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3"/>
  </p:notesMasterIdLst>
  <p:sldIdLst>
    <p:sldId id="394" r:id="rId2"/>
    <p:sldId id="337" r:id="rId3"/>
    <p:sldId id="342" r:id="rId4"/>
    <p:sldId id="350" r:id="rId5"/>
    <p:sldId id="383" r:id="rId6"/>
    <p:sldId id="381" r:id="rId7"/>
    <p:sldId id="382" r:id="rId8"/>
    <p:sldId id="343" r:id="rId9"/>
    <p:sldId id="384" r:id="rId10"/>
    <p:sldId id="349" r:id="rId11"/>
    <p:sldId id="385" r:id="rId12"/>
    <p:sldId id="386" r:id="rId13"/>
    <p:sldId id="344" r:id="rId14"/>
    <p:sldId id="357" r:id="rId15"/>
    <p:sldId id="391" r:id="rId16"/>
    <p:sldId id="387" r:id="rId17"/>
    <p:sldId id="388" r:id="rId18"/>
    <p:sldId id="345" r:id="rId19"/>
    <p:sldId id="330" r:id="rId20"/>
    <p:sldId id="317" r:id="rId21"/>
    <p:sldId id="389" r:id="rId22"/>
    <p:sldId id="390" r:id="rId23"/>
    <p:sldId id="395" r:id="rId24"/>
    <p:sldId id="397" r:id="rId25"/>
    <p:sldId id="396" r:id="rId26"/>
    <p:sldId id="398" r:id="rId27"/>
    <p:sldId id="399" r:id="rId28"/>
    <p:sldId id="400" r:id="rId29"/>
    <p:sldId id="401" r:id="rId30"/>
    <p:sldId id="402" r:id="rId31"/>
    <p:sldId id="403" r:id="rId32"/>
  </p:sldIdLst>
  <p:sldSz cx="9144000" cy="5143500" type="screen16x9"/>
  <p:notesSz cx="6858000" cy="9144000"/>
  <p:embeddedFontLst>
    <p:embeddedFont>
      <p:font typeface="微软雅黑" panose="020B0503020204020204" pitchFamily="34" charset="-122"/>
      <p:regular r:id="rId34"/>
      <p:bold r:id="rId35"/>
    </p:embeddedFont>
    <p:embeddedFont>
      <p:font typeface="方正正黑简体" panose="02000000000000000000" pitchFamily="2" charset="-122"/>
      <p:regular r:id="rId36"/>
    </p:embeddedFont>
    <p:embeddedFont>
      <p:font typeface="Open Sans" panose="020B0604020202020204" charset="0"/>
      <p:regular r:id="rId37"/>
    </p:embeddedFont>
    <p:embeddedFont>
      <p:font typeface="Arial Unicode MS" panose="020B0604020202020204" pitchFamily="34" charset="-122"/>
      <p:regular r:id="rId38"/>
    </p:embeddedFont>
    <p:embeddedFont>
      <p:font typeface="华文细黑" panose="02010600040101010101" pitchFamily="2" charset="-122"/>
      <p:regular r:id="rId39"/>
    </p:embeddedFont>
    <p:embeddedFont>
      <p:font typeface="Calibri" panose="020F0502020204030204" pitchFamily="34" charset="0"/>
      <p:regular r:id="rId40"/>
      <p:bold r:id="rId41"/>
      <p:italic r:id="rId42"/>
      <p:boldItalic r:id="rId43"/>
    </p:embeddedFont>
    <p:embeddedFont>
      <p:font typeface="Lao UI" panose="020B0502040204020203" pitchFamily="34" charset="0"/>
      <p:regular r:id="rId44"/>
      <p:bold r:id="rId45"/>
    </p:embeddedFont>
  </p:embeddedFontLst>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2546"/>
    <a:srgbClr val="568D11"/>
    <a:srgbClr val="1A74CC"/>
    <a:srgbClr val="70BA16"/>
    <a:srgbClr val="82D81A"/>
    <a:srgbClr val="61A113"/>
    <a:srgbClr val="E09320"/>
    <a:srgbClr val="4A99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72"/>
  </p:normalViewPr>
  <p:slideViewPr>
    <p:cSldViewPr showGuides="1">
      <p:cViewPr varScale="1">
        <p:scale>
          <a:sx n="138" d="100"/>
          <a:sy n="138" d="100"/>
        </p:scale>
        <p:origin x="228" y="108"/>
      </p:cViewPr>
      <p:guideLst>
        <p:guide orient="horz" pos="1620"/>
        <p:guide pos="2880"/>
      </p:guideLst>
    </p:cSldViewPr>
  </p:slideViewPr>
  <p:notesTextViewPr>
    <p:cViewPr>
      <p:scale>
        <a:sx n="1" d="1"/>
        <a:sy n="1" d="1"/>
      </p:scale>
      <p:origin x="0" y="0"/>
    </p:cViewPr>
  </p:notesTextViewPr>
  <p:sorterViewPr showFormatting="0">
    <p:cViewPr>
      <p:scale>
        <a:sx n="126" d="100"/>
        <a:sy n="126" d="100"/>
      </p:scale>
      <p:origin x="0" y="-15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FFC2698-AB34-4E50-8A08-46CAFDC0FFE0}" type="slidenum">
              <a:rPr kumimoji="0" lang="zh-CN" altLang="en-US" sz="1200" b="0" i="0" u="none" strike="noStrike" kern="1200" cap="none" spc="0" normalizeH="0" baseline="0" noProof="0">
                <a:ln>
                  <a:noFill/>
                </a:ln>
                <a:solidFill>
                  <a:schemeClr val="tx1"/>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08866474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ln>
            <a:solidFill>
              <a:srgbClr val="000000">
                <a:alpha val="100000"/>
              </a:srgbClr>
            </a:solidFill>
            <a:miter lim="800000"/>
          </a:ln>
        </p:spPr>
      </p:sp>
      <p:sp>
        <p:nvSpPr>
          <p:cNvPr id="614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148"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1</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53065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a:ln>
            <a:solidFill>
              <a:srgbClr val="000000">
                <a:alpha val="100000"/>
              </a:srgbClr>
            </a:solidFill>
            <a:miter lim="800000"/>
          </a:ln>
        </p:spPr>
      </p:sp>
      <p:sp>
        <p:nvSpPr>
          <p:cNvPr id="2765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2765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10</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70604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ln>
            <a:solidFill>
              <a:srgbClr val="000000">
                <a:alpha val="100000"/>
              </a:srgbClr>
            </a:solidFill>
            <a:miter lim="800000"/>
          </a:ln>
        </p:spPr>
      </p:sp>
      <p:sp>
        <p:nvSpPr>
          <p:cNvPr id="2969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566EBACD-1D06-45C5-9003-E455EA737333}"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11</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07620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ln>
            <a:solidFill>
              <a:srgbClr val="000000">
                <a:alpha val="100000"/>
              </a:srgbClr>
            </a:solidFill>
            <a:miter lim="800000"/>
          </a:ln>
        </p:spPr>
      </p:sp>
      <p:sp>
        <p:nvSpPr>
          <p:cNvPr id="3174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19F0AF4A-3D03-46BB-9836-5237D587561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12</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465589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379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13</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21879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14</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65508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DB48B4CB-235E-4045-B8BA-009C6A4AE769}"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15</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994327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0CB4B271-0466-4384-AA41-5615ECF34936}"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16</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574121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EBDC6D7C-D9EA-4713-92B1-AA085578A6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17</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21254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403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18</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23114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solidFill>
              <a:srgbClr val="000000">
                <a:alpha val="100000"/>
              </a:srgbClr>
            </a:solidFill>
            <a:miter lim="800000"/>
          </a:ln>
        </p:spPr>
      </p:sp>
      <p:sp>
        <p:nvSpPr>
          <p:cNvPr id="46083" name="Notes Placeholder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dirty="0"/>
          </a:p>
        </p:txBody>
      </p:sp>
      <p:sp>
        <p:nvSpPr>
          <p:cNvPr id="4608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latin typeface="Calibri" panose="020F0502020204030204" pitchFamily="34" charset="0"/>
              </a:rPr>
              <a:t>19</a:t>
            </a:fld>
            <a:endParaRPr lang="en-US" altLang="zh-CN" sz="1200" dirty="0">
              <a:latin typeface="Calibri" panose="020F0502020204030204" pitchFamily="34" charset="0"/>
            </a:endParaRPr>
          </a:p>
        </p:txBody>
      </p:sp>
    </p:spTree>
    <p:extLst>
      <p:ext uri="{BB962C8B-B14F-4D97-AF65-F5344CB8AC3E}">
        <p14:creationId xmlns:p14="http://schemas.microsoft.com/office/powerpoint/2010/main" val="3566854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ln>
            <a:solidFill>
              <a:srgbClr val="000000">
                <a:alpha val="100000"/>
              </a:srgbClr>
            </a:solidFill>
            <a:miter lim="800000"/>
          </a:ln>
        </p:spPr>
      </p:sp>
      <p:sp>
        <p:nvSpPr>
          <p:cNvPr id="1126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2</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16669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813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20</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0924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ln>
            <a:solidFill>
              <a:srgbClr val="000000">
                <a:alpha val="100000"/>
              </a:srgbClr>
            </a:solidFill>
            <a:miter lim="800000"/>
          </a:ln>
        </p:spPr>
      </p:sp>
      <p:sp>
        <p:nvSpPr>
          <p:cNvPr id="5017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6E4A40ED-1C66-4832-8478-0DC98AEF3E96}"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21</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65192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36F490B2-87B0-4C60-BECF-6B33969BEC0C}"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22</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032539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5427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23</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8769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ln>
            <a:solidFill>
              <a:srgbClr val="000000">
                <a:alpha val="100000"/>
              </a:srgbClr>
            </a:solidFill>
            <a:miter lim="800000"/>
          </a:ln>
        </p:spPr>
      </p:sp>
      <p:sp>
        <p:nvSpPr>
          <p:cNvPr id="1331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331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3</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36734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ln>
            <a:solidFill>
              <a:srgbClr val="000000">
                <a:alpha val="100000"/>
              </a:srgbClr>
            </a:solidFill>
            <a:miter lim="800000"/>
          </a:ln>
        </p:spPr>
      </p:sp>
      <p:sp>
        <p:nvSpPr>
          <p:cNvPr id="1536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5364"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4</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3481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710C585-8C07-45CC-AC6A-88F30AD94A5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5</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961832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11D9B426-F8BE-450F-8C24-66A73E844D23}"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6</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962303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07A8EF37-6DFA-45F7-ACEE-D533C0AE9BA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7</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92448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2355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t>8</a:t>
            </a:fld>
            <a:endParaRPr lang="zh-CN" altLang="en-US"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6407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a:solidFill>
              <a:srgbClr val="000000">
                <a:alpha val="100000"/>
              </a:srgbClr>
            </a:solidFill>
            <a:miter lim="800000"/>
          </a:ln>
        </p:spPr>
      </p:sp>
      <p:sp>
        <p:nvSpPr>
          <p:cNvPr id="2560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ECE31A2-0FC4-452F-B075-BC094794D11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9</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493382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2"/>
          <a:stretch>
            <a:fillRect/>
          </a:stretch>
        </p:blipFill>
        <p:spPr>
          <a:xfrm>
            <a:off x="0" y="0"/>
            <a:ext cx="9144000" cy="5143500"/>
          </a:xfrm>
          <a:prstGeom prst="rect">
            <a:avLst/>
          </a:prstGeom>
          <a:noFill/>
          <a:ln w="9525">
            <a:noFill/>
          </a:ln>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pic>
        <p:nvPicPr>
          <p:cNvPr id="2050" name="图片 1"/>
          <p:cNvPicPr>
            <a:picLocks noChangeAspect="1"/>
          </p:cNvPicPr>
          <p:nvPr userDrawn="1"/>
        </p:nvPicPr>
        <p:blipFill>
          <a:blip r:embed="rId2"/>
          <a:stretch>
            <a:fillRect/>
          </a:stretch>
        </p:blipFill>
        <p:spPr>
          <a:xfrm>
            <a:off x="0" y="0"/>
            <a:ext cx="9144000" cy="5143500"/>
          </a:xfrm>
          <a:prstGeom prst="rect">
            <a:avLst/>
          </a:prstGeom>
          <a:noFill/>
          <a:ln w="9525">
            <a:noFill/>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pic>
        <p:nvPicPr>
          <p:cNvPr id="3074" name="图片 1"/>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3" name="文本框 2"/>
          <p:cNvSpPr txBox="1">
            <a:spLocks noChangeArrowheads="1"/>
          </p:cNvSpPr>
          <p:nvPr/>
        </p:nvSpPr>
        <p:spPr bwMode="auto">
          <a:xfrm>
            <a:off x="2722563" y="342900"/>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rPr>
              <a:t>CLICK HERE TO ADD TITLE</a:t>
            </a:r>
            <a:endParaRPr kumimoji="0" lang="zh-CN" altLang="en-US"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4" name="Content Placeholder 2"/>
          <p:cNvSpPr txBox="1"/>
          <p:nvPr/>
        </p:nvSpPr>
        <p:spPr>
          <a:xfrm>
            <a:off x="1268413" y="820738"/>
            <a:ext cx="6911975" cy="455613"/>
          </a:xfrm>
          <a:prstGeom prst="rect">
            <a:avLst/>
          </a:prstGeom>
        </p:spPr>
        <p:txBody>
          <a:bodyPr/>
          <a:lstStyle/>
          <a:p>
            <a:pPr lvl="0" algn="ctr" defTabSz="1087755" eaLnBrk="1" hangingPunct="1">
              <a:buNone/>
            </a:pPr>
            <a:r>
              <a:rPr lang="en-US" altLang="zh-CN" sz="1100" dirty="0">
                <a:solidFill>
                  <a:schemeClr val="bg1"/>
                </a:solidFill>
                <a:latin typeface="华文细黑" panose="02010600040101010101" pitchFamily="2" charset="-122"/>
                <a:ea typeface="华文细黑" panose="02010600040101010101" pitchFamily="2" charset="-122"/>
              </a:rPr>
              <a:t>Lorem ipsum dolor sit amen, consectetur adipisicing elite, sed do eiusmod temper incididunt UT</a:t>
            </a:r>
          </a:p>
        </p:txBody>
      </p:sp>
      <p:cxnSp>
        <p:nvCxnSpPr>
          <p:cNvPr id="5" name="直接连接符 4"/>
          <p:cNvCxnSpPr/>
          <p:nvPr/>
        </p:nvCxnSpPr>
        <p:spPr>
          <a:xfrm>
            <a:off x="3833813" y="785813"/>
            <a:ext cx="1476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UpDiag">
          <a:fgClr>
            <a:srgbClr val="F2F2F2"/>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2pPr>
      <a:lvl3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3pPr>
      <a:lvl4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4pPr>
      <a:lvl5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5pPr>
      <a:lvl6pPr marL="4572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Of Monsters and Men-Dirty Paws.mp3">
            <a:hlinkClick r:id="" action="ppaction://media"/>
          </p:cNvPr>
          <p:cNvPicPr>
            <a:picLocks noChangeAspect="1"/>
          </p:cNvPicPr>
          <p:nvPr/>
        </p:nvPicPr>
        <p:blipFill>
          <a:blip r:embed="rId3"/>
          <a:stretch>
            <a:fillRect/>
          </a:stretch>
        </p:blipFill>
        <p:spPr>
          <a:xfrm>
            <a:off x="-2339975" y="-609600"/>
            <a:ext cx="609600" cy="609600"/>
          </a:xfrm>
          <a:prstGeom prst="rect">
            <a:avLst/>
          </a:prstGeom>
          <a:noFill/>
          <a:ln w="9525">
            <a:noFill/>
          </a:ln>
        </p:spPr>
      </p:pic>
      <p:pic>
        <p:nvPicPr>
          <p:cNvPr id="5123" name="Joel Hanson&amp;Sara Groves-Traveling Light">
            <a:hlinkClick r:id="" action="ppaction://media"/>
          </p:cNvPr>
          <p:cNvPicPr>
            <a:picLocks noChangeAspect="1"/>
          </p:cNvPicPr>
          <p:nvPr/>
        </p:nvPicPr>
        <p:blipFill>
          <a:blip r:embed="rId4"/>
          <a:stretch>
            <a:fillRect/>
          </a:stretch>
        </p:blipFill>
        <p:spPr>
          <a:xfrm>
            <a:off x="-1116012" y="779463"/>
            <a:ext cx="609600" cy="609600"/>
          </a:xfrm>
          <a:prstGeom prst="rect">
            <a:avLst/>
          </a:prstGeom>
          <a:noFill/>
          <a:ln w="9525">
            <a:noFill/>
          </a:ln>
        </p:spPr>
      </p:pic>
      <p:sp>
        <p:nvSpPr>
          <p:cNvPr id="21" name="TextBox 110"/>
          <p:cNvSpPr txBox="1"/>
          <p:nvPr/>
        </p:nvSpPr>
        <p:spPr>
          <a:xfrm>
            <a:off x="2768600" y="2470150"/>
            <a:ext cx="3606800" cy="500063"/>
          </a:xfrm>
          <a:prstGeom prst="rect">
            <a:avLst/>
          </a:prstGeom>
          <a:noFill/>
        </p:spPr>
        <p:txBody>
          <a:bodyPr lIns="68529" tIns="34263" rIns="68529" bIns="34263">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chemeClr val="bg1"/>
                </a:solidFill>
                <a:effectLst/>
                <a:uLnTx/>
                <a:uFillTx/>
                <a:latin typeface="+mn-ea"/>
                <a:ea typeface="+mn-ea"/>
                <a:cs typeface="Arial" panose="020B0604020202020204" pitchFamily="34" charset="0"/>
              </a:rPr>
              <a:t>ANNUAL REPORT</a:t>
            </a:r>
            <a:endParaRPr kumimoji="0" lang="zh-CN" altLang="en-US" sz="2800" b="0" i="0" u="none" strike="noStrike" kern="120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30" name="椭圆 29"/>
          <p:cNvSpPr/>
          <p:nvPr/>
        </p:nvSpPr>
        <p:spPr>
          <a:xfrm>
            <a:off x="2946400" y="627063"/>
            <a:ext cx="3211513" cy="3211513"/>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文本框 30"/>
          <p:cNvSpPr txBox="1"/>
          <p:nvPr/>
        </p:nvSpPr>
        <p:spPr>
          <a:xfrm>
            <a:off x="2965450" y="1303338"/>
            <a:ext cx="3221038" cy="132207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8000" b="0" i="0" u="none" strike="noStrike" kern="1200" cap="none" spc="0" normalizeH="0" baseline="0" noProof="0" dirty="0" smtClean="0">
                <a:ln>
                  <a:noFill/>
                </a:ln>
                <a:solidFill>
                  <a:schemeClr val="bg1"/>
                </a:solidFill>
                <a:effectLst/>
                <a:uLnTx/>
                <a:uFillTx/>
                <a:latin typeface="+mn-ea"/>
                <a:ea typeface="+mn-ea"/>
                <a:cs typeface="+mn-cs"/>
              </a:rPr>
              <a:t>20XX</a:t>
            </a:r>
            <a:endParaRPr kumimoji="0" lang="zh-CN" altLang="en-US" sz="8000" b="0" i="0" u="none" strike="noStrike" kern="1200" cap="none" spc="0" normalizeH="0" baseline="0" noProof="0" dirty="0">
              <a:ln>
                <a:noFill/>
              </a:ln>
              <a:solidFill>
                <a:schemeClr val="bg1"/>
              </a:solidFill>
              <a:effectLst/>
              <a:uLnTx/>
              <a:uFillTx/>
              <a:latin typeface="+mn-ea"/>
              <a:ea typeface="+mn-ea"/>
              <a:cs typeface="+mn-cs"/>
            </a:endParaRPr>
          </a:p>
        </p:txBody>
      </p:sp>
      <p:grpSp>
        <p:nvGrpSpPr>
          <p:cNvPr id="15" name="组合 14"/>
          <p:cNvGrpSpPr/>
          <p:nvPr/>
        </p:nvGrpSpPr>
        <p:grpSpPr>
          <a:xfrm>
            <a:off x="3394075" y="1058863"/>
            <a:ext cx="2339975" cy="350837"/>
            <a:chOff x="323528" y="199888"/>
            <a:chExt cx="3905324" cy="583024"/>
          </a:xfrm>
        </p:grpSpPr>
        <p:sp>
          <p:nvSpPr>
            <p:cNvPr id="5139" name="Freeform 5"/>
            <p:cNvSpPr/>
            <p:nvPr/>
          </p:nvSpPr>
          <p:spPr>
            <a:xfrm>
              <a:off x="1846510"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41" y="38"/>
                  </a:moveTo>
                  <a:cubicBezTo>
                    <a:pt x="57" y="35"/>
                    <a:pt x="52" y="10"/>
                    <a:pt x="39" y="7"/>
                  </a:cubicBezTo>
                  <a:cubicBezTo>
                    <a:pt x="22" y="3"/>
                    <a:pt x="8" y="20"/>
                    <a:pt x="9" y="35"/>
                  </a:cubicBezTo>
                  <a:cubicBezTo>
                    <a:pt x="9" y="56"/>
                    <a:pt x="25" y="71"/>
                    <a:pt x="45" y="80"/>
                  </a:cubicBezTo>
                  <a:cubicBezTo>
                    <a:pt x="64" y="88"/>
                    <a:pt x="88" y="91"/>
                    <a:pt x="104" y="76"/>
                  </a:cubicBezTo>
                  <a:cubicBezTo>
                    <a:pt x="115" y="65"/>
                    <a:pt x="119" y="46"/>
                    <a:pt x="104" y="36"/>
                  </a:cubicBezTo>
                  <a:cubicBezTo>
                    <a:pt x="93" y="29"/>
                    <a:pt x="72" y="42"/>
                    <a:pt x="81" y="55"/>
                  </a:cubicBezTo>
                  <a:cubicBezTo>
                    <a:pt x="86" y="63"/>
                    <a:pt x="95" y="55"/>
                    <a:pt x="89" y="48"/>
                  </a:cubicBezTo>
                  <a:cubicBezTo>
                    <a:pt x="99" y="54"/>
                    <a:pt x="93" y="62"/>
                    <a:pt x="86" y="63"/>
                  </a:cubicBezTo>
                  <a:cubicBezTo>
                    <a:pt x="81" y="63"/>
                    <a:pt x="71" y="58"/>
                    <a:pt x="73" y="46"/>
                  </a:cubicBezTo>
                  <a:cubicBezTo>
                    <a:pt x="74" y="36"/>
                    <a:pt x="85" y="29"/>
                    <a:pt x="93" y="29"/>
                  </a:cubicBezTo>
                  <a:cubicBezTo>
                    <a:pt x="114" y="29"/>
                    <a:pt x="126" y="52"/>
                    <a:pt x="113" y="71"/>
                  </a:cubicBezTo>
                  <a:cubicBezTo>
                    <a:pt x="98" y="92"/>
                    <a:pt x="74" y="93"/>
                    <a:pt x="51" y="86"/>
                  </a:cubicBezTo>
                  <a:cubicBezTo>
                    <a:pt x="51" y="86"/>
                    <a:pt x="51" y="86"/>
                    <a:pt x="51" y="86"/>
                  </a:cubicBezTo>
                  <a:cubicBezTo>
                    <a:pt x="47" y="84"/>
                    <a:pt x="42" y="82"/>
                    <a:pt x="38" y="81"/>
                  </a:cubicBezTo>
                  <a:cubicBezTo>
                    <a:pt x="38" y="80"/>
                    <a:pt x="38" y="80"/>
                    <a:pt x="38" y="80"/>
                  </a:cubicBezTo>
                  <a:cubicBezTo>
                    <a:pt x="30" y="76"/>
                    <a:pt x="22" y="70"/>
                    <a:pt x="16" y="64"/>
                  </a:cubicBezTo>
                  <a:cubicBezTo>
                    <a:pt x="0" y="46"/>
                    <a:pt x="0" y="10"/>
                    <a:pt x="29" y="4"/>
                  </a:cubicBezTo>
                  <a:cubicBezTo>
                    <a:pt x="51" y="0"/>
                    <a:pt x="62" y="23"/>
                    <a:pt x="55" y="35"/>
                  </a:cubicBezTo>
                  <a:cubicBezTo>
                    <a:pt x="51" y="43"/>
                    <a:pt x="39" y="45"/>
                    <a:pt x="33" y="41"/>
                  </a:cubicBezTo>
                  <a:cubicBezTo>
                    <a:pt x="26" y="37"/>
                    <a:pt x="26" y="25"/>
                    <a:pt x="39" y="27"/>
                  </a:cubicBezTo>
                  <a:cubicBezTo>
                    <a:pt x="30" y="28"/>
                    <a:pt x="32" y="39"/>
                    <a:pt x="41" y="38"/>
                  </a:cubicBezTo>
                  <a:close/>
                </a:path>
              </a:pathLst>
            </a:custGeom>
            <a:solidFill>
              <a:schemeClr val="bg1">
                <a:alpha val="100000"/>
              </a:schemeClr>
            </a:solidFill>
            <a:ln w="9525">
              <a:noFill/>
            </a:ln>
          </p:spPr>
          <p:txBody>
            <a:bodyPr/>
            <a:lstStyle/>
            <a:p>
              <a:endParaRPr lang="zh-CN" altLang="en-US"/>
            </a:p>
          </p:txBody>
        </p:sp>
        <p:sp>
          <p:nvSpPr>
            <p:cNvPr id="5140" name="Freeform 6"/>
            <p:cNvSpPr/>
            <p:nvPr/>
          </p:nvSpPr>
          <p:spPr>
            <a:xfrm>
              <a:off x="1262439"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365" y="11"/>
                  </a:moveTo>
                  <a:cubicBezTo>
                    <a:pt x="378" y="15"/>
                    <a:pt x="389" y="23"/>
                    <a:pt x="396" y="38"/>
                  </a:cubicBezTo>
                  <a:cubicBezTo>
                    <a:pt x="426" y="98"/>
                    <a:pt x="368" y="158"/>
                    <a:pt x="311" y="154"/>
                  </a:cubicBezTo>
                  <a:cubicBezTo>
                    <a:pt x="269" y="151"/>
                    <a:pt x="244" y="125"/>
                    <a:pt x="219" y="98"/>
                  </a:cubicBezTo>
                  <a:cubicBezTo>
                    <a:pt x="197" y="73"/>
                    <a:pt x="169" y="44"/>
                    <a:pt x="131" y="62"/>
                  </a:cubicBezTo>
                  <a:cubicBezTo>
                    <a:pt x="113" y="70"/>
                    <a:pt x="103" y="95"/>
                    <a:pt x="113" y="114"/>
                  </a:cubicBezTo>
                  <a:cubicBezTo>
                    <a:pt x="94" y="95"/>
                    <a:pt x="39" y="79"/>
                    <a:pt x="16" y="109"/>
                  </a:cubicBezTo>
                  <a:cubicBezTo>
                    <a:pt x="0" y="131"/>
                    <a:pt x="16" y="165"/>
                    <a:pt x="47" y="161"/>
                  </a:cubicBezTo>
                  <a:cubicBezTo>
                    <a:pt x="69" y="158"/>
                    <a:pt x="77" y="128"/>
                    <a:pt x="58" y="118"/>
                  </a:cubicBezTo>
                  <a:cubicBezTo>
                    <a:pt x="45" y="111"/>
                    <a:pt x="25" y="122"/>
                    <a:pt x="37" y="142"/>
                  </a:cubicBezTo>
                  <a:cubicBezTo>
                    <a:pt x="28" y="128"/>
                    <a:pt x="46" y="119"/>
                    <a:pt x="53" y="126"/>
                  </a:cubicBezTo>
                  <a:cubicBezTo>
                    <a:pt x="73" y="143"/>
                    <a:pt x="49" y="163"/>
                    <a:pt x="28" y="156"/>
                  </a:cubicBezTo>
                  <a:cubicBezTo>
                    <a:pt x="11" y="150"/>
                    <a:pt x="10" y="124"/>
                    <a:pt x="20" y="112"/>
                  </a:cubicBezTo>
                  <a:cubicBezTo>
                    <a:pt x="35" y="94"/>
                    <a:pt x="58" y="95"/>
                    <a:pt x="79" y="100"/>
                  </a:cubicBezTo>
                  <a:cubicBezTo>
                    <a:pt x="94" y="104"/>
                    <a:pt x="109" y="112"/>
                    <a:pt x="118" y="125"/>
                  </a:cubicBezTo>
                  <a:cubicBezTo>
                    <a:pt x="127" y="138"/>
                    <a:pt x="148" y="145"/>
                    <a:pt x="163" y="139"/>
                  </a:cubicBezTo>
                  <a:cubicBezTo>
                    <a:pt x="190" y="129"/>
                    <a:pt x="187" y="99"/>
                    <a:pt x="166" y="89"/>
                  </a:cubicBezTo>
                  <a:cubicBezTo>
                    <a:pt x="158" y="84"/>
                    <a:pt x="142" y="83"/>
                    <a:pt x="137" y="98"/>
                  </a:cubicBezTo>
                  <a:cubicBezTo>
                    <a:pt x="134" y="108"/>
                    <a:pt x="146" y="121"/>
                    <a:pt x="159" y="114"/>
                  </a:cubicBezTo>
                  <a:cubicBezTo>
                    <a:pt x="144" y="115"/>
                    <a:pt x="144" y="102"/>
                    <a:pt x="151" y="96"/>
                  </a:cubicBezTo>
                  <a:cubicBezTo>
                    <a:pt x="156" y="93"/>
                    <a:pt x="165" y="93"/>
                    <a:pt x="170" y="101"/>
                  </a:cubicBezTo>
                  <a:cubicBezTo>
                    <a:pt x="192" y="133"/>
                    <a:pt x="133" y="151"/>
                    <a:pt x="119" y="117"/>
                  </a:cubicBezTo>
                  <a:cubicBezTo>
                    <a:pt x="101" y="71"/>
                    <a:pt x="157" y="47"/>
                    <a:pt x="190" y="78"/>
                  </a:cubicBezTo>
                  <a:cubicBezTo>
                    <a:pt x="210" y="97"/>
                    <a:pt x="232" y="119"/>
                    <a:pt x="247" y="132"/>
                  </a:cubicBezTo>
                  <a:cubicBezTo>
                    <a:pt x="295" y="174"/>
                    <a:pt x="364" y="173"/>
                    <a:pt x="399" y="117"/>
                  </a:cubicBezTo>
                  <a:cubicBezTo>
                    <a:pt x="418" y="87"/>
                    <a:pt x="414" y="37"/>
                    <a:pt x="383" y="14"/>
                  </a:cubicBezTo>
                  <a:cubicBezTo>
                    <a:pt x="369" y="4"/>
                    <a:pt x="354" y="0"/>
                    <a:pt x="335" y="5"/>
                  </a:cubicBezTo>
                  <a:cubicBezTo>
                    <a:pt x="311" y="10"/>
                    <a:pt x="294" y="35"/>
                    <a:pt x="307" y="58"/>
                  </a:cubicBezTo>
                  <a:cubicBezTo>
                    <a:pt x="314" y="72"/>
                    <a:pt x="331" y="77"/>
                    <a:pt x="343" y="72"/>
                  </a:cubicBezTo>
                  <a:cubicBezTo>
                    <a:pt x="361" y="64"/>
                    <a:pt x="366" y="46"/>
                    <a:pt x="353" y="35"/>
                  </a:cubicBezTo>
                  <a:cubicBezTo>
                    <a:pt x="342" y="26"/>
                    <a:pt x="323" y="38"/>
                    <a:pt x="331" y="54"/>
                  </a:cubicBezTo>
                  <a:cubicBezTo>
                    <a:pt x="330" y="37"/>
                    <a:pt x="348" y="34"/>
                    <a:pt x="351" y="48"/>
                  </a:cubicBezTo>
                  <a:cubicBezTo>
                    <a:pt x="354" y="60"/>
                    <a:pt x="341" y="70"/>
                    <a:pt x="328" y="68"/>
                  </a:cubicBezTo>
                  <a:cubicBezTo>
                    <a:pt x="311" y="65"/>
                    <a:pt x="306" y="47"/>
                    <a:pt x="310" y="33"/>
                  </a:cubicBezTo>
                  <a:cubicBezTo>
                    <a:pt x="318" y="9"/>
                    <a:pt x="345" y="4"/>
                    <a:pt x="365" y="11"/>
                  </a:cubicBezTo>
                  <a:close/>
                </a:path>
              </a:pathLst>
            </a:custGeom>
            <a:solidFill>
              <a:schemeClr val="bg1">
                <a:alpha val="100000"/>
              </a:schemeClr>
            </a:solidFill>
            <a:ln w="9525">
              <a:noFill/>
            </a:ln>
          </p:spPr>
          <p:txBody>
            <a:bodyPr/>
            <a:lstStyle/>
            <a:p>
              <a:endParaRPr lang="zh-CN" altLang="en-US"/>
            </a:p>
          </p:txBody>
        </p:sp>
        <p:sp>
          <p:nvSpPr>
            <p:cNvPr id="5141" name="Freeform 7"/>
            <p:cNvSpPr/>
            <p:nvPr/>
          </p:nvSpPr>
          <p:spPr>
            <a:xfrm>
              <a:off x="323528" y="712782"/>
              <a:ext cx="982873" cy="7327"/>
            </a:xfrm>
            <a:custGeom>
              <a:avLst/>
              <a:gdLst/>
              <a:ahLst/>
              <a:cxnLst>
                <a:cxn ang="0">
                  <a:pos x="0" y="2147483646"/>
                </a:cxn>
                <a:cxn ang="0">
                  <a:pos x="2147483646" y="2147483646"/>
                </a:cxn>
                <a:cxn ang="0">
                  <a:pos x="2147483646" y="0"/>
                </a:cxn>
                <a:cxn ang="0">
                  <a:pos x="0" y="0"/>
                </a:cxn>
                <a:cxn ang="0">
                  <a:pos x="0" y="2147483646"/>
                </a:cxn>
                <a:cxn ang="0">
                  <a:pos x="0" y="2147483646"/>
                </a:cxn>
              </a:cxnLst>
              <a:rect l="0" t="0" r="0" b="0"/>
              <a:pathLst>
                <a:path w="939" h="7">
                  <a:moveTo>
                    <a:pt x="0" y="7"/>
                  </a:moveTo>
                  <a:lnTo>
                    <a:pt x="939" y="7"/>
                  </a:lnTo>
                  <a:lnTo>
                    <a:pt x="934" y="0"/>
                  </a:lnTo>
                  <a:lnTo>
                    <a:pt x="0" y="0"/>
                  </a:lnTo>
                  <a:lnTo>
                    <a:pt x="0" y="7"/>
                  </a:lnTo>
                  <a:close/>
                </a:path>
              </a:pathLst>
            </a:custGeom>
            <a:solidFill>
              <a:schemeClr val="bg1">
                <a:alpha val="100000"/>
              </a:schemeClr>
            </a:solidFill>
            <a:ln w="9525">
              <a:noFill/>
            </a:ln>
          </p:spPr>
          <p:txBody>
            <a:bodyPr/>
            <a:lstStyle/>
            <a:p>
              <a:endParaRPr lang="zh-CN" altLang="en-US"/>
            </a:p>
          </p:txBody>
        </p:sp>
        <p:sp>
          <p:nvSpPr>
            <p:cNvPr id="5142" name="Freeform 8"/>
            <p:cNvSpPr/>
            <p:nvPr/>
          </p:nvSpPr>
          <p:spPr>
            <a:xfrm>
              <a:off x="3253306" y="712782"/>
              <a:ext cx="975546" cy="7327"/>
            </a:xfrm>
            <a:custGeom>
              <a:avLst/>
              <a:gdLst/>
              <a:ahLst/>
              <a:cxnLst>
                <a:cxn ang="0">
                  <a:pos x="0" y="2147483646"/>
                </a:cxn>
                <a:cxn ang="0">
                  <a:pos x="2147483646" y="2147483646"/>
                </a:cxn>
                <a:cxn ang="0">
                  <a:pos x="2147483646" y="0"/>
                </a:cxn>
                <a:cxn ang="0">
                  <a:pos x="2147483646" y="0"/>
                </a:cxn>
                <a:cxn ang="0">
                  <a:pos x="0" y="2147483646"/>
                </a:cxn>
                <a:cxn ang="0">
                  <a:pos x="0" y="2147483646"/>
                </a:cxn>
              </a:cxnLst>
              <a:rect l="0" t="0" r="0" b="0"/>
              <a:pathLst>
                <a:path w="932" h="7">
                  <a:moveTo>
                    <a:pt x="0" y="7"/>
                  </a:moveTo>
                  <a:lnTo>
                    <a:pt x="932" y="7"/>
                  </a:lnTo>
                  <a:lnTo>
                    <a:pt x="932" y="0"/>
                  </a:lnTo>
                  <a:lnTo>
                    <a:pt x="2" y="0"/>
                  </a:lnTo>
                  <a:lnTo>
                    <a:pt x="0" y="7"/>
                  </a:lnTo>
                  <a:close/>
                </a:path>
              </a:pathLst>
            </a:custGeom>
            <a:solidFill>
              <a:schemeClr val="bg1">
                <a:alpha val="100000"/>
              </a:schemeClr>
            </a:solidFill>
            <a:ln w="9525">
              <a:noFill/>
            </a:ln>
          </p:spPr>
          <p:txBody>
            <a:bodyPr/>
            <a:lstStyle/>
            <a:p>
              <a:endParaRPr lang="zh-CN" altLang="en-US"/>
            </a:p>
          </p:txBody>
        </p:sp>
        <p:sp>
          <p:nvSpPr>
            <p:cNvPr id="5143" name="Freeform 11"/>
            <p:cNvSpPr/>
            <p:nvPr/>
          </p:nvSpPr>
          <p:spPr>
            <a:xfrm>
              <a:off x="2401273"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84" y="38"/>
                  </a:moveTo>
                  <a:cubicBezTo>
                    <a:pt x="69" y="35"/>
                    <a:pt x="74" y="10"/>
                    <a:pt x="87" y="7"/>
                  </a:cubicBezTo>
                  <a:cubicBezTo>
                    <a:pt x="104" y="3"/>
                    <a:pt x="117" y="20"/>
                    <a:pt x="117" y="35"/>
                  </a:cubicBezTo>
                  <a:cubicBezTo>
                    <a:pt x="116" y="56"/>
                    <a:pt x="100" y="71"/>
                    <a:pt x="80" y="80"/>
                  </a:cubicBezTo>
                  <a:cubicBezTo>
                    <a:pt x="61" y="88"/>
                    <a:pt x="37" y="91"/>
                    <a:pt x="21" y="76"/>
                  </a:cubicBezTo>
                  <a:cubicBezTo>
                    <a:pt x="10" y="65"/>
                    <a:pt x="7" y="46"/>
                    <a:pt x="21" y="36"/>
                  </a:cubicBezTo>
                  <a:cubicBezTo>
                    <a:pt x="33" y="29"/>
                    <a:pt x="53" y="42"/>
                    <a:pt x="44" y="55"/>
                  </a:cubicBezTo>
                  <a:cubicBezTo>
                    <a:pt x="39" y="63"/>
                    <a:pt x="31" y="55"/>
                    <a:pt x="37" y="48"/>
                  </a:cubicBezTo>
                  <a:cubicBezTo>
                    <a:pt x="26" y="54"/>
                    <a:pt x="32" y="62"/>
                    <a:pt x="39" y="63"/>
                  </a:cubicBezTo>
                  <a:cubicBezTo>
                    <a:pt x="45" y="63"/>
                    <a:pt x="54" y="58"/>
                    <a:pt x="53" y="46"/>
                  </a:cubicBezTo>
                  <a:cubicBezTo>
                    <a:pt x="51" y="36"/>
                    <a:pt x="41" y="29"/>
                    <a:pt x="32" y="29"/>
                  </a:cubicBezTo>
                  <a:cubicBezTo>
                    <a:pt x="11" y="29"/>
                    <a:pt x="0" y="52"/>
                    <a:pt x="13" y="71"/>
                  </a:cubicBezTo>
                  <a:cubicBezTo>
                    <a:pt x="28" y="92"/>
                    <a:pt x="52" y="93"/>
                    <a:pt x="75" y="86"/>
                  </a:cubicBezTo>
                  <a:cubicBezTo>
                    <a:pt x="75" y="86"/>
                    <a:pt x="75" y="86"/>
                    <a:pt x="75" y="86"/>
                  </a:cubicBezTo>
                  <a:cubicBezTo>
                    <a:pt x="79" y="84"/>
                    <a:pt x="83" y="82"/>
                    <a:pt x="87" y="81"/>
                  </a:cubicBezTo>
                  <a:cubicBezTo>
                    <a:pt x="87" y="80"/>
                    <a:pt x="87" y="80"/>
                    <a:pt x="87" y="80"/>
                  </a:cubicBezTo>
                  <a:cubicBezTo>
                    <a:pt x="95" y="76"/>
                    <a:pt x="103" y="70"/>
                    <a:pt x="110" y="64"/>
                  </a:cubicBezTo>
                  <a:cubicBezTo>
                    <a:pt x="126" y="46"/>
                    <a:pt x="125" y="10"/>
                    <a:pt x="96" y="4"/>
                  </a:cubicBezTo>
                  <a:cubicBezTo>
                    <a:pt x="75" y="0"/>
                    <a:pt x="63" y="23"/>
                    <a:pt x="70" y="35"/>
                  </a:cubicBezTo>
                  <a:cubicBezTo>
                    <a:pt x="75" y="43"/>
                    <a:pt x="86" y="45"/>
                    <a:pt x="92" y="41"/>
                  </a:cubicBezTo>
                  <a:cubicBezTo>
                    <a:pt x="99" y="37"/>
                    <a:pt x="99" y="25"/>
                    <a:pt x="86" y="27"/>
                  </a:cubicBezTo>
                  <a:cubicBezTo>
                    <a:pt x="96" y="28"/>
                    <a:pt x="93" y="39"/>
                    <a:pt x="84" y="38"/>
                  </a:cubicBezTo>
                  <a:close/>
                </a:path>
              </a:pathLst>
            </a:custGeom>
            <a:solidFill>
              <a:schemeClr val="bg1">
                <a:alpha val="100000"/>
              </a:schemeClr>
            </a:solidFill>
            <a:ln w="9525">
              <a:noFill/>
            </a:ln>
          </p:spPr>
          <p:txBody>
            <a:bodyPr/>
            <a:lstStyle/>
            <a:p>
              <a:endParaRPr lang="zh-CN" altLang="en-US"/>
            </a:p>
          </p:txBody>
        </p:sp>
        <p:sp>
          <p:nvSpPr>
            <p:cNvPr id="5144" name="Freeform 12"/>
            <p:cNvSpPr/>
            <p:nvPr/>
          </p:nvSpPr>
          <p:spPr>
            <a:xfrm>
              <a:off x="2240078"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61" y="11"/>
                  </a:moveTo>
                  <a:cubicBezTo>
                    <a:pt x="48" y="15"/>
                    <a:pt x="37" y="23"/>
                    <a:pt x="30" y="38"/>
                  </a:cubicBezTo>
                  <a:cubicBezTo>
                    <a:pt x="0" y="98"/>
                    <a:pt x="59" y="158"/>
                    <a:pt x="116" y="154"/>
                  </a:cubicBezTo>
                  <a:cubicBezTo>
                    <a:pt x="157" y="151"/>
                    <a:pt x="182" y="125"/>
                    <a:pt x="207" y="98"/>
                  </a:cubicBezTo>
                  <a:cubicBezTo>
                    <a:pt x="229" y="73"/>
                    <a:pt x="257" y="44"/>
                    <a:pt x="295" y="62"/>
                  </a:cubicBezTo>
                  <a:cubicBezTo>
                    <a:pt x="314" y="70"/>
                    <a:pt x="323" y="95"/>
                    <a:pt x="313" y="114"/>
                  </a:cubicBezTo>
                  <a:cubicBezTo>
                    <a:pt x="333" y="95"/>
                    <a:pt x="388" y="79"/>
                    <a:pt x="410" y="109"/>
                  </a:cubicBezTo>
                  <a:cubicBezTo>
                    <a:pt x="426" y="131"/>
                    <a:pt x="410" y="165"/>
                    <a:pt x="380" y="161"/>
                  </a:cubicBezTo>
                  <a:cubicBezTo>
                    <a:pt x="358" y="158"/>
                    <a:pt x="349" y="128"/>
                    <a:pt x="369" y="118"/>
                  </a:cubicBezTo>
                  <a:cubicBezTo>
                    <a:pt x="382" y="111"/>
                    <a:pt x="401" y="122"/>
                    <a:pt x="389" y="142"/>
                  </a:cubicBezTo>
                  <a:cubicBezTo>
                    <a:pt x="398" y="128"/>
                    <a:pt x="381" y="119"/>
                    <a:pt x="373" y="126"/>
                  </a:cubicBezTo>
                  <a:cubicBezTo>
                    <a:pt x="354" y="143"/>
                    <a:pt x="378" y="163"/>
                    <a:pt x="398" y="156"/>
                  </a:cubicBezTo>
                  <a:cubicBezTo>
                    <a:pt x="415" y="150"/>
                    <a:pt x="416" y="124"/>
                    <a:pt x="406" y="112"/>
                  </a:cubicBezTo>
                  <a:cubicBezTo>
                    <a:pt x="391" y="94"/>
                    <a:pt x="368" y="95"/>
                    <a:pt x="348" y="100"/>
                  </a:cubicBezTo>
                  <a:cubicBezTo>
                    <a:pt x="333" y="104"/>
                    <a:pt x="317" y="112"/>
                    <a:pt x="308" y="125"/>
                  </a:cubicBezTo>
                  <a:cubicBezTo>
                    <a:pt x="299" y="138"/>
                    <a:pt x="278" y="145"/>
                    <a:pt x="264" y="139"/>
                  </a:cubicBezTo>
                  <a:cubicBezTo>
                    <a:pt x="236" y="129"/>
                    <a:pt x="239" y="99"/>
                    <a:pt x="260" y="89"/>
                  </a:cubicBezTo>
                  <a:cubicBezTo>
                    <a:pt x="268" y="84"/>
                    <a:pt x="284" y="83"/>
                    <a:pt x="289" y="98"/>
                  </a:cubicBezTo>
                  <a:cubicBezTo>
                    <a:pt x="293" y="108"/>
                    <a:pt x="280" y="121"/>
                    <a:pt x="267" y="114"/>
                  </a:cubicBezTo>
                  <a:cubicBezTo>
                    <a:pt x="282" y="115"/>
                    <a:pt x="282" y="102"/>
                    <a:pt x="275" y="96"/>
                  </a:cubicBezTo>
                  <a:cubicBezTo>
                    <a:pt x="271" y="93"/>
                    <a:pt x="262" y="93"/>
                    <a:pt x="256" y="101"/>
                  </a:cubicBezTo>
                  <a:cubicBezTo>
                    <a:pt x="234" y="133"/>
                    <a:pt x="293" y="151"/>
                    <a:pt x="307" y="117"/>
                  </a:cubicBezTo>
                  <a:cubicBezTo>
                    <a:pt x="326" y="71"/>
                    <a:pt x="270" y="47"/>
                    <a:pt x="237" y="78"/>
                  </a:cubicBezTo>
                  <a:cubicBezTo>
                    <a:pt x="216" y="97"/>
                    <a:pt x="194" y="119"/>
                    <a:pt x="180" y="132"/>
                  </a:cubicBezTo>
                  <a:cubicBezTo>
                    <a:pt x="131" y="174"/>
                    <a:pt x="62" y="173"/>
                    <a:pt x="27" y="117"/>
                  </a:cubicBezTo>
                  <a:cubicBezTo>
                    <a:pt x="8" y="87"/>
                    <a:pt x="12" y="37"/>
                    <a:pt x="43" y="14"/>
                  </a:cubicBezTo>
                  <a:cubicBezTo>
                    <a:pt x="57" y="4"/>
                    <a:pt x="72" y="0"/>
                    <a:pt x="92" y="5"/>
                  </a:cubicBezTo>
                  <a:cubicBezTo>
                    <a:pt x="115" y="10"/>
                    <a:pt x="132" y="35"/>
                    <a:pt x="120" y="58"/>
                  </a:cubicBezTo>
                  <a:cubicBezTo>
                    <a:pt x="113" y="72"/>
                    <a:pt x="96" y="77"/>
                    <a:pt x="83" y="72"/>
                  </a:cubicBezTo>
                  <a:cubicBezTo>
                    <a:pt x="66" y="64"/>
                    <a:pt x="61" y="46"/>
                    <a:pt x="73" y="35"/>
                  </a:cubicBezTo>
                  <a:cubicBezTo>
                    <a:pt x="84" y="26"/>
                    <a:pt x="104" y="38"/>
                    <a:pt x="96" y="54"/>
                  </a:cubicBezTo>
                  <a:cubicBezTo>
                    <a:pt x="96" y="37"/>
                    <a:pt x="79" y="34"/>
                    <a:pt x="75" y="48"/>
                  </a:cubicBezTo>
                  <a:cubicBezTo>
                    <a:pt x="72" y="60"/>
                    <a:pt x="85" y="70"/>
                    <a:pt x="98" y="68"/>
                  </a:cubicBezTo>
                  <a:cubicBezTo>
                    <a:pt x="115" y="65"/>
                    <a:pt x="121" y="47"/>
                    <a:pt x="116" y="33"/>
                  </a:cubicBezTo>
                  <a:cubicBezTo>
                    <a:pt x="109" y="9"/>
                    <a:pt x="82" y="4"/>
                    <a:pt x="61" y="11"/>
                  </a:cubicBezTo>
                  <a:close/>
                </a:path>
              </a:pathLst>
            </a:custGeom>
            <a:solidFill>
              <a:schemeClr val="bg1">
                <a:alpha val="100000"/>
              </a:schemeClr>
            </a:solidFill>
            <a:ln w="9525">
              <a:noFill/>
            </a:ln>
          </p:spPr>
          <p:txBody>
            <a:bodyPr/>
            <a:lstStyle/>
            <a:p>
              <a:endParaRPr lang="zh-CN" altLang="en-US"/>
            </a:p>
          </p:txBody>
        </p:sp>
        <p:sp>
          <p:nvSpPr>
            <p:cNvPr id="5145" name="Freeform 18"/>
            <p:cNvSpPr>
              <a:spLocks noEditPoints="1"/>
            </p:cNvSpPr>
            <p:nvPr/>
          </p:nvSpPr>
          <p:spPr>
            <a:xfrm>
              <a:off x="2212863" y="199888"/>
              <a:ext cx="133981" cy="256447"/>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54" h="103">
                  <a:moveTo>
                    <a:pt x="27" y="103"/>
                  </a:moveTo>
                  <a:cubicBezTo>
                    <a:pt x="52" y="68"/>
                    <a:pt x="54" y="34"/>
                    <a:pt x="27" y="0"/>
                  </a:cubicBezTo>
                  <a:cubicBezTo>
                    <a:pt x="0" y="34"/>
                    <a:pt x="1" y="68"/>
                    <a:pt x="27" y="103"/>
                  </a:cubicBezTo>
                  <a:close/>
                  <a:moveTo>
                    <a:pt x="27" y="16"/>
                  </a:moveTo>
                  <a:cubicBezTo>
                    <a:pt x="47" y="45"/>
                    <a:pt x="44" y="63"/>
                    <a:pt x="27" y="93"/>
                  </a:cubicBezTo>
                  <a:cubicBezTo>
                    <a:pt x="11" y="64"/>
                    <a:pt x="7" y="45"/>
                    <a:pt x="27" y="16"/>
                  </a:cubicBezTo>
                  <a:close/>
                </a:path>
              </a:pathLst>
            </a:custGeom>
            <a:solidFill>
              <a:schemeClr val="bg1">
                <a:alpha val="100000"/>
              </a:schemeClr>
            </a:solidFill>
            <a:ln w="9525">
              <a:noFill/>
            </a:ln>
          </p:spPr>
          <p:txBody>
            <a:bodyPr/>
            <a:lstStyle/>
            <a:p>
              <a:endParaRPr lang="zh-CN" altLang="en-US"/>
            </a:p>
          </p:txBody>
        </p:sp>
        <p:sp>
          <p:nvSpPr>
            <p:cNvPr id="5146" name="Freeform 19"/>
            <p:cNvSpPr>
              <a:spLocks noEditPoints="1"/>
            </p:cNvSpPr>
            <p:nvPr/>
          </p:nvSpPr>
          <p:spPr>
            <a:xfrm>
              <a:off x="3028261" y="468896"/>
              <a:ext cx="9839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0" h="57">
                  <a:moveTo>
                    <a:pt x="2" y="57"/>
                  </a:moveTo>
                  <a:cubicBezTo>
                    <a:pt x="0" y="29"/>
                    <a:pt x="10" y="10"/>
                    <a:pt x="37" y="0"/>
                  </a:cubicBezTo>
                  <a:cubicBezTo>
                    <a:pt x="40" y="28"/>
                    <a:pt x="28" y="46"/>
                    <a:pt x="2" y="57"/>
                  </a:cubicBezTo>
                  <a:close/>
                  <a:moveTo>
                    <a:pt x="32" y="9"/>
                  </a:moveTo>
                  <a:cubicBezTo>
                    <a:pt x="10" y="18"/>
                    <a:pt x="6" y="29"/>
                    <a:pt x="5" y="51"/>
                  </a:cubicBezTo>
                  <a:cubicBezTo>
                    <a:pt x="24" y="41"/>
                    <a:pt x="33" y="32"/>
                    <a:pt x="32" y="9"/>
                  </a:cubicBezTo>
                  <a:close/>
                </a:path>
              </a:pathLst>
            </a:custGeom>
            <a:solidFill>
              <a:schemeClr val="bg1">
                <a:alpha val="100000"/>
              </a:schemeClr>
            </a:solidFill>
            <a:ln w="9525">
              <a:noFill/>
            </a:ln>
          </p:spPr>
          <p:txBody>
            <a:bodyPr/>
            <a:lstStyle/>
            <a:p>
              <a:endParaRPr lang="zh-CN" altLang="en-US"/>
            </a:p>
          </p:txBody>
        </p:sp>
        <p:sp>
          <p:nvSpPr>
            <p:cNvPr id="5147" name="Freeform 20"/>
            <p:cNvSpPr>
              <a:spLocks noEditPoints="1"/>
            </p:cNvSpPr>
            <p:nvPr/>
          </p:nvSpPr>
          <p:spPr>
            <a:xfrm>
              <a:off x="1429914" y="468896"/>
              <a:ext cx="10153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1" h="57">
                  <a:moveTo>
                    <a:pt x="39" y="57"/>
                  </a:moveTo>
                  <a:cubicBezTo>
                    <a:pt x="41" y="29"/>
                    <a:pt x="30" y="10"/>
                    <a:pt x="3" y="0"/>
                  </a:cubicBezTo>
                  <a:cubicBezTo>
                    <a:pt x="0" y="28"/>
                    <a:pt x="13" y="46"/>
                    <a:pt x="39" y="57"/>
                  </a:cubicBezTo>
                  <a:close/>
                  <a:moveTo>
                    <a:pt x="9" y="9"/>
                  </a:moveTo>
                  <a:cubicBezTo>
                    <a:pt x="30" y="18"/>
                    <a:pt x="35" y="29"/>
                    <a:pt x="35" y="51"/>
                  </a:cubicBezTo>
                  <a:cubicBezTo>
                    <a:pt x="16" y="41"/>
                    <a:pt x="7" y="32"/>
                    <a:pt x="9" y="9"/>
                  </a:cubicBezTo>
                  <a:close/>
                </a:path>
              </a:pathLst>
            </a:custGeom>
            <a:solidFill>
              <a:schemeClr val="bg1">
                <a:alpha val="100000"/>
              </a:schemeClr>
            </a:solidFill>
            <a:ln w="9525">
              <a:noFill/>
            </a:ln>
          </p:spPr>
          <p:txBody>
            <a:bodyPr/>
            <a:lstStyle/>
            <a:p>
              <a:endParaRPr lang="zh-CN" altLang="en-US"/>
            </a:p>
          </p:txBody>
        </p:sp>
      </p:grpSp>
      <p:grpSp>
        <p:nvGrpSpPr>
          <p:cNvPr id="36" name="组合 35"/>
          <p:cNvGrpSpPr/>
          <p:nvPr/>
        </p:nvGrpSpPr>
        <p:grpSpPr>
          <a:xfrm flipH="1" flipV="1">
            <a:off x="3406775" y="3076575"/>
            <a:ext cx="2339975" cy="349250"/>
            <a:chOff x="323528" y="199888"/>
            <a:chExt cx="3905324" cy="583024"/>
          </a:xfrm>
        </p:grpSpPr>
        <p:sp>
          <p:nvSpPr>
            <p:cNvPr id="5130" name="Freeform 5"/>
            <p:cNvSpPr/>
            <p:nvPr/>
          </p:nvSpPr>
          <p:spPr>
            <a:xfrm>
              <a:off x="1846510"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41" y="38"/>
                  </a:moveTo>
                  <a:cubicBezTo>
                    <a:pt x="57" y="35"/>
                    <a:pt x="52" y="10"/>
                    <a:pt x="39" y="7"/>
                  </a:cubicBezTo>
                  <a:cubicBezTo>
                    <a:pt x="22" y="3"/>
                    <a:pt x="8" y="20"/>
                    <a:pt x="9" y="35"/>
                  </a:cubicBezTo>
                  <a:cubicBezTo>
                    <a:pt x="9" y="56"/>
                    <a:pt x="25" y="71"/>
                    <a:pt x="45" y="80"/>
                  </a:cubicBezTo>
                  <a:cubicBezTo>
                    <a:pt x="64" y="88"/>
                    <a:pt x="88" y="91"/>
                    <a:pt x="104" y="76"/>
                  </a:cubicBezTo>
                  <a:cubicBezTo>
                    <a:pt x="115" y="65"/>
                    <a:pt x="119" y="46"/>
                    <a:pt x="104" y="36"/>
                  </a:cubicBezTo>
                  <a:cubicBezTo>
                    <a:pt x="93" y="29"/>
                    <a:pt x="72" y="42"/>
                    <a:pt x="81" y="55"/>
                  </a:cubicBezTo>
                  <a:cubicBezTo>
                    <a:pt x="86" y="63"/>
                    <a:pt x="95" y="55"/>
                    <a:pt x="89" y="48"/>
                  </a:cubicBezTo>
                  <a:cubicBezTo>
                    <a:pt x="99" y="54"/>
                    <a:pt x="93" y="62"/>
                    <a:pt x="86" y="63"/>
                  </a:cubicBezTo>
                  <a:cubicBezTo>
                    <a:pt x="81" y="63"/>
                    <a:pt x="71" y="58"/>
                    <a:pt x="73" y="46"/>
                  </a:cubicBezTo>
                  <a:cubicBezTo>
                    <a:pt x="74" y="36"/>
                    <a:pt x="85" y="29"/>
                    <a:pt x="93" y="29"/>
                  </a:cubicBezTo>
                  <a:cubicBezTo>
                    <a:pt x="114" y="29"/>
                    <a:pt x="126" y="52"/>
                    <a:pt x="113" y="71"/>
                  </a:cubicBezTo>
                  <a:cubicBezTo>
                    <a:pt x="98" y="92"/>
                    <a:pt x="74" y="93"/>
                    <a:pt x="51" y="86"/>
                  </a:cubicBezTo>
                  <a:cubicBezTo>
                    <a:pt x="51" y="86"/>
                    <a:pt x="51" y="86"/>
                    <a:pt x="51" y="86"/>
                  </a:cubicBezTo>
                  <a:cubicBezTo>
                    <a:pt x="47" y="84"/>
                    <a:pt x="42" y="82"/>
                    <a:pt x="38" y="81"/>
                  </a:cubicBezTo>
                  <a:cubicBezTo>
                    <a:pt x="38" y="80"/>
                    <a:pt x="38" y="80"/>
                    <a:pt x="38" y="80"/>
                  </a:cubicBezTo>
                  <a:cubicBezTo>
                    <a:pt x="30" y="76"/>
                    <a:pt x="22" y="70"/>
                    <a:pt x="16" y="64"/>
                  </a:cubicBezTo>
                  <a:cubicBezTo>
                    <a:pt x="0" y="46"/>
                    <a:pt x="0" y="10"/>
                    <a:pt x="29" y="4"/>
                  </a:cubicBezTo>
                  <a:cubicBezTo>
                    <a:pt x="51" y="0"/>
                    <a:pt x="62" y="23"/>
                    <a:pt x="55" y="35"/>
                  </a:cubicBezTo>
                  <a:cubicBezTo>
                    <a:pt x="51" y="43"/>
                    <a:pt x="39" y="45"/>
                    <a:pt x="33" y="41"/>
                  </a:cubicBezTo>
                  <a:cubicBezTo>
                    <a:pt x="26" y="37"/>
                    <a:pt x="26" y="25"/>
                    <a:pt x="39" y="27"/>
                  </a:cubicBezTo>
                  <a:cubicBezTo>
                    <a:pt x="30" y="28"/>
                    <a:pt x="32" y="39"/>
                    <a:pt x="41" y="38"/>
                  </a:cubicBezTo>
                  <a:close/>
                </a:path>
              </a:pathLst>
            </a:custGeom>
            <a:solidFill>
              <a:schemeClr val="bg1">
                <a:alpha val="100000"/>
              </a:schemeClr>
            </a:solidFill>
            <a:ln w="9525">
              <a:noFill/>
            </a:ln>
          </p:spPr>
          <p:txBody>
            <a:bodyPr/>
            <a:lstStyle/>
            <a:p>
              <a:endParaRPr lang="zh-CN" altLang="en-US"/>
            </a:p>
          </p:txBody>
        </p:sp>
        <p:sp>
          <p:nvSpPr>
            <p:cNvPr id="5131" name="Freeform 6"/>
            <p:cNvSpPr/>
            <p:nvPr/>
          </p:nvSpPr>
          <p:spPr>
            <a:xfrm>
              <a:off x="1262439"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365" y="11"/>
                  </a:moveTo>
                  <a:cubicBezTo>
                    <a:pt x="378" y="15"/>
                    <a:pt x="389" y="23"/>
                    <a:pt x="396" y="38"/>
                  </a:cubicBezTo>
                  <a:cubicBezTo>
                    <a:pt x="426" y="98"/>
                    <a:pt x="368" y="158"/>
                    <a:pt x="311" y="154"/>
                  </a:cubicBezTo>
                  <a:cubicBezTo>
                    <a:pt x="269" y="151"/>
                    <a:pt x="244" y="125"/>
                    <a:pt x="219" y="98"/>
                  </a:cubicBezTo>
                  <a:cubicBezTo>
                    <a:pt x="197" y="73"/>
                    <a:pt x="169" y="44"/>
                    <a:pt x="131" y="62"/>
                  </a:cubicBezTo>
                  <a:cubicBezTo>
                    <a:pt x="113" y="70"/>
                    <a:pt x="103" y="95"/>
                    <a:pt x="113" y="114"/>
                  </a:cubicBezTo>
                  <a:cubicBezTo>
                    <a:pt x="94" y="95"/>
                    <a:pt x="39" y="79"/>
                    <a:pt x="16" y="109"/>
                  </a:cubicBezTo>
                  <a:cubicBezTo>
                    <a:pt x="0" y="131"/>
                    <a:pt x="16" y="165"/>
                    <a:pt x="47" y="161"/>
                  </a:cubicBezTo>
                  <a:cubicBezTo>
                    <a:pt x="69" y="158"/>
                    <a:pt x="77" y="128"/>
                    <a:pt x="58" y="118"/>
                  </a:cubicBezTo>
                  <a:cubicBezTo>
                    <a:pt x="45" y="111"/>
                    <a:pt x="25" y="122"/>
                    <a:pt x="37" y="142"/>
                  </a:cubicBezTo>
                  <a:cubicBezTo>
                    <a:pt x="28" y="128"/>
                    <a:pt x="46" y="119"/>
                    <a:pt x="53" y="126"/>
                  </a:cubicBezTo>
                  <a:cubicBezTo>
                    <a:pt x="73" y="143"/>
                    <a:pt x="49" y="163"/>
                    <a:pt x="28" y="156"/>
                  </a:cubicBezTo>
                  <a:cubicBezTo>
                    <a:pt x="11" y="150"/>
                    <a:pt x="10" y="124"/>
                    <a:pt x="20" y="112"/>
                  </a:cubicBezTo>
                  <a:cubicBezTo>
                    <a:pt x="35" y="94"/>
                    <a:pt x="58" y="95"/>
                    <a:pt x="79" y="100"/>
                  </a:cubicBezTo>
                  <a:cubicBezTo>
                    <a:pt x="94" y="104"/>
                    <a:pt x="109" y="112"/>
                    <a:pt x="118" y="125"/>
                  </a:cubicBezTo>
                  <a:cubicBezTo>
                    <a:pt x="127" y="138"/>
                    <a:pt x="148" y="145"/>
                    <a:pt x="163" y="139"/>
                  </a:cubicBezTo>
                  <a:cubicBezTo>
                    <a:pt x="190" y="129"/>
                    <a:pt x="187" y="99"/>
                    <a:pt x="166" y="89"/>
                  </a:cubicBezTo>
                  <a:cubicBezTo>
                    <a:pt x="158" y="84"/>
                    <a:pt x="142" y="83"/>
                    <a:pt x="137" y="98"/>
                  </a:cubicBezTo>
                  <a:cubicBezTo>
                    <a:pt x="134" y="108"/>
                    <a:pt x="146" y="121"/>
                    <a:pt x="159" y="114"/>
                  </a:cubicBezTo>
                  <a:cubicBezTo>
                    <a:pt x="144" y="115"/>
                    <a:pt x="144" y="102"/>
                    <a:pt x="151" y="96"/>
                  </a:cubicBezTo>
                  <a:cubicBezTo>
                    <a:pt x="156" y="93"/>
                    <a:pt x="165" y="93"/>
                    <a:pt x="170" y="101"/>
                  </a:cubicBezTo>
                  <a:cubicBezTo>
                    <a:pt x="192" y="133"/>
                    <a:pt x="133" y="151"/>
                    <a:pt x="119" y="117"/>
                  </a:cubicBezTo>
                  <a:cubicBezTo>
                    <a:pt x="101" y="71"/>
                    <a:pt x="157" y="47"/>
                    <a:pt x="190" y="78"/>
                  </a:cubicBezTo>
                  <a:cubicBezTo>
                    <a:pt x="210" y="97"/>
                    <a:pt x="232" y="119"/>
                    <a:pt x="247" y="132"/>
                  </a:cubicBezTo>
                  <a:cubicBezTo>
                    <a:pt x="295" y="174"/>
                    <a:pt x="364" y="173"/>
                    <a:pt x="399" y="117"/>
                  </a:cubicBezTo>
                  <a:cubicBezTo>
                    <a:pt x="418" y="87"/>
                    <a:pt x="414" y="37"/>
                    <a:pt x="383" y="14"/>
                  </a:cubicBezTo>
                  <a:cubicBezTo>
                    <a:pt x="369" y="4"/>
                    <a:pt x="354" y="0"/>
                    <a:pt x="335" y="5"/>
                  </a:cubicBezTo>
                  <a:cubicBezTo>
                    <a:pt x="311" y="10"/>
                    <a:pt x="294" y="35"/>
                    <a:pt x="307" y="58"/>
                  </a:cubicBezTo>
                  <a:cubicBezTo>
                    <a:pt x="314" y="72"/>
                    <a:pt x="331" y="77"/>
                    <a:pt x="343" y="72"/>
                  </a:cubicBezTo>
                  <a:cubicBezTo>
                    <a:pt x="361" y="64"/>
                    <a:pt x="366" y="46"/>
                    <a:pt x="353" y="35"/>
                  </a:cubicBezTo>
                  <a:cubicBezTo>
                    <a:pt x="342" y="26"/>
                    <a:pt x="323" y="38"/>
                    <a:pt x="331" y="54"/>
                  </a:cubicBezTo>
                  <a:cubicBezTo>
                    <a:pt x="330" y="37"/>
                    <a:pt x="348" y="34"/>
                    <a:pt x="351" y="48"/>
                  </a:cubicBezTo>
                  <a:cubicBezTo>
                    <a:pt x="354" y="60"/>
                    <a:pt x="341" y="70"/>
                    <a:pt x="328" y="68"/>
                  </a:cubicBezTo>
                  <a:cubicBezTo>
                    <a:pt x="311" y="65"/>
                    <a:pt x="306" y="47"/>
                    <a:pt x="310" y="33"/>
                  </a:cubicBezTo>
                  <a:cubicBezTo>
                    <a:pt x="318" y="9"/>
                    <a:pt x="345" y="4"/>
                    <a:pt x="365" y="11"/>
                  </a:cubicBezTo>
                  <a:close/>
                </a:path>
              </a:pathLst>
            </a:custGeom>
            <a:solidFill>
              <a:schemeClr val="bg1">
                <a:alpha val="100000"/>
              </a:schemeClr>
            </a:solidFill>
            <a:ln w="9525">
              <a:noFill/>
            </a:ln>
          </p:spPr>
          <p:txBody>
            <a:bodyPr/>
            <a:lstStyle/>
            <a:p>
              <a:endParaRPr lang="zh-CN" altLang="en-US"/>
            </a:p>
          </p:txBody>
        </p:sp>
        <p:sp>
          <p:nvSpPr>
            <p:cNvPr id="5132" name="Freeform 7"/>
            <p:cNvSpPr/>
            <p:nvPr/>
          </p:nvSpPr>
          <p:spPr>
            <a:xfrm>
              <a:off x="323528" y="712782"/>
              <a:ext cx="982873" cy="7327"/>
            </a:xfrm>
            <a:custGeom>
              <a:avLst/>
              <a:gdLst/>
              <a:ahLst/>
              <a:cxnLst>
                <a:cxn ang="0">
                  <a:pos x="0" y="2147483646"/>
                </a:cxn>
                <a:cxn ang="0">
                  <a:pos x="2147483646" y="2147483646"/>
                </a:cxn>
                <a:cxn ang="0">
                  <a:pos x="2147483646" y="0"/>
                </a:cxn>
                <a:cxn ang="0">
                  <a:pos x="0" y="0"/>
                </a:cxn>
                <a:cxn ang="0">
                  <a:pos x="0" y="2147483646"/>
                </a:cxn>
                <a:cxn ang="0">
                  <a:pos x="0" y="2147483646"/>
                </a:cxn>
              </a:cxnLst>
              <a:rect l="0" t="0" r="0" b="0"/>
              <a:pathLst>
                <a:path w="939" h="7">
                  <a:moveTo>
                    <a:pt x="0" y="7"/>
                  </a:moveTo>
                  <a:lnTo>
                    <a:pt x="939" y="7"/>
                  </a:lnTo>
                  <a:lnTo>
                    <a:pt x="934" y="0"/>
                  </a:lnTo>
                  <a:lnTo>
                    <a:pt x="0" y="0"/>
                  </a:lnTo>
                  <a:lnTo>
                    <a:pt x="0" y="7"/>
                  </a:lnTo>
                  <a:close/>
                </a:path>
              </a:pathLst>
            </a:custGeom>
            <a:solidFill>
              <a:schemeClr val="bg1">
                <a:alpha val="100000"/>
              </a:schemeClr>
            </a:solidFill>
            <a:ln w="9525">
              <a:noFill/>
            </a:ln>
          </p:spPr>
          <p:txBody>
            <a:bodyPr/>
            <a:lstStyle/>
            <a:p>
              <a:endParaRPr lang="zh-CN" altLang="en-US"/>
            </a:p>
          </p:txBody>
        </p:sp>
        <p:sp>
          <p:nvSpPr>
            <p:cNvPr id="5133" name="Freeform 8"/>
            <p:cNvSpPr/>
            <p:nvPr/>
          </p:nvSpPr>
          <p:spPr>
            <a:xfrm>
              <a:off x="3253306" y="712782"/>
              <a:ext cx="975546" cy="7327"/>
            </a:xfrm>
            <a:custGeom>
              <a:avLst/>
              <a:gdLst/>
              <a:ahLst/>
              <a:cxnLst>
                <a:cxn ang="0">
                  <a:pos x="0" y="2147483646"/>
                </a:cxn>
                <a:cxn ang="0">
                  <a:pos x="2147483646" y="2147483646"/>
                </a:cxn>
                <a:cxn ang="0">
                  <a:pos x="2147483646" y="0"/>
                </a:cxn>
                <a:cxn ang="0">
                  <a:pos x="2147483646" y="0"/>
                </a:cxn>
                <a:cxn ang="0">
                  <a:pos x="0" y="2147483646"/>
                </a:cxn>
                <a:cxn ang="0">
                  <a:pos x="0" y="2147483646"/>
                </a:cxn>
              </a:cxnLst>
              <a:rect l="0" t="0" r="0" b="0"/>
              <a:pathLst>
                <a:path w="932" h="7">
                  <a:moveTo>
                    <a:pt x="0" y="7"/>
                  </a:moveTo>
                  <a:lnTo>
                    <a:pt x="932" y="7"/>
                  </a:lnTo>
                  <a:lnTo>
                    <a:pt x="932" y="0"/>
                  </a:lnTo>
                  <a:lnTo>
                    <a:pt x="2" y="0"/>
                  </a:lnTo>
                  <a:lnTo>
                    <a:pt x="0" y="7"/>
                  </a:lnTo>
                  <a:close/>
                </a:path>
              </a:pathLst>
            </a:custGeom>
            <a:solidFill>
              <a:schemeClr val="bg1">
                <a:alpha val="100000"/>
              </a:schemeClr>
            </a:solidFill>
            <a:ln w="9525">
              <a:noFill/>
            </a:ln>
          </p:spPr>
          <p:txBody>
            <a:bodyPr/>
            <a:lstStyle/>
            <a:p>
              <a:endParaRPr lang="zh-CN" altLang="en-US"/>
            </a:p>
          </p:txBody>
        </p:sp>
        <p:sp>
          <p:nvSpPr>
            <p:cNvPr id="5134" name="Freeform 11"/>
            <p:cNvSpPr/>
            <p:nvPr/>
          </p:nvSpPr>
          <p:spPr>
            <a:xfrm>
              <a:off x="2401273"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84" y="38"/>
                  </a:moveTo>
                  <a:cubicBezTo>
                    <a:pt x="69" y="35"/>
                    <a:pt x="74" y="10"/>
                    <a:pt x="87" y="7"/>
                  </a:cubicBezTo>
                  <a:cubicBezTo>
                    <a:pt x="104" y="3"/>
                    <a:pt x="117" y="20"/>
                    <a:pt x="117" y="35"/>
                  </a:cubicBezTo>
                  <a:cubicBezTo>
                    <a:pt x="116" y="56"/>
                    <a:pt x="100" y="71"/>
                    <a:pt x="80" y="80"/>
                  </a:cubicBezTo>
                  <a:cubicBezTo>
                    <a:pt x="61" y="88"/>
                    <a:pt x="37" y="91"/>
                    <a:pt x="21" y="76"/>
                  </a:cubicBezTo>
                  <a:cubicBezTo>
                    <a:pt x="10" y="65"/>
                    <a:pt x="7" y="46"/>
                    <a:pt x="21" y="36"/>
                  </a:cubicBezTo>
                  <a:cubicBezTo>
                    <a:pt x="33" y="29"/>
                    <a:pt x="53" y="42"/>
                    <a:pt x="44" y="55"/>
                  </a:cubicBezTo>
                  <a:cubicBezTo>
                    <a:pt x="39" y="63"/>
                    <a:pt x="31" y="55"/>
                    <a:pt x="37" y="48"/>
                  </a:cubicBezTo>
                  <a:cubicBezTo>
                    <a:pt x="26" y="54"/>
                    <a:pt x="32" y="62"/>
                    <a:pt x="39" y="63"/>
                  </a:cubicBezTo>
                  <a:cubicBezTo>
                    <a:pt x="45" y="63"/>
                    <a:pt x="54" y="58"/>
                    <a:pt x="53" y="46"/>
                  </a:cubicBezTo>
                  <a:cubicBezTo>
                    <a:pt x="51" y="36"/>
                    <a:pt x="41" y="29"/>
                    <a:pt x="32" y="29"/>
                  </a:cubicBezTo>
                  <a:cubicBezTo>
                    <a:pt x="11" y="29"/>
                    <a:pt x="0" y="52"/>
                    <a:pt x="13" y="71"/>
                  </a:cubicBezTo>
                  <a:cubicBezTo>
                    <a:pt x="28" y="92"/>
                    <a:pt x="52" y="93"/>
                    <a:pt x="75" y="86"/>
                  </a:cubicBezTo>
                  <a:cubicBezTo>
                    <a:pt x="75" y="86"/>
                    <a:pt x="75" y="86"/>
                    <a:pt x="75" y="86"/>
                  </a:cubicBezTo>
                  <a:cubicBezTo>
                    <a:pt x="79" y="84"/>
                    <a:pt x="83" y="82"/>
                    <a:pt x="87" y="81"/>
                  </a:cubicBezTo>
                  <a:cubicBezTo>
                    <a:pt x="87" y="80"/>
                    <a:pt x="87" y="80"/>
                    <a:pt x="87" y="80"/>
                  </a:cubicBezTo>
                  <a:cubicBezTo>
                    <a:pt x="95" y="76"/>
                    <a:pt x="103" y="70"/>
                    <a:pt x="110" y="64"/>
                  </a:cubicBezTo>
                  <a:cubicBezTo>
                    <a:pt x="126" y="46"/>
                    <a:pt x="125" y="10"/>
                    <a:pt x="96" y="4"/>
                  </a:cubicBezTo>
                  <a:cubicBezTo>
                    <a:pt x="75" y="0"/>
                    <a:pt x="63" y="23"/>
                    <a:pt x="70" y="35"/>
                  </a:cubicBezTo>
                  <a:cubicBezTo>
                    <a:pt x="75" y="43"/>
                    <a:pt x="86" y="45"/>
                    <a:pt x="92" y="41"/>
                  </a:cubicBezTo>
                  <a:cubicBezTo>
                    <a:pt x="99" y="37"/>
                    <a:pt x="99" y="25"/>
                    <a:pt x="86" y="27"/>
                  </a:cubicBezTo>
                  <a:cubicBezTo>
                    <a:pt x="96" y="28"/>
                    <a:pt x="93" y="39"/>
                    <a:pt x="84" y="38"/>
                  </a:cubicBezTo>
                  <a:close/>
                </a:path>
              </a:pathLst>
            </a:custGeom>
            <a:solidFill>
              <a:schemeClr val="bg1">
                <a:alpha val="100000"/>
              </a:schemeClr>
            </a:solidFill>
            <a:ln w="9525">
              <a:noFill/>
            </a:ln>
          </p:spPr>
          <p:txBody>
            <a:bodyPr/>
            <a:lstStyle/>
            <a:p>
              <a:endParaRPr lang="zh-CN" altLang="en-US"/>
            </a:p>
          </p:txBody>
        </p:sp>
        <p:sp>
          <p:nvSpPr>
            <p:cNvPr id="5135" name="Freeform 12"/>
            <p:cNvSpPr/>
            <p:nvPr/>
          </p:nvSpPr>
          <p:spPr>
            <a:xfrm>
              <a:off x="2240078"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61" y="11"/>
                  </a:moveTo>
                  <a:cubicBezTo>
                    <a:pt x="48" y="15"/>
                    <a:pt x="37" y="23"/>
                    <a:pt x="30" y="38"/>
                  </a:cubicBezTo>
                  <a:cubicBezTo>
                    <a:pt x="0" y="98"/>
                    <a:pt x="59" y="158"/>
                    <a:pt x="116" y="154"/>
                  </a:cubicBezTo>
                  <a:cubicBezTo>
                    <a:pt x="157" y="151"/>
                    <a:pt x="182" y="125"/>
                    <a:pt x="207" y="98"/>
                  </a:cubicBezTo>
                  <a:cubicBezTo>
                    <a:pt x="229" y="73"/>
                    <a:pt x="257" y="44"/>
                    <a:pt x="295" y="62"/>
                  </a:cubicBezTo>
                  <a:cubicBezTo>
                    <a:pt x="314" y="70"/>
                    <a:pt x="323" y="95"/>
                    <a:pt x="313" y="114"/>
                  </a:cubicBezTo>
                  <a:cubicBezTo>
                    <a:pt x="333" y="95"/>
                    <a:pt x="388" y="79"/>
                    <a:pt x="410" y="109"/>
                  </a:cubicBezTo>
                  <a:cubicBezTo>
                    <a:pt x="426" y="131"/>
                    <a:pt x="410" y="165"/>
                    <a:pt x="380" y="161"/>
                  </a:cubicBezTo>
                  <a:cubicBezTo>
                    <a:pt x="358" y="158"/>
                    <a:pt x="349" y="128"/>
                    <a:pt x="369" y="118"/>
                  </a:cubicBezTo>
                  <a:cubicBezTo>
                    <a:pt x="382" y="111"/>
                    <a:pt x="401" y="122"/>
                    <a:pt x="389" y="142"/>
                  </a:cubicBezTo>
                  <a:cubicBezTo>
                    <a:pt x="398" y="128"/>
                    <a:pt x="381" y="119"/>
                    <a:pt x="373" y="126"/>
                  </a:cubicBezTo>
                  <a:cubicBezTo>
                    <a:pt x="354" y="143"/>
                    <a:pt x="378" y="163"/>
                    <a:pt x="398" y="156"/>
                  </a:cubicBezTo>
                  <a:cubicBezTo>
                    <a:pt x="415" y="150"/>
                    <a:pt x="416" y="124"/>
                    <a:pt x="406" y="112"/>
                  </a:cubicBezTo>
                  <a:cubicBezTo>
                    <a:pt x="391" y="94"/>
                    <a:pt x="368" y="95"/>
                    <a:pt x="348" y="100"/>
                  </a:cubicBezTo>
                  <a:cubicBezTo>
                    <a:pt x="333" y="104"/>
                    <a:pt x="317" y="112"/>
                    <a:pt x="308" y="125"/>
                  </a:cubicBezTo>
                  <a:cubicBezTo>
                    <a:pt x="299" y="138"/>
                    <a:pt x="278" y="145"/>
                    <a:pt x="264" y="139"/>
                  </a:cubicBezTo>
                  <a:cubicBezTo>
                    <a:pt x="236" y="129"/>
                    <a:pt x="239" y="99"/>
                    <a:pt x="260" y="89"/>
                  </a:cubicBezTo>
                  <a:cubicBezTo>
                    <a:pt x="268" y="84"/>
                    <a:pt x="284" y="83"/>
                    <a:pt x="289" y="98"/>
                  </a:cubicBezTo>
                  <a:cubicBezTo>
                    <a:pt x="293" y="108"/>
                    <a:pt x="280" y="121"/>
                    <a:pt x="267" y="114"/>
                  </a:cubicBezTo>
                  <a:cubicBezTo>
                    <a:pt x="282" y="115"/>
                    <a:pt x="282" y="102"/>
                    <a:pt x="275" y="96"/>
                  </a:cubicBezTo>
                  <a:cubicBezTo>
                    <a:pt x="271" y="93"/>
                    <a:pt x="262" y="93"/>
                    <a:pt x="256" y="101"/>
                  </a:cubicBezTo>
                  <a:cubicBezTo>
                    <a:pt x="234" y="133"/>
                    <a:pt x="293" y="151"/>
                    <a:pt x="307" y="117"/>
                  </a:cubicBezTo>
                  <a:cubicBezTo>
                    <a:pt x="326" y="71"/>
                    <a:pt x="270" y="47"/>
                    <a:pt x="237" y="78"/>
                  </a:cubicBezTo>
                  <a:cubicBezTo>
                    <a:pt x="216" y="97"/>
                    <a:pt x="194" y="119"/>
                    <a:pt x="180" y="132"/>
                  </a:cubicBezTo>
                  <a:cubicBezTo>
                    <a:pt x="131" y="174"/>
                    <a:pt x="62" y="173"/>
                    <a:pt x="27" y="117"/>
                  </a:cubicBezTo>
                  <a:cubicBezTo>
                    <a:pt x="8" y="87"/>
                    <a:pt x="12" y="37"/>
                    <a:pt x="43" y="14"/>
                  </a:cubicBezTo>
                  <a:cubicBezTo>
                    <a:pt x="57" y="4"/>
                    <a:pt x="72" y="0"/>
                    <a:pt x="92" y="5"/>
                  </a:cubicBezTo>
                  <a:cubicBezTo>
                    <a:pt x="115" y="10"/>
                    <a:pt x="132" y="35"/>
                    <a:pt x="120" y="58"/>
                  </a:cubicBezTo>
                  <a:cubicBezTo>
                    <a:pt x="113" y="72"/>
                    <a:pt x="96" y="77"/>
                    <a:pt x="83" y="72"/>
                  </a:cubicBezTo>
                  <a:cubicBezTo>
                    <a:pt x="66" y="64"/>
                    <a:pt x="61" y="46"/>
                    <a:pt x="73" y="35"/>
                  </a:cubicBezTo>
                  <a:cubicBezTo>
                    <a:pt x="84" y="26"/>
                    <a:pt x="104" y="38"/>
                    <a:pt x="96" y="54"/>
                  </a:cubicBezTo>
                  <a:cubicBezTo>
                    <a:pt x="96" y="37"/>
                    <a:pt x="79" y="34"/>
                    <a:pt x="75" y="48"/>
                  </a:cubicBezTo>
                  <a:cubicBezTo>
                    <a:pt x="72" y="60"/>
                    <a:pt x="85" y="70"/>
                    <a:pt x="98" y="68"/>
                  </a:cubicBezTo>
                  <a:cubicBezTo>
                    <a:pt x="115" y="65"/>
                    <a:pt x="121" y="47"/>
                    <a:pt x="116" y="33"/>
                  </a:cubicBezTo>
                  <a:cubicBezTo>
                    <a:pt x="109" y="9"/>
                    <a:pt x="82" y="4"/>
                    <a:pt x="61" y="11"/>
                  </a:cubicBezTo>
                  <a:close/>
                </a:path>
              </a:pathLst>
            </a:custGeom>
            <a:solidFill>
              <a:schemeClr val="bg1">
                <a:alpha val="100000"/>
              </a:schemeClr>
            </a:solidFill>
            <a:ln w="9525">
              <a:noFill/>
            </a:ln>
          </p:spPr>
          <p:txBody>
            <a:bodyPr/>
            <a:lstStyle/>
            <a:p>
              <a:endParaRPr lang="zh-CN" altLang="en-US"/>
            </a:p>
          </p:txBody>
        </p:sp>
        <p:sp>
          <p:nvSpPr>
            <p:cNvPr id="5136" name="Freeform 18"/>
            <p:cNvSpPr>
              <a:spLocks noEditPoints="1"/>
            </p:cNvSpPr>
            <p:nvPr/>
          </p:nvSpPr>
          <p:spPr>
            <a:xfrm>
              <a:off x="2212863" y="199888"/>
              <a:ext cx="133981" cy="256447"/>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54" h="103">
                  <a:moveTo>
                    <a:pt x="27" y="103"/>
                  </a:moveTo>
                  <a:cubicBezTo>
                    <a:pt x="52" y="68"/>
                    <a:pt x="54" y="34"/>
                    <a:pt x="27" y="0"/>
                  </a:cubicBezTo>
                  <a:cubicBezTo>
                    <a:pt x="0" y="34"/>
                    <a:pt x="1" y="68"/>
                    <a:pt x="27" y="103"/>
                  </a:cubicBezTo>
                  <a:close/>
                  <a:moveTo>
                    <a:pt x="27" y="16"/>
                  </a:moveTo>
                  <a:cubicBezTo>
                    <a:pt x="47" y="45"/>
                    <a:pt x="44" y="63"/>
                    <a:pt x="27" y="93"/>
                  </a:cubicBezTo>
                  <a:cubicBezTo>
                    <a:pt x="11" y="64"/>
                    <a:pt x="7" y="45"/>
                    <a:pt x="27" y="16"/>
                  </a:cubicBezTo>
                  <a:close/>
                </a:path>
              </a:pathLst>
            </a:custGeom>
            <a:solidFill>
              <a:schemeClr val="bg1">
                <a:alpha val="100000"/>
              </a:schemeClr>
            </a:solidFill>
            <a:ln w="9525">
              <a:noFill/>
            </a:ln>
          </p:spPr>
          <p:txBody>
            <a:bodyPr/>
            <a:lstStyle/>
            <a:p>
              <a:endParaRPr lang="zh-CN" altLang="en-US"/>
            </a:p>
          </p:txBody>
        </p:sp>
        <p:sp>
          <p:nvSpPr>
            <p:cNvPr id="5137" name="Freeform 19"/>
            <p:cNvSpPr>
              <a:spLocks noEditPoints="1"/>
            </p:cNvSpPr>
            <p:nvPr/>
          </p:nvSpPr>
          <p:spPr>
            <a:xfrm>
              <a:off x="3028261" y="468896"/>
              <a:ext cx="9839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0" h="57">
                  <a:moveTo>
                    <a:pt x="2" y="57"/>
                  </a:moveTo>
                  <a:cubicBezTo>
                    <a:pt x="0" y="29"/>
                    <a:pt x="10" y="10"/>
                    <a:pt x="37" y="0"/>
                  </a:cubicBezTo>
                  <a:cubicBezTo>
                    <a:pt x="40" y="28"/>
                    <a:pt x="28" y="46"/>
                    <a:pt x="2" y="57"/>
                  </a:cubicBezTo>
                  <a:close/>
                  <a:moveTo>
                    <a:pt x="32" y="9"/>
                  </a:moveTo>
                  <a:cubicBezTo>
                    <a:pt x="10" y="18"/>
                    <a:pt x="6" y="29"/>
                    <a:pt x="5" y="51"/>
                  </a:cubicBezTo>
                  <a:cubicBezTo>
                    <a:pt x="24" y="41"/>
                    <a:pt x="33" y="32"/>
                    <a:pt x="32" y="9"/>
                  </a:cubicBezTo>
                  <a:close/>
                </a:path>
              </a:pathLst>
            </a:custGeom>
            <a:solidFill>
              <a:schemeClr val="bg1">
                <a:alpha val="100000"/>
              </a:schemeClr>
            </a:solidFill>
            <a:ln w="9525">
              <a:noFill/>
            </a:ln>
          </p:spPr>
          <p:txBody>
            <a:bodyPr/>
            <a:lstStyle/>
            <a:p>
              <a:endParaRPr lang="zh-CN" altLang="en-US"/>
            </a:p>
          </p:txBody>
        </p:sp>
        <p:sp>
          <p:nvSpPr>
            <p:cNvPr id="5138" name="Freeform 20"/>
            <p:cNvSpPr>
              <a:spLocks noEditPoints="1"/>
            </p:cNvSpPr>
            <p:nvPr/>
          </p:nvSpPr>
          <p:spPr>
            <a:xfrm>
              <a:off x="1429914" y="468896"/>
              <a:ext cx="10153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1" h="57">
                  <a:moveTo>
                    <a:pt x="39" y="57"/>
                  </a:moveTo>
                  <a:cubicBezTo>
                    <a:pt x="41" y="29"/>
                    <a:pt x="30" y="10"/>
                    <a:pt x="3" y="0"/>
                  </a:cubicBezTo>
                  <a:cubicBezTo>
                    <a:pt x="0" y="28"/>
                    <a:pt x="13" y="46"/>
                    <a:pt x="39" y="57"/>
                  </a:cubicBezTo>
                  <a:close/>
                  <a:moveTo>
                    <a:pt x="9" y="9"/>
                  </a:moveTo>
                  <a:cubicBezTo>
                    <a:pt x="30" y="18"/>
                    <a:pt x="35" y="29"/>
                    <a:pt x="35" y="51"/>
                  </a:cubicBezTo>
                  <a:cubicBezTo>
                    <a:pt x="16" y="41"/>
                    <a:pt x="7" y="32"/>
                    <a:pt x="9" y="9"/>
                  </a:cubicBezTo>
                  <a:close/>
                </a:path>
              </a:pathLst>
            </a:custGeom>
            <a:solidFill>
              <a:schemeClr val="bg1">
                <a:alpha val="100000"/>
              </a:schemeClr>
            </a:solidFill>
            <a:ln w="9525">
              <a:noFill/>
            </a:ln>
          </p:spPr>
          <p:txBody>
            <a:bodyPr/>
            <a:lstStyle/>
            <a:p>
              <a:endParaRPr lang="zh-CN" altLang="en-US"/>
            </a:p>
          </p:txBody>
        </p:sp>
      </p:grpSp>
      <p:pic>
        <p:nvPicPr>
          <p:cNvPr id="5129" name="Of Monsters and Men-Dirty Paws">
            <a:hlinkClick r:id="" action="ppaction://media"/>
          </p:cNvPr>
          <p:cNvPicPr>
            <a:picLocks noChangeAspect="1"/>
          </p:cNvPicPr>
          <p:nvPr/>
        </p:nvPicPr>
        <p:blipFill>
          <a:blip r:embed="rId4"/>
          <a:stretch>
            <a:fillRect/>
          </a:stretch>
        </p:blipFill>
        <p:spPr>
          <a:xfrm>
            <a:off x="5208588" y="-774700"/>
            <a:ext cx="609600" cy="609600"/>
          </a:xfrm>
          <a:prstGeom prst="rect">
            <a:avLst/>
          </a:prstGeom>
          <a:noFill/>
          <a:ln w="9525">
            <a:noFill/>
          </a:ln>
        </p:spPr>
      </p:pic>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250" fill="hold"/>
                                        <p:tgtEl>
                                          <p:spTgt spid="30"/>
                                        </p:tgtEl>
                                        <p:attrNameLst>
                                          <p:attrName>ppt_w</p:attrName>
                                        </p:attrNameLst>
                                      </p:cBhvr>
                                      <p:tavLst>
                                        <p:tav tm="0">
                                          <p:val>
                                            <p:fltVal val="0"/>
                                          </p:val>
                                        </p:tav>
                                        <p:tav tm="100000">
                                          <p:val>
                                            <p:strVal val="#ppt_w"/>
                                          </p:val>
                                        </p:tav>
                                      </p:tavLst>
                                    </p:anim>
                                    <p:anim calcmode="lin" valueType="num">
                                      <p:cBhvr>
                                        <p:cTn id="8" dur="250" fill="hold"/>
                                        <p:tgtEl>
                                          <p:spTgt spid="30"/>
                                        </p:tgtEl>
                                        <p:attrNameLst>
                                          <p:attrName>ppt_h</p:attrName>
                                        </p:attrNameLst>
                                      </p:cBhvr>
                                      <p:tavLst>
                                        <p:tav tm="0">
                                          <p:val>
                                            <p:fltVal val="0"/>
                                          </p:val>
                                        </p:tav>
                                        <p:tav tm="100000">
                                          <p:val>
                                            <p:strVal val="#ppt_h"/>
                                          </p:val>
                                        </p:tav>
                                      </p:tavLst>
                                    </p:anim>
                                    <p:animEffect transition="in" filter="fade">
                                      <p:cBhvr>
                                        <p:cTn id="9" dur="250"/>
                                        <p:tgtEl>
                                          <p:spTgt spid="30"/>
                                        </p:tgtEl>
                                      </p:cBhvr>
                                    </p:animEffect>
                                  </p:childTnLst>
                                </p:cTn>
                              </p:par>
                              <p:par>
                                <p:cTn id="10" presetID="6" presetClass="emph" presetSubtype="0" decel="100000" fill="hold" grpId="1" nodeType="withEffect">
                                  <p:stCondLst>
                                    <p:cond delay="200"/>
                                  </p:stCondLst>
                                  <p:childTnLst>
                                    <p:animScale>
                                      <p:cBhvr>
                                        <p:cTn id="11" dur="250" fill="hold"/>
                                        <p:tgtEl>
                                          <p:spTgt spid="3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30"/>
                                        </p:tgtEl>
                                      </p:cBhvr>
                                      <p:by x="91000" y="91000"/>
                                    </p:animScale>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right)">
                                      <p:cBhvr>
                                        <p:cTn id="17" dur="1500"/>
                                        <p:tgtEl>
                                          <p:spTgt spid="31"/>
                                        </p:tgtEl>
                                      </p:cBhvr>
                                    </p:animEffect>
                                  </p:childTnLst>
                                </p:cTn>
                              </p:par>
                            </p:childTnLst>
                          </p:cTn>
                        </p:par>
                        <p:par>
                          <p:cTn id="18" fill="hold">
                            <p:stCondLst>
                              <p:cond delay="2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1"/>
                                        </p:tgtEl>
                                        <p:attrNameLst>
                                          <p:attrName>style.visibility</p:attrName>
                                        </p:attrNameLst>
                                      </p:cBhvr>
                                      <p:to>
                                        <p:strVal val="visible"/>
                                      </p:to>
                                    </p:set>
                                    <p:anim by="(-#ppt_w*2)" calcmode="lin" valueType="num">
                                      <p:cBhvr rctx="PPT">
                                        <p:cTn id="21" dur="500" autoRev="1" fill="hold">
                                          <p:stCondLst>
                                            <p:cond delay="0"/>
                                          </p:stCondLst>
                                        </p:cTn>
                                        <p:tgtEl>
                                          <p:spTgt spid="21"/>
                                        </p:tgtEl>
                                        <p:attrNameLst>
                                          <p:attrName>ppt_w</p:attrName>
                                        </p:attrNameLst>
                                      </p:cBhvr>
                                    </p:anim>
                                    <p:anim by="(#ppt_w*0.50)" calcmode="lin" valueType="num">
                                      <p:cBhvr>
                                        <p:cTn id="22" dur="500" decel="50000" autoRev="1" fill="hold">
                                          <p:stCondLst>
                                            <p:cond delay="0"/>
                                          </p:stCondLst>
                                        </p:cTn>
                                        <p:tgtEl>
                                          <p:spTgt spid="21"/>
                                        </p:tgtEl>
                                        <p:attrNameLst>
                                          <p:attrName>ppt_x</p:attrName>
                                        </p:attrNameLst>
                                      </p:cBhvr>
                                    </p:anim>
                                    <p:anim from="(-#ppt_h/2)" to="(#ppt_y)" calcmode="lin" valueType="num">
                                      <p:cBhvr>
                                        <p:cTn id="23" dur="1000" fill="hold">
                                          <p:stCondLst>
                                            <p:cond delay="0"/>
                                          </p:stCondLst>
                                        </p:cTn>
                                        <p:tgtEl>
                                          <p:spTgt spid="21"/>
                                        </p:tgtEl>
                                        <p:attrNameLst>
                                          <p:attrName>ppt_y</p:attrName>
                                        </p:attrNameLst>
                                      </p:cBhvr>
                                    </p:anim>
                                    <p:animRot by="21600000">
                                      <p:cBhvr>
                                        <p:cTn id="24" dur="1000" fill="hold">
                                          <p:stCondLst>
                                            <p:cond delay="0"/>
                                          </p:stCondLst>
                                        </p:cTn>
                                        <p:tgtEl>
                                          <p:spTgt spid="21"/>
                                        </p:tgtEl>
                                        <p:attrNameLst>
                                          <p:attrName>r</p:attrName>
                                        </p:attrNameLst>
                                      </p:cBhvr>
                                    </p:animRot>
                                  </p:childTnLst>
                                </p:cTn>
                              </p:par>
                            </p:childTnLst>
                          </p:cTn>
                        </p:par>
                        <p:par>
                          <p:cTn id="25" fill="hold">
                            <p:stCondLst>
                              <p:cond delay="4250"/>
                            </p:stCondLst>
                            <p:childTnLst>
                              <p:par>
                                <p:cTn id="26" presetID="16" presetClass="entr" presetSubtype="37"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outVertical)">
                                      <p:cBhvr>
                                        <p:cTn id="28" dur="1000"/>
                                        <p:tgtEl>
                                          <p:spTgt spid="15"/>
                                        </p:tgtEl>
                                      </p:cBhvr>
                                    </p:animEffect>
                                  </p:childTnLst>
                                </p:cTn>
                              </p:par>
                              <p:par>
                                <p:cTn id="29" presetID="16" presetClass="entr" presetSubtype="37"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barn(outVertical)">
                                      <p:cBhvr>
                                        <p:cTn id="31"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P spid="30" grpId="1" animBg="1"/>
      <p:bldP spid="30" grpId="2" animBg="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941388" y="1595438"/>
            <a:ext cx="3079750" cy="584200"/>
            <a:chOff x="942137" y="1389044"/>
            <a:chExt cx="3079628" cy="584775"/>
          </a:xfrm>
        </p:grpSpPr>
        <p:sp>
          <p:nvSpPr>
            <p:cNvPr id="26640" name="Rectangle 13"/>
            <p:cNvSpPr/>
            <p:nvPr/>
          </p:nvSpPr>
          <p:spPr>
            <a:xfrm>
              <a:off x="1523576" y="1389044"/>
              <a:ext cx="2498189" cy="584775"/>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TEXT HERE</a:t>
              </a:r>
            </a:p>
            <a:p>
              <a:pPr lvl="0" eaLnBrk="1" hangingPunct="1"/>
              <a:r>
                <a:rPr lang="en-US" altLang="zh-CN" sz="1000" dirty="0">
                  <a:solidFill>
                    <a:schemeClr val="bg1"/>
                  </a:solidFill>
                  <a:latin typeface="华文细黑" panose="02010600040101010101" pitchFamily="2" charset="-122"/>
                  <a:ea typeface="Arial" panose="020B0604020202020204" pitchFamily="34" charset="0"/>
                </a:rPr>
                <a:t>Please click here to modify the text for example, the text here</a:t>
              </a:r>
              <a:endParaRPr lang="en-US" altLang="zh-CN" sz="900" dirty="0">
                <a:solidFill>
                  <a:schemeClr val="bg1"/>
                </a:solidFill>
                <a:latin typeface="华文细黑" panose="02010600040101010101" pitchFamily="2" charset="-122"/>
                <a:ea typeface="微软雅黑" panose="020B0503020204020204" pitchFamily="34" charset="-122"/>
              </a:endParaRPr>
            </a:p>
          </p:txBody>
        </p:sp>
        <p:sp>
          <p:nvSpPr>
            <p:cNvPr id="24" name="Oval 14"/>
            <p:cNvSpPr/>
            <p:nvPr/>
          </p:nvSpPr>
          <p:spPr>
            <a:xfrm>
              <a:off x="942137" y="1473264"/>
              <a:ext cx="428608" cy="429047"/>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600"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5" name="组合 24"/>
          <p:cNvGrpSpPr/>
          <p:nvPr/>
        </p:nvGrpSpPr>
        <p:grpSpPr>
          <a:xfrm>
            <a:off x="930275" y="2384425"/>
            <a:ext cx="3090863" cy="585788"/>
            <a:chOff x="930648" y="2178342"/>
            <a:chExt cx="3091117" cy="584775"/>
          </a:xfrm>
        </p:grpSpPr>
        <p:sp>
          <p:nvSpPr>
            <p:cNvPr id="26" name="Oval 14"/>
            <p:cNvSpPr/>
            <p:nvPr/>
          </p:nvSpPr>
          <p:spPr>
            <a:xfrm>
              <a:off x="930648" y="2255995"/>
              <a:ext cx="428660" cy="429468"/>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26639" name="Rectangle 13"/>
            <p:cNvSpPr/>
            <p:nvPr/>
          </p:nvSpPr>
          <p:spPr>
            <a:xfrm>
              <a:off x="1523576" y="2178342"/>
              <a:ext cx="2498189" cy="584775"/>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TEXT HERE</a:t>
              </a:r>
            </a:p>
            <a:p>
              <a:pPr lvl="0" eaLnBrk="1" hangingPunct="1"/>
              <a:r>
                <a:rPr lang="en-US" altLang="zh-CN" sz="1000" dirty="0">
                  <a:solidFill>
                    <a:schemeClr val="bg1"/>
                  </a:solidFill>
                  <a:latin typeface="华文细黑" panose="02010600040101010101" pitchFamily="2" charset="-122"/>
                  <a:ea typeface="Arial" panose="020B0604020202020204" pitchFamily="34" charset="0"/>
                </a:rPr>
                <a:t>Please click here to modify the text for example, the text here</a:t>
              </a:r>
              <a:endParaRPr lang="en-US" altLang="zh-CN" sz="900" dirty="0">
                <a:solidFill>
                  <a:schemeClr val="bg1"/>
                </a:solidFill>
                <a:latin typeface="华文细黑" panose="02010600040101010101" pitchFamily="2" charset="-122"/>
                <a:ea typeface="微软雅黑" panose="020B0503020204020204" pitchFamily="34" charset="-122"/>
              </a:endParaRPr>
            </a:p>
          </p:txBody>
        </p:sp>
      </p:grpSp>
      <p:grpSp>
        <p:nvGrpSpPr>
          <p:cNvPr id="28" name="组合 27"/>
          <p:cNvGrpSpPr/>
          <p:nvPr/>
        </p:nvGrpSpPr>
        <p:grpSpPr>
          <a:xfrm>
            <a:off x="930275" y="3254375"/>
            <a:ext cx="3090863" cy="585788"/>
            <a:chOff x="930648" y="3048580"/>
            <a:chExt cx="3091117" cy="584775"/>
          </a:xfrm>
        </p:grpSpPr>
        <p:sp>
          <p:nvSpPr>
            <p:cNvPr id="29" name="Oval 16"/>
            <p:cNvSpPr/>
            <p:nvPr/>
          </p:nvSpPr>
          <p:spPr>
            <a:xfrm>
              <a:off x="930648" y="3111970"/>
              <a:ext cx="428660" cy="427884"/>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26637" name="Rectangle 13"/>
            <p:cNvSpPr/>
            <p:nvPr/>
          </p:nvSpPr>
          <p:spPr>
            <a:xfrm>
              <a:off x="1523576" y="3048580"/>
              <a:ext cx="2498189" cy="584775"/>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TEXT HERE</a:t>
              </a:r>
            </a:p>
            <a:p>
              <a:pPr lvl="0" eaLnBrk="1" hangingPunct="1"/>
              <a:r>
                <a:rPr lang="en-US" altLang="zh-CN" sz="1000" dirty="0">
                  <a:solidFill>
                    <a:schemeClr val="bg1"/>
                  </a:solidFill>
                  <a:latin typeface="华文细黑" panose="02010600040101010101" pitchFamily="2" charset="-122"/>
                  <a:ea typeface="Arial" panose="020B0604020202020204" pitchFamily="34" charset="0"/>
                </a:rPr>
                <a:t>Please click here to modify the text for example, the text here</a:t>
              </a:r>
              <a:endParaRPr lang="en-US" altLang="zh-CN" sz="900" dirty="0">
                <a:solidFill>
                  <a:schemeClr val="bg1"/>
                </a:solidFill>
                <a:latin typeface="华文细黑" panose="02010600040101010101" pitchFamily="2" charset="-122"/>
                <a:ea typeface="微软雅黑" panose="020B0503020204020204" pitchFamily="34" charset="-122"/>
              </a:endParaRPr>
            </a:p>
          </p:txBody>
        </p:sp>
      </p:grpSp>
      <p:grpSp>
        <p:nvGrpSpPr>
          <p:cNvPr id="31" name="组合 30"/>
          <p:cNvGrpSpPr/>
          <p:nvPr/>
        </p:nvGrpSpPr>
        <p:grpSpPr>
          <a:xfrm>
            <a:off x="941388" y="4044950"/>
            <a:ext cx="3079750" cy="584200"/>
            <a:chOff x="942137" y="3837878"/>
            <a:chExt cx="3079628" cy="584775"/>
          </a:xfrm>
        </p:grpSpPr>
        <p:sp>
          <p:nvSpPr>
            <p:cNvPr id="32" name="Oval 18"/>
            <p:cNvSpPr/>
            <p:nvPr/>
          </p:nvSpPr>
          <p:spPr>
            <a:xfrm>
              <a:off x="942137" y="3915743"/>
              <a:ext cx="428608" cy="427457"/>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26635" name="Rectangle 13"/>
            <p:cNvSpPr/>
            <p:nvPr/>
          </p:nvSpPr>
          <p:spPr>
            <a:xfrm>
              <a:off x="1523576" y="3837878"/>
              <a:ext cx="2498189" cy="584775"/>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TEXT HERE</a:t>
              </a:r>
            </a:p>
            <a:p>
              <a:pPr lvl="0" eaLnBrk="1" hangingPunct="1"/>
              <a:r>
                <a:rPr lang="en-US" altLang="zh-CN" sz="1000" dirty="0">
                  <a:solidFill>
                    <a:schemeClr val="bg1"/>
                  </a:solidFill>
                  <a:latin typeface="华文细黑" panose="02010600040101010101" pitchFamily="2" charset="-122"/>
                  <a:ea typeface="Arial" panose="020B0604020202020204" pitchFamily="34" charset="0"/>
                </a:rPr>
                <a:t>Please click here to modify the text for example, the text here</a:t>
              </a:r>
              <a:endParaRPr lang="en-US" altLang="zh-CN" sz="900" dirty="0">
                <a:solidFill>
                  <a:schemeClr val="bg1"/>
                </a:solidFill>
                <a:latin typeface="华文细黑" panose="02010600040101010101" pitchFamily="2" charset="-122"/>
                <a:ea typeface="微软雅黑" panose="020B0503020204020204" pitchFamily="34" charset="-122"/>
              </a:endParaRPr>
            </a:p>
          </p:txBody>
        </p:sp>
      </p:grpSp>
      <p:grpSp>
        <p:nvGrpSpPr>
          <p:cNvPr id="34" name="组合 33"/>
          <p:cNvGrpSpPr/>
          <p:nvPr/>
        </p:nvGrpSpPr>
        <p:grpSpPr>
          <a:xfrm>
            <a:off x="4676775" y="1492250"/>
            <a:ext cx="3427413" cy="1971675"/>
            <a:chOff x="4676751" y="1285875"/>
            <a:chExt cx="3427205" cy="1971675"/>
          </a:xfrm>
        </p:grpSpPr>
        <p:pic>
          <p:nvPicPr>
            <p:cNvPr id="26632" name="Picture 8"/>
            <p:cNvPicPr>
              <a:picLocks noChangeAspect="1"/>
            </p:cNvPicPr>
            <p:nvPr/>
          </p:nvPicPr>
          <p:blipFill>
            <a:blip r:embed="rId3"/>
            <a:stretch>
              <a:fillRect/>
            </a:stretch>
          </p:blipFill>
          <p:spPr>
            <a:xfrm>
              <a:off x="4676751" y="1285875"/>
              <a:ext cx="3427205" cy="1971675"/>
            </a:xfrm>
            <a:prstGeom prst="rect">
              <a:avLst/>
            </a:prstGeom>
            <a:noFill/>
            <a:ln w="9525">
              <a:noFill/>
            </a:ln>
          </p:spPr>
        </p:pic>
        <p:sp>
          <p:nvSpPr>
            <p:cNvPr id="36" name="矩形 35"/>
            <p:cNvSpPr/>
            <p:nvPr/>
          </p:nvSpPr>
          <p:spPr>
            <a:xfrm>
              <a:off x="5057728" y="1389063"/>
              <a:ext cx="2630328" cy="1658937"/>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grpSp>
      <p:sp>
        <p:nvSpPr>
          <p:cNvPr id="37" name="Rectangle 13"/>
          <p:cNvSpPr/>
          <p:nvPr/>
        </p:nvSpPr>
        <p:spPr>
          <a:xfrm>
            <a:off x="4779963" y="3508375"/>
            <a:ext cx="3705225" cy="1431925"/>
          </a:xfrm>
          <a:prstGeom prst="rect">
            <a:avLst/>
          </a:prstGeom>
          <a:noFill/>
          <a:ln w="9525">
            <a:noFill/>
          </a:ln>
        </p:spPr>
        <p:txBody>
          <a:bodyPr>
            <a:spAutoFit/>
          </a:bodyPr>
          <a:lstStyle/>
          <a:p>
            <a:pPr lvl="0" eaLnBrk="1" hangingPunct="1">
              <a:lnSpc>
                <a:spcPct val="150000"/>
              </a:lnSpc>
            </a:pPr>
            <a:r>
              <a:rPr lang="en-US" altLang="zh-CN" sz="1200" dirty="0">
                <a:solidFill>
                  <a:schemeClr val="bg1"/>
                </a:solidFill>
                <a:latin typeface="华文细黑" panose="02010600040101010101" pitchFamily="2" charset="-122"/>
                <a:ea typeface="微软雅黑" panose="020B0503020204020204" pitchFamily="34" charset="-122"/>
              </a:rPr>
              <a:t>TEXT HERE</a:t>
            </a:r>
          </a:p>
          <a:p>
            <a:pPr lvl="0" eaLnBrk="1" hangingPunct="1">
              <a:lnSpc>
                <a:spcPct val="150000"/>
              </a:lnSpc>
            </a:pPr>
            <a:r>
              <a:rPr lang="en-US" altLang="zh-CN" sz="1000" dirty="0">
                <a:solidFill>
                  <a:schemeClr val="bg1"/>
                </a:solidFill>
                <a:latin typeface="华文细黑" panose="02010600040101010101" pitchFamily="2" charset="-122"/>
                <a:ea typeface="Arial" panose="020B0604020202020204" pitchFamily="34" charset="0"/>
              </a:rPr>
              <a:t>Please click here to modify the text for example, the text here, Please click here to modify the text for example, the text here, Please click here to modify the text for example, the text here, Please click here to modify the text here</a:t>
            </a:r>
            <a:endParaRPr lang="id-ID" altLang="zh-CN" sz="1000" dirty="0">
              <a:solidFill>
                <a:schemeClr val="bg1"/>
              </a:solidFill>
              <a:latin typeface="华文细黑" panose="02010600040101010101" pitchFamily="2" charset="-122"/>
              <a:ea typeface="Open Sans Light"/>
            </a:endParaRPr>
          </a:p>
          <a:p>
            <a:pPr lvl="0" eaLnBrk="1" hangingPunct="1"/>
            <a:endParaRPr lang="en-US" altLang="zh-CN" sz="900" dirty="0">
              <a:solidFill>
                <a:schemeClr val="bg1"/>
              </a:solidFill>
              <a:latin typeface="华文细黑" panose="02010600040101010101" pitchFamily="2" charset="-122"/>
              <a:ea typeface="微软雅黑" panose="020B0503020204020204" pitchFamily="34"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15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3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45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ppt_y</p:attrName>
                                        </p:attrNameLst>
                                      </p:cBhvr>
                                      <p:tavLst>
                                        <p:tav tm="0">
                                          <p:val>
                                            <p:strVal val="#ppt_y-#ppt_h*1.125000"/>
                                          </p:val>
                                        </p:tav>
                                        <p:tav tm="100000">
                                          <p:val>
                                            <p:strVal val="#ppt_y"/>
                                          </p:val>
                                        </p:tav>
                                      </p:tavLst>
                                    </p:anim>
                                    <p:animEffect transition="in" filter="wipe(down)">
                                      <p:cBhvr>
                                        <p:cTn id="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06613" y="0"/>
            <a:ext cx="1897063" cy="3663950"/>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5873750" y="0"/>
            <a:ext cx="1974850" cy="3663950"/>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7848600" y="0"/>
            <a:ext cx="1295400" cy="3663950"/>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a:off x="0" y="0"/>
            <a:ext cx="2151063" cy="3663950"/>
            <a:chOff x="0" y="0"/>
            <a:chExt cx="2150958" cy="3664527"/>
          </a:xfrm>
        </p:grpSpPr>
        <p:sp>
          <p:nvSpPr>
            <p:cNvPr id="5" name="矩形 4"/>
            <p:cNvSpPr/>
            <p:nvPr/>
          </p:nvSpPr>
          <p:spPr>
            <a:xfrm>
              <a:off x="0" y="0"/>
              <a:ext cx="2106510" cy="3664527"/>
            </a:xfrm>
            <a:prstGeom prst="rect">
              <a:avLst/>
            </a:prstGeom>
            <a:solidFill>
              <a:srgbClr val="6A2546">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Rectangle 23"/>
            <p:cNvSpPr/>
            <p:nvPr/>
          </p:nvSpPr>
          <p:spPr>
            <a:xfrm>
              <a:off x="41273" y="779586"/>
              <a:ext cx="2109685" cy="682733"/>
            </a:xfrm>
            <a:prstGeom prst="rect">
              <a:avLst/>
            </a:prstGeom>
          </p:spPr>
          <p:txBody>
            <a:bodyPr>
              <a:spAutoFit/>
            </a:bodyPr>
            <a:lstStyle/>
            <a:p>
              <a:pPr lvl="0" defTabSz="1087755">
                <a:lnSpc>
                  <a:spcPct val="120000"/>
                </a:lnSpc>
              </a:pPr>
              <a:r>
                <a:rPr lang="en-US" altLang="zh-CN" sz="800" dirty="0">
                  <a:solidFill>
                    <a:srgbClr val="F2F2F2"/>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a:t>
              </a:r>
            </a:p>
            <a:p>
              <a:pPr lvl="0" defTabSz="1087755">
                <a:lnSpc>
                  <a:spcPct val="120000"/>
                </a:lnSpc>
              </a:pPr>
              <a:r>
                <a:rPr lang="en-US" altLang="zh-CN" sz="800" dirty="0">
                  <a:solidFill>
                    <a:srgbClr val="F2F2F2"/>
                  </a:solidFill>
                  <a:latin typeface="华文细黑" panose="02010600040101010101" pitchFamily="2" charset="-122"/>
                  <a:ea typeface="微软雅黑" panose="020B0503020204020204" pitchFamily="34" charset="-122"/>
                </a:rPr>
                <a:t>There are many variations</a:t>
              </a:r>
              <a:endParaRPr lang="en-US" altLang="zh-CN" sz="800" dirty="0">
                <a:solidFill>
                  <a:srgbClr val="F2F2F2"/>
                </a:solidFill>
                <a:latin typeface="华文细黑" panose="02010600040101010101" pitchFamily="2" charset="-122"/>
                <a:ea typeface="Arial" panose="020B0604020202020204" pitchFamily="34" charset="0"/>
              </a:endParaRPr>
            </a:p>
          </p:txBody>
        </p:sp>
        <p:sp>
          <p:nvSpPr>
            <p:cNvPr id="14" name="文本框 13"/>
            <p:cNvSpPr txBox="1"/>
            <p:nvPr/>
          </p:nvSpPr>
          <p:spPr>
            <a:xfrm>
              <a:off x="31748" y="362007"/>
              <a:ext cx="1692192" cy="523958"/>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rPr>
                <a:t>Our Works</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rPr>
                <a:t>…</a:t>
              </a:r>
              <a:endParaRPr kumimoji="0" lang="zh-CN" altLang="en-US" sz="14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endParaRPr>
            </a:p>
          </p:txBody>
        </p:sp>
        <p:sp>
          <p:nvSpPr>
            <p:cNvPr id="15" name="Rectangle 27"/>
            <p:cNvSpPr/>
            <p:nvPr/>
          </p:nvSpPr>
          <p:spPr>
            <a:xfrm>
              <a:off x="146043" y="1602040"/>
              <a:ext cx="800061" cy="230223"/>
            </a:xfrm>
            <a:prstGeom prst="rect">
              <a:avLst/>
            </a:prstGeom>
            <a:ln w="9525">
              <a:solidFill>
                <a:schemeClr val="bg1"/>
              </a:solidFill>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00" b="0" i="0" u="none" strike="noStrike" kern="1200" cap="none" spc="0" normalizeH="0" baseline="0" noProof="0" dirty="0">
                  <a:ln>
                    <a:noFill/>
                  </a:ln>
                  <a:solidFill>
                    <a:schemeClr val="bg1">
                      <a:lumMod val="95000"/>
                    </a:schemeClr>
                  </a:solidFill>
                  <a:effectLst/>
                  <a:uLnTx/>
                  <a:uFillTx/>
                  <a:latin typeface="Lao UI" panose="020B0502040204020203" pitchFamily="34" charset="0"/>
                  <a:ea typeface="微软雅黑" panose="020B0503020204020204" pitchFamily="34" charset="-122"/>
                  <a:cs typeface="+mn-cs"/>
                </a:rPr>
                <a:t>The Project</a:t>
              </a:r>
            </a:p>
          </p:txBody>
        </p:sp>
        <p:sp>
          <p:nvSpPr>
            <p:cNvPr id="16" name="Oval 53"/>
            <p:cNvSpPr>
              <a:spLocks noChangeAspect="1"/>
            </p:cNvSpPr>
            <p:nvPr/>
          </p:nvSpPr>
          <p:spPr>
            <a:xfrm>
              <a:off x="1536625" y="3126280"/>
              <a:ext cx="252401" cy="250865"/>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800" b="0" i="0" u="none" strike="noStrike" kern="1200" cap="none" spc="0" normalizeH="0" baseline="0" noProof="0" dirty="0">
                  <a:ln>
                    <a:noFill/>
                  </a:ln>
                  <a:solidFill>
                    <a:schemeClr val="bg1"/>
                  </a:solidFill>
                  <a:effectLst/>
                  <a:uLnTx/>
                  <a:uFillTx/>
                  <a:latin typeface="FontAwesome" pitchFamily="2" charset="0"/>
                  <a:ea typeface="+mn-ea"/>
                  <a:cs typeface="+mn-cs"/>
                </a:rPr>
                <a:t></a:t>
              </a:r>
            </a:p>
          </p:txBody>
        </p:sp>
      </p:grpSp>
      <p:sp>
        <p:nvSpPr>
          <p:cNvPr id="17" name="Title 13"/>
          <p:cNvSpPr txBox="1"/>
          <p:nvPr/>
        </p:nvSpPr>
        <p:spPr>
          <a:xfrm>
            <a:off x="130175" y="3919538"/>
            <a:ext cx="5148263" cy="461962"/>
          </a:xfrm>
          <a:prstGeom prst="rect">
            <a:avLst/>
          </a:prstGeom>
          <a:noFill/>
          <a:ln w="9525">
            <a:noFill/>
          </a:ln>
        </p:spPr>
        <p:txBody>
          <a:bodyPr/>
          <a:lstStyle/>
          <a:p>
            <a:pPr lvl="0" defTabSz="685800" eaLnBrk="1" hangingPunct="1">
              <a:lnSpc>
                <a:spcPct val="90000"/>
              </a:lnSpc>
            </a:pPr>
            <a:r>
              <a:rPr lang="en-US" altLang="zh-CN" sz="2800" dirty="0">
                <a:solidFill>
                  <a:schemeClr val="bg1"/>
                </a:solidFill>
                <a:latin typeface="华文细黑" panose="02010600040101010101" pitchFamily="2" charset="-122"/>
                <a:ea typeface="华文细黑" panose="02010600040101010101" pitchFamily="2" charset="-122"/>
              </a:rPr>
              <a:t>CREATED WITH WISDOM</a:t>
            </a:r>
          </a:p>
        </p:txBody>
      </p:sp>
      <p:sp>
        <p:nvSpPr>
          <p:cNvPr id="18" name="Content Placeholder 2"/>
          <p:cNvSpPr txBox="1"/>
          <p:nvPr/>
        </p:nvSpPr>
        <p:spPr>
          <a:xfrm>
            <a:off x="146050" y="4411663"/>
            <a:ext cx="8872538" cy="611187"/>
          </a:xfrm>
          <a:prstGeom prst="rect">
            <a:avLst/>
          </a:prstGeom>
          <a:noFill/>
          <a:ln w="9525">
            <a:noFill/>
          </a:ln>
        </p:spPr>
        <p:txBody>
          <a:bodyPr/>
          <a:lstStyle/>
          <a:p>
            <a:pPr lvl="0" defTabSz="1087755" eaLnBrk="1" hangingPunct="1">
              <a:lnSpc>
                <a:spcPct val="120000"/>
              </a:lnSpc>
              <a:buFont typeface="Arial" panose="020B0604020202020204" pitchFamily="34" charset="0"/>
              <a:buNone/>
            </a:pPr>
            <a:r>
              <a:rPr lang="en-US" altLang="zh-CN" sz="11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a:t>
            </a:r>
          </a:p>
        </p:txBody>
      </p:sp>
      <p:grpSp>
        <p:nvGrpSpPr>
          <p:cNvPr id="4" name="组合 3"/>
          <p:cNvGrpSpPr/>
          <p:nvPr/>
        </p:nvGrpSpPr>
        <p:grpSpPr>
          <a:xfrm>
            <a:off x="3976688" y="0"/>
            <a:ext cx="2119312" cy="3663950"/>
            <a:chOff x="3976338" y="-3"/>
            <a:chExt cx="2119663" cy="3664530"/>
          </a:xfrm>
        </p:grpSpPr>
        <p:sp>
          <p:nvSpPr>
            <p:cNvPr id="7" name="矩形 6"/>
            <p:cNvSpPr/>
            <p:nvPr/>
          </p:nvSpPr>
          <p:spPr>
            <a:xfrm>
              <a:off x="3990627" y="-3"/>
              <a:ext cx="1897377" cy="3664530"/>
            </a:xfrm>
            <a:prstGeom prst="rect">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a:off x="3982689" y="-3"/>
              <a:ext cx="1908491" cy="3664530"/>
            </a:xfrm>
            <a:prstGeom prst="rect">
              <a:avLst/>
            </a:prstGeom>
            <a:solidFill>
              <a:srgbClr val="6A2546">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文本框 11"/>
            <p:cNvSpPr txBox="1"/>
            <p:nvPr/>
          </p:nvSpPr>
          <p:spPr>
            <a:xfrm>
              <a:off x="3976338" y="1317831"/>
              <a:ext cx="1692555" cy="431868"/>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rPr>
                <a:t>Something Special</a:t>
              </a: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rPr>
                <a:t>…</a:t>
              </a:r>
              <a:endParaRPr kumimoji="0" lang="zh-CN" altLang="en-US" sz="1100" b="1" i="0" u="none" strike="noStrike" kern="1200" cap="none" spc="0" normalizeH="0" baseline="0" noProof="0" dirty="0">
                <a:ln>
                  <a:noFill/>
                </a:ln>
                <a:solidFill>
                  <a:schemeClr val="bg1">
                    <a:lumMod val="95000"/>
                  </a:schemeClr>
                </a:solidFill>
                <a:effectLst/>
                <a:uLnTx/>
                <a:uFillTx/>
                <a:latin typeface="+mn-ea"/>
                <a:ea typeface="微软雅黑" panose="020B0503020204020204" pitchFamily="34" charset="-122"/>
                <a:cs typeface="+mn-cs"/>
              </a:endParaRPr>
            </a:p>
          </p:txBody>
        </p:sp>
        <p:sp>
          <p:nvSpPr>
            <p:cNvPr id="11" name="Rectangle 23"/>
            <p:cNvSpPr/>
            <p:nvPr/>
          </p:nvSpPr>
          <p:spPr>
            <a:xfrm>
              <a:off x="3985865" y="1673487"/>
              <a:ext cx="2110136" cy="468387"/>
            </a:xfrm>
            <a:prstGeom prst="rect">
              <a:avLst/>
            </a:prstGeom>
          </p:spPr>
          <p:txBody>
            <a:bodyPr>
              <a:spAutoFit/>
            </a:bodyPr>
            <a:lstStyle/>
            <a:p>
              <a:pPr lvl="0" defTabSz="1087755">
                <a:lnSpc>
                  <a:spcPct val="120000"/>
                </a:lnSpc>
              </a:pPr>
              <a:r>
                <a:rPr lang="en-US" altLang="zh-CN" sz="700" dirty="0">
                  <a:solidFill>
                    <a:srgbClr val="F2F2F2"/>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a:t>
              </a:r>
              <a:endParaRPr lang="en-US" altLang="zh-CN" sz="700" dirty="0">
                <a:solidFill>
                  <a:srgbClr val="F2F2F2"/>
                </a:solidFill>
                <a:latin typeface="华文细黑" panose="02010600040101010101" pitchFamily="2" charset="-122"/>
                <a:ea typeface="Arial" panose="020B0604020202020204" pitchFamily="34" charset="0"/>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6" presetClass="emph" presetSubtype="0" fill="hold" nodeType="afterEffect">
                                  <p:stCondLst>
                                    <p:cond delay="0"/>
                                  </p:stCondLst>
                                  <p:childTnLst>
                                    <p:animEffect transition="out" filter="fade">
                                      <p:cBhvr>
                                        <p:cTn id="27" dur="300" tmFilter="0, 0; .2, .5; .8, .5; 1, 0"/>
                                        <p:tgtEl>
                                          <p:spTgt spid="2"/>
                                        </p:tgtEl>
                                      </p:cBhvr>
                                    </p:animEffect>
                                    <p:animScale>
                                      <p:cBhvr>
                                        <p:cTn id="28" dur="150" autoRev="1" fill="hold"/>
                                        <p:tgtEl>
                                          <p:spTgt spid="2"/>
                                        </p:tgtEl>
                                      </p:cBhvr>
                                      <p:by x="105000" y="105000"/>
                                    </p:animScale>
                                  </p:childTnLst>
                                </p:cTn>
                              </p:par>
                              <p:par>
                                <p:cTn id="29" presetID="26" presetClass="emph" presetSubtype="0" fill="hold" grpId="1" nodeType="withEffect">
                                  <p:stCondLst>
                                    <p:cond delay="150"/>
                                  </p:stCondLst>
                                  <p:childTnLst>
                                    <p:animEffect transition="out" filter="fade">
                                      <p:cBhvr>
                                        <p:cTn id="30" dur="300" tmFilter="0, 0; .2, .5; .8, .5; 1, 0"/>
                                        <p:tgtEl>
                                          <p:spTgt spid="6"/>
                                        </p:tgtEl>
                                      </p:cBhvr>
                                    </p:animEffect>
                                    <p:animScale>
                                      <p:cBhvr>
                                        <p:cTn id="31" dur="150" autoRev="1" fill="hold"/>
                                        <p:tgtEl>
                                          <p:spTgt spid="6"/>
                                        </p:tgtEl>
                                      </p:cBhvr>
                                      <p:by x="105000" y="105000"/>
                                    </p:animScale>
                                  </p:childTnLst>
                                </p:cTn>
                              </p:par>
                              <p:par>
                                <p:cTn id="32" presetID="26" presetClass="emph" presetSubtype="0" fill="hold" nodeType="withEffect">
                                  <p:stCondLst>
                                    <p:cond delay="300"/>
                                  </p:stCondLst>
                                  <p:childTnLst>
                                    <p:animEffect transition="out" filter="fade">
                                      <p:cBhvr>
                                        <p:cTn id="33" dur="300" tmFilter="0, 0; .2, .5; .8, .5; 1, 0"/>
                                        <p:tgtEl>
                                          <p:spTgt spid="4"/>
                                        </p:tgtEl>
                                      </p:cBhvr>
                                    </p:animEffect>
                                    <p:animScale>
                                      <p:cBhvr>
                                        <p:cTn id="34" dur="150" autoRev="1" fill="hold"/>
                                        <p:tgtEl>
                                          <p:spTgt spid="4"/>
                                        </p:tgtEl>
                                      </p:cBhvr>
                                      <p:by x="105000" y="105000"/>
                                    </p:animScale>
                                  </p:childTnLst>
                                </p:cTn>
                              </p:par>
                              <p:par>
                                <p:cTn id="35" presetID="26" presetClass="emph" presetSubtype="0" fill="hold" grpId="1" nodeType="withEffect">
                                  <p:stCondLst>
                                    <p:cond delay="450"/>
                                  </p:stCondLst>
                                  <p:childTnLst>
                                    <p:animEffect transition="out" filter="fade">
                                      <p:cBhvr>
                                        <p:cTn id="36" dur="300" tmFilter="0, 0; .2, .5; .8, .5; 1, 0"/>
                                        <p:tgtEl>
                                          <p:spTgt spid="8"/>
                                        </p:tgtEl>
                                      </p:cBhvr>
                                    </p:animEffect>
                                    <p:animScale>
                                      <p:cBhvr>
                                        <p:cTn id="37" dur="150" autoRev="1" fill="hold"/>
                                        <p:tgtEl>
                                          <p:spTgt spid="8"/>
                                        </p:tgtEl>
                                      </p:cBhvr>
                                      <p:by x="105000" y="105000"/>
                                    </p:animScale>
                                  </p:childTnLst>
                                </p:cTn>
                              </p:par>
                              <p:par>
                                <p:cTn id="38" presetID="26" presetClass="emph" presetSubtype="0" fill="hold" grpId="1" nodeType="withEffect">
                                  <p:stCondLst>
                                    <p:cond delay="600"/>
                                  </p:stCondLst>
                                  <p:childTnLst>
                                    <p:animEffect transition="out" filter="fade">
                                      <p:cBhvr>
                                        <p:cTn id="39" dur="300" tmFilter="0, 0; .2, .5; .8, .5; 1, 0"/>
                                        <p:tgtEl>
                                          <p:spTgt spid="9"/>
                                        </p:tgtEl>
                                      </p:cBhvr>
                                    </p:animEffect>
                                    <p:animScale>
                                      <p:cBhvr>
                                        <p:cTn id="40" dur="150" autoRev="1" fill="hold"/>
                                        <p:tgtEl>
                                          <p:spTgt spid="9"/>
                                        </p:tgtEl>
                                      </p:cBhvr>
                                      <p:by x="105000" y="105000"/>
                                    </p:animScale>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9" grpId="1" animBg="1"/>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8"/>
          <p:cNvSpPr/>
          <p:nvPr/>
        </p:nvSpPr>
        <p:spPr>
          <a:xfrm flipH="1">
            <a:off x="0" y="0"/>
            <a:ext cx="9144000" cy="2932113"/>
          </a:xfrm>
          <a:prstGeom prst="rect">
            <a:avLst/>
          </a:prstGeom>
          <a:solidFill>
            <a:srgbClr val="6A2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Title 13"/>
          <p:cNvSpPr txBox="1"/>
          <p:nvPr/>
        </p:nvSpPr>
        <p:spPr>
          <a:xfrm>
            <a:off x="2921000" y="419100"/>
            <a:ext cx="5383213" cy="857250"/>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3200" b="0" i="0" u="none" strike="noStrike" kern="1200" cap="none" spc="0" normalizeH="0" baseline="0" noProof="0" dirty="0" smtClean="0">
                <a:ln>
                  <a:noFill/>
                </a:ln>
                <a:solidFill>
                  <a:schemeClr val="bg1"/>
                </a:solidFill>
                <a:effectLst/>
                <a:uLnTx/>
                <a:uFillTx/>
                <a:latin typeface="+mn-ea"/>
                <a:ea typeface="+mn-ea"/>
                <a:cs typeface="+mj-cs"/>
              </a:rPr>
              <a:t>App Project Sample</a:t>
            </a:r>
            <a:endParaRPr kumimoji="0" lang="en-US" sz="3200" b="0" i="0" u="none" strike="noStrike" kern="1200" cap="none" spc="0" normalizeH="0" baseline="0" noProof="0" dirty="0">
              <a:ln>
                <a:noFill/>
              </a:ln>
              <a:solidFill>
                <a:schemeClr val="bg1"/>
              </a:solidFill>
              <a:effectLst/>
              <a:uLnTx/>
              <a:uFillTx/>
              <a:latin typeface="+mn-ea"/>
              <a:ea typeface="+mn-ea"/>
              <a:cs typeface="+mj-cs"/>
            </a:endParaRPr>
          </a:p>
        </p:txBody>
      </p:sp>
      <p:sp>
        <p:nvSpPr>
          <p:cNvPr id="5" name="Content Placeholder 2"/>
          <p:cNvSpPr txBox="1"/>
          <p:nvPr/>
        </p:nvSpPr>
        <p:spPr>
          <a:xfrm>
            <a:off x="3025775" y="1243013"/>
            <a:ext cx="4511675" cy="1400175"/>
          </a:xfrm>
          <a:prstGeom prst="rect">
            <a:avLst/>
          </a:prstGeom>
          <a:noFill/>
          <a:ln w="9525">
            <a:noFill/>
          </a:ln>
        </p:spPr>
        <p:txBody>
          <a:bodyPr/>
          <a:lstStyle/>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a:t>
            </a:r>
          </a:p>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 but the majority have suffered alteration</a:t>
            </a:r>
          </a:p>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 in some form, by injected humor, or randomized words</a:t>
            </a:r>
          </a:p>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 which don't look even slightly believable. If you </a:t>
            </a:r>
          </a:p>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are going to use a passage</a:t>
            </a:r>
          </a:p>
        </p:txBody>
      </p:sp>
      <p:grpSp>
        <p:nvGrpSpPr>
          <p:cNvPr id="36" name="组合 35"/>
          <p:cNvGrpSpPr/>
          <p:nvPr/>
        </p:nvGrpSpPr>
        <p:grpSpPr>
          <a:xfrm>
            <a:off x="5508625" y="3189288"/>
            <a:ext cx="614363" cy="614362"/>
            <a:chOff x="4052453" y="3044495"/>
            <a:chExt cx="613105" cy="613105"/>
          </a:xfrm>
        </p:grpSpPr>
        <p:sp>
          <p:nvSpPr>
            <p:cNvPr id="37" name="椭圆 36"/>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30745" name="文本框 37"/>
            <p:cNvSpPr txBox="1"/>
            <p:nvPr/>
          </p:nvSpPr>
          <p:spPr>
            <a:xfrm>
              <a:off x="4100945" y="3110346"/>
              <a:ext cx="512619" cy="523220"/>
            </a:xfrm>
            <a:prstGeom prst="rect">
              <a:avLst/>
            </a:prstGeom>
            <a:noFill/>
            <a:ln w="9525">
              <a:noFill/>
            </a:ln>
          </p:spPr>
          <p:txBody>
            <a:bodyPr>
              <a:spAutoFit/>
            </a:bodyPr>
            <a:lstStyle/>
            <a:p>
              <a:pPr lvl="0" algn="ctr"/>
              <a:r>
                <a:rPr lang="zh-CN" altLang="en-US" sz="2800" dirty="0">
                  <a:solidFill>
                    <a:schemeClr val="bg1"/>
                  </a:solidFill>
                  <a:latin typeface="FontAwesome" pitchFamily="2" charset="0"/>
                  <a:ea typeface="微软雅黑" panose="020B0503020204020204" pitchFamily="34" charset="-122"/>
                </a:rPr>
                <a:t></a:t>
              </a:r>
              <a:endParaRPr lang="zh-CN" altLang="en-US" sz="2800" dirty="0">
                <a:solidFill>
                  <a:schemeClr val="bg1"/>
                </a:solidFill>
                <a:latin typeface="华文细黑" panose="02010600040101010101" pitchFamily="2" charset="-122"/>
                <a:ea typeface="微软雅黑" panose="020B0503020204020204" pitchFamily="34" charset="-122"/>
              </a:endParaRPr>
            </a:p>
          </p:txBody>
        </p:sp>
      </p:grpSp>
      <p:grpSp>
        <p:nvGrpSpPr>
          <p:cNvPr id="3" name="组合 2"/>
          <p:cNvGrpSpPr/>
          <p:nvPr/>
        </p:nvGrpSpPr>
        <p:grpSpPr>
          <a:xfrm>
            <a:off x="2787650" y="3930650"/>
            <a:ext cx="1779588" cy="627063"/>
            <a:chOff x="2787394" y="3931169"/>
            <a:chExt cx="1780309" cy="627085"/>
          </a:xfrm>
        </p:grpSpPr>
        <p:sp>
          <p:nvSpPr>
            <p:cNvPr id="30742" name="文本框 39"/>
            <p:cNvSpPr txBox="1"/>
            <p:nvPr/>
          </p:nvSpPr>
          <p:spPr>
            <a:xfrm>
              <a:off x="2972745" y="3931169"/>
              <a:ext cx="1460739" cy="261610"/>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微软雅黑" panose="020B0503020204020204" pitchFamily="34" charset="-122"/>
                </a:rPr>
                <a:t>PHOTOGRAPHY</a:t>
              </a:r>
              <a:endParaRPr lang="zh-CN" altLang="en-US" sz="1100" dirty="0">
                <a:solidFill>
                  <a:schemeClr val="bg1"/>
                </a:solidFill>
                <a:latin typeface="华文细黑" panose="02010600040101010101" pitchFamily="2" charset="-122"/>
                <a:ea typeface="微软雅黑" panose="020B0503020204020204" pitchFamily="34" charset="-122"/>
              </a:endParaRPr>
            </a:p>
          </p:txBody>
        </p:sp>
        <p:sp>
          <p:nvSpPr>
            <p:cNvPr id="30743" name="文本框 40"/>
            <p:cNvSpPr txBox="1"/>
            <p:nvPr/>
          </p:nvSpPr>
          <p:spPr>
            <a:xfrm>
              <a:off x="2787394" y="4158144"/>
              <a:ext cx="1780309" cy="400110"/>
            </a:xfrm>
            <a:prstGeom prst="rect">
              <a:avLst/>
            </a:prstGeom>
            <a:noFill/>
            <a:ln w="9525">
              <a:noFill/>
            </a:ln>
          </p:spPr>
          <p:txBody>
            <a:bodyPr>
              <a:spAutoFit/>
            </a:bodyPr>
            <a:lstStyle/>
            <a:p>
              <a:pPr lvl="0" algn="ct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42" name="组合 41"/>
          <p:cNvGrpSpPr/>
          <p:nvPr/>
        </p:nvGrpSpPr>
        <p:grpSpPr>
          <a:xfrm>
            <a:off x="3360738" y="3214688"/>
            <a:ext cx="612775" cy="612775"/>
            <a:chOff x="4052453" y="3044495"/>
            <a:chExt cx="613105" cy="613105"/>
          </a:xfrm>
        </p:grpSpPr>
        <p:sp>
          <p:nvSpPr>
            <p:cNvPr id="43" name="椭圆 42"/>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30741" name="文本框 43"/>
            <p:cNvSpPr txBox="1"/>
            <p:nvPr/>
          </p:nvSpPr>
          <p:spPr>
            <a:xfrm>
              <a:off x="4100945" y="3110346"/>
              <a:ext cx="512619" cy="523220"/>
            </a:xfrm>
            <a:prstGeom prst="rect">
              <a:avLst/>
            </a:prstGeom>
            <a:noFill/>
            <a:ln w="9525">
              <a:noFill/>
            </a:ln>
          </p:spPr>
          <p:txBody>
            <a:bodyPr>
              <a:spAutoFit/>
            </a:bodyPr>
            <a:lstStyle/>
            <a:p>
              <a:pPr lvl="0" algn="ctr"/>
              <a:r>
                <a:rPr lang="zh-CN" altLang="en-US" sz="2800" dirty="0">
                  <a:solidFill>
                    <a:schemeClr val="bg1"/>
                  </a:solidFill>
                  <a:latin typeface="FontAwesome" pitchFamily="2" charset="0"/>
                  <a:ea typeface="微软雅黑" panose="020B0503020204020204" pitchFamily="34" charset="-122"/>
                </a:rPr>
                <a:t></a:t>
              </a:r>
              <a:endParaRPr lang="zh-CN" altLang="en-US" sz="2800" dirty="0">
                <a:solidFill>
                  <a:schemeClr val="bg1"/>
                </a:solidFill>
                <a:latin typeface="华文细黑" panose="02010600040101010101" pitchFamily="2" charset="-122"/>
                <a:ea typeface="微软雅黑" panose="020B0503020204020204" pitchFamily="34" charset="-122"/>
              </a:endParaRPr>
            </a:p>
          </p:txBody>
        </p:sp>
      </p:grpSp>
      <p:grpSp>
        <p:nvGrpSpPr>
          <p:cNvPr id="48" name="组合 47"/>
          <p:cNvGrpSpPr/>
          <p:nvPr/>
        </p:nvGrpSpPr>
        <p:grpSpPr>
          <a:xfrm>
            <a:off x="7713663" y="3208338"/>
            <a:ext cx="614362" cy="614362"/>
            <a:chOff x="4052453" y="3044495"/>
            <a:chExt cx="613105" cy="613105"/>
          </a:xfrm>
        </p:grpSpPr>
        <p:sp>
          <p:nvSpPr>
            <p:cNvPr id="49" name="椭圆 48"/>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30739" name="文本框 49"/>
            <p:cNvSpPr txBox="1"/>
            <p:nvPr/>
          </p:nvSpPr>
          <p:spPr>
            <a:xfrm>
              <a:off x="4100945" y="3110346"/>
              <a:ext cx="512619" cy="523220"/>
            </a:xfrm>
            <a:prstGeom prst="rect">
              <a:avLst/>
            </a:prstGeom>
            <a:noFill/>
            <a:ln w="9525">
              <a:noFill/>
            </a:ln>
          </p:spPr>
          <p:txBody>
            <a:bodyPr>
              <a:spAutoFit/>
            </a:bodyPr>
            <a:lstStyle/>
            <a:p>
              <a:pPr lvl="0" algn="ctr"/>
              <a:r>
                <a:rPr lang="zh-CN" altLang="en-US" sz="2800" dirty="0">
                  <a:solidFill>
                    <a:schemeClr val="bg1"/>
                  </a:solidFill>
                  <a:latin typeface="FontAwesome" pitchFamily="2" charset="0"/>
                  <a:ea typeface="微软雅黑" panose="020B0503020204020204" pitchFamily="34" charset="-122"/>
                </a:rPr>
                <a:t></a:t>
              </a:r>
              <a:endParaRPr lang="zh-CN" altLang="en-US" sz="2800" dirty="0">
                <a:solidFill>
                  <a:schemeClr val="bg1"/>
                </a:solidFill>
                <a:latin typeface="华文细黑" panose="02010600040101010101" pitchFamily="2" charset="-122"/>
                <a:ea typeface="微软雅黑" panose="020B0503020204020204" pitchFamily="34" charset="-122"/>
              </a:endParaRPr>
            </a:p>
          </p:txBody>
        </p:sp>
      </p:grpSp>
      <p:grpSp>
        <p:nvGrpSpPr>
          <p:cNvPr id="8" name="组合 7"/>
          <p:cNvGrpSpPr/>
          <p:nvPr/>
        </p:nvGrpSpPr>
        <p:grpSpPr>
          <a:xfrm>
            <a:off x="4935538" y="3930650"/>
            <a:ext cx="1779587" cy="627063"/>
            <a:chOff x="4935245" y="3931169"/>
            <a:chExt cx="1780309" cy="627085"/>
          </a:xfrm>
        </p:grpSpPr>
        <p:sp>
          <p:nvSpPr>
            <p:cNvPr id="51" name="文本框 50"/>
            <p:cNvSpPr txBox="1"/>
            <p:nvPr/>
          </p:nvSpPr>
          <p:spPr>
            <a:xfrm>
              <a:off x="5121057" y="3931169"/>
              <a:ext cx="1459505" cy="261947"/>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BRANDING</a:t>
              </a:r>
            </a:p>
          </p:txBody>
        </p:sp>
        <p:sp>
          <p:nvSpPr>
            <p:cNvPr id="30737" name="文本框 51"/>
            <p:cNvSpPr txBox="1"/>
            <p:nvPr/>
          </p:nvSpPr>
          <p:spPr>
            <a:xfrm>
              <a:off x="4935245" y="4158144"/>
              <a:ext cx="1780309" cy="400110"/>
            </a:xfrm>
            <a:prstGeom prst="rect">
              <a:avLst/>
            </a:prstGeom>
            <a:noFill/>
            <a:ln w="9525">
              <a:noFill/>
            </a:ln>
          </p:spPr>
          <p:txBody>
            <a:bodyPr>
              <a:spAutoFit/>
            </a:bodyPr>
            <a:lstStyle/>
            <a:p>
              <a:pPr lvl="0" algn="ct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9" name="组合 8"/>
          <p:cNvGrpSpPr/>
          <p:nvPr/>
        </p:nvGrpSpPr>
        <p:grpSpPr>
          <a:xfrm>
            <a:off x="7119938" y="3930650"/>
            <a:ext cx="1781175" cy="627063"/>
            <a:chOff x="7120362" y="3931169"/>
            <a:chExt cx="1780309" cy="627085"/>
          </a:xfrm>
        </p:grpSpPr>
        <p:sp>
          <p:nvSpPr>
            <p:cNvPr id="30734" name="文本框 52"/>
            <p:cNvSpPr txBox="1"/>
            <p:nvPr/>
          </p:nvSpPr>
          <p:spPr>
            <a:xfrm>
              <a:off x="7305713" y="3931169"/>
              <a:ext cx="1460739" cy="261610"/>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微软雅黑" panose="020B0503020204020204" pitchFamily="34" charset="-122"/>
                </a:rPr>
                <a:t>SOLUTIONS</a:t>
              </a:r>
              <a:endParaRPr lang="zh-CN" altLang="en-US" sz="1100" dirty="0">
                <a:solidFill>
                  <a:schemeClr val="bg1"/>
                </a:solidFill>
                <a:latin typeface="华文细黑" panose="02010600040101010101" pitchFamily="2" charset="-122"/>
                <a:ea typeface="微软雅黑" panose="020B0503020204020204" pitchFamily="34" charset="-122"/>
              </a:endParaRPr>
            </a:p>
          </p:txBody>
        </p:sp>
        <p:sp>
          <p:nvSpPr>
            <p:cNvPr id="30735" name="文本框 53"/>
            <p:cNvSpPr txBox="1"/>
            <p:nvPr/>
          </p:nvSpPr>
          <p:spPr>
            <a:xfrm>
              <a:off x="7120362" y="4158144"/>
              <a:ext cx="1780309" cy="400110"/>
            </a:xfrm>
            <a:prstGeom prst="rect">
              <a:avLst/>
            </a:prstGeom>
            <a:noFill/>
            <a:ln w="9525">
              <a:noFill/>
            </a:ln>
          </p:spPr>
          <p:txBody>
            <a:bodyPr>
              <a:spAutoFit/>
            </a:bodyPr>
            <a:lstStyle/>
            <a:p>
              <a:pPr lvl="0" algn="ct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147637" y="609600"/>
            <a:ext cx="3044825" cy="4533900"/>
            <a:chOff x="-148166" y="609832"/>
            <a:chExt cx="3045114" cy="4533668"/>
          </a:xfrm>
        </p:grpSpPr>
        <p:pic>
          <p:nvPicPr>
            <p:cNvPr id="30732" name="Picture 2"/>
            <p:cNvPicPr>
              <a:picLocks noChangeAspect="1"/>
            </p:cNvPicPr>
            <p:nvPr/>
          </p:nvPicPr>
          <p:blipFill>
            <a:blip r:embed="rId3"/>
            <a:stretch>
              <a:fillRect/>
            </a:stretch>
          </p:blipFill>
          <p:spPr>
            <a:xfrm>
              <a:off x="-148166" y="609832"/>
              <a:ext cx="3045114" cy="4533668"/>
            </a:xfrm>
            <a:prstGeom prst="rect">
              <a:avLst/>
            </a:prstGeom>
            <a:noFill/>
            <a:ln w="9525">
              <a:noFill/>
            </a:ln>
          </p:spPr>
        </p:pic>
        <p:sp>
          <p:nvSpPr>
            <p:cNvPr id="6" name="矩形 5"/>
            <p:cNvSpPr/>
            <p:nvPr/>
          </p:nvSpPr>
          <p:spPr>
            <a:xfrm>
              <a:off x="602793" y="1336870"/>
              <a:ext cx="1644806" cy="2903389"/>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500"/>
                                        <p:tgtEl>
                                          <p:spTgt spid="5">
                                            <p:txEl>
                                              <p:pRg st="1" end="1"/>
                                            </p:txEl>
                                          </p:spTgt>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500"/>
                                        <p:tgtEl>
                                          <p:spTgt spid="5">
                                            <p:txEl>
                                              <p:pRg st="3" end="3"/>
                                            </p:txEl>
                                          </p:spTgt>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250" fill="hold"/>
                                        <p:tgtEl>
                                          <p:spTgt spid="42"/>
                                        </p:tgtEl>
                                        <p:attrNameLst>
                                          <p:attrName>ppt_w</p:attrName>
                                        </p:attrNameLst>
                                      </p:cBhvr>
                                      <p:tavLst>
                                        <p:tav tm="0">
                                          <p:val>
                                            <p:fltVal val="0"/>
                                          </p:val>
                                        </p:tav>
                                        <p:tav tm="100000">
                                          <p:val>
                                            <p:strVal val="#ppt_w"/>
                                          </p:val>
                                        </p:tav>
                                      </p:tavLst>
                                    </p:anim>
                                    <p:anim calcmode="lin" valueType="num">
                                      <p:cBhvr>
                                        <p:cTn id="43" dur="250" fill="hold"/>
                                        <p:tgtEl>
                                          <p:spTgt spid="42"/>
                                        </p:tgtEl>
                                        <p:attrNameLst>
                                          <p:attrName>ppt_h</p:attrName>
                                        </p:attrNameLst>
                                      </p:cBhvr>
                                      <p:tavLst>
                                        <p:tav tm="0">
                                          <p:val>
                                            <p:fltVal val="0"/>
                                          </p:val>
                                        </p:tav>
                                        <p:tav tm="100000">
                                          <p:val>
                                            <p:strVal val="#ppt_h"/>
                                          </p:val>
                                        </p:tav>
                                      </p:tavLst>
                                    </p:anim>
                                    <p:animEffect transition="in" filter="fade">
                                      <p:cBhvr>
                                        <p:cTn id="44" dur="250"/>
                                        <p:tgtEl>
                                          <p:spTgt spid="42"/>
                                        </p:tgtEl>
                                      </p:cBhvr>
                                    </p:animEffect>
                                  </p:childTnLst>
                                </p:cTn>
                              </p:par>
                              <p:par>
                                <p:cTn id="45" presetID="6" presetClass="emph" presetSubtype="0" decel="100000" fill="hold" nodeType="withEffect">
                                  <p:stCondLst>
                                    <p:cond delay="200"/>
                                  </p:stCondLst>
                                  <p:childTnLst>
                                    <p:animScale>
                                      <p:cBhvr>
                                        <p:cTn id="46" dur="250" fill="hold"/>
                                        <p:tgtEl>
                                          <p:spTgt spid="42"/>
                                        </p:tgtEl>
                                      </p:cBhvr>
                                      <p:by x="110000" y="110000"/>
                                    </p:animScale>
                                  </p:childTnLst>
                                </p:cTn>
                              </p:par>
                              <p:par>
                                <p:cTn id="47" presetID="6" presetClass="emph" presetSubtype="0" decel="100000" fill="hold" nodeType="withEffect">
                                  <p:stCondLst>
                                    <p:cond delay="300"/>
                                  </p:stCondLst>
                                  <p:childTnLst>
                                    <p:animScale>
                                      <p:cBhvr>
                                        <p:cTn id="48" dur="250" fill="hold"/>
                                        <p:tgtEl>
                                          <p:spTgt spid="42"/>
                                        </p:tgtEl>
                                      </p:cBhvr>
                                      <p:by x="91000" y="91000"/>
                                    </p:animScale>
                                  </p:childTnLst>
                                </p:cTn>
                              </p:par>
                            </p:childTnLst>
                          </p:cTn>
                        </p:par>
                        <p:par>
                          <p:cTn id="49" fill="hold">
                            <p:stCondLst>
                              <p:cond delay="4500"/>
                            </p:stCondLst>
                            <p:childTnLst>
                              <p:par>
                                <p:cTn id="50" presetID="2" presetClass="entr" presetSubtype="4" decel="100000"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additive="base">
                                        <p:cTn id="52" dur="500" fill="hold"/>
                                        <p:tgtEl>
                                          <p:spTgt spid="3"/>
                                        </p:tgtEl>
                                        <p:attrNameLst>
                                          <p:attrName>ppt_x</p:attrName>
                                        </p:attrNameLst>
                                      </p:cBhvr>
                                      <p:tavLst>
                                        <p:tav tm="0">
                                          <p:val>
                                            <p:strVal val="#ppt_x"/>
                                          </p:val>
                                        </p:tav>
                                        <p:tav tm="100000">
                                          <p:val>
                                            <p:strVal val="#ppt_x"/>
                                          </p:val>
                                        </p:tav>
                                      </p:tavLst>
                                    </p:anim>
                                    <p:anim calcmode="lin" valueType="num">
                                      <p:cBhvr additive="base">
                                        <p:cTn id="53" dur="500" fill="hold"/>
                                        <p:tgtEl>
                                          <p:spTgt spid="3"/>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250" fill="hold"/>
                                        <p:tgtEl>
                                          <p:spTgt spid="36"/>
                                        </p:tgtEl>
                                        <p:attrNameLst>
                                          <p:attrName>ppt_w</p:attrName>
                                        </p:attrNameLst>
                                      </p:cBhvr>
                                      <p:tavLst>
                                        <p:tav tm="0">
                                          <p:val>
                                            <p:fltVal val="0"/>
                                          </p:val>
                                        </p:tav>
                                        <p:tav tm="100000">
                                          <p:val>
                                            <p:strVal val="#ppt_w"/>
                                          </p:val>
                                        </p:tav>
                                      </p:tavLst>
                                    </p:anim>
                                    <p:anim calcmode="lin" valueType="num">
                                      <p:cBhvr>
                                        <p:cTn id="58" dur="250" fill="hold"/>
                                        <p:tgtEl>
                                          <p:spTgt spid="36"/>
                                        </p:tgtEl>
                                        <p:attrNameLst>
                                          <p:attrName>ppt_h</p:attrName>
                                        </p:attrNameLst>
                                      </p:cBhvr>
                                      <p:tavLst>
                                        <p:tav tm="0">
                                          <p:val>
                                            <p:fltVal val="0"/>
                                          </p:val>
                                        </p:tav>
                                        <p:tav tm="100000">
                                          <p:val>
                                            <p:strVal val="#ppt_h"/>
                                          </p:val>
                                        </p:tav>
                                      </p:tavLst>
                                    </p:anim>
                                    <p:animEffect transition="in" filter="fade">
                                      <p:cBhvr>
                                        <p:cTn id="59" dur="250"/>
                                        <p:tgtEl>
                                          <p:spTgt spid="36"/>
                                        </p:tgtEl>
                                      </p:cBhvr>
                                    </p:animEffect>
                                  </p:childTnLst>
                                </p:cTn>
                              </p:par>
                              <p:par>
                                <p:cTn id="60" presetID="6" presetClass="emph" presetSubtype="0" decel="100000" fill="hold" nodeType="withEffect">
                                  <p:stCondLst>
                                    <p:cond delay="200"/>
                                  </p:stCondLst>
                                  <p:childTnLst>
                                    <p:animScale>
                                      <p:cBhvr>
                                        <p:cTn id="61" dur="250" fill="hold"/>
                                        <p:tgtEl>
                                          <p:spTgt spid="36"/>
                                        </p:tgtEl>
                                      </p:cBhvr>
                                      <p:by x="110000" y="110000"/>
                                    </p:animScale>
                                  </p:childTnLst>
                                </p:cTn>
                              </p:par>
                              <p:par>
                                <p:cTn id="62" presetID="6" presetClass="emph" presetSubtype="0" decel="100000" fill="hold" nodeType="withEffect">
                                  <p:stCondLst>
                                    <p:cond delay="300"/>
                                  </p:stCondLst>
                                  <p:childTnLst>
                                    <p:animScale>
                                      <p:cBhvr>
                                        <p:cTn id="63" dur="250" fill="hold"/>
                                        <p:tgtEl>
                                          <p:spTgt spid="36"/>
                                        </p:tgtEl>
                                      </p:cBhvr>
                                      <p:by x="91000" y="91000"/>
                                    </p:animScale>
                                  </p:childTnLst>
                                </p:cTn>
                              </p:par>
                            </p:childTnLst>
                          </p:cTn>
                        </p:par>
                        <p:par>
                          <p:cTn id="64" fill="hold">
                            <p:stCondLst>
                              <p:cond delay="5500"/>
                            </p:stCondLst>
                            <p:childTnLst>
                              <p:par>
                                <p:cTn id="65" presetID="2" presetClass="entr" presetSubtype="4" decel="10000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par>
                          <p:cTn id="69" fill="hold">
                            <p:stCondLst>
                              <p:cond delay="600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250" fill="hold"/>
                                        <p:tgtEl>
                                          <p:spTgt spid="48"/>
                                        </p:tgtEl>
                                        <p:attrNameLst>
                                          <p:attrName>ppt_w</p:attrName>
                                        </p:attrNameLst>
                                      </p:cBhvr>
                                      <p:tavLst>
                                        <p:tav tm="0">
                                          <p:val>
                                            <p:fltVal val="0"/>
                                          </p:val>
                                        </p:tav>
                                        <p:tav tm="100000">
                                          <p:val>
                                            <p:strVal val="#ppt_w"/>
                                          </p:val>
                                        </p:tav>
                                      </p:tavLst>
                                    </p:anim>
                                    <p:anim calcmode="lin" valueType="num">
                                      <p:cBhvr>
                                        <p:cTn id="73" dur="250" fill="hold"/>
                                        <p:tgtEl>
                                          <p:spTgt spid="48"/>
                                        </p:tgtEl>
                                        <p:attrNameLst>
                                          <p:attrName>ppt_h</p:attrName>
                                        </p:attrNameLst>
                                      </p:cBhvr>
                                      <p:tavLst>
                                        <p:tav tm="0">
                                          <p:val>
                                            <p:fltVal val="0"/>
                                          </p:val>
                                        </p:tav>
                                        <p:tav tm="100000">
                                          <p:val>
                                            <p:strVal val="#ppt_h"/>
                                          </p:val>
                                        </p:tav>
                                      </p:tavLst>
                                    </p:anim>
                                    <p:animEffect transition="in" filter="fade">
                                      <p:cBhvr>
                                        <p:cTn id="74" dur="250"/>
                                        <p:tgtEl>
                                          <p:spTgt spid="48"/>
                                        </p:tgtEl>
                                      </p:cBhvr>
                                    </p:animEffect>
                                  </p:childTnLst>
                                </p:cTn>
                              </p:par>
                              <p:par>
                                <p:cTn id="75" presetID="6" presetClass="emph" presetSubtype="0" decel="100000" fill="hold" nodeType="withEffect">
                                  <p:stCondLst>
                                    <p:cond delay="200"/>
                                  </p:stCondLst>
                                  <p:childTnLst>
                                    <p:animScale>
                                      <p:cBhvr>
                                        <p:cTn id="76" dur="250" fill="hold"/>
                                        <p:tgtEl>
                                          <p:spTgt spid="48"/>
                                        </p:tgtEl>
                                      </p:cBhvr>
                                      <p:by x="110000" y="110000"/>
                                    </p:animScale>
                                  </p:childTnLst>
                                </p:cTn>
                              </p:par>
                              <p:par>
                                <p:cTn id="77" presetID="6" presetClass="emph" presetSubtype="0" decel="100000" fill="hold" nodeType="withEffect">
                                  <p:stCondLst>
                                    <p:cond delay="300"/>
                                  </p:stCondLst>
                                  <p:childTnLst>
                                    <p:animScale>
                                      <p:cBhvr>
                                        <p:cTn id="78" dur="250" fill="hold"/>
                                        <p:tgtEl>
                                          <p:spTgt spid="48"/>
                                        </p:tgtEl>
                                      </p:cBhvr>
                                      <p:by x="91000" y="91000"/>
                                    </p:animScale>
                                  </p:childTnLst>
                                </p:cTn>
                              </p:par>
                            </p:childTnLst>
                          </p:cTn>
                        </p:par>
                        <p:par>
                          <p:cTn id="79" fill="hold">
                            <p:stCondLst>
                              <p:cond delay="6500"/>
                            </p:stCondLst>
                            <p:childTnLst>
                              <p:par>
                                <p:cTn id="80" presetID="2" presetClass="entr" presetSubtype="4"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fill="hold"/>
                                        <p:tgtEl>
                                          <p:spTgt spid="9"/>
                                        </p:tgtEl>
                                        <p:attrNameLst>
                                          <p:attrName>ppt_x</p:attrName>
                                        </p:attrNameLst>
                                      </p:cBhvr>
                                      <p:tavLst>
                                        <p:tav tm="0">
                                          <p:val>
                                            <p:strVal val="#ppt_x"/>
                                          </p:val>
                                        </p:tav>
                                        <p:tav tm="100000">
                                          <p:val>
                                            <p:strVal val="#ppt_x"/>
                                          </p:val>
                                        </p:tav>
                                      </p:tavLst>
                                    </p:anim>
                                    <p:anim calcmode="lin" valueType="num">
                                      <p:cBhvr additive="base">
                                        <p:cTn id="8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52750" y="2347913"/>
            <a:ext cx="3184525" cy="1077912"/>
            <a:chOff x="645885" y="4340760"/>
            <a:chExt cx="4246259" cy="1438342"/>
          </a:xfrm>
        </p:grpSpPr>
        <p:grpSp>
          <p:nvGrpSpPr>
            <p:cNvPr id="32772" name="组合 5"/>
            <p:cNvGrpSpPr/>
            <p:nvPr/>
          </p:nvGrpSpPr>
          <p:grpSpPr>
            <a:xfrm>
              <a:off x="645885" y="4340760"/>
              <a:ext cx="4246259" cy="1438342"/>
              <a:chOff x="4036590" y="4743047"/>
              <a:chExt cx="4246259" cy="1438342"/>
            </a:xfrm>
          </p:grpSpPr>
          <p:sp>
            <p:nvSpPr>
              <p:cNvPr id="11" name="文本框 10"/>
              <p:cNvSpPr txBox="1"/>
              <p:nvPr/>
            </p:nvSpPr>
            <p:spPr>
              <a:xfrm>
                <a:off x="4036590" y="5626388"/>
                <a:ext cx="4246259" cy="55500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Click To Add Title</a:t>
                </a:r>
                <a:endParaRPr kumimoji="0" lang="zh-CN" altLang="en-US" sz="21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2" name="文本框 11"/>
              <p:cNvSpPr txBox="1"/>
              <p:nvPr/>
            </p:nvSpPr>
            <p:spPr>
              <a:xfrm>
                <a:off x="4157247" y="4743047"/>
                <a:ext cx="3988012" cy="80072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3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PART THREE</a:t>
                </a:r>
                <a:endParaRPr kumimoji="0" lang="zh-CN" altLang="en-US" sz="33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cxnSp>
          <p:nvCxnSpPr>
            <p:cNvPr id="7" name="直接连接符 6"/>
            <p:cNvCxnSpPr/>
            <p:nvPr/>
          </p:nvCxnSpPr>
          <p:spPr>
            <a:xfrm>
              <a:off x="1285152" y="5147841"/>
              <a:ext cx="2830134" cy="0"/>
            </a:xfrm>
            <a:prstGeom prst="line">
              <a:avLst/>
            </a:prstGeom>
            <a:ln w="12700">
              <a:solidFill>
                <a:srgbClr val="D6D7D8"/>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noChangeAspect="1"/>
          </p:cNvGrpSpPr>
          <p:nvPr/>
        </p:nvGrpSpPr>
        <p:grpSpPr>
          <a:xfrm>
            <a:off x="3963840" y="1479465"/>
            <a:ext cx="932029" cy="714353"/>
            <a:chOff x="5611813" y="1835150"/>
            <a:chExt cx="285750" cy="219076"/>
          </a:xfrm>
          <a:solidFill>
            <a:schemeClr val="bg1"/>
          </a:solidFill>
        </p:grpSpPr>
        <p:sp>
          <p:nvSpPr>
            <p:cNvPr id="14"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5" name="Rectangle 58"/>
            <p:cNvSpPr>
              <a:spLocks noChangeArrowheads="1"/>
            </p:cNvSpPr>
            <p:nvPr/>
          </p:nvSpPr>
          <p:spPr bwMode="auto">
            <a:xfrm>
              <a:off x="5648326" y="1884363"/>
              <a:ext cx="41275" cy="1397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6" name="Rectangle 59"/>
            <p:cNvSpPr>
              <a:spLocks noChangeArrowheads="1"/>
            </p:cNvSpPr>
            <p:nvPr/>
          </p:nvSpPr>
          <p:spPr bwMode="auto">
            <a:xfrm>
              <a:off x="5708651" y="1835150"/>
              <a:ext cx="41275" cy="188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7" name="Rectangle 60"/>
            <p:cNvSpPr>
              <a:spLocks noChangeArrowheads="1"/>
            </p:cNvSpPr>
            <p:nvPr/>
          </p:nvSpPr>
          <p:spPr bwMode="auto">
            <a:xfrm>
              <a:off x="5765801" y="1895475"/>
              <a:ext cx="41275" cy="128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8" name="Rectangle 61"/>
            <p:cNvSpPr>
              <a:spLocks noChangeArrowheads="1"/>
            </p:cNvSpPr>
            <p:nvPr/>
          </p:nvSpPr>
          <p:spPr bwMode="auto">
            <a:xfrm>
              <a:off x="5829301" y="1936750"/>
              <a:ext cx="41275" cy="873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400" fill="hold"/>
                                        <p:tgtEl>
                                          <p:spTgt spid="13"/>
                                        </p:tgtEl>
                                        <p:attrNameLst>
                                          <p:attrName>ppt_w</p:attrName>
                                        </p:attrNameLst>
                                      </p:cBhvr>
                                      <p:tavLst>
                                        <p:tav tm="0">
                                          <p:val>
                                            <p:fltVal val="0"/>
                                          </p:val>
                                        </p:tav>
                                        <p:tav tm="100000">
                                          <p:val>
                                            <p:strVal val="#ppt_w"/>
                                          </p:val>
                                        </p:tav>
                                      </p:tavLst>
                                    </p:anim>
                                    <p:anim calcmode="lin" valueType="num">
                                      <p:cBhvr>
                                        <p:cTn id="12" dur="400" fill="hold"/>
                                        <p:tgtEl>
                                          <p:spTgt spid="13"/>
                                        </p:tgtEl>
                                        <p:attrNameLst>
                                          <p:attrName>ppt_h</p:attrName>
                                        </p:attrNameLst>
                                      </p:cBhvr>
                                      <p:tavLst>
                                        <p:tav tm="0">
                                          <p:val>
                                            <p:fltVal val="0"/>
                                          </p:val>
                                        </p:tav>
                                        <p:tav tm="100000">
                                          <p:val>
                                            <p:strVal val="#ppt_h"/>
                                          </p:val>
                                        </p:tav>
                                      </p:tavLst>
                                    </p:anim>
                                  </p:childTnLst>
                                </p:cTn>
                              </p:par>
                              <p:par>
                                <p:cTn id="13" presetID="2" presetClass="exit" presetSubtype="1" fill="hold" nodeType="withEffect">
                                  <p:stCondLst>
                                    <p:cond delay="1200"/>
                                  </p:stCondLst>
                                  <p:childTnLst>
                                    <p:anim calcmode="lin" valueType="num">
                                      <p:cBhvr additive="base">
                                        <p:cTn id="14" dur="400"/>
                                        <p:tgtEl>
                                          <p:spTgt spid="13"/>
                                        </p:tgtEl>
                                        <p:attrNameLst>
                                          <p:attrName>ppt_x</p:attrName>
                                        </p:attrNameLst>
                                      </p:cBhvr>
                                      <p:tavLst>
                                        <p:tav tm="0">
                                          <p:val>
                                            <p:strVal val="ppt_x"/>
                                          </p:val>
                                        </p:tav>
                                        <p:tav tm="100000">
                                          <p:val>
                                            <p:strVal val="ppt_x"/>
                                          </p:val>
                                        </p:tav>
                                      </p:tavLst>
                                    </p:anim>
                                    <p:anim calcmode="lin" valueType="num">
                                      <p:cBhvr additive="base">
                                        <p:cTn id="15" dur="400"/>
                                        <p:tgtEl>
                                          <p:spTgt spid="13"/>
                                        </p:tgtEl>
                                        <p:attrNameLst>
                                          <p:attrName>ppt_y</p:attrName>
                                        </p:attrNameLst>
                                      </p:cBhvr>
                                      <p:tavLst>
                                        <p:tav tm="0">
                                          <p:val>
                                            <p:strVal val="ppt_y"/>
                                          </p:val>
                                        </p:tav>
                                        <p:tav tm="100000">
                                          <p:val>
                                            <p:strVal val="0-ppt_h/2"/>
                                          </p:val>
                                        </p:tav>
                                      </p:tavLst>
                                    </p:anim>
                                    <p:set>
                                      <p:cBhvr>
                                        <p:cTn id="16" dur="1" fill="hold">
                                          <p:stCondLst>
                                            <p:cond delay="399"/>
                                          </p:stCondLst>
                                        </p:cTn>
                                        <p:tgtEl>
                                          <p:spTgt spid="13"/>
                                        </p:tgtEl>
                                        <p:attrNameLst>
                                          <p:attrName>style.visibility</p:attrName>
                                        </p:attrNameLst>
                                      </p:cBhvr>
                                      <p:to>
                                        <p:strVal val="hidden"/>
                                      </p:to>
                                    </p:set>
                                  </p:childTnLst>
                                </p:cTn>
                              </p:par>
                              <p:par>
                                <p:cTn id="17" presetID="2" presetClass="exit" presetSubtype="4" fill="hold" nodeType="withEffect">
                                  <p:stCondLst>
                                    <p:cond delay="1200"/>
                                  </p:stCondLst>
                                  <p:childTnLst>
                                    <p:anim calcmode="lin" valueType="num">
                                      <p:cBhvr additive="base">
                                        <p:cTn id="18" dur="400"/>
                                        <p:tgtEl>
                                          <p:spTgt spid="5"/>
                                        </p:tgtEl>
                                        <p:attrNameLst>
                                          <p:attrName>ppt_x</p:attrName>
                                        </p:attrNameLst>
                                      </p:cBhvr>
                                      <p:tavLst>
                                        <p:tav tm="0">
                                          <p:val>
                                            <p:strVal val="ppt_x"/>
                                          </p:val>
                                        </p:tav>
                                        <p:tav tm="100000">
                                          <p:val>
                                            <p:strVal val="ppt_x"/>
                                          </p:val>
                                        </p:tav>
                                      </p:tavLst>
                                    </p:anim>
                                    <p:anim calcmode="lin" valueType="num">
                                      <p:cBhvr additive="base">
                                        <p:cTn id="19" dur="400"/>
                                        <p:tgtEl>
                                          <p:spTgt spid="5"/>
                                        </p:tgtEl>
                                        <p:attrNameLst>
                                          <p:attrName>ppt_y</p:attrName>
                                        </p:attrNameLst>
                                      </p:cBhvr>
                                      <p:tavLst>
                                        <p:tav tm="0">
                                          <p:val>
                                            <p:strVal val="ppt_y"/>
                                          </p:val>
                                        </p:tav>
                                        <p:tav tm="100000">
                                          <p:val>
                                            <p:strVal val="1+ppt_h/2"/>
                                          </p:val>
                                        </p:tav>
                                      </p:tavLst>
                                    </p:anim>
                                    <p:set>
                                      <p:cBhvr>
                                        <p:cTn id="20" dur="1" fill="hold">
                                          <p:stCondLst>
                                            <p:cond delay="399"/>
                                          </p:stCondLst>
                                        </p:cTn>
                                        <p:tgtEl>
                                          <p:spTgt spid="5"/>
                                        </p:tgtEl>
                                        <p:attrNameLst>
                                          <p:attrName>style.visibility</p:attrName>
                                        </p:attrNameLst>
                                      </p:cBhvr>
                                      <p:to>
                                        <p:strVal val="hidden"/>
                                      </p:to>
                                    </p:set>
                                  </p:childTnLst>
                                </p:cTn>
                              </p:par>
                              <p:par>
                                <p:cTn id="21" presetID="10" presetClass="exit" presetSubtype="0" fill="hold" nodeType="withEffect">
                                  <p:stCondLst>
                                    <p:cond delay="1100"/>
                                  </p:stCondLst>
                                  <p:childTnLst>
                                    <p:animEffect transition="out" filter="fade">
                                      <p:cBhvr>
                                        <p:cTn id="22" dur="400"/>
                                        <p:tgtEl>
                                          <p:spTgt spid="5"/>
                                        </p:tgtEl>
                                      </p:cBhvr>
                                    </p:animEffect>
                                    <p:set>
                                      <p:cBhvr>
                                        <p:cTn id="23" dur="1" fill="hold">
                                          <p:stCondLst>
                                            <p:cond delay="399"/>
                                          </p:stCondLst>
                                        </p:cTn>
                                        <p:tgtEl>
                                          <p:spTgt spid="5"/>
                                        </p:tgtEl>
                                        <p:attrNameLst>
                                          <p:attrName>style.visibility</p:attrName>
                                        </p:attrNameLst>
                                      </p:cBhvr>
                                      <p:to>
                                        <p:strVal val="hidden"/>
                                      </p:to>
                                    </p:set>
                                  </p:childTnLst>
                                </p:cTn>
                              </p:par>
                              <p:par>
                                <p:cTn id="24" presetID="10" presetClass="exit" presetSubtype="0" fill="hold" nodeType="withEffect">
                                  <p:stCondLst>
                                    <p:cond delay="1100"/>
                                  </p:stCondLst>
                                  <p:childTnLst>
                                    <p:animEffect transition="out" filter="fade">
                                      <p:cBhvr>
                                        <p:cTn id="25" dur="400"/>
                                        <p:tgtEl>
                                          <p:spTgt spid="13"/>
                                        </p:tgtEl>
                                      </p:cBhvr>
                                    </p:animEffect>
                                    <p:set>
                                      <p:cBhvr>
                                        <p:cTn id="26" dur="1" fill="hold">
                                          <p:stCondLst>
                                            <p:cond delay="3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6"/>
          <p:cNvSpPr>
            <a:spLocks noChangeShapeType="1"/>
          </p:cNvSpPr>
          <p:nvPr/>
        </p:nvSpPr>
        <p:spPr bwMode="auto">
          <a:xfrm>
            <a:off x="4916488" y="1766888"/>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4" name="Line 7"/>
          <p:cNvSpPr>
            <a:spLocks noChangeShapeType="1"/>
          </p:cNvSpPr>
          <p:nvPr/>
        </p:nvSpPr>
        <p:spPr bwMode="auto">
          <a:xfrm>
            <a:off x="4916488" y="2022475"/>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5" name="Line 8"/>
          <p:cNvSpPr>
            <a:spLocks noChangeShapeType="1"/>
          </p:cNvSpPr>
          <p:nvPr/>
        </p:nvSpPr>
        <p:spPr bwMode="auto">
          <a:xfrm>
            <a:off x="4916488" y="2281238"/>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6" name="Line 9"/>
          <p:cNvSpPr>
            <a:spLocks noChangeShapeType="1"/>
          </p:cNvSpPr>
          <p:nvPr/>
        </p:nvSpPr>
        <p:spPr bwMode="auto">
          <a:xfrm>
            <a:off x="4916488" y="2541588"/>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7" name="Line 10"/>
          <p:cNvSpPr>
            <a:spLocks noChangeShapeType="1"/>
          </p:cNvSpPr>
          <p:nvPr/>
        </p:nvSpPr>
        <p:spPr bwMode="auto">
          <a:xfrm>
            <a:off x="4916488" y="2800350"/>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8" name="Line 11"/>
          <p:cNvSpPr>
            <a:spLocks noChangeShapeType="1"/>
          </p:cNvSpPr>
          <p:nvPr/>
        </p:nvSpPr>
        <p:spPr bwMode="auto">
          <a:xfrm>
            <a:off x="4916488" y="3060700"/>
            <a:ext cx="3476625" cy="0"/>
          </a:xfrm>
          <a:prstGeom prst="line">
            <a:avLst/>
          </a:prstGeom>
          <a:noFill/>
          <a:ln w="6"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9" name="Line 12"/>
          <p:cNvSpPr>
            <a:spLocks noChangeShapeType="1"/>
          </p:cNvSpPr>
          <p:nvPr/>
        </p:nvSpPr>
        <p:spPr bwMode="auto">
          <a:xfrm>
            <a:off x="4916488" y="3319463"/>
            <a:ext cx="3476625" cy="0"/>
          </a:xfrm>
          <a:prstGeom prst="line">
            <a:avLst/>
          </a:prstGeom>
          <a:noFill/>
          <a:ln w="6"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0" name="Rectangle 13"/>
          <p:cNvSpPr>
            <a:spLocks noChangeArrowheads="1"/>
          </p:cNvSpPr>
          <p:nvPr/>
        </p:nvSpPr>
        <p:spPr bwMode="auto">
          <a:xfrm>
            <a:off x="5054600" y="2195513"/>
            <a:ext cx="158750" cy="1123950"/>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1" name="Rectangle 14"/>
          <p:cNvSpPr>
            <a:spLocks noChangeArrowheads="1"/>
          </p:cNvSpPr>
          <p:nvPr/>
        </p:nvSpPr>
        <p:spPr bwMode="auto">
          <a:xfrm>
            <a:off x="5249863" y="2706688"/>
            <a:ext cx="158750" cy="612775"/>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2" name="Rectangle 15"/>
          <p:cNvSpPr>
            <a:spLocks noChangeArrowheads="1"/>
          </p:cNvSpPr>
          <p:nvPr/>
        </p:nvSpPr>
        <p:spPr bwMode="auto">
          <a:xfrm>
            <a:off x="5445125" y="2800350"/>
            <a:ext cx="158750" cy="519113"/>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3" name="Rectangle 16"/>
          <p:cNvSpPr>
            <a:spLocks noChangeArrowheads="1"/>
          </p:cNvSpPr>
          <p:nvPr/>
        </p:nvSpPr>
        <p:spPr bwMode="auto">
          <a:xfrm>
            <a:off x="5932488" y="2678113"/>
            <a:ext cx="157163" cy="641350"/>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4" name="Rectangle 17"/>
          <p:cNvSpPr>
            <a:spLocks noChangeArrowheads="1"/>
          </p:cNvSpPr>
          <p:nvPr/>
        </p:nvSpPr>
        <p:spPr bwMode="auto">
          <a:xfrm>
            <a:off x="6127750" y="2190750"/>
            <a:ext cx="157163" cy="1128713"/>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5" name="Rectangle 18"/>
          <p:cNvSpPr>
            <a:spLocks noChangeArrowheads="1"/>
          </p:cNvSpPr>
          <p:nvPr/>
        </p:nvSpPr>
        <p:spPr bwMode="auto">
          <a:xfrm>
            <a:off x="6321425" y="2800350"/>
            <a:ext cx="158750" cy="519113"/>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6" name="Rectangle 19"/>
          <p:cNvSpPr>
            <a:spLocks noChangeArrowheads="1"/>
          </p:cNvSpPr>
          <p:nvPr/>
        </p:nvSpPr>
        <p:spPr bwMode="auto">
          <a:xfrm>
            <a:off x="6804025" y="2414588"/>
            <a:ext cx="157163" cy="904875"/>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7" name="Rectangle 20"/>
          <p:cNvSpPr>
            <a:spLocks noChangeArrowheads="1"/>
          </p:cNvSpPr>
          <p:nvPr/>
        </p:nvSpPr>
        <p:spPr bwMode="auto">
          <a:xfrm>
            <a:off x="6999288" y="2851150"/>
            <a:ext cx="155575" cy="468313"/>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8" name="Rectangle 21"/>
          <p:cNvSpPr>
            <a:spLocks noChangeArrowheads="1"/>
          </p:cNvSpPr>
          <p:nvPr/>
        </p:nvSpPr>
        <p:spPr bwMode="auto">
          <a:xfrm>
            <a:off x="7194550" y="2541588"/>
            <a:ext cx="155575" cy="777875"/>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19" name="Rectangle 22"/>
          <p:cNvSpPr>
            <a:spLocks noChangeArrowheads="1"/>
          </p:cNvSpPr>
          <p:nvPr/>
        </p:nvSpPr>
        <p:spPr bwMode="auto">
          <a:xfrm>
            <a:off x="7678738" y="2155825"/>
            <a:ext cx="158750" cy="1163638"/>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0" name="Rectangle 23"/>
          <p:cNvSpPr>
            <a:spLocks noChangeArrowheads="1"/>
          </p:cNvSpPr>
          <p:nvPr/>
        </p:nvSpPr>
        <p:spPr bwMode="auto">
          <a:xfrm>
            <a:off x="7872413" y="2601913"/>
            <a:ext cx="160338" cy="717550"/>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1" name="Rectangle 24"/>
          <p:cNvSpPr>
            <a:spLocks noChangeArrowheads="1"/>
          </p:cNvSpPr>
          <p:nvPr/>
        </p:nvSpPr>
        <p:spPr bwMode="auto">
          <a:xfrm>
            <a:off x="8067675" y="2022475"/>
            <a:ext cx="158750" cy="1296988"/>
          </a:xfrm>
          <a:prstGeom prst="rect">
            <a:avLst/>
          </a:pr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2" name="Freeform 25"/>
          <p:cNvSpPr/>
          <p:nvPr/>
        </p:nvSpPr>
        <p:spPr bwMode="auto">
          <a:xfrm>
            <a:off x="1277938" y="1617663"/>
            <a:ext cx="96838" cy="295275"/>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23" name="Freeform 26"/>
          <p:cNvSpPr/>
          <p:nvPr/>
        </p:nvSpPr>
        <p:spPr bwMode="auto">
          <a:xfrm>
            <a:off x="1277938" y="2382838"/>
            <a:ext cx="96838" cy="298450"/>
          </a:xfrm>
          <a:custGeom>
            <a:avLst/>
            <a:gdLst>
              <a:gd name="T0" fmla="*/ 0 w 82"/>
              <a:gd name="T1" fmla="*/ 251 h 251"/>
              <a:gd name="T2" fmla="*/ 0 w 82"/>
              <a:gd name="T3" fmla="*/ 0 h 251"/>
              <a:gd name="T4" fmla="*/ 82 w 82"/>
              <a:gd name="T5" fmla="*/ 124 h 251"/>
              <a:gd name="T6" fmla="*/ 0 w 82"/>
              <a:gd name="T7" fmla="*/ 251 h 251"/>
            </a:gdLst>
            <a:ahLst/>
            <a:cxnLst>
              <a:cxn ang="0">
                <a:pos x="T0" y="T1"/>
              </a:cxn>
              <a:cxn ang="0">
                <a:pos x="T2" y="T3"/>
              </a:cxn>
              <a:cxn ang="0">
                <a:pos x="T4" y="T5"/>
              </a:cxn>
              <a:cxn ang="0">
                <a:pos x="T6" y="T7"/>
              </a:cxn>
            </a:cxnLst>
            <a:rect l="0" t="0" r="r" b="b"/>
            <a:pathLst>
              <a:path w="82" h="251">
                <a:moveTo>
                  <a:pt x="0" y="251"/>
                </a:moveTo>
                <a:lnTo>
                  <a:pt x="0" y="0"/>
                </a:lnTo>
                <a:lnTo>
                  <a:pt x="82" y="124"/>
                </a:lnTo>
                <a:lnTo>
                  <a:pt x="0" y="251"/>
                </a:lnTo>
                <a:close/>
              </a:path>
            </a:pathLst>
          </a:cu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24" name="Freeform 27"/>
          <p:cNvSpPr/>
          <p:nvPr/>
        </p:nvSpPr>
        <p:spPr bwMode="auto">
          <a:xfrm>
            <a:off x="1277938" y="3157538"/>
            <a:ext cx="96838" cy="295275"/>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chemeClr val="bg1">
              <a:alpha val="30000"/>
            </a:schemeClr>
          </a:solidFill>
          <a:ln>
            <a:noFill/>
          </a:ln>
        </p:spPr>
        <p:txBody>
          <a:bodyPr lIns="68541" tIns="34270" rIns="68541" bIns="3427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25" name="TextBox 24"/>
          <p:cNvSpPr txBox="1"/>
          <p:nvPr/>
        </p:nvSpPr>
        <p:spPr>
          <a:xfrm>
            <a:off x="4694238" y="3203575"/>
            <a:ext cx="209550"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6" name="TextBox 25"/>
          <p:cNvSpPr txBox="1"/>
          <p:nvPr/>
        </p:nvSpPr>
        <p:spPr>
          <a:xfrm>
            <a:off x="4518025" y="2944813"/>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100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7" name="TextBox 26"/>
          <p:cNvSpPr txBox="1"/>
          <p:nvPr/>
        </p:nvSpPr>
        <p:spPr>
          <a:xfrm>
            <a:off x="4518025" y="2686050"/>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200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8" name="TextBox 27"/>
          <p:cNvSpPr txBox="1"/>
          <p:nvPr/>
        </p:nvSpPr>
        <p:spPr>
          <a:xfrm>
            <a:off x="4518025" y="2427288"/>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300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29" name="TextBox 28"/>
          <p:cNvSpPr txBox="1"/>
          <p:nvPr/>
        </p:nvSpPr>
        <p:spPr>
          <a:xfrm>
            <a:off x="4518025" y="2168525"/>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400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30" name="TextBox 29"/>
          <p:cNvSpPr txBox="1"/>
          <p:nvPr/>
        </p:nvSpPr>
        <p:spPr>
          <a:xfrm>
            <a:off x="4518025" y="1909763"/>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500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31" name="TextBox 30"/>
          <p:cNvSpPr txBox="1"/>
          <p:nvPr/>
        </p:nvSpPr>
        <p:spPr>
          <a:xfrm>
            <a:off x="4518025" y="1651000"/>
            <a:ext cx="3444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rPr>
              <a:t>600</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mn-ea"/>
              <a:cs typeface="+mn-cs"/>
            </a:endParaRPr>
          </a:p>
        </p:txBody>
      </p:sp>
      <p:sp>
        <p:nvSpPr>
          <p:cNvPr id="32" name="TextBox 31"/>
          <p:cNvSpPr txBox="1"/>
          <p:nvPr/>
        </p:nvSpPr>
        <p:spPr>
          <a:xfrm>
            <a:off x="4884738" y="3435350"/>
            <a:ext cx="854075"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rPr>
              <a:t> Quarter 1th</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33" name="TextBox 32"/>
          <p:cNvSpPr txBox="1"/>
          <p:nvPr/>
        </p:nvSpPr>
        <p:spPr>
          <a:xfrm>
            <a:off x="5764213" y="3435350"/>
            <a:ext cx="866775"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rPr>
              <a:t>Quarter 2nd</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34" name="TextBox 33"/>
          <p:cNvSpPr txBox="1"/>
          <p:nvPr/>
        </p:nvSpPr>
        <p:spPr>
          <a:xfrm>
            <a:off x="6635750" y="3435350"/>
            <a:ext cx="827088"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rPr>
              <a:t>Quarter 3rd</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35" name="TextBox 34"/>
          <p:cNvSpPr txBox="1"/>
          <p:nvPr/>
        </p:nvSpPr>
        <p:spPr>
          <a:xfrm>
            <a:off x="7510463" y="3435350"/>
            <a:ext cx="823913" cy="219075"/>
          </a:xfrm>
          <a:prstGeom prst="rect">
            <a:avLst/>
          </a:prstGeom>
          <a:noFill/>
        </p:spPr>
        <p:txBody>
          <a:bodyPr wrap="none" lIns="68541" tIns="34270" rIns="68541" bIns="3427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rPr>
              <a:t>Quarter 4th</a:t>
            </a:r>
            <a:endParaRPr kumimoji="0" lang="zh-CN" altLang="en-US" sz="975"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36" name="TextBox 35"/>
          <p:cNvSpPr txBox="1"/>
          <p:nvPr/>
        </p:nvSpPr>
        <p:spPr>
          <a:xfrm>
            <a:off x="1454150" y="1833563"/>
            <a:ext cx="2297113" cy="409575"/>
          </a:xfrm>
          <a:prstGeom prst="rect">
            <a:avLst/>
          </a:prstGeom>
          <a:noFill/>
        </p:spPr>
        <p:txBody>
          <a:bodyPr lIns="68541" tIns="34270" rIns="68541" bIns="34270">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en-US" altLang="zh-CN" sz="9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Click here to modify the text ,  you may post text here . </a:t>
            </a:r>
            <a:endParaRPr kumimoji="0" lang="zh-CN" altLang="en-US" sz="900" b="0" i="0" u="none" strike="noStrike" kern="1200" cap="none" spc="0" normalizeH="0" baseline="0" noProof="0" dirty="0">
              <a:ln>
                <a:noFill/>
              </a:ln>
              <a:solidFill>
                <a:schemeClr val="tx1">
                  <a:lumMod val="75000"/>
                  <a:lumOff val="25000"/>
                </a:schemeClr>
              </a:solidFill>
              <a:effectLst/>
              <a:uLnTx/>
              <a:uFillTx/>
              <a:latin typeface="华文细黑" panose="02010600040101010101" pitchFamily="2" charset="-122"/>
              <a:ea typeface="微软雅黑" panose="020B0503020204020204" pitchFamily="34" charset="-122"/>
              <a:cs typeface="+mn-cs"/>
            </a:endParaRPr>
          </a:p>
        </p:txBody>
      </p:sp>
      <p:sp>
        <p:nvSpPr>
          <p:cNvPr id="37" name="TextBox 36"/>
          <p:cNvSpPr txBox="1"/>
          <p:nvPr/>
        </p:nvSpPr>
        <p:spPr>
          <a:xfrm>
            <a:off x="1454150" y="1546225"/>
            <a:ext cx="1331913" cy="215900"/>
          </a:xfrm>
          <a:prstGeom prst="rect">
            <a:avLst/>
          </a:prstGeom>
          <a:noFill/>
        </p:spPr>
        <p:txBody>
          <a:bodyPr lIns="68541" tIns="0" rIns="68541"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4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38" name="TextBox 37"/>
          <p:cNvSpPr txBox="1"/>
          <p:nvPr/>
        </p:nvSpPr>
        <p:spPr>
          <a:xfrm>
            <a:off x="1454150" y="2651125"/>
            <a:ext cx="2297113" cy="411163"/>
          </a:xfrm>
          <a:prstGeom prst="rect">
            <a:avLst/>
          </a:prstGeom>
          <a:noFill/>
        </p:spPr>
        <p:txBody>
          <a:bodyPr lIns="68541" tIns="34270" rIns="68541" bIns="34270">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en-US" altLang="zh-CN" sz="9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Click here to modify the text ,  you may post text here . </a:t>
            </a:r>
            <a:endParaRPr kumimoji="0" lang="zh-CN" altLang="en-US" sz="900" b="0" i="0" u="none" strike="noStrike" kern="1200" cap="none" spc="0" normalizeH="0" baseline="0" noProof="0" dirty="0">
              <a:ln>
                <a:noFill/>
              </a:ln>
              <a:solidFill>
                <a:schemeClr val="tx1">
                  <a:lumMod val="75000"/>
                  <a:lumOff val="25000"/>
                </a:schemeClr>
              </a:solidFill>
              <a:effectLst/>
              <a:uLnTx/>
              <a:uFillTx/>
              <a:latin typeface="华文细黑" panose="02010600040101010101" pitchFamily="2" charset="-122"/>
              <a:ea typeface="微软雅黑" panose="020B0503020204020204" pitchFamily="34" charset="-122"/>
              <a:cs typeface="+mn-cs"/>
            </a:endParaRPr>
          </a:p>
        </p:txBody>
      </p:sp>
      <p:sp>
        <p:nvSpPr>
          <p:cNvPr id="39" name="TextBox 38"/>
          <p:cNvSpPr txBox="1"/>
          <p:nvPr/>
        </p:nvSpPr>
        <p:spPr>
          <a:xfrm>
            <a:off x="1454150" y="2363788"/>
            <a:ext cx="1331913" cy="215900"/>
          </a:xfrm>
          <a:prstGeom prst="rect">
            <a:avLst/>
          </a:prstGeom>
          <a:noFill/>
        </p:spPr>
        <p:txBody>
          <a:bodyPr lIns="68541" tIns="0" rIns="68541"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4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41" name="TextBox 40"/>
          <p:cNvSpPr txBox="1"/>
          <p:nvPr/>
        </p:nvSpPr>
        <p:spPr>
          <a:xfrm>
            <a:off x="1454150" y="3440113"/>
            <a:ext cx="2297113" cy="411163"/>
          </a:xfrm>
          <a:prstGeom prst="rect">
            <a:avLst/>
          </a:prstGeom>
          <a:noFill/>
        </p:spPr>
        <p:txBody>
          <a:bodyPr lIns="68541" tIns="34270" rIns="68541" bIns="34270">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en-US" altLang="zh-CN" sz="9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Click here to modify the text ,  you may post text here . </a:t>
            </a:r>
            <a:endParaRPr kumimoji="0" lang="zh-CN" altLang="en-US" sz="900" b="0" i="0" u="none" strike="noStrike" kern="1200" cap="none" spc="0" normalizeH="0" baseline="0" noProof="0" dirty="0">
              <a:ln>
                <a:noFill/>
              </a:ln>
              <a:solidFill>
                <a:schemeClr val="tx1">
                  <a:lumMod val="75000"/>
                  <a:lumOff val="25000"/>
                </a:schemeClr>
              </a:solidFill>
              <a:effectLst/>
              <a:uLnTx/>
              <a:uFillTx/>
              <a:latin typeface="华文细黑" panose="02010600040101010101" pitchFamily="2" charset="-122"/>
              <a:ea typeface="微软雅黑" panose="020B0503020204020204" pitchFamily="34" charset="-122"/>
              <a:cs typeface="+mn-cs"/>
            </a:endParaRPr>
          </a:p>
        </p:txBody>
      </p:sp>
      <p:sp>
        <p:nvSpPr>
          <p:cNvPr id="42" name="TextBox 41"/>
          <p:cNvSpPr txBox="1"/>
          <p:nvPr/>
        </p:nvSpPr>
        <p:spPr>
          <a:xfrm>
            <a:off x="1454150" y="3152775"/>
            <a:ext cx="1331913" cy="215900"/>
          </a:xfrm>
          <a:prstGeom prst="rect">
            <a:avLst/>
          </a:prstGeom>
          <a:noFill/>
        </p:spPr>
        <p:txBody>
          <a:bodyPr lIns="68541" tIns="0" rIns="68541"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4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1000"/>
                            </p:stCondLst>
                            <p:childTnLst>
                              <p:par>
                                <p:cTn id="40" presetID="22" presetClass="entr" presetSubtype="8"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par>
                                <p:cTn id="49" presetID="22" presetClass="entr" presetSubtype="8"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500"/>
                                        <p:tgtEl>
                                          <p:spTgt spid="7"/>
                                        </p:tgtEl>
                                      </p:cBhvr>
                                    </p:animEffect>
                                  </p:childTnLst>
                                </p:cTn>
                              </p:par>
                              <p:par>
                                <p:cTn id="55" presetID="22" presetClass="entr" presetSubtype="8"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childTnLst>
                          </p:cTn>
                        </p:par>
                        <p:par>
                          <p:cTn id="61" fill="hold">
                            <p:stCondLst>
                              <p:cond delay="1500"/>
                            </p:stCondLst>
                            <p:childTnLst>
                              <p:par>
                                <p:cTn id="62" presetID="22" presetClass="entr" presetSubtype="4"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down)">
                                      <p:cBhvr>
                                        <p:cTn id="64" dur="500"/>
                                        <p:tgtEl>
                                          <p:spTgt spid="10"/>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500"/>
                                        <p:tgtEl>
                                          <p:spTgt spid="12"/>
                                        </p:tgtEl>
                                      </p:cBhvr>
                                    </p:animEffect>
                                  </p:childTnLst>
                                </p:cTn>
                              </p:par>
                            </p:childTnLst>
                          </p:cTn>
                        </p:par>
                        <p:par>
                          <p:cTn id="71" fill="hold">
                            <p:stCondLst>
                              <p:cond delay="2000"/>
                            </p:stCondLst>
                            <p:childTnLst>
                              <p:par>
                                <p:cTn id="72" presetID="22" presetClass="entr" presetSubtype="4"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wipe(down)">
                                      <p:cBhvr>
                                        <p:cTn id="74" dur="500"/>
                                        <p:tgtEl>
                                          <p:spTgt spid="13"/>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down)">
                                      <p:cBhvr>
                                        <p:cTn id="77" dur="500"/>
                                        <p:tgtEl>
                                          <p:spTgt spid="14"/>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wipe(down)">
                                      <p:cBhvr>
                                        <p:cTn id="80" dur="500"/>
                                        <p:tgtEl>
                                          <p:spTgt spid="15"/>
                                        </p:tgtEl>
                                      </p:cBhvr>
                                    </p:animEffect>
                                  </p:childTnLst>
                                </p:cTn>
                              </p:par>
                            </p:childTnLst>
                          </p:cTn>
                        </p:par>
                        <p:par>
                          <p:cTn id="81" fill="hold">
                            <p:stCondLst>
                              <p:cond delay="2500"/>
                            </p:stCondLst>
                            <p:childTnLst>
                              <p:par>
                                <p:cTn id="82" presetID="22" presetClass="entr" presetSubtype="4"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down)">
                                      <p:cBhvr>
                                        <p:cTn id="84" dur="500"/>
                                        <p:tgtEl>
                                          <p:spTgt spid="16"/>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down)">
                                      <p:cBhvr>
                                        <p:cTn id="87" dur="500"/>
                                        <p:tgtEl>
                                          <p:spTgt spid="17"/>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down)">
                                      <p:cBhvr>
                                        <p:cTn id="90" dur="500"/>
                                        <p:tgtEl>
                                          <p:spTgt spid="18"/>
                                        </p:tgtEl>
                                      </p:cBhvr>
                                    </p:animEffect>
                                  </p:childTnLst>
                                </p:cTn>
                              </p:par>
                            </p:childTnLst>
                          </p:cTn>
                        </p:par>
                        <p:par>
                          <p:cTn id="91" fill="hold">
                            <p:stCondLst>
                              <p:cond delay="3000"/>
                            </p:stCondLst>
                            <p:childTnLst>
                              <p:par>
                                <p:cTn id="92" presetID="22" presetClass="entr" presetSubtype="4"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down)">
                                      <p:cBhvr>
                                        <p:cTn id="94" dur="500"/>
                                        <p:tgtEl>
                                          <p:spTgt spid="19"/>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down)">
                                      <p:cBhvr>
                                        <p:cTn id="97" dur="500"/>
                                        <p:tgtEl>
                                          <p:spTgt spid="20"/>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down)">
                                      <p:cBhvr>
                                        <p:cTn id="100" dur="500"/>
                                        <p:tgtEl>
                                          <p:spTgt spid="21"/>
                                        </p:tgtEl>
                                      </p:cBhvr>
                                    </p:animEffect>
                                  </p:childTnLst>
                                </p:cTn>
                              </p:par>
                            </p:childTnLst>
                          </p:cTn>
                        </p:par>
                        <p:par>
                          <p:cTn id="101" fill="hold">
                            <p:stCondLst>
                              <p:cond delay="3500"/>
                            </p:stCondLst>
                            <p:childTnLst>
                              <p:par>
                                <p:cTn id="102" presetID="2" presetClass="entr" presetSubtype="8" fill="hold"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500" fill="hold"/>
                                        <p:tgtEl>
                                          <p:spTgt spid="22"/>
                                        </p:tgtEl>
                                        <p:attrNameLst>
                                          <p:attrName>ppt_x</p:attrName>
                                        </p:attrNameLst>
                                      </p:cBhvr>
                                      <p:tavLst>
                                        <p:tav tm="0">
                                          <p:val>
                                            <p:strVal val="0-#ppt_w/2"/>
                                          </p:val>
                                        </p:tav>
                                        <p:tav tm="100000">
                                          <p:val>
                                            <p:strVal val="#ppt_x"/>
                                          </p:val>
                                        </p:tav>
                                      </p:tavLst>
                                    </p:anim>
                                    <p:anim calcmode="lin" valueType="num">
                                      <p:cBhvr additive="base">
                                        <p:cTn id="105" dur="50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fill="hold" nodeType="with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500" fill="hold"/>
                                        <p:tgtEl>
                                          <p:spTgt spid="23"/>
                                        </p:tgtEl>
                                        <p:attrNameLst>
                                          <p:attrName>ppt_x</p:attrName>
                                        </p:attrNameLst>
                                      </p:cBhvr>
                                      <p:tavLst>
                                        <p:tav tm="0">
                                          <p:val>
                                            <p:strVal val="0-#ppt_w/2"/>
                                          </p:val>
                                        </p:tav>
                                        <p:tav tm="100000">
                                          <p:val>
                                            <p:strVal val="#ppt_x"/>
                                          </p:val>
                                        </p:tav>
                                      </p:tavLst>
                                    </p:anim>
                                    <p:anim calcmode="lin" valueType="num">
                                      <p:cBhvr additive="base">
                                        <p:cTn id="109" dur="500" fill="hold"/>
                                        <p:tgtEl>
                                          <p:spTgt spid="23"/>
                                        </p:tgtEl>
                                        <p:attrNameLst>
                                          <p:attrName>ppt_y</p:attrName>
                                        </p:attrNameLst>
                                      </p:cBhvr>
                                      <p:tavLst>
                                        <p:tav tm="0">
                                          <p:val>
                                            <p:strVal val="#ppt_y"/>
                                          </p:val>
                                        </p:tav>
                                        <p:tav tm="100000">
                                          <p:val>
                                            <p:strVal val="#ppt_y"/>
                                          </p:val>
                                        </p:tav>
                                      </p:tavLst>
                                    </p:anim>
                                  </p:childTnLst>
                                </p:cTn>
                              </p:par>
                              <p:par>
                                <p:cTn id="110" presetID="2" presetClass="entr" presetSubtype="8" fill="hold" nodeType="withEffect">
                                  <p:stCondLst>
                                    <p:cond delay="0"/>
                                  </p:stCondLst>
                                  <p:childTnLst>
                                    <p:set>
                                      <p:cBhvr>
                                        <p:cTn id="111" dur="1" fill="hold">
                                          <p:stCondLst>
                                            <p:cond delay="0"/>
                                          </p:stCondLst>
                                        </p:cTn>
                                        <p:tgtEl>
                                          <p:spTgt spid="24"/>
                                        </p:tgtEl>
                                        <p:attrNameLst>
                                          <p:attrName>style.visibility</p:attrName>
                                        </p:attrNameLst>
                                      </p:cBhvr>
                                      <p:to>
                                        <p:strVal val="visible"/>
                                      </p:to>
                                    </p:set>
                                    <p:anim calcmode="lin" valueType="num">
                                      <p:cBhvr additive="base">
                                        <p:cTn id="112" dur="500" fill="hold"/>
                                        <p:tgtEl>
                                          <p:spTgt spid="24"/>
                                        </p:tgtEl>
                                        <p:attrNameLst>
                                          <p:attrName>ppt_x</p:attrName>
                                        </p:attrNameLst>
                                      </p:cBhvr>
                                      <p:tavLst>
                                        <p:tav tm="0">
                                          <p:val>
                                            <p:strVal val="0-#ppt_w/2"/>
                                          </p:val>
                                        </p:tav>
                                        <p:tav tm="100000">
                                          <p:val>
                                            <p:strVal val="#ppt_x"/>
                                          </p:val>
                                        </p:tav>
                                      </p:tavLst>
                                    </p:anim>
                                    <p:anim calcmode="lin" valueType="num">
                                      <p:cBhvr additive="base">
                                        <p:cTn id="113" dur="500" fill="hold"/>
                                        <p:tgtEl>
                                          <p:spTgt spid="24"/>
                                        </p:tgtEl>
                                        <p:attrNameLst>
                                          <p:attrName>ppt_y</p:attrName>
                                        </p:attrNameLst>
                                      </p:cBhvr>
                                      <p:tavLst>
                                        <p:tav tm="0">
                                          <p:val>
                                            <p:strVal val="#ppt_y"/>
                                          </p:val>
                                        </p:tav>
                                        <p:tav tm="100000">
                                          <p:val>
                                            <p:strVal val="#ppt_y"/>
                                          </p:val>
                                        </p:tav>
                                      </p:tavLst>
                                    </p:anim>
                                  </p:childTnLst>
                                </p:cTn>
                              </p:par>
                            </p:childTnLst>
                          </p:cTn>
                        </p:par>
                        <p:par>
                          <p:cTn id="114" fill="hold">
                            <p:stCondLst>
                              <p:cond delay="4000"/>
                            </p:stCondLst>
                            <p:childTnLst>
                              <p:par>
                                <p:cTn id="115" presetID="22" presetClass="entr" presetSubtype="8" fill="hold" grpId="0" nodeType="after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wipe(left)">
                                      <p:cBhvr>
                                        <p:cTn id="117" dur="500"/>
                                        <p:tgtEl>
                                          <p:spTgt spid="37"/>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6"/>
                                        </p:tgtEl>
                                        <p:attrNameLst>
                                          <p:attrName>style.visibility</p:attrName>
                                        </p:attrNameLst>
                                      </p:cBhvr>
                                      <p:to>
                                        <p:strVal val="visible"/>
                                      </p:to>
                                    </p:set>
                                    <p:animEffect transition="in" filter="wipe(left)">
                                      <p:cBhvr>
                                        <p:cTn id="120" dur="500"/>
                                        <p:tgtEl>
                                          <p:spTgt spid="36"/>
                                        </p:tgtEl>
                                      </p:cBhvr>
                                    </p:animEffect>
                                  </p:childTnLst>
                                </p:cTn>
                              </p:par>
                            </p:childTnLst>
                          </p:cTn>
                        </p:par>
                        <p:par>
                          <p:cTn id="121" fill="hold">
                            <p:stCondLst>
                              <p:cond delay="4500"/>
                            </p:stCondLst>
                            <p:childTnLst>
                              <p:par>
                                <p:cTn id="122" presetID="22" presetClass="entr" presetSubtype="8"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wipe(left)">
                                      <p:cBhvr>
                                        <p:cTn id="124" dur="500"/>
                                        <p:tgtEl>
                                          <p:spTgt spid="39"/>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wipe(left)">
                                      <p:cBhvr>
                                        <p:cTn id="127" dur="500"/>
                                        <p:tgtEl>
                                          <p:spTgt spid="38"/>
                                        </p:tgtEl>
                                      </p:cBhvr>
                                    </p:animEffect>
                                  </p:childTnLst>
                                </p:cTn>
                              </p:par>
                            </p:childTnLst>
                          </p:cTn>
                        </p:par>
                        <p:par>
                          <p:cTn id="128" fill="hold">
                            <p:stCondLst>
                              <p:cond delay="5000"/>
                            </p:stCondLst>
                            <p:childTnLst>
                              <p:par>
                                <p:cTn id="129" presetID="22" presetClass="entr" presetSubtype="8" fill="hold" grpId="0" nodeType="afterEffect">
                                  <p:stCondLst>
                                    <p:cond delay="0"/>
                                  </p:stCondLst>
                                  <p:childTnLst>
                                    <p:set>
                                      <p:cBhvr>
                                        <p:cTn id="130" dur="1" fill="hold">
                                          <p:stCondLst>
                                            <p:cond delay="0"/>
                                          </p:stCondLst>
                                        </p:cTn>
                                        <p:tgtEl>
                                          <p:spTgt spid="42"/>
                                        </p:tgtEl>
                                        <p:attrNameLst>
                                          <p:attrName>style.visibility</p:attrName>
                                        </p:attrNameLst>
                                      </p:cBhvr>
                                      <p:to>
                                        <p:strVal val="visible"/>
                                      </p:to>
                                    </p:set>
                                    <p:animEffect transition="in" filter="wipe(left)">
                                      <p:cBhvr>
                                        <p:cTn id="131" dur="500"/>
                                        <p:tgtEl>
                                          <p:spTgt spid="4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41"/>
                                        </p:tgtEl>
                                        <p:attrNameLst>
                                          <p:attrName>style.visibility</p:attrName>
                                        </p:attrNameLst>
                                      </p:cBhvr>
                                      <p:to>
                                        <p:strVal val="visible"/>
                                      </p:to>
                                    </p:set>
                                    <p:animEffect transition="in" filter="wipe(left)">
                                      <p:cBhvr>
                                        <p:cTn id="1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3"/>
          <p:cNvSpPr txBox="1"/>
          <p:nvPr/>
        </p:nvSpPr>
        <p:spPr>
          <a:xfrm>
            <a:off x="366713" y="3254375"/>
            <a:ext cx="4056062" cy="461963"/>
          </a:xfrm>
          <a:prstGeom prst="rect">
            <a:avLst/>
          </a:prstGeom>
          <a:noFill/>
          <a:ln w="9525">
            <a:noFill/>
          </a:ln>
        </p:spPr>
        <p:txBody>
          <a:bodyPr/>
          <a:lstStyle/>
          <a:p>
            <a:pPr lvl="0" defTabSz="685800" eaLnBrk="1" hangingPunct="1">
              <a:lnSpc>
                <a:spcPct val="90000"/>
              </a:lnSpc>
            </a:pPr>
            <a:r>
              <a:rPr lang="en-US" altLang="zh-CN" sz="3300" dirty="0">
                <a:solidFill>
                  <a:schemeClr val="bg1"/>
                </a:solidFill>
                <a:latin typeface="华文细黑" panose="02010600040101010101" pitchFamily="2" charset="-122"/>
                <a:ea typeface="华文细黑" panose="02010600040101010101" pitchFamily="2" charset="-122"/>
              </a:rPr>
              <a:t>Details Themes</a:t>
            </a:r>
          </a:p>
        </p:txBody>
      </p:sp>
      <p:sp>
        <p:nvSpPr>
          <p:cNvPr id="26" name="Content Placeholder 2"/>
          <p:cNvSpPr txBox="1"/>
          <p:nvPr/>
        </p:nvSpPr>
        <p:spPr>
          <a:xfrm>
            <a:off x="381000" y="3851275"/>
            <a:ext cx="8493125" cy="609600"/>
          </a:xfrm>
          <a:prstGeom prst="rect">
            <a:avLst/>
          </a:prstGeom>
        </p:spPr>
        <p:txBody>
          <a:bodyPr/>
          <a:lstStyle/>
          <a:p>
            <a:pPr lvl="0" defTabSz="1087755" eaLnBrk="1" hangingPunct="1">
              <a:spcBef>
                <a:spcPct val="20000"/>
              </a:spcBef>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 many variations of passages</a:t>
            </a:r>
          </a:p>
        </p:txBody>
      </p:sp>
      <p:sp>
        <p:nvSpPr>
          <p:cNvPr id="28" name="Rectangle 1"/>
          <p:cNvSpPr/>
          <p:nvPr/>
        </p:nvSpPr>
        <p:spPr>
          <a:xfrm>
            <a:off x="0" y="0"/>
            <a:ext cx="1828800" cy="1485900"/>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6" name="组合 5"/>
          <p:cNvGrpSpPr/>
          <p:nvPr/>
        </p:nvGrpSpPr>
        <p:grpSpPr>
          <a:xfrm>
            <a:off x="0" y="1485900"/>
            <a:ext cx="1828800" cy="1485900"/>
            <a:chOff x="0" y="1485653"/>
            <a:chExt cx="1829060" cy="1486109"/>
          </a:xfrm>
        </p:grpSpPr>
        <p:sp>
          <p:nvSpPr>
            <p:cNvPr id="29" name="Rectangle 24"/>
            <p:cNvSpPr/>
            <p:nvPr/>
          </p:nvSpPr>
          <p:spPr>
            <a:xfrm>
              <a:off x="0" y="1485653"/>
              <a:ext cx="1829060" cy="1486109"/>
            </a:xfrm>
            <a:prstGeom prst="rect">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891" name="Content Placeholder 2"/>
            <p:cNvSpPr txBox="1"/>
            <p:nvPr/>
          </p:nvSpPr>
          <p:spPr>
            <a:xfrm>
              <a:off x="189311" y="2059742"/>
              <a:ext cx="1614581" cy="910691"/>
            </a:xfrm>
            <a:prstGeom prst="rect">
              <a:avLst/>
            </a:prstGeom>
            <a:noFill/>
            <a:ln w="9525">
              <a:noFill/>
            </a:ln>
          </p:spPr>
          <p:txBody>
            <a:bodyPr/>
            <a:lstStyle/>
            <a:p>
              <a:pPr lvl="0" eaLnBrk="1" hangingPunct="1">
                <a:spcBef>
                  <a:spcPct val="20000"/>
                </a:spcBef>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a:t>
              </a:r>
            </a:p>
          </p:txBody>
        </p:sp>
        <p:sp>
          <p:nvSpPr>
            <p:cNvPr id="31" name="Title 13"/>
            <p:cNvSpPr txBox="1"/>
            <p:nvPr/>
          </p:nvSpPr>
          <p:spPr>
            <a:xfrm>
              <a:off x="187352" y="1817488"/>
              <a:ext cx="884364" cy="273088"/>
            </a:xfrm>
            <a:prstGeom prst="rect">
              <a:avLst/>
            </a:prstGeom>
          </p:spPr>
          <p:txBody>
            <a:bodyPr anchor="ct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100" b="0" i="0" u="none" strike="noStrike" kern="1200" cap="none" spc="0" normalizeH="0" baseline="0" noProof="0" dirty="0" smtClean="0">
                  <a:ln>
                    <a:noFill/>
                  </a:ln>
                  <a:solidFill>
                    <a:schemeClr val="bg1"/>
                  </a:solidFill>
                  <a:effectLst/>
                  <a:uLnTx/>
                  <a:uFillTx/>
                  <a:latin typeface="+mn-ea"/>
                  <a:ea typeface="+mn-ea"/>
                  <a:cs typeface="+mj-cs"/>
                </a:rPr>
                <a:t>El Viejo</a:t>
              </a:r>
              <a:endParaRPr kumimoji="0" lang="en-US" sz="1100" b="0" i="0" u="none" strike="noStrike" kern="1200" cap="none" spc="0" normalizeH="0" baseline="0" noProof="0" dirty="0">
                <a:ln>
                  <a:noFill/>
                </a:ln>
                <a:solidFill>
                  <a:schemeClr val="bg1"/>
                </a:solidFill>
                <a:effectLst/>
                <a:uLnTx/>
                <a:uFillTx/>
                <a:latin typeface="+mn-ea"/>
                <a:ea typeface="+mn-ea"/>
                <a:cs typeface="+mj-cs"/>
              </a:endParaRPr>
            </a:p>
          </p:txBody>
        </p:sp>
      </p:grpSp>
      <p:sp>
        <p:nvSpPr>
          <p:cNvPr id="33" name="Rectangle 6"/>
          <p:cNvSpPr/>
          <p:nvPr/>
        </p:nvSpPr>
        <p:spPr>
          <a:xfrm>
            <a:off x="3657600" y="0"/>
            <a:ext cx="1828800" cy="1485900"/>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5" name="组合 4"/>
          <p:cNvGrpSpPr/>
          <p:nvPr/>
        </p:nvGrpSpPr>
        <p:grpSpPr>
          <a:xfrm>
            <a:off x="3657600" y="1485900"/>
            <a:ext cx="1828800" cy="1485900"/>
            <a:chOff x="3658122" y="1485653"/>
            <a:chExt cx="1829060" cy="1486109"/>
          </a:xfrm>
        </p:grpSpPr>
        <p:sp>
          <p:nvSpPr>
            <p:cNvPr id="34" name="Rectangle 26"/>
            <p:cNvSpPr/>
            <p:nvPr/>
          </p:nvSpPr>
          <p:spPr>
            <a:xfrm>
              <a:off x="3658122" y="1485653"/>
              <a:ext cx="1829060" cy="1486109"/>
            </a:xfrm>
            <a:prstGeom prst="rect">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888" name="Content Placeholder 2"/>
            <p:cNvSpPr txBox="1"/>
            <p:nvPr/>
          </p:nvSpPr>
          <p:spPr>
            <a:xfrm>
              <a:off x="3800713" y="2059743"/>
              <a:ext cx="1614581" cy="910690"/>
            </a:xfrm>
            <a:prstGeom prst="rect">
              <a:avLst/>
            </a:prstGeom>
            <a:noFill/>
            <a:ln w="9525">
              <a:noFill/>
            </a:ln>
          </p:spPr>
          <p:txBody>
            <a:bodyPr/>
            <a:lstStyle/>
            <a:p>
              <a:pPr lvl="0" eaLnBrk="1" hangingPunct="1">
                <a:spcBef>
                  <a:spcPct val="20000"/>
                </a:spcBef>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a:t>
              </a:r>
            </a:p>
          </p:txBody>
        </p:sp>
        <p:sp>
          <p:nvSpPr>
            <p:cNvPr id="36" name="Title 13"/>
            <p:cNvSpPr txBox="1"/>
            <p:nvPr/>
          </p:nvSpPr>
          <p:spPr>
            <a:xfrm>
              <a:off x="3799430" y="1817488"/>
              <a:ext cx="882775" cy="273088"/>
            </a:xfrm>
            <a:prstGeom prst="rect">
              <a:avLst/>
            </a:prstGeom>
          </p:spPr>
          <p:txBody>
            <a:bodyPr anchor="ctr">
              <a:normAutofit fontScale="62500" lnSpcReduction="200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600" b="0" i="0" u="none" strike="noStrike" kern="1200" cap="none" spc="0" normalizeH="0" baseline="0" noProof="0" dirty="0" smtClean="0">
                  <a:ln>
                    <a:noFill/>
                  </a:ln>
                  <a:solidFill>
                    <a:schemeClr val="bg1"/>
                  </a:solidFill>
                  <a:effectLst/>
                  <a:uLnTx/>
                  <a:uFillTx/>
                  <a:latin typeface="+mn-ea"/>
                  <a:ea typeface="+mn-ea"/>
                  <a:cs typeface="+mj-cs"/>
                </a:rPr>
                <a:t>Owlbranch</a:t>
              </a:r>
              <a:endParaRPr kumimoji="0" lang="en-US" sz="1600" b="0" i="0" u="none" strike="noStrike" kern="1200" cap="none" spc="0" normalizeH="0" baseline="0" noProof="0" dirty="0">
                <a:ln>
                  <a:noFill/>
                </a:ln>
                <a:solidFill>
                  <a:schemeClr val="bg1"/>
                </a:solidFill>
                <a:effectLst/>
                <a:uLnTx/>
                <a:uFillTx/>
                <a:latin typeface="+mn-ea"/>
                <a:ea typeface="+mn-ea"/>
                <a:cs typeface="+mj-cs"/>
              </a:endParaRPr>
            </a:p>
          </p:txBody>
        </p:sp>
      </p:grpSp>
      <p:sp>
        <p:nvSpPr>
          <p:cNvPr id="39" name="Rectangle 27"/>
          <p:cNvSpPr/>
          <p:nvPr/>
        </p:nvSpPr>
        <p:spPr>
          <a:xfrm>
            <a:off x="5486400" y="1485900"/>
            <a:ext cx="1828800" cy="1485900"/>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3" name="组合 2"/>
          <p:cNvGrpSpPr/>
          <p:nvPr/>
        </p:nvGrpSpPr>
        <p:grpSpPr>
          <a:xfrm>
            <a:off x="5486400" y="0"/>
            <a:ext cx="1828800" cy="1485900"/>
            <a:chOff x="5485880" y="-456"/>
            <a:chExt cx="1829060" cy="1486109"/>
          </a:xfrm>
        </p:grpSpPr>
        <p:sp>
          <p:nvSpPr>
            <p:cNvPr id="38" name="Rectangle 8"/>
            <p:cNvSpPr/>
            <p:nvPr/>
          </p:nvSpPr>
          <p:spPr>
            <a:xfrm>
              <a:off x="5485880" y="-456"/>
              <a:ext cx="1829060" cy="1486109"/>
            </a:xfrm>
            <a:prstGeom prst="rect">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885" name="Content Placeholder 2"/>
            <p:cNvSpPr txBox="1"/>
            <p:nvPr/>
          </p:nvSpPr>
          <p:spPr>
            <a:xfrm>
              <a:off x="5690540" y="556865"/>
              <a:ext cx="1614581" cy="910691"/>
            </a:xfrm>
            <a:prstGeom prst="rect">
              <a:avLst/>
            </a:prstGeom>
            <a:noFill/>
            <a:ln w="9525">
              <a:noFill/>
            </a:ln>
          </p:spPr>
          <p:txBody>
            <a:bodyPr/>
            <a:lstStyle/>
            <a:p>
              <a:pPr lvl="0" eaLnBrk="1" hangingPunct="1">
                <a:spcBef>
                  <a:spcPct val="20000"/>
                </a:spcBef>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a:t>
              </a:r>
            </a:p>
          </p:txBody>
        </p:sp>
        <p:sp>
          <p:nvSpPr>
            <p:cNvPr id="41" name="Title 13"/>
            <p:cNvSpPr txBox="1"/>
            <p:nvPr/>
          </p:nvSpPr>
          <p:spPr>
            <a:xfrm>
              <a:off x="5689109" y="315501"/>
              <a:ext cx="1616305" cy="273088"/>
            </a:xfrm>
            <a:prstGeom prst="rect">
              <a:avLst/>
            </a:prstGeom>
          </p:spPr>
          <p:txBody>
            <a:bodyPr anchor="ct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100" b="0" i="0" u="none" strike="noStrike" kern="1200" cap="none" spc="0" normalizeH="0" baseline="0" noProof="0" dirty="0" smtClean="0">
                  <a:ln>
                    <a:noFill/>
                  </a:ln>
                  <a:solidFill>
                    <a:schemeClr val="bg1"/>
                  </a:solidFill>
                  <a:effectLst/>
                  <a:uLnTx/>
                  <a:uFillTx/>
                  <a:latin typeface="+mn-ea"/>
                  <a:ea typeface="+mn-ea"/>
                  <a:cs typeface="+mj-cs"/>
                </a:rPr>
                <a:t>Bacon Cream</a:t>
              </a:r>
              <a:endParaRPr kumimoji="0" lang="en-US" sz="1100" b="0" i="0" u="none" strike="noStrike" kern="1200" cap="none" spc="0" normalizeH="0" baseline="0" noProof="0" dirty="0">
                <a:ln>
                  <a:noFill/>
                </a:ln>
                <a:solidFill>
                  <a:schemeClr val="bg1"/>
                </a:solidFill>
                <a:effectLst/>
                <a:uLnTx/>
                <a:uFillTx/>
                <a:latin typeface="+mn-ea"/>
                <a:ea typeface="+mn-ea"/>
                <a:cs typeface="+mj-cs"/>
              </a:endParaRPr>
            </a:p>
          </p:txBody>
        </p:sp>
      </p:grpSp>
      <p:sp>
        <p:nvSpPr>
          <p:cNvPr id="43" name="Rectangle 28"/>
          <p:cNvSpPr/>
          <p:nvPr/>
        </p:nvSpPr>
        <p:spPr>
          <a:xfrm>
            <a:off x="7315200" y="0"/>
            <a:ext cx="1828800" cy="1485900"/>
          </a:xfrm>
          <a:prstGeom prst="rect">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4" name="组合 3"/>
          <p:cNvGrpSpPr/>
          <p:nvPr/>
        </p:nvGrpSpPr>
        <p:grpSpPr>
          <a:xfrm>
            <a:off x="7315200" y="1485900"/>
            <a:ext cx="1828800" cy="1485900"/>
            <a:chOff x="7314939" y="1485653"/>
            <a:chExt cx="1829060" cy="1486109"/>
          </a:xfrm>
        </p:grpSpPr>
        <p:sp>
          <p:nvSpPr>
            <p:cNvPr id="44" name="Rectangle 29"/>
            <p:cNvSpPr/>
            <p:nvPr/>
          </p:nvSpPr>
          <p:spPr>
            <a:xfrm>
              <a:off x="7314939" y="1485653"/>
              <a:ext cx="1829060" cy="1486109"/>
            </a:xfrm>
            <a:prstGeom prst="rect">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882" name="Content Placeholder 2"/>
            <p:cNvSpPr txBox="1"/>
            <p:nvPr/>
          </p:nvSpPr>
          <p:spPr>
            <a:xfrm>
              <a:off x="7494186" y="2059743"/>
              <a:ext cx="1614581" cy="910690"/>
            </a:xfrm>
            <a:prstGeom prst="rect">
              <a:avLst/>
            </a:prstGeom>
            <a:noFill/>
            <a:ln w="9525">
              <a:noFill/>
            </a:ln>
          </p:spPr>
          <p:txBody>
            <a:bodyPr/>
            <a:lstStyle/>
            <a:p>
              <a:pPr lvl="0" eaLnBrk="1" hangingPunct="1">
                <a:spcBef>
                  <a:spcPct val="20000"/>
                </a:spcBef>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a:t>
              </a:r>
            </a:p>
          </p:txBody>
        </p:sp>
        <p:sp>
          <p:nvSpPr>
            <p:cNvPr id="46" name="Title 13"/>
            <p:cNvSpPr txBox="1"/>
            <p:nvPr/>
          </p:nvSpPr>
          <p:spPr>
            <a:xfrm>
              <a:off x="7492764" y="1817488"/>
              <a:ext cx="1471822" cy="273088"/>
            </a:xfrm>
            <a:prstGeom prst="rect">
              <a:avLst/>
            </a:prstGeom>
          </p:spPr>
          <p:txBody>
            <a:bodyPr anchor="ct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100" b="0" i="0" u="none" strike="noStrike" kern="1200" cap="none" spc="0" normalizeH="0" baseline="0" noProof="0" dirty="0" smtClean="0">
                  <a:ln>
                    <a:noFill/>
                  </a:ln>
                  <a:solidFill>
                    <a:schemeClr val="bg1"/>
                  </a:solidFill>
                  <a:effectLst/>
                  <a:uLnTx/>
                  <a:uFillTx/>
                  <a:latin typeface="+mn-ea"/>
                  <a:ea typeface="+mn-ea"/>
                  <a:cs typeface="+mj-cs"/>
                </a:rPr>
                <a:t>Piccola Officina </a:t>
              </a:r>
              <a:endParaRPr kumimoji="0" lang="en-US" sz="1100" b="0" i="0" u="none" strike="noStrike" kern="1200" cap="none" spc="0" normalizeH="0" baseline="0" noProof="0" dirty="0">
                <a:ln>
                  <a:noFill/>
                </a:ln>
                <a:solidFill>
                  <a:schemeClr val="bg1"/>
                </a:solidFill>
                <a:effectLst/>
                <a:uLnTx/>
                <a:uFillTx/>
                <a:latin typeface="+mn-ea"/>
                <a:ea typeface="+mn-ea"/>
                <a:cs typeface="+mj-cs"/>
              </a:endParaRPr>
            </a:p>
          </p:txBody>
        </p:sp>
      </p:grpSp>
      <p:sp>
        <p:nvSpPr>
          <p:cNvPr id="49" name="Rectangle 42"/>
          <p:cNvSpPr/>
          <p:nvPr/>
        </p:nvSpPr>
        <p:spPr>
          <a:xfrm>
            <a:off x="1825625" y="1485900"/>
            <a:ext cx="1828800" cy="1485900"/>
          </a:xfrm>
          <a:prstGeom prst="rect">
            <a:avLst/>
          </a:prstGeom>
          <a:blipFill>
            <a:blip r:embed="rId7"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2" name="组合 1"/>
          <p:cNvGrpSpPr/>
          <p:nvPr/>
        </p:nvGrpSpPr>
        <p:grpSpPr>
          <a:xfrm>
            <a:off x="1825625" y="0"/>
            <a:ext cx="1828800" cy="1538288"/>
            <a:chOff x="1825614" y="-456"/>
            <a:chExt cx="1829060" cy="1538310"/>
          </a:xfrm>
        </p:grpSpPr>
        <p:sp>
          <p:nvSpPr>
            <p:cNvPr id="48" name="Rectangle 41"/>
            <p:cNvSpPr/>
            <p:nvPr/>
          </p:nvSpPr>
          <p:spPr>
            <a:xfrm>
              <a:off x="1825614" y="-456"/>
              <a:ext cx="1829060" cy="1485921"/>
            </a:xfrm>
            <a:prstGeom prst="rect">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879" name="Content Placeholder 2"/>
            <p:cNvSpPr txBox="1"/>
            <p:nvPr/>
          </p:nvSpPr>
          <p:spPr>
            <a:xfrm>
              <a:off x="2030274" y="556865"/>
              <a:ext cx="1614581" cy="980989"/>
            </a:xfrm>
            <a:prstGeom prst="rect">
              <a:avLst/>
            </a:prstGeom>
            <a:noFill/>
            <a:ln w="9525">
              <a:noFill/>
            </a:ln>
          </p:spPr>
          <p:txBody>
            <a:bodyPr/>
            <a:lstStyle/>
            <a:p>
              <a:pPr lvl="0" eaLnBrk="1" hangingPunct="1">
                <a:spcBef>
                  <a:spcPct val="20000"/>
                </a:spcBef>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a:t>
              </a:r>
            </a:p>
          </p:txBody>
        </p:sp>
        <p:sp>
          <p:nvSpPr>
            <p:cNvPr id="51" name="Title 13"/>
            <p:cNvSpPr txBox="1"/>
            <p:nvPr/>
          </p:nvSpPr>
          <p:spPr>
            <a:xfrm>
              <a:off x="2028843" y="315462"/>
              <a:ext cx="1616305" cy="273054"/>
            </a:xfrm>
            <a:prstGeom prst="rect">
              <a:avLst/>
            </a:prstGeom>
          </p:spPr>
          <p:txBody>
            <a:bodyPr anchor="ct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100" b="0" i="0" u="none" strike="noStrike" kern="1200" cap="none" spc="0" normalizeH="0" baseline="0" noProof="0" dirty="0" smtClean="0">
                  <a:ln>
                    <a:noFill/>
                  </a:ln>
                  <a:solidFill>
                    <a:schemeClr val="bg1"/>
                  </a:solidFill>
                  <a:effectLst/>
                  <a:uLnTx/>
                  <a:uFillTx/>
                  <a:latin typeface="+mn-ea"/>
                  <a:ea typeface="+mn-ea"/>
                  <a:cs typeface="+mj-cs"/>
                </a:rPr>
                <a:t>Bacon Cream</a:t>
              </a:r>
              <a:endParaRPr kumimoji="0" lang="en-US" sz="1100" b="0" i="0" u="none" strike="noStrike" kern="1200" cap="none" spc="0" normalizeH="0" baseline="0" noProof="0" dirty="0">
                <a:ln>
                  <a:noFill/>
                </a:ln>
                <a:solidFill>
                  <a:schemeClr val="bg1"/>
                </a:solidFill>
                <a:effectLst/>
                <a:uLnTx/>
                <a:uFillTx/>
                <a:latin typeface="+mn-ea"/>
                <a:ea typeface="+mn-ea"/>
                <a:cs typeface="+mj-cs"/>
              </a:endParaRPr>
            </a:p>
          </p:txBody>
        </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15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45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grpId="0" nodeType="withEffect">
                                  <p:stCondLst>
                                    <p:cond delay="6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9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105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12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par>
                                <p:cTn id="32" presetID="10" presetClass="entr" presetSubtype="0" fill="hold" nodeType="withEffect">
                                  <p:stCondLst>
                                    <p:cond delay="135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animBg="1"/>
      <p:bldP spid="33" grpId="0" animBg="1"/>
      <p:bldP spid="39" grpId="0" animBg="1"/>
      <p:bldP spid="43"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081463" y="2484438"/>
            <a:ext cx="4445000" cy="1928812"/>
          </a:xfrm>
          <a:prstGeom prst="rect">
            <a:avLst/>
          </a:prstGeom>
          <a:noFill/>
          <a:ln w="9525">
            <a:noFill/>
          </a:ln>
        </p:spPr>
        <p:txBody>
          <a:bodyPr/>
          <a:lstStyle/>
          <a:p>
            <a:pPr lvl="0" defTabSz="1087755" eaLnBrk="1" hangingPunct="1">
              <a:lnSpc>
                <a:spcPct val="15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Lorem ipsum dolor sit amen, consectetur adipisicing elite, sed do eiusmod temper incididunt UT labore et dolor magna aliquant. UT denim ad minim veniam, quis nostrud exercitation ullamco laboris nisi UT aliquip ex ea commodo consequat. Duis aute irure dolor in reprehenderit in voluptate velit esse cillum dolor eu fugiat nulla pariatur. Excepteur sint occaecat cupidatat non proident, sunt in culpa qui officia deserunt mollit anim id est laborum</a:t>
            </a:r>
          </a:p>
        </p:txBody>
      </p:sp>
      <p:grpSp>
        <p:nvGrpSpPr>
          <p:cNvPr id="2" name="组合 1"/>
          <p:cNvGrpSpPr/>
          <p:nvPr/>
        </p:nvGrpSpPr>
        <p:grpSpPr>
          <a:xfrm>
            <a:off x="-1501775" y="1555750"/>
            <a:ext cx="5280025" cy="3186113"/>
            <a:chOff x="-1647256" y="475338"/>
            <a:chExt cx="6225606" cy="3755945"/>
          </a:xfrm>
        </p:grpSpPr>
        <p:pic>
          <p:nvPicPr>
            <p:cNvPr id="38921" name="Picture 3"/>
            <p:cNvPicPr>
              <a:picLocks noChangeAspect="1"/>
            </p:cNvPicPr>
            <p:nvPr/>
          </p:nvPicPr>
          <p:blipFill>
            <a:blip r:embed="rId3"/>
            <a:srcRect l="19221" t="29398" r="17921" b="13718"/>
            <a:stretch>
              <a:fillRect/>
            </a:stretch>
          </p:blipFill>
          <p:spPr>
            <a:xfrm>
              <a:off x="-1647256" y="475338"/>
              <a:ext cx="6225606" cy="3755945"/>
            </a:xfrm>
            <a:prstGeom prst="rect">
              <a:avLst/>
            </a:prstGeom>
            <a:noFill/>
            <a:ln w="9525">
              <a:noFill/>
            </a:ln>
          </p:spPr>
        </p:pic>
        <p:sp>
          <p:nvSpPr>
            <p:cNvPr id="35" name="Rectangle 19"/>
            <p:cNvSpPr/>
            <p:nvPr/>
          </p:nvSpPr>
          <p:spPr>
            <a:xfrm>
              <a:off x="-722587" y="926351"/>
              <a:ext cx="4351935" cy="2792162"/>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grpSp>
      <p:grpSp>
        <p:nvGrpSpPr>
          <p:cNvPr id="9" name="组合 8"/>
          <p:cNvGrpSpPr/>
          <p:nvPr/>
        </p:nvGrpSpPr>
        <p:grpSpPr>
          <a:xfrm>
            <a:off x="2746375" y="2786063"/>
            <a:ext cx="712788" cy="712787"/>
            <a:chOff x="2746287" y="2265590"/>
            <a:chExt cx="712188" cy="712188"/>
          </a:xfrm>
        </p:grpSpPr>
        <p:sp>
          <p:nvSpPr>
            <p:cNvPr id="37" name="椭圆 36"/>
            <p:cNvSpPr/>
            <p:nvPr/>
          </p:nvSpPr>
          <p:spPr>
            <a:xfrm>
              <a:off x="2746287" y="2265590"/>
              <a:ext cx="712188" cy="712188"/>
            </a:xfrm>
            <a:prstGeom prst="ellipse">
              <a:avLst/>
            </a:prstGeom>
            <a:solidFill>
              <a:srgbClr val="6A25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 name="椭圆 35"/>
            <p:cNvSpPr/>
            <p:nvPr/>
          </p:nvSpPr>
          <p:spPr>
            <a:xfrm>
              <a:off x="2841457" y="2360760"/>
              <a:ext cx="521848" cy="521848"/>
            </a:xfrm>
            <a:prstGeom prst="ellipse">
              <a:avLst/>
            </a:prstGeom>
            <a:solidFill>
              <a:srgbClr val="6A254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椭圆 7"/>
            <p:cNvSpPr/>
            <p:nvPr/>
          </p:nvSpPr>
          <p:spPr>
            <a:xfrm>
              <a:off x="2958833" y="2478136"/>
              <a:ext cx="287096" cy="287096"/>
            </a:xfrm>
            <a:prstGeom prst="ellipse">
              <a:avLst/>
            </a:prstGeom>
            <a:solidFill>
              <a:srgbClr val="6A254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38" name="Title 13"/>
          <p:cNvSpPr txBox="1"/>
          <p:nvPr/>
        </p:nvSpPr>
        <p:spPr>
          <a:xfrm>
            <a:off x="4081463" y="2022475"/>
            <a:ext cx="3187700" cy="461963"/>
          </a:xfrm>
          <a:prstGeom prst="rect">
            <a:avLst/>
          </a:prstGeom>
          <a:noFill/>
          <a:ln w="9525">
            <a:noFill/>
          </a:ln>
        </p:spPr>
        <p:txBody>
          <a:bodyPr/>
          <a:lstStyle/>
          <a:p>
            <a:pPr lvl="0" defTabSz="685800" eaLnBrk="1" hangingPunct="1">
              <a:lnSpc>
                <a:spcPct val="90000"/>
              </a:lnSpc>
            </a:pPr>
            <a:r>
              <a:rPr lang="en-US" altLang="zh-CN" sz="3200" dirty="0">
                <a:solidFill>
                  <a:schemeClr val="bg1"/>
                </a:solidFill>
                <a:latin typeface="华文细黑" panose="02010600040101010101" pitchFamily="2" charset="-122"/>
                <a:ea typeface="华文细黑" panose="02010600040101010101" pitchFamily="2" charset="-122"/>
              </a:rPr>
              <a:t>Lorem ipsum</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50" fill="hold"/>
                                        <p:tgtEl>
                                          <p:spTgt spid="9"/>
                                        </p:tgtEl>
                                        <p:attrNameLst>
                                          <p:attrName>ppt_w</p:attrName>
                                        </p:attrNameLst>
                                      </p:cBhvr>
                                      <p:tavLst>
                                        <p:tav tm="0">
                                          <p:val>
                                            <p:fltVal val="0"/>
                                          </p:val>
                                        </p:tav>
                                        <p:tav tm="100000">
                                          <p:val>
                                            <p:strVal val="#ppt_w"/>
                                          </p:val>
                                        </p:tav>
                                      </p:tavLst>
                                    </p:anim>
                                    <p:anim calcmode="lin" valueType="num">
                                      <p:cBhvr>
                                        <p:cTn id="13" dur="250" fill="hold"/>
                                        <p:tgtEl>
                                          <p:spTgt spid="9"/>
                                        </p:tgtEl>
                                        <p:attrNameLst>
                                          <p:attrName>ppt_h</p:attrName>
                                        </p:attrNameLst>
                                      </p:cBhvr>
                                      <p:tavLst>
                                        <p:tav tm="0">
                                          <p:val>
                                            <p:fltVal val="0"/>
                                          </p:val>
                                        </p:tav>
                                        <p:tav tm="100000">
                                          <p:val>
                                            <p:strVal val="#ppt_h"/>
                                          </p:val>
                                        </p:tav>
                                      </p:tavLst>
                                    </p:anim>
                                    <p:animEffect transition="in" filter="fade">
                                      <p:cBhvr>
                                        <p:cTn id="14" dur="250"/>
                                        <p:tgtEl>
                                          <p:spTgt spid="9"/>
                                        </p:tgtEl>
                                      </p:cBhvr>
                                    </p:animEffect>
                                  </p:childTnLst>
                                </p:cTn>
                              </p:par>
                              <p:par>
                                <p:cTn id="15" presetID="6" presetClass="emph" presetSubtype="0" decel="100000" fill="hold" nodeType="withEffect">
                                  <p:stCondLst>
                                    <p:cond delay="200"/>
                                  </p:stCondLst>
                                  <p:childTnLst>
                                    <p:animScale>
                                      <p:cBhvr>
                                        <p:cTn id="16" dur="250" fill="hold"/>
                                        <p:tgtEl>
                                          <p:spTgt spid="9"/>
                                        </p:tgtEl>
                                      </p:cBhvr>
                                      <p:by x="110000" y="110000"/>
                                    </p:animScale>
                                  </p:childTnLst>
                                </p:cTn>
                              </p:par>
                              <p:par>
                                <p:cTn id="17" presetID="6" presetClass="emph" presetSubtype="0" decel="100000" fill="hold" nodeType="withEffect">
                                  <p:stCondLst>
                                    <p:cond delay="300"/>
                                  </p:stCondLst>
                                  <p:childTnLst>
                                    <p:animScale>
                                      <p:cBhvr>
                                        <p:cTn id="18" dur="250" fill="hold"/>
                                        <p:tgtEl>
                                          <p:spTgt spid="9"/>
                                        </p:tgtEl>
                                      </p:cBhvr>
                                      <p:by x="91000" y="91000"/>
                                    </p:animScale>
                                  </p:childTnLst>
                                </p:cTn>
                              </p:par>
                            </p:childTnLst>
                          </p:cTn>
                        </p:par>
                        <p:par>
                          <p:cTn id="19" fill="hold">
                            <p:stCondLst>
                              <p:cond delay="1000"/>
                            </p:stCondLst>
                            <p:childTnLst>
                              <p:par>
                                <p:cTn id="20" presetID="2" presetClass="entr" presetSubtype="2" decel="10000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25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1+#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
          <p:cNvSpPr/>
          <p:nvPr/>
        </p:nvSpPr>
        <p:spPr>
          <a:xfrm>
            <a:off x="914400" y="1519238"/>
            <a:ext cx="4340225" cy="3200400"/>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grpSp>
        <p:nvGrpSpPr>
          <p:cNvPr id="2" name="组合 1"/>
          <p:cNvGrpSpPr/>
          <p:nvPr/>
        </p:nvGrpSpPr>
        <p:grpSpPr>
          <a:xfrm>
            <a:off x="3875088" y="2208213"/>
            <a:ext cx="4354512" cy="1125537"/>
            <a:chOff x="3875568" y="2208594"/>
            <a:chExt cx="4354033" cy="1124393"/>
          </a:xfrm>
        </p:grpSpPr>
        <p:sp>
          <p:nvSpPr>
            <p:cNvPr id="10" name="Rectangle 22"/>
            <p:cNvSpPr/>
            <p:nvPr/>
          </p:nvSpPr>
          <p:spPr>
            <a:xfrm>
              <a:off x="3875568" y="2208594"/>
              <a:ext cx="4354033" cy="1124393"/>
            </a:xfrm>
            <a:prstGeom prst="rect">
              <a:avLst/>
            </a:prstGeom>
            <a:solidFill>
              <a:srgbClr val="6A254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lt1"/>
                </a:solidFill>
                <a:effectLst/>
                <a:uLnTx/>
                <a:uFillTx/>
                <a:latin typeface="+mn-ea"/>
                <a:ea typeface="+mn-ea"/>
                <a:cs typeface="+mn-cs"/>
              </a:endParaRPr>
            </a:p>
          </p:txBody>
        </p:sp>
        <p:grpSp>
          <p:nvGrpSpPr>
            <p:cNvPr id="40967" name="Group 25"/>
            <p:cNvGrpSpPr/>
            <p:nvPr/>
          </p:nvGrpSpPr>
          <p:grpSpPr>
            <a:xfrm>
              <a:off x="4201879" y="2470706"/>
              <a:ext cx="3701408" cy="669414"/>
              <a:chOff x="5559125" y="2766137"/>
              <a:chExt cx="4935210" cy="892553"/>
            </a:xfrm>
          </p:grpSpPr>
          <p:sp>
            <p:nvSpPr>
              <p:cNvPr id="40968" name="TextBox 23"/>
              <p:cNvSpPr txBox="1"/>
              <p:nvPr/>
            </p:nvSpPr>
            <p:spPr>
              <a:xfrm>
                <a:off x="5560029" y="2765548"/>
                <a:ext cx="2194741" cy="450393"/>
              </a:xfrm>
              <a:prstGeom prst="rect">
                <a:avLst/>
              </a:prstGeom>
              <a:noFill/>
              <a:ln w="9525">
                <a:noFill/>
              </a:ln>
            </p:spPr>
            <p:txBody>
              <a:bodyPr wrap="none">
                <a:spAutoFit/>
              </a:bodyPr>
              <a:lstStyle/>
              <a:p>
                <a:pPr lvl="0"/>
                <a:r>
                  <a:rPr lang="en-US" altLang="zh-CN" sz="1600" dirty="0">
                    <a:solidFill>
                      <a:schemeClr val="bg1"/>
                    </a:solidFill>
                    <a:latin typeface="Lao UI" panose="020B0502040204020203" pitchFamily="34" charset="0"/>
                    <a:ea typeface="微软雅黑" panose="020B0503020204020204" pitchFamily="34" charset="-122"/>
                  </a:rPr>
                  <a:t>Get in Touch</a:t>
                </a:r>
                <a:r>
                  <a:rPr lang="zh-CN" altLang="en-US" sz="1600" dirty="0">
                    <a:solidFill>
                      <a:schemeClr val="bg1"/>
                    </a:solidFill>
                    <a:latin typeface="Lao UI" panose="020B0502040204020203" pitchFamily="34" charset="0"/>
                    <a:ea typeface="微软雅黑" panose="020B0503020204020204" pitchFamily="34" charset="-122"/>
                  </a:rPr>
                  <a:t>：</a:t>
                </a:r>
                <a:endParaRPr lang="en-US" altLang="x-none" sz="1500" b="1" dirty="0">
                  <a:solidFill>
                    <a:srgbClr val="F2F2F2"/>
                  </a:solidFill>
                  <a:latin typeface="华文细黑" panose="02010600040101010101" pitchFamily="2" charset="-122"/>
                  <a:ea typeface="Open Sans" panose="020B0606030504020204"/>
                </a:endParaRPr>
              </a:p>
            </p:txBody>
          </p:sp>
          <p:sp>
            <p:nvSpPr>
              <p:cNvPr id="40969" name="TextBox 24"/>
              <p:cNvSpPr txBox="1"/>
              <p:nvPr/>
            </p:nvSpPr>
            <p:spPr>
              <a:xfrm>
                <a:off x="5560029" y="3165193"/>
                <a:ext cx="4933406" cy="492682"/>
              </a:xfrm>
              <a:prstGeom prst="rect">
                <a:avLst/>
              </a:prstGeom>
              <a:noFill/>
              <a:ln w="9525">
                <a:noFill/>
              </a:ln>
            </p:spPr>
            <p:txBody>
              <a:bodyPr>
                <a:spAutoFit/>
              </a:bodyPr>
              <a:lstStyle/>
              <a:p>
                <a:pPr lvl="0" algn="just"/>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en-US" altLang="zh-CN" sz="800" dirty="0">
                  <a:solidFill>
                    <a:schemeClr val="bg1"/>
                  </a:solidFill>
                  <a:latin typeface="华文细黑" panose="02010600040101010101" pitchFamily="2" charset="-122"/>
                  <a:ea typeface="Open Sans" panose="020B0606030504020204"/>
                </a:endParaRPr>
              </a:p>
            </p:txBody>
          </p:sp>
        </p:grpSp>
      </p:grpSp>
      <p:sp>
        <p:nvSpPr>
          <p:cNvPr id="14" name="TextBox 26"/>
          <p:cNvSpPr txBox="1"/>
          <p:nvPr/>
        </p:nvSpPr>
        <p:spPr>
          <a:xfrm>
            <a:off x="5376863" y="3476625"/>
            <a:ext cx="3684587" cy="757238"/>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 words which don't look even slightly believable. If you are going</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15" name="Rectangle 27"/>
          <p:cNvSpPr/>
          <p:nvPr/>
        </p:nvSpPr>
        <p:spPr>
          <a:xfrm>
            <a:off x="5464175" y="4413250"/>
            <a:ext cx="1120775" cy="214313"/>
          </a:xfrm>
          <a:prstGeom prst="rect">
            <a:avLst/>
          </a:prstGeom>
          <a:noFill/>
          <a:ln w="9525" cap="flat" cmpd="sng">
            <a:solidFill>
              <a:schemeClr val="bg1"/>
            </a:solidFill>
            <a:prstDash val="solid"/>
            <a:miter/>
            <a:headEnd type="none" w="med" len="med"/>
            <a:tailEnd type="none" w="med" len="med"/>
          </a:ln>
        </p:spPr>
        <p:txBody>
          <a:bodyPr wrap="none">
            <a:spAutoFit/>
          </a:bodyPr>
          <a:lstStyle/>
          <a:p>
            <a:pPr lvl="0"/>
            <a:r>
              <a:rPr lang="en-US" altLang="zh-CN" sz="800" dirty="0">
                <a:solidFill>
                  <a:schemeClr val="bg1"/>
                </a:solidFill>
                <a:latin typeface="Lao UI" panose="020B0502040204020203" pitchFamily="34" charset="0"/>
                <a:ea typeface="微软雅黑" panose="020B0503020204020204" pitchFamily="34" charset="-122"/>
              </a:rPr>
              <a:t>The Bullpen Project</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52750" y="2360613"/>
            <a:ext cx="3076575" cy="1104900"/>
            <a:chOff x="634462" y="4306893"/>
            <a:chExt cx="4102320" cy="1472209"/>
          </a:xfrm>
        </p:grpSpPr>
        <p:grpSp>
          <p:nvGrpSpPr>
            <p:cNvPr id="43012" name="组合 5"/>
            <p:cNvGrpSpPr/>
            <p:nvPr/>
          </p:nvGrpSpPr>
          <p:grpSpPr>
            <a:xfrm>
              <a:off x="634462" y="4306893"/>
              <a:ext cx="4102320" cy="1472209"/>
              <a:chOff x="4025167" y="4709180"/>
              <a:chExt cx="4102320" cy="1472209"/>
            </a:xfrm>
          </p:grpSpPr>
          <p:sp>
            <p:nvSpPr>
              <p:cNvPr id="11" name="文本框 10"/>
              <p:cNvSpPr txBox="1"/>
              <p:nvPr/>
            </p:nvSpPr>
            <p:spPr>
              <a:xfrm>
                <a:off x="4025167" y="5627195"/>
                <a:ext cx="4102320" cy="55419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Click To Add Title</a:t>
                </a:r>
                <a:endParaRPr kumimoji="0" lang="zh-CN" altLang="en-US" sz="21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2" name="文本框 11"/>
              <p:cNvSpPr txBox="1"/>
              <p:nvPr/>
            </p:nvSpPr>
            <p:spPr>
              <a:xfrm>
                <a:off x="4158525" y="4709180"/>
                <a:ext cx="3875824" cy="86090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PART FOUR</a:t>
                </a:r>
                <a:endParaRPr kumimoji="0" lang="zh-CN" altLang="en-US" sz="36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cxnSp>
          <p:nvCxnSpPr>
            <p:cNvPr id="7" name="直接连接符 6"/>
            <p:cNvCxnSpPr/>
            <p:nvPr/>
          </p:nvCxnSpPr>
          <p:spPr>
            <a:xfrm>
              <a:off x="1286430" y="5146644"/>
              <a:ext cx="282801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noChangeAspect="1"/>
          </p:cNvGrpSpPr>
          <p:nvPr/>
        </p:nvGrpSpPr>
        <p:grpSpPr>
          <a:xfrm>
            <a:off x="4003366" y="1515310"/>
            <a:ext cx="838524" cy="809765"/>
            <a:chOff x="7493000" y="1820863"/>
            <a:chExt cx="233363" cy="225425"/>
          </a:xfrm>
          <a:solidFill>
            <a:schemeClr val="bg1">
              <a:lumMod val="95000"/>
            </a:schemeClr>
          </a:solidFill>
        </p:grpSpPr>
        <p:sp>
          <p:nvSpPr>
            <p:cNvPr id="14"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5"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6"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7"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8"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sp>
          <p:nvSpPr>
            <p:cNvPr id="19"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mn-lt"/>
                <a:ea typeface="+mn-ea"/>
                <a:cs typeface="+mn-cs"/>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400" fill="hold"/>
                                        <p:tgtEl>
                                          <p:spTgt spid="13"/>
                                        </p:tgtEl>
                                        <p:attrNameLst>
                                          <p:attrName>ppt_w</p:attrName>
                                        </p:attrNameLst>
                                      </p:cBhvr>
                                      <p:tavLst>
                                        <p:tav tm="0">
                                          <p:val>
                                            <p:fltVal val="0"/>
                                          </p:val>
                                        </p:tav>
                                        <p:tav tm="100000">
                                          <p:val>
                                            <p:strVal val="#ppt_w"/>
                                          </p:val>
                                        </p:tav>
                                      </p:tavLst>
                                    </p:anim>
                                    <p:anim calcmode="lin" valueType="num">
                                      <p:cBhvr>
                                        <p:cTn id="12" dur="400" fill="hold"/>
                                        <p:tgtEl>
                                          <p:spTgt spid="13"/>
                                        </p:tgtEl>
                                        <p:attrNameLst>
                                          <p:attrName>ppt_h</p:attrName>
                                        </p:attrNameLst>
                                      </p:cBhvr>
                                      <p:tavLst>
                                        <p:tav tm="0">
                                          <p:val>
                                            <p:fltVal val="0"/>
                                          </p:val>
                                        </p:tav>
                                        <p:tav tm="100000">
                                          <p:val>
                                            <p:strVal val="#ppt_h"/>
                                          </p:val>
                                        </p:tav>
                                      </p:tavLst>
                                    </p:anim>
                                  </p:childTnLst>
                                </p:cTn>
                              </p:par>
                              <p:par>
                                <p:cTn id="13" presetID="2" presetClass="exit" presetSubtype="4" fill="hold" nodeType="withEffect">
                                  <p:stCondLst>
                                    <p:cond delay="1200"/>
                                  </p:stCondLst>
                                  <p:childTnLst>
                                    <p:anim calcmode="lin" valueType="num">
                                      <p:cBhvr additive="base">
                                        <p:cTn id="14" dur="400"/>
                                        <p:tgtEl>
                                          <p:spTgt spid="5"/>
                                        </p:tgtEl>
                                        <p:attrNameLst>
                                          <p:attrName>ppt_x</p:attrName>
                                        </p:attrNameLst>
                                      </p:cBhvr>
                                      <p:tavLst>
                                        <p:tav tm="0">
                                          <p:val>
                                            <p:strVal val="ppt_x"/>
                                          </p:val>
                                        </p:tav>
                                        <p:tav tm="100000">
                                          <p:val>
                                            <p:strVal val="ppt_x"/>
                                          </p:val>
                                        </p:tav>
                                      </p:tavLst>
                                    </p:anim>
                                    <p:anim calcmode="lin" valueType="num">
                                      <p:cBhvr additive="base">
                                        <p:cTn id="15" dur="400"/>
                                        <p:tgtEl>
                                          <p:spTgt spid="5"/>
                                        </p:tgtEl>
                                        <p:attrNameLst>
                                          <p:attrName>ppt_y</p:attrName>
                                        </p:attrNameLst>
                                      </p:cBhvr>
                                      <p:tavLst>
                                        <p:tav tm="0">
                                          <p:val>
                                            <p:strVal val="ppt_y"/>
                                          </p:val>
                                        </p:tav>
                                        <p:tav tm="100000">
                                          <p:val>
                                            <p:strVal val="1+ppt_h/2"/>
                                          </p:val>
                                        </p:tav>
                                      </p:tavLst>
                                    </p:anim>
                                    <p:set>
                                      <p:cBhvr>
                                        <p:cTn id="16" dur="1" fill="hold">
                                          <p:stCondLst>
                                            <p:cond delay="399"/>
                                          </p:stCondLst>
                                        </p:cTn>
                                        <p:tgtEl>
                                          <p:spTgt spid="5"/>
                                        </p:tgtEl>
                                        <p:attrNameLst>
                                          <p:attrName>style.visibility</p:attrName>
                                        </p:attrNameLst>
                                      </p:cBhvr>
                                      <p:to>
                                        <p:strVal val="hidden"/>
                                      </p:to>
                                    </p:set>
                                  </p:childTnLst>
                                </p:cTn>
                              </p:par>
                              <p:par>
                                <p:cTn id="17" presetID="2" presetClass="exit" presetSubtype="1" fill="hold" nodeType="withEffect">
                                  <p:stCondLst>
                                    <p:cond delay="1200"/>
                                  </p:stCondLst>
                                  <p:childTnLst>
                                    <p:anim calcmode="lin" valueType="num">
                                      <p:cBhvr additive="base">
                                        <p:cTn id="18" dur="400"/>
                                        <p:tgtEl>
                                          <p:spTgt spid="13"/>
                                        </p:tgtEl>
                                        <p:attrNameLst>
                                          <p:attrName>ppt_x</p:attrName>
                                        </p:attrNameLst>
                                      </p:cBhvr>
                                      <p:tavLst>
                                        <p:tav tm="0">
                                          <p:val>
                                            <p:strVal val="ppt_x"/>
                                          </p:val>
                                        </p:tav>
                                        <p:tav tm="100000">
                                          <p:val>
                                            <p:strVal val="ppt_x"/>
                                          </p:val>
                                        </p:tav>
                                      </p:tavLst>
                                    </p:anim>
                                    <p:anim calcmode="lin" valueType="num">
                                      <p:cBhvr additive="base">
                                        <p:cTn id="19" dur="400"/>
                                        <p:tgtEl>
                                          <p:spTgt spid="13"/>
                                        </p:tgtEl>
                                        <p:attrNameLst>
                                          <p:attrName>ppt_y</p:attrName>
                                        </p:attrNameLst>
                                      </p:cBhvr>
                                      <p:tavLst>
                                        <p:tav tm="0">
                                          <p:val>
                                            <p:strVal val="ppt_y"/>
                                          </p:val>
                                        </p:tav>
                                        <p:tav tm="100000">
                                          <p:val>
                                            <p:strVal val="0-ppt_h/2"/>
                                          </p:val>
                                        </p:tav>
                                      </p:tavLst>
                                    </p:anim>
                                    <p:set>
                                      <p:cBhvr>
                                        <p:cTn id="20" dur="1" fill="hold">
                                          <p:stCondLst>
                                            <p:cond delay="399"/>
                                          </p:stCondLst>
                                        </p:cTn>
                                        <p:tgtEl>
                                          <p:spTgt spid="13"/>
                                        </p:tgtEl>
                                        <p:attrNameLst>
                                          <p:attrName>style.visibility</p:attrName>
                                        </p:attrNameLst>
                                      </p:cBhvr>
                                      <p:to>
                                        <p:strVal val="hidden"/>
                                      </p:to>
                                    </p:set>
                                  </p:childTnLst>
                                </p:cTn>
                              </p:par>
                              <p:par>
                                <p:cTn id="21" presetID="10" presetClass="exit" presetSubtype="0" fill="hold" nodeType="withEffect">
                                  <p:stCondLst>
                                    <p:cond delay="1100"/>
                                  </p:stCondLst>
                                  <p:childTnLst>
                                    <p:animEffect transition="out" filter="fade">
                                      <p:cBhvr>
                                        <p:cTn id="22" dur="400"/>
                                        <p:tgtEl>
                                          <p:spTgt spid="5"/>
                                        </p:tgtEl>
                                      </p:cBhvr>
                                    </p:animEffect>
                                    <p:set>
                                      <p:cBhvr>
                                        <p:cTn id="23" dur="1" fill="hold">
                                          <p:stCondLst>
                                            <p:cond delay="399"/>
                                          </p:stCondLst>
                                        </p:cTn>
                                        <p:tgtEl>
                                          <p:spTgt spid="5"/>
                                        </p:tgtEl>
                                        <p:attrNameLst>
                                          <p:attrName>style.visibility</p:attrName>
                                        </p:attrNameLst>
                                      </p:cBhvr>
                                      <p:to>
                                        <p:strVal val="hidden"/>
                                      </p:to>
                                    </p:set>
                                  </p:childTnLst>
                                </p:cTn>
                              </p:par>
                              <p:par>
                                <p:cTn id="24" presetID="10" presetClass="exit" presetSubtype="0" fill="hold" nodeType="withEffect">
                                  <p:stCondLst>
                                    <p:cond delay="1100"/>
                                  </p:stCondLst>
                                  <p:childTnLst>
                                    <p:animEffect transition="out" filter="fade">
                                      <p:cBhvr>
                                        <p:cTn id="25" dur="400"/>
                                        <p:tgtEl>
                                          <p:spTgt spid="13"/>
                                        </p:tgtEl>
                                      </p:cBhvr>
                                    </p:animEffect>
                                    <p:set>
                                      <p:cBhvr>
                                        <p:cTn id="26" dur="1" fill="hold">
                                          <p:stCondLst>
                                            <p:cond delay="3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1098550" y="1181100"/>
            <a:ext cx="3424238" cy="3022600"/>
            <a:chOff x="3656603" y="1422691"/>
            <a:chExt cx="4821642" cy="4257396"/>
          </a:xfrm>
        </p:grpSpPr>
        <p:cxnSp>
          <p:nvCxnSpPr>
            <p:cNvPr id="138" name="Straight Connector 137"/>
            <p:cNvCxnSpPr>
              <a:stCxn id="211" idx="4"/>
            </p:cNvCxnSpPr>
            <p:nvPr/>
          </p:nvCxnSpPr>
          <p:spPr>
            <a:xfrm>
              <a:off x="5476175" y="3166792"/>
              <a:ext cx="0" cy="534411"/>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6037247" y="2703935"/>
              <a:ext cx="496247"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037247" y="1972754"/>
              <a:ext cx="0" cy="3707333"/>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nvGrpSpPr>
            <p:cNvPr id="45086" name="Group 30"/>
            <p:cNvGrpSpPr/>
            <p:nvPr/>
          </p:nvGrpSpPr>
          <p:grpSpPr>
            <a:xfrm>
              <a:off x="4526260" y="4248869"/>
              <a:ext cx="1187886" cy="1431217"/>
              <a:chOff x="4251469" y="4029435"/>
              <a:chExt cx="1233210" cy="1485825"/>
            </a:xfrm>
          </p:grpSpPr>
          <p:cxnSp>
            <p:nvCxnSpPr>
              <p:cNvPr id="99" name="Straight Connector 98"/>
              <p:cNvCxnSpPr/>
              <p:nvPr/>
            </p:nvCxnSpPr>
            <p:spPr>
              <a:xfrm>
                <a:off x="5483615" y="4029602"/>
                <a:ext cx="0" cy="148566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4251358" y="4029602"/>
                <a:ext cx="1232257"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5087" name="Group 28"/>
            <p:cNvGrpSpPr/>
            <p:nvPr/>
          </p:nvGrpSpPr>
          <p:grpSpPr>
            <a:xfrm>
              <a:off x="6187465" y="2504351"/>
              <a:ext cx="851189" cy="3175735"/>
              <a:chOff x="5976054" y="2218355"/>
              <a:chExt cx="883666" cy="3296905"/>
            </a:xfrm>
          </p:grpSpPr>
          <p:cxnSp>
            <p:nvCxnSpPr>
              <p:cNvPr id="104" name="Straight Connector 103"/>
              <p:cNvCxnSpPr/>
              <p:nvPr/>
            </p:nvCxnSpPr>
            <p:spPr>
              <a:xfrm>
                <a:off x="5984869" y="2933928"/>
                <a:ext cx="0" cy="2581333"/>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5975586" y="2933928"/>
                <a:ext cx="884163"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235" idx="2"/>
              </p:cNvCxnSpPr>
              <p:nvPr/>
            </p:nvCxnSpPr>
            <p:spPr>
              <a:xfrm>
                <a:off x="6859749" y="2218955"/>
                <a:ext cx="0" cy="714974"/>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5088" name="Group 29"/>
            <p:cNvGrpSpPr/>
            <p:nvPr/>
          </p:nvGrpSpPr>
          <p:grpSpPr>
            <a:xfrm>
              <a:off x="4423554" y="3178585"/>
              <a:ext cx="1457201" cy="2501502"/>
              <a:chOff x="4144841" y="2918314"/>
              <a:chExt cx="1512800" cy="2596946"/>
            </a:xfrm>
          </p:grpSpPr>
          <p:cxnSp>
            <p:nvCxnSpPr>
              <p:cNvPr id="101" name="Straight Connector 100"/>
              <p:cNvCxnSpPr/>
              <p:nvPr/>
            </p:nvCxnSpPr>
            <p:spPr>
              <a:xfrm>
                <a:off x="5655339" y="3460873"/>
                <a:ext cx="0" cy="2054387"/>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144606" y="3460873"/>
                <a:ext cx="1513054"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156208" y="2917679"/>
                <a:ext cx="0" cy="526944"/>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5089" name="Group 27"/>
            <p:cNvGrpSpPr/>
            <p:nvPr/>
          </p:nvGrpSpPr>
          <p:grpSpPr>
            <a:xfrm>
              <a:off x="6346425" y="3481418"/>
              <a:ext cx="1308454" cy="2198668"/>
              <a:chOff x="6141079" y="3232702"/>
              <a:chExt cx="1358378" cy="2282558"/>
            </a:xfrm>
          </p:grpSpPr>
          <p:cxnSp>
            <p:nvCxnSpPr>
              <p:cNvPr id="105" name="Straight Connector 104"/>
              <p:cNvCxnSpPr/>
              <p:nvPr/>
            </p:nvCxnSpPr>
            <p:spPr>
              <a:xfrm>
                <a:off x="6154276" y="4224595"/>
                <a:ext cx="0" cy="1290667"/>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6140352" y="4224595"/>
                <a:ext cx="1359892"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7500245" y="3233382"/>
                <a:ext cx="0" cy="991213"/>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27" name="Rounded Rectangle 126"/>
            <p:cNvSpPr>
              <a:spLocks noChangeAspect="1"/>
            </p:cNvSpPr>
            <p:nvPr/>
          </p:nvSpPr>
          <p:spPr>
            <a:xfrm>
              <a:off x="4045553" y="4009775"/>
              <a:ext cx="480600" cy="478510"/>
            </a:xfrm>
            <a:prstGeom prst="round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015"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29" name="Oval 128"/>
            <p:cNvSpPr>
              <a:spLocks noChangeAspect="1"/>
            </p:cNvSpPr>
            <p:nvPr/>
          </p:nvSpPr>
          <p:spPr>
            <a:xfrm>
              <a:off x="6419491" y="3401576"/>
              <a:ext cx="480600" cy="480745"/>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015"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77" name="Oval 176"/>
            <p:cNvSpPr>
              <a:spLocks noChangeAspect="1"/>
            </p:cNvSpPr>
            <p:nvPr/>
          </p:nvSpPr>
          <p:spPr>
            <a:xfrm>
              <a:off x="4908397" y="3177973"/>
              <a:ext cx="375538" cy="375653"/>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9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90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79" name="Oval 178"/>
            <p:cNvSpPr>
              <a:spLocks noChangeAspect="1"/>
            </p:cNvSpPr>
            <p:nvPr/>
          </p:nvSpPr>
          <p:spPr>
            <a:xfrm>
              <a:off x="4792159" y="1934742"/>
              <a:ext cx="532012" cy="532175"/>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015"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95" name="Rounded Rectangle 194"/>
            <p:cNvSpPr>
              <a:spLocks noChangeAspect="1"/>
            </p:cNvSpPr>
            <p:nvPr/>
          </p:nvSpPr>
          <p:spPr>
            <a:xfrm>
              <a:off x="5652768" y="1422691"/>
              <a:ext cx="768959" cy="769193"/>
            </a:xfrm>
            <a:prstGeom prst="round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21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210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97" name="Rounded Rectangle 196"/>
            <p:cNvSpPr>
              <a:spLocks noChangeAspect="1"/>
            </p:cNvSpPr>
            <p:nvPr/>
          </p:nvSpPr>
          <p:spPr>
            <a:xfrm>
              <a:off x="7304688" y="2826916"/>
              <a:ext cx="699664" cy="702113"/>
            </a:xfrm>
            <a:prstGeom prst="round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65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65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210" name="Oval 209"/>
            <p:cNvSpPr>
              <a:spLocks noChangeAspect="1"/>
            </p:cNvSpPr>
            <p:nvPr/>
          </p:nvSpPr>
          <p:spPr>
            <a:xfrm>
              <a:off x="3656603" y="3354619"/>
              <a:ext cx="532012" cy="52993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200" b="0" i="0" u="none" strike="noStrike" kern="1200" cap="none" spc="0" normalizeH="0" baseline="0" noProof="0" dirty="0">
                  <a:ln>
                    <a:noFill/>
                  </a:ln>
                  <a:solidFill>
                    <a:schemeClr val="bg1"/>
                  </a:solidFill>
                  <a:effectLst/>
                  <a:uLnTx/>
                  <a:uFillTx/>
                  <a:latin typeface="FontAwesome" pitchFamily="2" charset="0"/>
                  <a:ea typeface="+mn-ea"/>
                  <a:cs typeface="+mn-cs"/>
                </a:rPr>
                <a:t></a:t>
              </a:r>
            </a:p>
          </p:txBody>
        </p:sp>
        <p:sp>
          <p:nvSpPr>
            <p:cNvPr id="211" name="Oval 210"/>
            <p:cNvSpPr>
              <a:spLocks noChangeAspect="1"/>
            </p:cNvSpPr>
            <p:nvPr/>
          </p:nvSpPr>
          <p:spPr>
            <a:xfrm>
              <a:off x="5288406" y="2791140"/>
              <a:ext cx="375538" cy="375653"/>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9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90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215" name="Oval 214"/>
            <p:cNvSpPr>
              <a:spLocks noChangeAspect="1"/>
            </p:cNvSpPr>
            <p:nvPr/>
          </p:nvSpPr>
          <p:spPr>
            <a:xfrm>
              <a:off x="6345725" y="2516109"/>
              <a:ext cx="375538" cy="37565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234" name="Rounded Rectangle 233"/>
            <p:cNvSpPr>
              <a:spLocks noChangeAspect="1"/>
            </p:cNvSpPr>
            <p:nvPr/>
          </p:nvSpPr>
          <p:spPr>
            <a:xfrm>
              <a:off x="4108143" y="2567537"/>
              <a:ext cx="625897" cy="626088"/>
            </a:xfrm>
            <a:prstGeom prst="round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1015"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235" name="Rounded Rectangle 234"/>
            <p:cNvSpPr>
              <a:spLocks noChangeAspect="1"/>
            </p:cNvSpPr>
            <p:nvPr/>
          </p:nvSpPr>
          <p:spPr>
            <a:xfrm>
              <a:off x="6772675" y="1972754"/>
              <a:ext cx="532012" cy="532175"/>
            </a:xfrm>
            <a:prstGeom prst="round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cxnSp>
          <p:nvCxnSpPr>
            <p:cNvPr id="136" name="Straight Connector 135"/>
            <p:cNvCxnSpPr/>
            <p:nvPr/>
          </p:nvCxnSpPr>
          <p:spPr>
            <a:xfrm>
              <a:off x="5096166" y="3486545"/>
              <a:ext cx="0" cy="762485"/>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7655638" y="3958346"/>
              <a:ext cx="431421" cy="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142" idx="4"/>
            </p:cNvCxnSpPr>
            <p:nvPr/>
          </p:nvCxnSpPr>
          <p:spPr>
            <a:xfrm flipH="1">
              <a:off x="7105743" y="4206546"/>
              <a:ext cx="0" cy="230310"/>
            </a:xfrm>
            <a:prstGeom prst="line">
              <a:avLst/>
            </a:prstGeom>
            <a:ln w="254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180" name="Oval 179"/>
            <p:cNvSpPr>
              <a:spLocks noChangeAspect="1"/>
            </p:cNvSpPr>
            <p:nvPr/>
          </p:nvSpPr>
          <p:spPr>
            <a:xfrm>
              <a:off x="7946233" y="3692259"/>
              <a:ext cx="532012" cy="532175"/>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sz="1015"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sp>
          <p:nvSpPr>
            <p:cNvPr id="142" name="Oval 141"/>
            <p:cNvSpPr>
              <a:spLocks noChangeAspect="1"/>
            </p:cNvSpPr>
            <p:nvPr/>
          </p:nvSpPr>
          <p:spPr>
            <a:xfrm>
              <a:off x="6917974" y="3830893"/>
              <a:ext cx="373302" cy="37565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900" b="0" i="0" u="none" strike="noStrike" kern="1200" cap="none" spc="0" normalizeH="0" baseline="0" noProof="0" dirty="0">
                  <a:ln>
                    <a:noFill/>
                  </a:ln>
                  <a:solidFill>
                    <a:schemeClr val="bg1"/>
                  </a:solidFill>
                  <a:effectLst/>
                  <a:uLnTx/>
                  <a:uFillTx/>
                  <a:latin typeface="FontAwesome" pitchFamily="2" charset="0"/>
                  <a:ea typeface="+mn-ea"/>
                  <a:cs typeface="+mn-cs"/>
                </a:rPr>
                <a:t></a:t>
              </a:r>
              <a:endParaRPr kumimoji="0" lang="en-US" sz="900" b="0" i="0" u="none" strike="noStrike" kern="1200" cap="none" spc="0" normalizeH="0" baseline="0" noProof="0" dirty="0">
                <a:ln>
                  <a:noFill/>
                </a:ln>
                <a:solidFill>
                  <a:schemeClr val="bg1"/>
                </a:solidFill>
                <a:effectLst/>
                <a:uLnTx/>
                <a:uFillTx/>
                <a:latin typeface="FontAwesome" pitchFamily="2" charset="0"/>
                <a:ea typeface="+mn-ea"/>
                <a:cs typeface="+mn-cs"/>
              </a:endParaRPr>
            </a:p>
          </p:txBody>
        </p:sp>
      </p:grpSp>
      <p:grpSp>
        <p:nvGrpSpPr>
          <p:cNvPr id="7" name="Group 6"/>
          <p:cNvGrpSpPr/>
          <p:nvPr/>
        </p:nvGrpSpPr>
        <p:grpSpPr>
          <a:xfrm>
            <a:off x="1857375" y="3578225"/>
            <a:ext cx="1905000" cy="1096963"/>
            <a:chOff x="8440747" y="4796156"/>
            <a:chExt cx="2786063" cy="1603375"/>
          </a:xfrm>
        </p:grpSpPr>
        <p:sp>
          <p:nvSpPr>
            <p:cNvPr id="70" name="Freeform 45"/>
            <p:cNvSpPr/>
            <p:nvPr/>
          </p:nvSpPr>
          <p:spPr bwMode="auto">
            <a:xfrm>
              <a:off x="8440747" y="6336880"/>
              <a:ext cx="1402318" cy="62651"/>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1" name="Freeform 46"/>
            <p:cNvSpPr/>
            <p:nvPr/>
          </p:nvSpPr>
          <p:spPr bwMode="auto">
            <a:xfrm>
              <a:off x="9824492" y="6336880"/>
              <a:ext cx="1402318" cy="62651"/>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2" name="Freeform 47"/>
            <p:cNvSpPr/>
            <p:nvPr/>
          </p:nvSpPr>
          <p:spPr bwMode="auto">
            <a:xfrm>
              <a:off x="8714710" y="4796156"/>
              <a:ext cx="2259033" cy="154536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3" name="Freeform 48"/>
            <p:cNvSpPr/>
            <p:nvPr/>
          </p:nvSpPr>
          <p:spPr bwMode="auto">
            <a:xfrm>
              <a:off x="8723997" y="4803118"/>
              <a:ext cx="2242781" cy="1531443"/>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4" name="Freeform 49"/>
            <p:cNvSpPr/>
            <p:nvPr/>
          </p:nvSpPr>
          <p:spPr bwMode="auto">
            <a:xfrm>
              <a:off x="8723997" y="6269590"/>
              <a:ext cx="2242781" cy="64970"/>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5" name="Rectangle 50"/>
            <p:cNvSpPr>
              <a:spLocks noChangeArrowheads="1"/>
            </p:cNvSpPr>
            <p:nvPr/>
          </p:nvSpPr>
          <p:spPr bwMode="auto">
            <a:xfrm>
              <a:off x="8440747" y="6311357"/>
              <a:ext cx="2786063" cy="51048"/>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6" name="Freeform 51"/>
            <p:cNvSpPr/>
            <p:nvPr/>
          </p:nvSpPr>
          <p:spPr bwMode="auto">
            <a:xfrm>
              <a:off x="9634111" y="6311357"/>
              <a:ext cx="399336" cy="30164"/>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7" name="Rectangle 52"/>
            <p:cNvSpPr>
              <a:spLocks noChangeArrowheads="1"/>
            </p:cNvSpPr>
            <p:nvPr/>
          </p:nvSpPr>
          <p:spPr bwMode="auto">
            <a:xfrm>
              <a:off x="8798292" y="4900573"/>
              <a:ext cx="2094191" cy="1322610"/>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8" name="Rectangle 53"/>
            <p:cNvSpPr>
              <a:spLocks noChangeArrowheads="1"/>
            </p:cNvSpPr>
            <p:nvPr/>
          </p:nvSpPr>
          <p:spPr bwMode="auto">
            <a:xfrm>
              <a:off x="8805258" y="4909855"/>
              <a:ext cx="2077938" cy="1306366"/>
            </a:xfrm>
            <a:prstGeom prst="rect">
              <a:avLst/>
            </a:prstGeom>
            <a:blipFill>
              <a:blip r:embed="rId3" cstate="email"/>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79" name="Oval 54"/>
            <p:cNvSpPr>
              <a:spLocks noChangeArrowheads="1"/>
            </p:cNvSpPr>
            <p:nvPr/>
          </p:nvSpPr>
          <p:spPr bwMode="auto">
            <a:xfrm>
              <a:off x="9831458" y="4844884"/>
              <a:ext cx="23217" cy="23204"/>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80" name="Oval 55"/>
            <p:cNvSpPr>
              <a:spLocks noChangeArrowheads="1"/>
            </p:cNvSpPr>
            <p:nvPr/>
          </p:nvSpPr>
          <p:spPr bwMode="auto">
            <a:xfrm>
              <a:off x="9831458" y="4844884"/>
              <a:ext cx="23217" cy="2088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81" name="Oval 56"/>
            <p:cNvSpPr>
              <a:spLocks noChangeArrowheads="1"/>
            </p:cNvSpPr>
            <p:nvPr/>
          </p:nvSpPr>
          <p:spPr bwMode="auto">
            <a:xfrm>
              <a:off x="9836101" y="4847204"/>
              <a:ext cx="13930" cy="16243"/>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82" name="Oval 57"/>
            <p:cNvSpPr>
              <a:spLocks noChangeArrowheads="1"/>
            </p:cNvSpPr>
            <p:nvPr/>
          </p:nvSpPr>
          <p:spPr bwMode="auto">
            <a:xfrm>
              <a:off x="9838422" y="4851845"/>
              <a:ext cx="9287" cy="6962"/>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sp>
          <p:nvSpPr>
            <p:cNvPr id="83" name="Freeform 58"/>
            <p:cNvSpPr/>
            <p:nvPr/>
          </p:nvSpPr>
          <p:spPr bwMode="auto">
            <a:xfrm>
              <a:off x="9843065" y="4854166"/>
              <a:ext cx="0" cy="2320"/>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015" b="0" i="0" u="none" strike="noStrike" kern="1200" cap="none" spc="0" normalizeH="0" baseline="0" noProof="0" dirty="0">
                <a:ln>
                  <a:noFill/>
                </a:ln>
                <a:solidFill>
                  <a:schemeClr val="bg1"/>
                </a:solidFill>
                <a:effectLst/>
                <a:uLnTx/>
                <a:uFillTx/>
                <a:latin typeface="华文细黑" panose="02010600040101010101" pitchFamily="2" charset="-122"/>
                <a:ea typeface="+mn-ea"/>
                <a:cs typeface="+mn-cs"/>
              </a:endParaRPr>
            </a:p>
          </p:txBody>
        </p:sp>
      </p:grpSp>
      <p:grpSp>
        <p:nvGrpSpPr>
          <p:cNvPr id="67" name="组合 66"/>
          <p:cNvGrpSpPr/>
          <p:nvPr/>
        </p:nvGrpSpPr>
        <p:grpSpPr>
          <a:xfrm>
            <a:off x="5089525" y="1349375"/>
            <a:ext cx="3562350" cy="862013"/>
            <a:chOff x="544923" y="2418093"/>
            <a:chExt cx="4750103" cy="1149032"/>
          </a:xfrm>
        </p:grpSpPr>
        <p:sp>
          <p:nvSpPr>
            <p:cNvPr id="68" name="矩形 67"/>
            <p:cNvSpPr/>
            <p:nvPr/>
          </p:nvSpPr>
          <p:spPr>
            <a:xfrm>
              <a:off x="544923" y="2788408"/>
              <a:ext cx="4750103" cy="77871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rPr>
                <a:t>Please click here to modify the text for example, the text here, you may post texts. Please click here to modify the text for example, the text here, you may post texts. Please click here to modify the text for example, the text here, you may post texts.</a:t>
              </a:r>
              <a:endParaRPr kumimoji="0" lang="zh-CN" altLang="en-US"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endParaRPr>
            </a:p>
          </p:txBody>
        </p:sp>
        <p:sp>
          <p:nvSpPr>
            <p:cNvPr id="69" name="文本框 23"/>
            <p:cNvSpPr txBox="1"/>
            <p:nvPr/>
          </p:nvSpPr>
          <p:spPr>
            <a:xfrm>
              <a:off x="544923" y="2418093"/>
              <a:ext cx="2061765" cy="410519"/>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YOUR TEXT HERE</a:t>
              </a:r>
              <a:endParaRPr kumimoji="0" lang="zh-CN" altLang="en-US"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grpSp>
      <p:grpSp>
        <p:nvGrpSpPr>
          <p:cNvPr id="84" name="组合 83"/>
          <p:cNvGrpSpPr/>
          <p:nvPr/>
        </p:nvGrpSpPr>
        <p:grpSpPr>
          <a:xfrm>
            <a:off x="5089525" y="2481263"/>
            <a:ext cx="3562350" cy="862012"/>
            <a:chOff x="544923" y="2418093"/>
            <a:chExt cx="4750103" cy="1149032"/>
          </a:xfrm>
        </p:grpSpPr>
        <p:sp>
          <p:nvSpPr>
            <p:cNvPr id="85" name="矩形 84"/>
            <p:cNvSpPr/>
            <p:nvPr/>
          </p:nvSpPr>
          <p:spPr>
            <a:xfrm>
              <a:off x="544923" y="2788407"/>
              <a:ext cx="4750103" cy="778718"/>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rPr>
                <a:t>Please click here to modify the text for example, the text here, you may post texts. Please click here to modify the text for example, the text here, you may post texts. Please click here to modify the text for example, the text here, you may post texts.</a:t>
              </a:r>
              <a:endParaRPr kumimoji="0" lang="zh-CN" altLang="en-US"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endParaRPr>
            </a:p>
          </p:txBody>
        </p:sp>
        <p:sp>
          <p:nvSpPr>
            <p:cNvPr id="86" name="文本框 27"/>
            <p:cNvSpPr txBox="1"/>
            <p:nvPr/>
          </p:nvSpPr>
          <p:spPr>
            <a:xfrm>
              <a:off x="544923" y="2418093"/>
              <a:ext cx="2061765" cy="41052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YOUR TEXT HERE</a:t>
              </a:r>
              <a:endParaRPr kumimoji="0" lang="zh-CN" altLang="en-US"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grpSp>
      <p:grpSp>
        <p:nvGrpSpPr>
          <p:cNvPr id="87" name="组合 86"/>
          <p:cNvGrpSpPr/>
          <p:nvPr/>
        </p:nvGrpSpPr>
        <p:grpSpPr>
          <a:xfrm>
            <a:off x="5089525" y="3544888"/>
            <a:ext cx="3562350" cy="862012"/>
            <a:chOff x="544923" y="2418093"/>
            <a:chExt cx="4750103" cy="1149032"/>
          </a:xfrm>
        </p:grpSpPr>
        <p:sp>
          <p:nvSpPr>
            <p:cNvPr id="88" name="矩形 87"/>
            <p:cNvSpPr/>
            <p:nvPr/>
          </p:nvSpPr>
          <p:spPr>
            <a:xfrm>
              <a:off x="544923" y="2788407"/>
              <a:ext cx="4750103" cy="778718"/>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rPr>
                <a:t>Please click here to modify the text for example, the text here, you may post texts. Please click here to modify the text for example, the text here, you may post texts. Please click here to modify the text for example, the text here, you may post texts.</a:t>
              </a:r>
              <a:endParaRPr kumimoji="0" lang="zh-CN" altLang="en-US" sz="8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Arial" panose="020B0604020202020204" pitchFamily="34" charset="0"/>
              </a:endParaRPr>
            </a:p>
          </p:txBody>
        </p:sp>
        <p:sp>
          <p:nvSpPr>
            <p:cNvPr id="89" name="文本框 31"/>
            <p:cNvSpPr txBox="1"/>
            <p:nvPr/>
          </p:nvSpPr>
          <p:spPr>
            <a:xfrm>
              <a:off x="544923" y="2418093"/>
              <a:ext cx="2061765" cy="41052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YOUR TEXT HERE</a:t>
              </a:r>
              <a:endParaRPr kumimoji="0" lang="zh-CN" altLang="en-US" sz="14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gr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wipe(left)">
                                      <p:cBhvr>
                                        <p:cTn id="20" dur="500"/>
                                        <p:tgtEl>
                                          <p:spTgt spid="84"/>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left)">
                                      <p:cBhvr>
                                        <p:cTn id="2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3"/>
          <p:cNvPicPr>
            <a:picLocks noChangeAspect="1"/>
          </p:cNvPicPr>
          <p:nvPr/>
        </p:nvPicPr>
        <p:blipFill>
          <a:blip r:embed="rId3"/>
          <a:stretch>
            <a:fillRect/>
          </a:stretch>
        </p:blipFill>
        <p:spPr>
          <a:xfrm>
            <a:off x="7065529" y="2050617"/>
            <a:ext cx="1228725" cy="1231900"/>
          </a:xfrm>
          <a:prstGeom prst="rect">
            <a:avLst/>
          </a:prstGeom>
          <a:noFill/>
          <a:ln w="9525">
            <a:noFill/>
          </a:ln>
        </p:spPr>
      </p:pic>
      <p:pic>
        <p:nvPicPr>
          <p:cNvPr id="43" name="图片 26"/>
          <p:cNvPicPr>
            <a:picLocks noChangeAspect="1"/>
          </p:cNvPicPr>
          <p:nvPr/>
        </p:nvPicPr>
        <p:blipFill>
          <a:blip r:embed="rId4"/>
          <a:srcRect r="7535"/>
          <a:stretch>
            <a:fillRect/>
          </a:stretch>
        </p:blipFill>
        <p:spPr>
          <a:xfrm>
            <a:off x="878755" y="2053648"/>
            <a:ext cx="1235075" cy="1220788"/>
          </a:xfrm>
          <a:prstGeom prst="rect">
            <a:avLst/>
          </a:prstGeom>
          <a:noFill/>
          <a:ln w="9525">
            <a:noFill/>
          </a:ln>
        </p:spPr>
      </p:pic>
      <p:pic>
        <p:nvPicPr>
          <p:cNvPr id="44" name="图片 27"/>
          <p:cNvPicPr>
            <a:picLocks noChangeAspect="1"/>
          </p:cNvPicPr>
          <p:nvPr/>
        </p:nvPicPr>
        <p:blipFill>
          <a:blip r:embed="rId5"/>
          <a:srcRect l="6564" r="7132"/>
          <a:stretch>
            <a:fillRect/>
          </a:stretch>
        </p:blipFill>
        <p:spPr>
          <a:xfrm>
            <a:off x="3361718" y="3282517"/>
            <a:ext cx="1223962" cy="1246187"/>
          </a:xfrm>
          <a:prstGeom prst="rect">
            <a:avLst/>
          </a:prstGeom>
          <a:noFill/>
          <a:ln w="9525">
            <a:noFill/>
          </a:ln>
        </p:spPr>
      </p:pic>
      <p:sp>
        <p:nvSpPr>
          <p:cNvPr id="60" name="文本框 45"/>
          <p:cNvSpPr>
            <a:spLocks noChangeArrowheads="1"/>
          </p:cNvSpPr>
          <p:nvPr/>
        </p:nvSpPr>
        <p:spPr bwMode="auto">
          <a:xfrm>
            <a:off x="414338" y="487363"/>
            <a:ext cx="2286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lumMod val="95000"/>
                  </a:scheme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微软雅黑" panose="020B0503020204020204" pitchFamily="34" charset="-122"/>
              </a:rPr>
              <a:t>CONTENTS</a:t>
            </a:r>
            <a:endParaRPr kumimoji="0" lang="zh-CN" altLang="en-US" sz="2800" b="1" i="0" u="none" strike="noStrike" kern="1200" cap="none" spc="0" normalizeH="0" baseline="0" noProof="0" dirty="0">
              <a:ln>
                <a:noFill/>
              </a:ln>
              <a:solidFill>
                <a:schemeClr val="bg1">
                  <a:lumMod val="95000"/>
                </a:scheme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微软雅黑" panose="020B0503020204020204" pitchFamily="34" charset="-122"/>
            </a:endParaRPr>
          </a:p>
        </p:txBody>
      </p:sp>
      <p:grpSp>
        <p:nvGrpSpPr>
          <p:cNvPr id="2" name="组合 1"/>
          <p:cNvGrpSpPr/>
          <p:nvPr/>
        </p:nvGrpSpPr>
        <p:grpSpPr>
          <a:xfrm>
            <a:off x="2120757" y="2048452"/>
            <a:ext cx="1227137" cy="1227138"/>
            <a:chOff x="3169166" y="2457450"/>
            <a:chExt cx="1638221" cy="1638300"/>
          </a:xfrm>
        </p:grpSpPr>
        <p:sp>
          <p:nvSpPr>
            <p:cNvPr id="33" name="矩形 4"/>
            <p:cNvSpPr>
              <a:spLocks noChangeArrowheads="1"/>
            </p:cNvSpPr>
            <p:nvPr/>
          </p:nvSpPr>
          <p:spPr bwMode="auto">
            <a:xfrm>
              <a:off x="3169166" y="2457450"/>
              <a:ext cx="1638221" cy="1638300"/>
            </a:xfrm>
            <a:prstGeom prst="rect">
              <a:avLst/>
            </a:prstGeom>
            <a:solidFill>
              <a:schemeClr val="bg1">
                <a:alpha val="2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sym typeface="宋体" panose="02010600030101010101" pitchFamily="2" charset="-122"/>
              </a:endParaRPr>
            </a:p>
          </p:txBody>
        </p:sp>
        <p:sp>
          <p:nvSpPr>
            <p:cNvPr id="57" name="文本框 42"/>
            <p:cNvSpPr>
              <a:spLocks noChangeArrowheads="1"/>
            </p:cNvSpPr>
            <p:nvPr/>
          </p:nvSpPr>
          <p:spPr bwMode="auto">
            <a:xfrm>
              <a:off x="3362022" y="3635839"/>
              <a:ext cx="1369070" cy="38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rPr>
                <a:t>Your Text</a:t>
              </a:r>
              <a:endParaRPr kumimoji="0" lang="zh-CN" altLang="en-US"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nvGrpSpPr>
            <p:cNvPr id="65" name="组合 64"/>
            <p:cNvGrpSpPr>
              <a:grpSpLocks noChangeAspect="1"/>
            </p:cNvGrpSpPr>
            <p:nvPr/>
          </p:nvGrpSpPr>
          <p:grpSpPr>
            <a:xfrm>
              <a:off x="3694246" y="2804636"/>
              <a:ext cx="648000" cy="624651"/>
              <a:chOff x="7019925" y="5499100"/>
              <a:chExt cx="312738" cy="301626"/>
            </a:xfrm>
            <a:solidFill>
              <a:schemeClr val="bg1"/>
            </a:solidFill>
          </p:grpSpPr>
          <p:sp>
            <p:nvSpPr>
              <p:cNvPr id="66"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sp>
            <p:nvSpPr>
              <p:cNvPr id="67"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grpSp>
      </p:grpSp>
      <p:grpSp>
        <p:nvGrpSpPr>
          <p:cNvPr id="3" name="组合 2"/>
          <p:cNvGrpSpPr/>
          <p:nvPr/>
        </p:nvGrpSpPr>
        <p:grpSpPr>
          <a:xfrm>
            <a:off x="3354791" y="2051102"/>
            <a:ext cx="1228725" cy="1227138"/>
            <a:chOff x="4806792" y="2457450"/>
            <a:chExt cx="1638221" cy="1638300"/>
          </a:xfrm>
        </p:grpSpPr>
        <p:sp>
          <p:nvSpPr>
            <p:cNvPr id="34" name="矩形 5"/>
            <p:cNvSpPr>
              <a:spLocks noChangeArrowheads="1"/>
            </p:cNvSpPr>
            <p:nvPr/>
          </p:nvSpPr>
          <p:spPr bwMode="auto">
            <a:xfrm>
              <a:off x="4806792" y="2457450"/>
              <a:ext cx="1638221" cy="1638300"/>
            </a:xfrm>
            <a:prstGeom prst="rect">
              <a:avLst/>
            </a:prstGeom>
            <a:solidFill>
              <a:schemeClr val="bg1">
                <a:alpha val="3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sym typeface="宋体" panose="02010600030101010101" pitchFamily="2" charset="-122"/>
              </a:endParaRPr>
            </a:p>
          </p:txBody>
        </p:sp>
        <p:sp>
          <p:nvSpPr>
            <p:cNvPr id="68" name="Freeform 8"/>
            <p:cNvSpPr>
              <a:spLocks noEditPoints="1"/>
            </p:cNvSpPr>
            <p:nvPr/>
          </p:nvSpPr>
          <p:spPr bwMode="auto">
            <a:xfrm>
              <a:off x="5208939" y="2749928"/>
              <a:ext cx="776780" cy="68032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69" name="文本框 42"/>
            <p:cNvSpPr>
              <a:spLocks noChangeArrowheads="1"/>
            </p:cNvSpPr>
            <p:nvPr/>
          </p:nvSpPr>
          <p:spPr bwMode="auto">
            <a:xfrm>
              <a:off x="4946485" y="3635839"/>
              <a:ext cx="1369418" cy="38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rPr>
                <a:t>Your Text</a:t>
              </a:r>
              <a:endParaRPr kumimoji="0" lang="zh-CN" altLang="en-US"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grpSp>
        <p:nvGrpSpPr>
          <p:cNvPr id="4" name="组合 3"/>
          <p:cNvGrpSpPr/>
          <p:nvPr/>
        </p:nvGrpSpPr>
        <p:grpSpPr>
          <a:xfrm>
            <a:off x="5830888" y="812800"/>
            <a:ext cx="1228725" cy="1228725"/>
            <a:chOff x="8091567" y="819150"/>
            <a:chExt cx="1638221" cy="1638300"/>
          </a:xfrm>
        </p:grpSpPr>
        <p:sp>
          <p:nvSpPr>
            <p:cNvPr id="40" name="矩形 21"/>
            <p:cNvSpPr>
              <a:spLocks noChangeArrowheads="1"/>
            </p:cNvSpPr>
            <p:nvPr/>
          </p:nvSpPr>
          <p:spPr bwMode="auto">
            <a:xfrm>
              <a:off x="8091567" y="819150"/>
              <a:ext cx="1638221" cy="1638300"/>
            </a:xfrm>
            <a:prstGeom prst="rect">
              <a:avLst/>
            </a:prstGeom>
            <a:solidFill>
              <a:schemeClr val="bg1">
                <a:alpha val="2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sym typeface="宋体" panose="02010600030101010101" pitchFamily="2" charset="-122"/>
              </a:endParaRPr>
            </a:p>
          </p:txBody>
        </p:sp>
        <p:grpSp>
          <p:nvGrpSpPr>
            <p:cNvPr id="70" name="组合 69"/>
            <p:cNvGrpSpPr>
              <a:grpSpLocks noChangeAspect="1"/>
            </p:cNvGrpSpPr>
            <p:nvPr/>
          </p:nvGrpSpPr>
          <p:grpSpPr>
            <a:xfrm>
              <a:off x="8513923" y="1149677"/>
              <a:ext cx="720000" cy="695147"/>
              <a:chOff x="7493000" y="1820863"/>
              <a:chExt cx="233363" cy="225425"/>
            </a:xfrm>
            <a:solidFill>
              <a:schemeClr val="bg1"/>
            </a:solidFill>
          </p:grpSpPr>
          <p:sp>
            <p:nvSpPr>
              <p:cNvPr id="71"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72"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73"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74"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75"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76"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44" tIns="34272" rIns="68544" bIns="34272"/>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endParaRPr>
              </a:p>
            </p:txBody>
          </p:sp>
        </p:grpSp>
        <p:sp>
          <p:nvSpPr>
            <p:cNvPr id="78" name="文本框 42"/>
            <p:cNvSpPr>
              <a:spLocks noChangeArrowheads="1"/>
            </p:cNvSpPr>
            <p:nvPr/>
          </p:nvSpPr>
          <p:spPr bwMode="auto">
            <a:xfrm>
              <a:off x="8258775" y="1979083"/>
              <a:ext cx="1369418" cy="38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rPr>
                <a:t>Your Text</a:t>
              </a:r>
              <a:endParaRPr kumimoji="0" lang="zh-CN" altLang="en-US"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grpSp>
        <p:nvGrpSpPr>
          <p:cNvPr id="5" name="组合 4"/>
          <p:cNvGrpSpPr/>
          <p:nvPr/>
        </p:nvGrpSpPr>
        <p:grpSpPr>
          <a:xfrm>
            <a:off x="5826559" y="3285115"/>
            <a:ext cx="1228725" cy="1243589"/>
            <a:chOff x="8104188" y="4107656"/>
            <a:chExt cx="1638221" cy="1638300"/>
          </a:xfrm>
        </p:grpSpPr>
        <p:sp>
          <p:nvSpPr>
            <p:cNvPr id="62" name="矩形 21"/>
            <p:cNvSpPr>
              <a:spLocks noChangeArrowheads="1"/>
            </p:cNvSpPr>
            <p:nvPr/>
          </p:nvSpPr>
          <p:spPr bwMode="auto">
            <a:xfrm>
              <a:off x="8104188" y="4107656"/>
              <a:ext cx="1638221" cy="1638300"/>
            </a:xfrm>
            <a:prstGeom prst="rect">
              <a:avLst/>
            </a:prstGeom>
            <a:solidFill>
              <a:schemeClr val="bg1">
                <a:alpha val="2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13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sym typeface="宋体" panose="02010600030101010101" pitchFamily="2" charset="-122"/>
              </a:endParaRPr>
            </a:p>
          </p:txBody>
        </p:sp>
        <p:grpSp>
          <p:nvGrpSpPr>
            <p:cNvPr id="79" name="组合 78"/>
            <p:cNvGrpSpPr>
              <a:grpSpLocks noChangeAspect="1"/>
            </p:cNvGrpSpPr>
            <p:nvPr/>
          </p:nvGrpSpPr>
          <p:grpSpPr>
            <a:xfrm>
              <a:off x="8630144" y="4419129"/>
              <a:ext cx="684000" cy="524129"/>
              <a:chOff x="5611813" y="1835150"/>
              <a:chExt cx="285750" cy="219076"/>
            </a:xfrm>
            <a:solidFill>
              <a:schemeClr val="bg1"/>
            </a:solidFill>
          </p:grpSpPr>
          <p:sp>
            <p:nvSpPr>
              <p:cNvPr id="80"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sp>
            <p:nvSpPr>
              <p:cNvPr id="81" name="Rectangle 58"/>
              <p:cNvSpPr>
                <a:spLocks noChangeArrowheads="1"/>
              </p:cNvSpPr>
              <p:nvPr/>
            </p:nvSpPr>
            <p:spPr bwMode="auto">
              <a:xfrm>
                <a:off x="5648326" y="1884363"/>
                <a:ext cx="41275" cy="1397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sp>
            <p:nvSpPr>
              <p:cNvPr id="82" name="Rectangle 59"/>
              <p:cNvSpPr>
                <a:spLocks noChangeArrowheads="1"/>
              </p:cNvSpPr>
              <p:nvPr/>
            </p:nvSpPr>
            <p:spPr bwMode="auto">
              <a:xfrm>
                <a:off x="5708651" y="1835150"/>
                <a:ext cx="41275" cy="188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sp>
            <p:nvSpPr>
              <p:cNvPr id="83" name="Rectangle 60"/>
              <p:cNvSpPr>
                <a:spLocks noChangeArrowheads="1"/>
              </p:cNvSpPr>
              <p:nvPr/>
            </p:nvSpPr>
            <p:spPr bwMode="auto">
              <a:xfrm>
                <a:off x="5765801" y="1895475"/>
                <a:ext cx="41275" cy="128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sp>
            <p:nvSpPr>
              <p:cNvPr id="84" name="Rectangle 61"/>
              <p:cNvSpPr>
                <a:spLocks noChangeArrowheads="1"/>
              </p:cNvSpPr>
              <p:nvPr/>
            </p:nvSpPr>
            <p:spPr bwMode="auto">
              <a:xfrm>
                <a:off x="5829301" y="1936750"/>
                <a:ext cx="41275" cy="873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lumMod val="95000"/>
                    </a:schemeClr>
                  </a:solidFill>
                  <a:effectLst/>
                  <a:uLnTx/>
                  <a:uFillTx/>
                  <a:latin typeface="+mn-lt"/>
                  <a:ea typeface="+mn-ea"/>
                  <a:cs typeface="+mn-cs"/>
                </a:endParaRPr>
              </a:p>
            </p:txBody>
          </p:sp>
        </p:grpSp>
        <p:sp>
          <p:nvSpPr>
            <p:cNvPr id="85" name="文本框 42"/>
            <p:cNvSpPr>
              <a:spLocks noChangeArrowheads="1"/>
            </p:cNvSpPr>
            <p:nvPr/>
          </p:nvSpPr>
          <p:spPr bwMode="auto">
            <a:xfrm>
              <a:off x="8275629" y="5157523"/>
              <a:ext cx="1369418" cy="38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rPr>
                <a:t>Your Text</a:t>
              </a:r>
              <a:endParaRPr kumimoji="0" lang="zh-CN" altLang="en-US" sz="1275"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pic>
        <p:nvPicPr>
          <p:cNvPr id="88" name="图片 25"/>
          <p:cNvPicPr>
            <a:picLocks noChangeAspect="1"/>
          </p:cNvPicPr>
          <p:nvPr/>
        </p:nvPicPr>
        <p:blipFill>
          <a:blip r:embed="rId6"/>
          <a:srcRect r="13440"/>
          <a:stretch>
            <a:fillRect/>
          </a:stretch>
        </p:blipFill>
        <p:spPr>
          <a:xfrm>
            <a:off x="4594225" y="812800"/>
            <a:ext cx="1230313" cy="1231900"/>
          </a:xfrm>
          <a:prstGeom prst="rect">
            <a:avLst/>
          </a:prstGeom>
          <a:noFill/>
          <a:ln w="9525">
            <a:noFill/>
          </a:ln>
        </p:spPr>
      </p:pic>
      <p:grpSp>
        <p:nvGrpSpPr>
          <p:cNvPr id="6" name="组合 5"/>
          <p:cNvGrpSpPr/>
          <p:nvPr/>
        </p:nvGrpSpPr>
        <p:grpSpPr>
          <a:xfrm>
            <a:off x="4591050" y="2049463"/>
            <a:ext cx="1233488" cy="1228725"/>
            <a:chOff x="2255813" y="4383987"/>
            <a:chExt cx="1638221" cy="1638300"/>
          </a:xfrm>
        </p:grpSpPr>
        <p:sp>
          <p:nvSpPr>
            <p:cNvPr id="90" name="矩形 21"/>
            <p:cNvSpPr>
              <a:spLocks noChangeArrowheads="1"/>
            </p:cNvSpPr>
            <p:nvPr/>
          </p:nvSpPr>
          <p:spPr bwMode="auto">
            <a:xfrm>
              <a:off x="2255813" y="4383987"/>
              <a:ext cx="1638221" cy="1638300"/>
            </a:xfrm>
            <a:prstGeom prst="rect">
              <a:avLst/>
            </a:prstGeom>
            <a:solidFill>
              <a:schemeClr val="bg1">
                <a:lumMod val="85000"/>
                <a:alpha val="5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1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宋体" panose="02010600030101010101" pitchFamily="2" charset="-122"/>
              </a:endParaRPr>
            </a:p>
          </p:txBody>
        </p:sp>
        <p:sp>
          <p:nvSpPr>
            <p:cNvPr id="92" name="文本框 42"/>
            <p:cNvSpPr>
              <a:spLocks noChangeArrowheads="1"/>
            </p:cNvSpPr>
            <p:nvPr/>
          </p:nvSpPr>
          <p:spPr bwMode="auto">
            <a:xfrm>
              <a:off x="2390750" y="4652803"/>
              <a:ext cx="1368347" cy="120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rPr>
                <a:t>Click here to modify the text ,  you may post text here .</a:t>
              </a:r>
              <a:endParaRPr kumimoji="0" lang="zh-CN" altLang="en-US"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grpSp>
        <p:nvGrpSpPr>
          <p:cNvPr id="98" name="组合 97"/>
          <p:cNvGrpSpPr/>
          <p:nvPr/>
        </p:nvGrpSpPr>
        <p:grpSpPr>
          <a:xfrm>
            <a:off x="7067117" y="814388"/>
            <a:ext cx="1227137" cy="1228725"/>
            <a:chOff x="2283557" y="4374751"/>
            <a:chExt cx="1638221" cy="1638300"/>
          </a:xfrm>
        </p:grpSpPr>
        <p:sp>
          <p:nvSpPr>
            <p:cNvPr id="99" name="矩形 21"/>
            <p:cNvSpPr>
              <a:spLocks noChangeArrowheads="1"/>
            </p:cNvSpPr>
            <p:nvPr/>
          </p:nvSpPr>
          <p:spPr bwMode="auto">
            <a:xfrm>
              <a:off x="2283557" y="4374751"/>
              <a:ext cx="1638221" cy="1638300"/>
            </a:xfrm>
            <a:prstGeom prst="rect">
              <a:avLst/>
            </a:prstGeom>
            <a:solidFill>
              <a:schemeClr val="bg1">
                <a:lumMod val="85000"/>
                <a:alpha val="5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1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宋体" panose="02010600030101010101" pitchFamily="2" charset="-122"/>
              </a:endParaRPr>
            </a:p>
          </p:txBody>
        </p:sp>
        <p:sp>
          <p:nvSpPr>
            <p:cNvPr id="100" name="文本框 42"/>
            <p:cNvSpPr>
              <a:spLocks noChangeArrowheads="1"/>
            </p:cNvSpPr>
            <p:nvPr/>
          </p:nvSpPr>
          <p:spPr bwMode="auto">
            <a:xfrm>
              <a:off x="2391448" y="4652803"/>
              <a:ext cx="1366950" cy="120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rPr>
                <a:t>Click here to modify the text ,  you may post text here .</a:t>
              </a:r>
              <a:endParaRPr kumimoji="0" lang="zh-CN" altLang="en-US"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grpSp>
        <p:nvGrpSpPr>
          <p:cNvPr id="102" name="组合 101"/>
          <p:cNvGrpSpPr/>
          <p:nvPr/>
        </p:nvGrpSpPr>
        <p:grpSpPr>
          <a:xfrm>
            <a:off x="4590907" y="3280786"/>
            <a:ext cx="1228725" cy="1247918"/>
            <a:chOff x="2255813" y="4383987"/>
            <a:chExt cx="1638221" cy="1638300"/>
          </a:xfrm>
        </p:grpSpPr>
        <p:sp>
          <p:nvSpPr>
            <p:cNvPr id="103" name="矩形 21"/>
            <p:cNvSpPr>
              <a:spLocks noChangeArrowheads="1"/>
            </p:cNvSpPr>
            <p:nvPr/>
          </p:nvSpPr>
          <p:spPr bwMode="auto">
            <a:xfrm>
              <a:off x="2255813" y="4383987"/>
              <a:ext cx="1638221" cy="1638300"/>
            </a:xfrm>
            <a:prstGeom prst="rect">
              <a:avLst/>
            </a:prstGeom>
            <a:solidFill>
              <a:schemeClr val="bg1">
                <a:lumMod val="50000"/>
                <a:alpha val="5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1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宋体" panose="02010600030101010101" pitchFamily="2" charset="-122"/>
              </a:endParaRPr>
            </a:p>
          </p:txBody>
        </p:sp>
        <p:sp>
          <p:nvSpPr>
            <p:cNvPr id="104" name="文本框 42"/>
            <p:cNvSpPr>
              <a:spLocks noChangeArrowheads="1"/>
            </p:cNvSpPr>
            <p:nvPr/>
          </p:nvSpPr>
          <p:spPr bwMode="auto">
            <a:xfrm>
              <a:off x="2391273" y="4653151"/>
              <a:ext cx="1367301" cy="1199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rPr>
                <a:t>Click here to modify the text ,  you may post text here .</a:t>
              </a:r>
              <a:endParaRPr kumimoji="0" lang="zh-CN" altLang="en-US"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grpSp>
        <p:nvGrpSpPr>
          <p:cNvPr id="105" name="组合 104"/>
          <p:cNvGrpSpPr/>
          <p:nvPr/>
        </p:nvGrpSpPr>
        <p:grpSpPr>
          <a:xfrm>
            <a:off x="5830888" y="2049463"/>
            <a:ext cx="1228725" cy="1228725"/>
            <a:chOff x="2255813" y="4383987"/>
            <a:chExt cx="1638221" cy="1638300"/>
          </a:xfrm>
        </p:grpSpPr>
        <p:sp>
          <p:nvSpPr>
            <p:cNvPr id="106" name="矩形 21"/>
            <p:cNvSpPr>
              <a:spLocks noChangeArrowheads="1"/>
            </p:cNvSpPr>
            <p:nvPr/>
          </p:nvSpPr>
          <p:spPr bwMode="auto">
            <a:xfrm>
              <a:off x="2255813" y="4383987"/>
              <a:ext cx="1638221" cy="1638300"/>
            </a:xfrm>
            <a:prstGeom prst="rect">
              <a:avLst/>
            </a:prstGeom>
            <a:solidFill>
              <a:schemeClr val="bg1">
                <a:lumMod val="50000"/>
                <a:alpha val="5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1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宋体" panose="02010600030101010101" pitchFamily="2" charset="-122"/>
              </a:endParaRPr>
            </a:p>
          </p:txBody>
        </p:sp>
        <p:sp>
          <p:nvSpPr>
            <p:cNvPr id="107" name="文本框 42"/>
            <p:cNvSpPr>
              <a:spLocks noChangeArrowheads="1"/>
            </p:cNvSpPr>
            <p:nvPr/>
          </p:nvSpPr>
          <p:spPr bwMode="auto">
            <a:xfrm>
              <a:off x="2391273" y="4652803"/>
              <a:ext cx="1367301" cy="120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rPr>
                <a:t>Click here to modify the text ,  you may post text here .</a:t>
              </a:r>
              <a:endParaRPr kumimoji="0" lang="zh-CN" altLang="en-US" sz="105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微软雅黑" panose="020B0503020204020204" pitchFamily="34" charset="-122"/>
                <a:cs typeface="+mn-cs"/>
                <a:sym typeface="微软雅黑" panose="020B0503020204020204" pitchFamily="34" charset="-122"/>
              </a:endParaRPr>
            </a:p>
          </p:txBody>
        </p:sp>
      </p:grpSp>
      <p:cxnSp>
        <p:nvCxnSpPr>
          <p:cNvPr id="8" name="直接连接符 7"/>
          <p:cNvCxnSpPr/>
          <p:nvPr/>
        </p:nvCxnSpPr>
        <p:spPr>
          <a:xfrm>
            <a:off x="558800" y="1006475"/>
            <a:ext cx="2178050"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500"/>
                                        <p:tgtEl>
                                          <p:spTgt spid="43"/>
                                        </p:tgtEl>
                                      </p:cBhvr>
                                    </p:animEffect>
                                  </p:childTnLst>
                                </p:cTn>
                              </p:par>
                              <p:par>
                                <p:cTn id="16" presetID="8" presetClass="emph" presetSubtype="0" decel="58000" fill="hold" nodeType="withEffect">
                                  <p:stCondLst>
                                    <p:cond delay="500"/>
                                  </p:stCondLst>
                                  <p:childTnLst>
                                    <p:animRot by="-21600000">
                                      <p:cBhvr>
                                        <p:cTn id="17" dur="1500" fill="hold"/>
                                        <p:tgtEl>
                                          <p:spTgt spid="43"/>
                                        </p:tgtEl>
                                        <p:attrNameLst>
                                          <p:attrName>r</p:attrName>
                                        </p:attrNameLst>
                                      </p:cBhvr>
                                    </p:animRot>
                                  </p:childTnLst>
                                </p:cTn>
                              </p:par>
                              <p:par>
                                <p:cTn id="18" presetID="0" presetClass="path" presetSubtype="0" accel="50000" decel="50000" fill="hold" nodeType="withEffect">
                                  <p:stCondLst>
                                    <p:cond delay="500"/>
                                  </p:stCondLst>
                                  <p:childTnLst>
                                    <p:animMotion origin="layout" path="M -0.475 -0.47407 C -0.47188 -0.46574 -0.46893 -0.45957 -0.46563 -0.45185 C -0.46094 -0.44136 -0.45938 -0.43333 -0.45313 -0.42592 C -0.45191 -0.41913 -0.44445 -0.40617 -0.44063 -0.4037 C -0.43455 -0.3929 -0.42605 -0.37963 -0.41771 -0.37592 C -0.41146 -0.36759 -0.40452 -0.36389 -0.39688 -0.36111 C -0.37917 -0.34537 -0.35261 -0.34167 -0.33334 -0.34074 C -0.27553 -0.33889 -0.21737 -0.33827 -0.15938 -0.33704 C -0.1448 -0.33333 -0.12987 -0.33055 -0.11563 -0.32407 C -0.11112 -0.31883 -0.10521 -0.31605 -0.1 -0.31296 C -0.0948 -0.3037 -0.08959 -0.29444 -0.08438 -0.28518 C -0.08091 -0.27901 -0.07969 -0.27099 -0.07605 -0.26481 C -0.07605 -0.26234 -0.07605 -0.25957 -0.075 -0.25741 C -0.07414 -0.25339 -0.07084 -0.2463 -0.07084 -0.24599 C -0.0698 -0.23889 -0.06997 -0.23827 -0.06771 -0.23148 C -0.06667 -0.22778 -0.06355 -0.22037 -0.06355 -0.22006 C -0.06216 -0.2108 -0.05938 -0.20092 -0.05625 -0.19259 C -0.05434 -0.18765 -0.05018 -0.17778 -0.05018 -0.17747 C -0.04636 -0.15895 -0.03941 -0.14136 -0.03542 -0.12222 C -0.0316 -0.10432 -0.02848 -0.08488 -0.025 -0.06667 C -0.02414 -0.06234 -0.02223 -0.05957 -0.02084 -0.05555 C -0.01789 -0.04506 -0.01407 -0.0358 -0.01042 -0.02592 C -0.00747 -0.01728 -0.00504 -0.00895 4.72222E-6 -1.23457E-6 " pathEditMode="relative" rAng="0" ptsTypes="AAAAAAAAAAAAAAAAAAAAAAA">
                                      <p:cBhvr>
                                        <p:cTn id="19" dur="1500" fill="hold"/>
                                        <p:tgtEl>
                                          <p:spTgt spid="43"/>
                                        </p:tgtEl>
                                        <p:attrNameLst>
                                          <p:attrName>ppt_x</p:attrName>
                                          <p:attrName>ppt_y</p:attrName>
                                        </p:attrNameLst>
                                      </p:cBhvr>
                                      <p:rCtr x="23750" y="23704"/>
                                    </p:animMotion>
                                  </p:childTnLst>
                                </p:cTn>
                              </p:par>
                              <p:par>
                                <p:cTn id="20" presetID="10" presetClass="entr" presetSubtype="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500"/>
                                        <p:tgtEl>
                                          <p:spTgt spid="2"/>
                                        </p:tgtEl>
                                      </p:cBhvr>
                                    </p:animEffect>
                                  </p:childTnLst>
                                </p:cTn>
                              </p:par>
                              <p:par>
                                <p:cTn id="23" presetID="8" presetClass="emph" presetSubtype="0" decel="58000" fill="hold" nodeType="withEffect">
                                  <p:stCondLst>
                                    <p:cond delay="500"/>
                                  </p:stCondLst>
                                  <p:childTnLst>
                                    <p:animRot by="-21600000">
                                      <p:cBhvr>
                                        <p:cTn id="24" dur="1500" fill="hold"/>
                                        <p:tgtEl>
                                          <p:spTgt spid="2"/>
                                        </p:tgtEl>
                                        <p:attrNameLst>
                                          <p:attrName>r</p:attrName>
                                        </p:attrNameLst>
                                      </p:cBhvr>
                                    </p:animRot>
                                  </p:childTnLst>
                                </p:cTn>
                              </p:par>
                              <p:par>
                                <p:cTn id="25" presetID="0" presetClass="path" presetSubtype="0" accel="50000" decel="50000" fill="hold" nodeType="withEffect">
                                  <p:stCondLst>
                                    <p:cond delay="500"/>
                                  </p:stCondLst>
                                  <p:childTnLst>
                                    <p:animMotion origin="layout" path="M -0.475 -0.47407 C -0.47188 -0.46574 -0.46893 -0.45956 -0.46563 -0.45185 C -0.46094 -0.44135 -0.45938 -0.43333 -0.45313 -0.42592 C -0.45191 -0.41913 -0.44445 -0.40617 -0.44063 -0.4037 C -0.43455 -0.3929 -0.42604 -0.37963 -0.41771 -0.37592 C -0.41146 -0.36759 -0.40452 -0.36388 -0.39688 -0.36111 C -0.37917 -0.34537 -0.35261 -0.34166 -0.33334 -0.34074 C -0.27552 -0.33888 -0.21736 -0.33827 -0.15938 -0.33703 C -0.14479 -0.33333 -0.12986 -0.33055 -0.11563 -0.32407 C -0.11111 -0.31882 -0.10521 -0.31605 -0.1 -0.31296 C -0.09479 -0.3037 -0.08958 -0.29444 -0.08438 -0.28518 C -0.0809 -0.27901 -0.07969 -0.27098 -0.07604 -0.26481 C -0.07604 -0.26234 -0.07604 -0.25956 -0.075 -0.2574 C -0.07413 -0.25339 -0.07083 -0.24629 -0.07083 -0.24598 C -0.06979 -0.23888 -0.06997 -0.23827 -0.06771 -0.23148 C -0.06667 -0.22777 -0.06354 -0.22037 -0.06354 -0.22006 C -0.06215 -0.2108 -0.05938 -0.20092 -0.05625 -0.19259 C -0.05434 -0.18765 -0.05018 -0.17777 -0.05018 -0.17747 C -0.04636 -0.15895 -0.03941 -0.14135 -0.03542 -0.12222 C -0.0316 -0.10432 -0.02847 -0.08487 -0.025 -0.06666 C -0.02413 -0.06234 -0.02222 -0.05956 -0.02083 -0.05555 C -0.01788 -0.04506 -0.01406 -0.0358 -0.01042 -0.02592 C -0.00747 -0.01728 -0.00504 -0.00895 1.66667E-6 -3.95062E-6 " pathEditMode="relative" rAng="0" ptsTypes="AAAAAAAAAAAAAAAAAAAAAAA">
                                      <p:cBhvr>
                                        <p:cTn id="26" dur="1500" fill="hold"/>
                                        <p:tgtEl>
                                          <p:spTgt spid="2"/>
                                        </p:tgtEl>
                                        <p:attrNameLst>
                                          <p:attrName>ppt_x</p:attrName>
                                          <p:attrName>ppt_y</p:attrName>
                                        </p:attrNameLst>
                                      </p:cBhvr>
                                      <p:rCtr x="23750" y="23704"/>
                                    </p:animMotion>
                                  </p:childTnLst>
                                </p:cTn>
                              </p:par>
                              <p:par>
                                <p:cTn id="27" presetID="10" presetClass="entr" presetSubtype="0" fill="hold" nodeType="withEffect">
                                  <p:stCondLst>
                                    <p:cond delay="500"/>
                                  </p:stCondLst>
                                  <p:childTnLst>
                                    <p:set>
                                      <p:cBhvr>
                                        <p:cTn id="28" dur="1" fill="hold">
                                          <p:stCondLst>
                                            <p:cond delay="0"/>
                                          </p:stCondLst>
                                        </p:cTn>
                                        <p:tgtEl>
                                          <p:spTgt spid="88"/>
                                        </p:tgtEl>
                                        <p:attrNameLst>
                                          <p:attrName>style.visibility</p:attrName>
                                        </p:attrNameLst>
                                      </p:cBhvr>
                                      <p:to>
                                        <p:strVal val="visible"/>
                                      </p:to>
                                    </p:set>
                                    <p:animEffect transition="in" filter="fade">
                                      <p:cBhvr>
                                        <p:cTn id="29" dur="1500"/>
                                        <p:tgtEl>
                                          <p:spTgt spid="88"/>
                                        </p:tgtEl>
                                      </p:cBhvr>
                                    </p:animEffect>
                                  </p:childTnLst>
                                </p:cTn>
                              </p:par>
                              <p:par>
                                <p:cTn id="30" presetID="8" presetClass="emph" presetSubtype="0" decel="58000" fill="hold" nodeType="withEffect">
                                  <p:stCondLst>
                                    <p:cond delay="500"/>
                                  </p:stCondLst>
                                  <p:childTnLst>
                                    <p:animRot by="-21600000">
                                      <p:cBhvr>
                                        <p:cTn id="31" dur="1500" fill="hold"/>
                                        <p:tgtEl>
                                          <p:spTgt spid="88"/>
                                        </p:tgtEl>
                                        <p:attrNameLst>
                                          <p:attrName>r</p:attrName>
                                        </p:attrNameLst>
                                      </p:cBhvr>
                                    </p:animRot>
                                  </p:childTnLst>
                                </p:cTn>
                              </p:par>
                              <p:par>
                                <p:cTn id="32"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33" dur="1500" fill="hold"/>
                                        <p:tgtEl>
                                          <p:spTgt spid="88"/>
                                        </p:tgtEl>
                                        <p:attrNameLst>
                                          <p:attrName>ppt_x</p:attrName>
                                          <p:attrName>ppt_y</p:attrName>
                                        </p:attrNameLst>
                                      </p:cBhvr>
                                    </p:animMotion>
                                  </p:childTnLst>
                                </p:cTn>
                              </p:par>
                              <p:par>
                                <p:cTn id="34" presetID="10" presetClass="entr" presetSubtype="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500"/>
                                        <p:tgtEl>
                                          <p:spTgt spid="4"/>
                                        </p:tgtEl>
                                      </p:cBhvr>
                                    </p:animEffect>
                                  </p:childTnLst>
                                </p:cTn>
                              </p:par>
                              <p:par>
                                <p:cTn id="37" presetID="8" presetClass="emph" presetSubtype="0" decel="58000" fill="hold" nodeType="withEffect">
                                  <p:stCondLst>
                                    <p:cond delay="500"/>
                                  </p:stCondLst>
                                  <p:childTnLst>
                                    <p:animRot by="21600000">
                                      <p:cBhvr>
                                        <p:cTn id="38" dur="1500" fill="hold"/>
                                        <p:tgtEl>
                                          <p:spTgt spid="4"/>
                                        </p:tgtEl>
                                        <p:attrNameLst>
                                          <p:attrName>r</p:attrName>
                                        </p:attrNameLst>
                                      </p:cBhvr>
                                    </p:animRot>
                                  </p:childTnLst>
                                </p:cTn>
                              </p:par>
                              <p:par>
                                <p:cTn id="39"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0" dur="1500" fill="hold"/>
                                        <p:tgtEl>
                                          <p:spTgt spid="4"/>
                                        </p:tgtEl>
                                        <p:attrNameLst>
                                          <p:attrName>ppt_x</p:attrName>
                                          <p:attrName>ppt_y</p:attrName>
                                        </p:attrNameLst>
                                      </p:cBhvr>
                                    </p:animMotion>
                                  </p:childTnLst>
                                </p:cTn>
                              </p:par>
                              <p:par>
                                <p:cTn id="41" presetID="10" presetClass="entr" presetSubtype="0" fill="hold" nodeType="withEffect">
                                  <p:stCondLst>
                                    <p:cond delay="5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500"/>
                                        <p:tgtEl>
                                          <p:spTgt spid="3"/>
                                        </p:tgtEl>
                                      </p:cBhvr>
                                    </p:animEffect>
                                  </p:childTnLst>
                                </p:cTn>
                              </p:par>
                              <p:par>
                                <p:cTn id="44" presetID="8" presetClass="emph" presetSubtype="0" decel="58000" fill="hold" nodeType="withEffect">
                                  <p:stCondLst>
                                    <p:cond delay="500"/>
                                  </p:stCondLst>
                                  <p:childTnLst>
                                    <p:animRot by="21600000">
                                      <p:cBhvr>
                                        <p:cTn id="45" dur="1500" fill="hold"/>
                                        <p:tgtEl>
                                          <p:spTgt spid="3"/>
                                        </p:tgtEl>
                                        <p:attrNameLst>
                                          <p:attrName>r</p:attrName>
                                        </p:attrNameLst>
                                      </p:cBhvr>
                                    </p:animRot>
                                  </p:childTnLst>
                                </p:cTn>
                              </p:par>
                              <p:par>
                                <p:cTn id="46" presetID="0" presetClass="path" presetSubtype="0" accel="50000" decel="50000" fill="hold" nodeType="withEffect">
                                  <p:stCondLst>
                                    <p:cond delay="500"/>
                                  </p:stCondLst>
                                  <p:childTnLst>
                                    <p:animMotion origin="layout" path="M -0.15 -0.42778 C -0.14236 -0.41173 -0.13542 -0.39475 -0.12709 -0.37963 C -0.11684 -0.36111 -0.10521 -0.34815 -0.09375 -0.33333 C -0.08472 -0.3216 -0.07709 -0.3071 -0.06875 -0.29444 C -0.05799 -0.27839 -0.05417 -0.2537 -0.04479 -0.23704 C -0.04254 -0.22531 -0.03924 -0.2179 -0.03438 -0.20926 C -0.029 -0.1858 -0.01684 -0.16852 -0.00938 -0.1463 C -0.00347 -0.12901 0.00347 -0.1108 0.01041 -0.09444 C 0.01302 -0.07623 0.01354 -0.07592 0.01146 -0.05 C 0.01094 -0.04413 0.00729 -0.03333 0.00625 -0.02778 C 0.00503 -0.0216 0.00451 -0.01543 0.00312 -0.00926 C 0.00087 0.00031 0.00104 -0.00679 2.22222E-6 -1.23457E-6 " pathEditMode="relative" rAng="0" ptsTypes="AAAAAAAAAAAA">
                                      <p:cBhvr>
                                        <p:cTn id="47" dur="1500" fill="hold"/>
                                        <p:tgtEl>
                                          <p:spTgt spid="3"/>
                                        </p:tgtEl>
                                        <p:attrNameLst>
                                          <p:attrName>ppt_x</p:attrName>
                                          <p:attrName>ppt_y</p:attrName>
                                        </p:attrNameLst>
                                      </p:cBhvr>
                                      <p:rCtr x="8125" y="21389"/>
                                    </p:animMotion>
                                  </p:childTnLst>
                                </p:cTn>
                              </p:par>
                              <p:par>
                                <p:cTn id="48" presetID="10" presetClass="entr" presetSubtype="0" fill="hold" nodeType="withEffect">
                                  <p:stCondLst>
                                    <p:cond delay="5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500"/>
                                        <p:tgtEl>
                                          <p:spTgt spid="6"/>
                                        </p:tgtEl>
                                      </p:cBhvr>
                                    </p:animEffect>
                                  </p:childTnLst>
                                </p:cTn>
                              </p:par>
                              <p:par>
                                <p:cTn id="51" presetID="8" presetClass="emph" presetSubtype="0" decel="58000" fill="hold" nodeType="withEffect">
                                  <p:stCondLst>
                                    <p:cond delay="500"/>
                                  </p:stCondLst>
                                  <p:childTnLst>
                                    <p:animRot by="-21600000">
                                      <p:cBhvr>
                                        <p:cTn id="52" dur="1500" fill="hold"/>
                                        <p:tgtEl>
                                          <p:spTgt spid="6"/>
                                        </p:tgtEl>
                                        <p:attrNameLst>
                                          <p:attrName>r</p:attrName>
                                        </p:attrNameLst>
                                      </p:cBhvr>
                                    </p:animRot>
                                  </p:childTnLst>
                                </p:cTn>
                              </p:par>
                              <p:par>
                                <p:cTn id="53"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54" dur="1500" fill="hold"/>
                                        <p:tgtEl>
                                          <p:spTgt spid="6"/>
                                        </p:tgtEl>
                                        <p:attrNameLst>
                                          <p:attrName>ppt_x</p:attrName>
                                          <p:attrName>ppt_y</p:attrName>
                                        </p:attrNameLst>
                                      </p:cBhvr>
                                    </p:animMotion>
                                  </p:childTnLst>
                                </p:cTn>
                              </p:par>
                              <p:par>
                                <p:cTn id="55" presetID="10" presetClass="entr" presetSubtype="0" fill="hold" nodeType="withEffect">
                                  <p:stCondLst>
                                    <p:cond delay="500"/>
                                  </p:stCondLst>
                                  <p:childTnLst>
                                    <p:set>
                                      <p:cBhvr>
                                        <p:cTn id="56" dur="1" fill="hold">
                                          <p:stCondLst>
                                            <p:cond delay="0"/>
                                          </p:stCondLst>
                                        </p:cTn>
                                        <p:tgtEl>
                                          <p:spTgt spid="102"/>
                                        </p:tgtEl>
                                        <p:attrNameLst>
                                          <p:attrName>style.visibility</p:attrName>
                                        </p:attrNameLst>
                                      </p:cBhvr>
                                      <p:to>
                                        <p:strVal val="visible"/>
                                      </p:to>
                                    </p:set>
                                    <p:animEffect transition="in" filter="fade">
                                      <p:cBhvr>
                                        <p:cTn id="57" dur="1500"/>
                                        <p:tgtEl>
                                          <p:spTgt spid="102"/>
                                        </p:tgtEl>
                                      </p:cBhvr>
                                    </p:animEffect>
                                  </p:childTnLst>
                                </p:cTn>
                              </p:par>
                              <p:par>
                                <p:cTn id="58" presetID="8" presetClass="emph" presetSubtype="0" decel="58000" fill="hold" nodeType="withEffect">
                                  <p:stCondLst>
                                    <p:cond delay="500"/>
                                  </p:stCondLst>
                                  <p:childTnLst>
                                    <p:animRot by="-21600000">
                                      <p:cBhvr>
                                        <p:cTn id="59" dur="1500" fill="hold"/>
                                        <p:tgtEl>
                                          <p:spTgt spid="102"/>
                                        </p:tgtEl>
                                        <p:attrNameLst>
                                          <p:attrName>r</p:attrName>
                                        </p:attrNameLst>
                                      </p:cBhvr>
                                    </p:animRot>
                                  </p:childTnLst>
                                </p:cTn>
                              </p:par>
                              <p:par>
                                <p:cTn id="60" presetID="0" presetClass="path" presetSubtype="0" accel="50000" decel="50000" fill="hold" nodeType="withEffect">
                                  <p:stCondLst>
                                    <p:cond delay="500"/>
                                  </p:stCondLst>
                                  <p:childTnLst>
                                    <p:animMotion origin="layout" path="M 0.11042 -0.79259 C 0.11476 -0.775 0.11701 -0.75617 0.12188 -0.74228 C 0.13038 -0.70864 0.13837 -0.67809 0.14479 -0.6463 C 0.1474 -0.63364 0.14809 -0.62191 0.15104 -0.60926 C 0.15642 -0.56204 0.14879 -0.61914 0.15833 -0.57438 C 0.1592 -0.57006 0.15868 -0.56574 0.15938 -0.56111 C 0.16007 -0.55586 0.16163 -0.55124 0.1625 -0.5463 C 0.16337 -0.54198 0.16389 -0.53766 0.16458 -0.53333 C 0.16719 -0.51512 0.16875 -0.49661 0.17292 -0.47963 C 0.17552 -0.45278 0.17188 -0.48642 0.17708 -0.45556 C 0.17899 -0.44445 0.17986 -0.43333 0.18229 -0.42222 C 0.18368 -0.40401 0.18438 -0.39414 0.1875 -0.37809 C 0.18958 -0.2963 0.1974 -0.18148 0.15208 -0.12778 C 0.14948 -0.12099 0.14705 -0.11728 0.14271 -0.11482 C 0.13958 -0.10926 0.1375 -0.10617 0.13333 -0.1037 C 0.12431 -0.09167 0.13438 -0.1034 0.12396 -0.0963 C 0.12101 -0.09445 0.11858 -0.09074 0.11563 -0.08889 C 0.11458 -0.08827 0.11354 -0.08766 0.1125 -0.08704 C 0.10399 -0.07191 0.11493 -0.08951 0.10521 -0.07963 C 0.10399 -0.0784 0.1033 -0.07531 0.10208 -0.07407 C 0.10017 -0.07222 0.09583 -0.07037 0.09583 -0.07006 C 0.09063 -0.06358 0.08576 -0.06204 0.08021 -0.05556 C 0.06267 -0.03488 0.04219 -0.02377 0.02188 -0.01482 C 0.01493 -0.00648 0.00868 -0.00648 -8.33333E-7 7.40741E-7 " pathEditMode="relative" rAng="0" ptsTypes="AAAAAAAAAAAAAAAAAAAAAAAA">
                                      <p:cBhvr>
                                        <p:cTn id="61" dur="1500" fill="hold"/>
                                        <p:tgtEl>
                                          <p:spTgt spid="102"/>
                                        </p:tgtEl>
                                        <p:attrNameLst>
                                          <p:attrName>ppt_x</p:attrName>
                                          <p:attrName>ppt_y</p:attrName>
                                        </p:attrNameLst>
                                      </p:cBhvr>
                                      <p:rCtr x="-1580" y="39630"/>
                                    </p:animMotion>
                                  </p:childTnLst>
                                </p:cTn>
                              </p:par>
                              <p:par>
                                <p:cTn id="62" presetID="10" presetClass="entr" presetSubtype="0" fill="hold" nodeType="withEffect">
                                  <p:stCondLst>
                                    <p:cond delay="500"/>
                                  </p:stCondLst>
                                  <p:childTnLst>
                                    <p:set>
                                      <p:cBhvr>
                                        <p:cTn id="63" dur="1" fill="hold">
                                          <p:stCondLst>
                                            <p:cond delay="0"/>
                                          </p:stCondLst>
                                        </p:cTn>
                                        <p:tgtEl>
                                          <p:spTgt spid="98"/>
                                        </p:tgtEl>
                                        <p:attrNameLst>
                                          <p:attrName>style.visibility</p:attrName>
                                        </p:attrNameLst>
                                      </p:cBhvr>
                                      <p:to>
                                        <p:strVal val="visible"/>
                                      </p:to>
                                    </p:set>
                                    <p:animEffect transition="in" filter="fade">
                                      <p:cBhvr>
                                        <p:cTn id="64" dur="1500"/>
                                        <p:tgtEl>
                                          <p:spTgt spid="98"/>
                                        </p:tgtEl>
                                      </p:cBhvr>
                                    </p:animEffect>
                                  </p:childTnLst>
                                </p:cTn>
                              </p:par>
                              <p:par>
                                <p:cTn id="65" presetID="8" presetClass="emph" presetSubtype="0" decel="58000" fill="hold" nodeType="withEffect">
                                  <p:stCondLst>
                                    <p:cond delay="500"/>
                                  </p:stCondLst>
                                  <p:childTnLst>
                                    <p:animRot by="-21600000">
                                      <p:cBhvr>
                                        <p:cTn id="66" dur="1500" fill="hold"/>
                                        <p:tgtEl>
                                          <p:spTgt spid="98"/>
                                        </p:tgtEl>
                                        <p:attrNameLst>
                                          <p:attrName>r</p:attrName>
                                        </p:attrNameLst>
                                      </p:cBhvr>
                                    </p:animRot>
                                  </p:childTnLst>
                                </p:cTn>
                              </p:par>
                              <p:par>
                                <p:cTn id="67" presetID="0" presetClass="path" presetSubtype="0" accel="50000" decel="50000" fill="hold" nodeType="withEffect">
                                  <p:stCondLst>
                                    <p:cond delay="500"/>
                                  </p:stCondLst>
                                  <p:childTnLst>
                                    <p:animMotion origin="layout" path="M 0.1625 -0.61852 C 0.1684 -0.59784 0.16979 -0.57593 0.17292 -0.55371 C 0.17778 -0.51914 0.17465 -0.55618 0.17917 -0.51667 C 0.18611 -0.45648 0.17917 -0.4929 0.18854 -0.45 C 0.18993 -0.42161 0.19635 -0.3963 0.19896 -0.36852 C 0.20295 -0.32593 0.20538 -0.28241 0.20729 -0.23889 C 0.20868 -0.20525 0.20903 -0.20834 0.21042 -0.18364 C 0.21111 -0.1713 0.2125 -0.14661 0.2125 -0.14661 C 0.21163 -0.08457 0.21667 0.02315 0.20104 0.09259 C 0.19948 0.10987 0.19705 0.12808 0.19167 0.14259 C 0.18958 0.1571 0.18524 0.17315 0.17813 0.18148 C 0.1724 0.21142 0.15399 0.21389 0.13958 0.22376 C 0.12326 0.22284 0.10486 0.23271 0.09063 0.21852 C 0.07969 0.20741 0.0941 0.21697 0.08438 0.21111 C 0.08177 0.20771 0.07847 0.20555 0.07604 0.20185 C 0.0691 0.19166 0.06806 0.17778 0.05938 0.16852 C 0.05434 0.1571 0.04948 0.14537 0.04375 0.13518 C 0.04132 0.12191 0.03576 0.11265 0.03125 0.10185 C 0.02882 0.09599 0.02726 0.0892 0.025 0.08333 C 0.0217 0.07438 0.01892 0.06203 0.01667 0.05185 C 0.0158 0.04815 0.0158 0.04413 0.01458 0.04074 C 0.01198 0.03364 0.01042 0.02592 0.00833 0.01852 C 0.0066 0.01203 0.0033 0.0071 -5.55556E-7 2.22222E-6 " pathEditMode="relative" rAng="0" ptsTypes="AAAAAAAAAAAAAAAAAAAAAAA">
                                      <p:cBhvr>
                                        <p:cTn id="68" dur="1500" fill="hold"/>
                                        <p:tgtEl>
                                          <p:spTgt spid="98"/>
                                        </p:tgtEl>
                                        <p:attrNameLst>
                                          <p:attrName>ppt_x</p:attrName>
                                          <p:attrName>ppt_y</p:attrName>
                                        </p:attrNameLst>
                                      </p:cBhvr>
                                      <p:rCtr x="-5625" y="42222"/>
                                    </p:animMotion>
                                  </p:childTnLst>
                                </p:cTn>
                              </p:par>
                              <p:par>
                                <p:cTn id="69" presetID="10" presetClass="entr" presetSubtype="0" fill="hold" nodeType="withEffect">
                                  <p:stCondLst>
                                    <p:cond delay="50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1500"/>
                                        <p:tgtEl>
                                          <p:spTgt spid="41"/>
                                        </p:tgtEl>
                                      </p:cBhvr>
                                    </p:animEffect>
                                  </p:childTnLst>
                                </p:cTn>
                              </p:par>
                              <p:par>
                                <p:cTn id="72" presetID="8" presetClass="emph" presetSubtype="0" decel="58000" fill="hold" nodeType="withEffect">
                                  <p:stCondLst>
                                    <p:cond delay="500"/>
                                  </p:stCondLst>
                                  <p:childTnLst>
                                    <p:animRot by="-21600000">
                                      <p:cBhvr>
                                        <p:cTn id="73" dur="1500" fill="hold"/>
                                        <p:tgtEl>
                                          <p:spTgt spid="41"/>
                                        </p:tgtEl>
                                        <p:attrNameLst>
                                          <p:attrName>r</p:attrName>
                                        </p:attrNameLst>
                                      </p:cBhvr>
                                    </p:animRot>
                                  </p:childTnLst>
                                </p:cTn>
                              </p:par>
                              <p:par>
                                <p:cTn id="74" presetID="0" presetClass="path" presetSubtype="0" accel="50000" decel="50000" fill="hold" nodeType="withEffect">
                                  <p:stCondLst>
                                    <p:cond delay="500"/>
                                  </p:stCondLst>
                                  <p:childTnLst>
                                    <p:animMotion origin="layout" path="M 0.1625 -0.61852 C 0.1684 -0.59784 0.16979 -0.57593 0.17292 -0.55371 C 0.17778 -0.51914 0.17465 -0.55617 0.17917 -0.51667 C 0.18611 -0.45648 0.17917 -0.4929 0.18854 -0.45 C 0.18993 -0.42161 0.19635 -0.3963 0.19896 -0.36852 C 0.20295 -0.32593 0.20538 -0.28241 0.20729 -0.23889 C 0.20868 -0.20525 0.20903 -0.20833 0.21042 -0.18364 C 0.21111 -0.1713 0.2125 -0.14661 0.2125 -0.14661 C 0.21163 -0.08457 0.21667 0.02315 0.20104 0.09259 C 0.19948 0.10988 0.19705 0.12808 0.19167 0.14259 C 0.18958 0.1571 0.18524 0.17315 0.17813 0.18148 C 0.1724 0.21142 0.15399 0.21389 0.13958 0.22376 C 0.12326 0.22284 0.10486 0.23271 0.09063 0.21852 C 0.07969 0.20741 0.0941 0.21697 0.08438 0.21111 C 0.08177 0.20771 0.07847 0.20555 0.07604 0.20185 C 0.0691 0.19167 0.06806 0.17778 0.05938 0.16852 C 0.05434 0.1571 0.04948 0.14537 0.04375 0.13518 C 0.04132 0.12191 0.03576 0.11265 0.03125 0.10185 C 0.02882 0.09599 0.02726 0.0892 0.025 0.08333 C 0.0217 0.07438 0.01892 0.06204 0.01667 0.05185 C 0.0158 0.04815 0.0158 0.04413 0.01458 0.04074 C 0.01198 0.03364 0.01042 0.02592 0.00833 0.01852 C 0.0066 0.01204 0.0033 0.0071 -5.55556E-7 1.48148E-6 " pathEditMode="relative" rAng="0" ptsTypes="AAAAAAAAAAAAAAAAAAAAAAA">
                                      <p:cBhvr>
                                        <p:cTn id="75" dur="1500" fill="hold"/>
                                        <p:tgtEl>
                                          <p:spTgt spid="41"/>
                                        </p:tgtEl>
                                        <p:attrNameLst>
                                          <p:attrName>ppt_x</p:attrName>
                                          <p:attrName>ppt_y</p:attrName>
                                        </p:attrNameLst>
                                      </p:cBhvr>
                                      <p:rCtr x="-5625" y="42222"/>
                                    </p:animMotion>
                                  </p:childTnLst>
                                </p:cTn>
                              </p:par>
                              <p:par>
                                <p:cTn id="76" presetID="10" presetClass="entr" presetSubtype="0" fill="hold" nodeType="withEffect">
                                  <p:stCondLst>
                                    <p:cond delay="50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1500"/>
                                        <p:tgtEl>
                                          <p:spTgt spid="5"/>
                                        </p:tgtEl>
                                      </p:cBhvr>
                                    </p:animEffect>
                                  </p:childTnLst>
                                </p:cTn>
                              </p:par>
                              <p:par>
                                <p:cTn id="79" presetID="8" presetClass="emph" presetSubtype="0" decel="58000" fill="hold" nodeType="withEffect">
                                  <p:stCondLst>
                                    <p:cond delay="500"/>
                                  </p:stCondLst>
                                  <p:childTnLst>
                                    <p:animRot by="21600000">
                                      <p:cBhvr>
                                        <p:cTn id="80" dur="1500" fill="hold"/>
                                        <p:tgtEl>
                                          <p:spTgt spid="5"/>
                                        </p:tgtEl>
                                        <p:attrNameLst>
                                          <p:attrName>r</p:attrName>
                                        </p:attrNameLst>
                                      </p:cBhvr>
                                    </p:animRot>
                                  </p:childTnLst>
                                </p:cTn>
                              </p:par>
                              <p:par>
                                <p:cTn id="81" presetID="0" presetClass="path" presetSubtype="0" accel="50000" decel="50000" fill="hold" nodeType="withEffect">
                                  <p:stCondLst>
                                    <p:cond delay="500"/>
                                  </p:stCondLst>
                                  <p:childTnLst>
                                    <p:animMotion origin="layout" path="M -0.63437 -0.88334 C -0.62378 -0.87716 -0.6158 -0.86235 -0.60521 -0.85556 C -0.60191 -0.8534 -0.59826 -0.85371 -0.59479 -0.85185 C -0.58698 -0.84784 -0.57986 -0.84476 -0.57187 -0.84259 C -0.56146 -0.83642 -0.55174 -0.83488 -0.5408 -0.83334 C -0.5191 -0.82685 -0.49757 -0.8213 -0.47604 -0.81605 C -0.46545 -0.8108 -0.46076 -0.80803 -0.44896 -0.80741 C -0.43871 -0.80124 -0.42986 -0.80124 -0.41875 -0.8 C -0.41024 -0.79692 -0.40243 -0.79259 -0.39375 -0.79074 C -0.37396 -0.77562 -0.35243 -0.77871 -0.33125 -0.77037 C -0.32812 -0.76914 -0.325 -0.76759 -0.32187 -0.76667 C -0.31562 -0.76513 -0.30312 -0.76297 -0.30312 -0.76235 C -0.27621 -0.75031 -0.2901 -0.75494 -0.26146 -0.75 C -0.24583 -0.74722 -0.23021 -0.73951 -0.21458 -0.73519 C -0.19253 -0.72901 -0.17014 -0.72408 -0.14809 -0.71852 C -0.12743 -0.70494 -0.10903 -0.69815 -0.0875 -0.69259 C -0.07691 -0.6855 -0.06753 -0.68488 -0.05642 -0.68334 C -0.0434 -0.67747 -0.0309 -0.67562 -0.01788 -0.67408 C -0.00694 -0.66574 0.00504 -0.6608 0.01667 -0.65741 C 0.02257 -0.65216 0.0283 -0.65093 0.03438 -0.6463 C 0.04132 -0.64105 0.04792 -0.63395 0.05521 -0.62994 C 0.06528 -0.61605 0.07674 -0.60494 0.08646 -0.59074 C 0.08906 -0.58673 0.09097 -0.58148 0.09375 -0.57809 C 0.1 -0.56945 0.10729 -0.5608 0.1125 -0.55 C 0.1158 -0.5429 0.12153 -0.53056 0.125 -0.52222 C 0.1467 -0.46605 0.13455 -0.48858 0.14583 -0.46852 C 0.14965 -0.45247 0.15451 -0.43735 0.15938 -0.42222 C 0.16354 -0.40864 0.16597 -0.39321 0.16962 -0.37963 C 0.17483 -0.36173 0.17326 -0.34136 0.17899 -0.32408 C 0.1809 -0.30864 0.18142 -0.29259 0.18438 -0.27778 C 0.18576 -0.25648 0.18854 -0.25278 0.18958 -0.22963 C 0.18924 -0.16297 0.20851 0.01358 0.15 0.0537 C 0.13785 0.06203 0.14028 0.05926 0.125 0.06111 C 0.03108 0.05895 0.06545 0.07222 0.02188 0.04629 C 0.01736 0.04043 0.01181 0.0358 0.00833 0.02778 C 0.00451 0.01883 0.0026 0.01142 -2.77778E-7 2.09877E-6 " pathEditMode="relative" rAng="0" ptsTypes="AAAAAAAAAAAAAAAAAAAAAAAAAAAAAAAAAAAA">
                                      <p:cBhvr>
                                        <p:cTn id="82" dur="1500" fill="hold"/>
                                        <p:tgtEl>
                                          <p:spTgt spid="5"/>
                                        </p:tgtEl>
                                        <p:attrNameLst>
                                          <p:attrName>ppt_x</p:attrName>
                                          <p:attrName>ppt_y</p:attrName>
                                        </p:attrNameLst>
                                      </p:cBhvr>
                                      <p:rCtr x="41319" y="47284"/>
                                    </p:animMotion>
                                  </p:childTnLst>
                                </p:cTn>
                              </p:par>
                              <p:par>
                                <p:cTn id="83" presetID="10" presetClass="entr" presetSubtype="0" fill="hold" nodeType="withEffect">
                                  <p:stCondLst>
                                    <p:cond delay="50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1500"/>
                                        <p:tgtEl>
                                          <p:spTgt spid="44"/>
                                        </p:tgtEl>
                                      </p:cBhvr>
                                    </p:animEffect>
                                  </p:childTnLst>
                                </p:cTn>
                              </p:par>
                              <p:par>
                                <p:cTn id="86" presetID="8" presetClass="emph" presetSubtype="0" decel="58000" fill="hold" nodeType="withEffect">
                                  <p:stCondLst>
                                    <p:cond delay="500"/>
                                  </p:stCondLst>
                                  <p:childTnLst>
                                    <p:animRot by="21600000">
                                      <p:cBhvr>
                                        <p:cTn id="87" dur="1500" fill="hold"/>
                                        <p:tgtEl>
                                          <p:spTgt spid="44"/>
                                        </p:tgtEl>
                                        <p:attrNameLst>
                                          <p:attrName>r</p:attrName>
                                        </p:attrNameLst>
                                      </p:cBhvr>
                                    </p:animRot>
                                  </p:childTnLst>
                                </p:cTn>
                              </p:par>
                              <p:par>
                                <p:cTn id="88" presetID="0" presetClass="path" presetSubtype="0" accel="50000" decel="50000" fill="hold" nodeType="withEffect">
                                  <p:stCondLst>
                                    <p:cond delay="500"/>
                                  </p:stCondLst>
                                  <p:childTnLst>
                                    <p:animMotion origin="layout" path="M -0.4625 0.39259 C -0.46702 0.35988 -0.4625 0.32037 -0.44896 0.2963 C -0.44722 0.28457 -0.44011 0.27593 -0.43542 0.26667 C -0.42552 0.24753 -0.40886 0.22654 -0.39497 0.22037 C -0.39028 0.21389 -0.38663 0.20895 -0.38125 0.20555 C -0.37656 0.20247 -0.37691 0.20525 -0.37292 0.20185 C -0.36997 0.19938 -0.36771 0.19444 -0.36458 0.19259 C -0.35295 0.1858 -0.34028 0.18488 -0.32813 0.18333 C -0.31493 0.17562 -0.30156 0.175 -0.2875 0.17222 C -0.26198 0.1571 -0.22361 0.17253 -0.19497 0.17778 C -0.0875 0.17469 -0.15573 0.18055 -0.12083 0.17037 C -0.11719 0.16512 -0.11406 0.16389 -0.10938 0.16111 C -0.10052 0.14938 -0.09236 0.13796 -0.08438 0.12407 C -0.07917 0.11481 -0.06771 0.09136 -0.06042 0.08704 C -0.05625 0.07963 -0.05469 0.07037 -0.05208 0.06111 C -0.04636 0.04012 -0.05191 0.06142 -0.04601 0.0463 C -0.04288 0.03889 -0.04531 0.03858 -0.04063 0.03518 C -0.03559 0.03117 -0.02934 0.02716 -0.02413 0.02407 C -0.02153 0.02253 -0.02014 0.01821 -0.01771 0.01667 C -0.01563 0.01543 -0.01163 0.01296 -0.01163 0.01327 C -0.00816 0.0071 -0.00434 0.00586 -0.00017 7.40741E-7 " pathEditMode="relative" rAng="0" ptsTypes="AAAAAAAAAAAAAAAAAAAAA">
                                      <p:cBhvr>
                                        <p:cTn id="89" dur="1500" fill="hold"/>
                                        <p:tgtEl>
                                          <p:spTgt spid="44"/>
                                        </p:tgtEl>
                                        <p:attrNameLst>
                                          <p:attrName>ppt_x</p:attrName>
                                          <p:attrName>ppt_y</p:attrName>
                                        </p:attrNameLst>
                                      </p:cBhvr>
                                      <p:rCtr x="23038" y="-19630"/>
                                    </p:animMotion>
                                  </p:childTnLst>
                                </p:cTn>
                              </p:par>
                              <p:par>
                                <p:cTn id="90" presetID="10" presetClass="entr" presetSubtype="0" fill="hold" nodeType="withEffect">
                                  <p:stCondLst>
                                    <p:cond delay="500"/>
                                  </p:stCondLst>
                                  <p:childTnLst>
                                    <p:set>
                                      <p:cBhvr>
                                        <p:cTn id="91" dur="1" fill="hold">
                                          <p:stCondLst>
                                            <p:cond delay="0"/>
                                          </p:stCondLst>
                                        </p:cTn>
                                        <p:tgtEl>
                                          <p:spTgt spid="105"/>
                                        </p:tgtEl>
                                        <p:attrNameLst>
                                          <p:attrName>style.visibility</p:attrName>
                                        </p:attrNameLst>
                                      </p:cBhvr>
                                      <p:to>
                                        <p:strVal val="visible"/>
                                      </p:to>
                                    </p:set>
                                    <p:animEffect transition="in" filter="fade">
                                      <p:cBhvr>
                                        <p:cTn id="92" dur="1500"/>
                                        <p:tgtEl>
                                          <p:spTgt spid="105"/>
                                        </p:tgtEl>
                                      </p:cBhvr>
                                    </p:animEffect>
                                  </p:childTnLst>
                                </p:cTn>
                              </p:par>
                              <p:par>
                                <p:cTn id="93" presetID="8" presetClass="emph" presetSubtype="0" decel="58000" fill="hold" nodeType="withEffect">
                                  <p:stCondLst>
                                    <p:cond delay="500"/>
                                  </p:stCondLst>
                                  <p:childTnLst>
                                    <p:animRot by="-21600000">
                                      <p:cBhvr>
                                        <p:cTn id="94" dur="1500" fill="hold"/>
                                        <p:tgtEl>
                                          <p:spTgt spid="105"/>
                                        </p:tgtEl>
                                        <p:attrNameLst>
                                          <p:attrName>r</p:attrName>
                                        </p:attrNameLst>
                                      </p:cBhvr>
                                    </p:animRot>
                                  </p:childTnLst>
                                </p:cTn>
                              </p:par>
                              <p:par>
                                <p:cTn id="95"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96" dur="1500" fill="hold"/>
                                        <p:tgtEl>
                                          <p:spTgt spid="10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6"/>
          <p:cNvSpPr>
            <a:spLocks noChangeShapeType="1"/>
          </p:cNvSpPr>
          <p:nvPr/>
        </p:nvSpPr>
        <p:spPr bwMode="auto">
          <a:xfrm>
            <a:off x="5386388" y="3343275"/>
            <a:ext cx="1657350" cy="0"/>
          </a:xfrm>
          <a:prstGeom prst="line">
            <a:avLst/>
          </a:prstGeom>
          <a:noFill/>
          <a:ln w="5"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53" tIns="34276" rIns="68553" bIns="34276"/>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4" name="Line 12"/>
          <p:cNvSpPr>
            <a:spLocks noChangeShapeType="1"/>
          </p:cNvSpPr>
          <p:nvPr/>
        </p:nvSpPr>
        <p:spPr bwMode="auto">
          <a:xfrm>
            <a:off x="5976938" y="2754313"/>
            <a:ext cx="1460500" cy="0"/>
          </a:xfrm>
          <a:prstGeom prst="line">
            <a:avLst/>
          </a:prstGeom>
          <a:noFill/>
          <a:ln w="5"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53" tIns="34276" rIns="68553" bIns="34276"/>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5" name="Line 13"/>
          <p:cNvSpPr>
            <a:spLocks noChangeShapeType="1"/>
          </p:cNvSpPr>
          <p:nvPr/>
        </p:nvSpPr>
        <p:spPr bwMode="auto">
          <a:xfrm>
            <a:off x="6130925" y="2225675"/>
            <a:ext cx="1247775" cy="0"/>
          </a:xfrm>
          <a:prstGeom prst="line">
            <a:avLst/>
          </a:prstGeom>
          <a:noFill/>
          <a:ln w="5"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53" tIns="34276" rIns="68553" bIns="34276"/>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6" name="Line 14"/>
          <p:cNvSpPr>
            <a:spLocks noChangeShapeType="1"/>
          </p:cNvSpPr>
          <p:nvPr/>
        </p:nvSpPr>
        <p:spPr bwMode="auto">
          <a:xfrm>
            <a:off x="6015038" y="1674813"/>
            <a:ext cx="1411288" cy="0"/>
          </a:xfrm>
          <a:prstGeom prst="line">
            <a:avLst/>
          </a:prstGeom>
          <a:noFill/>
          <a:ln w="5" cap="flat">
            <a:solidFill>
              <a:schemeClr val="bg1">
                <a:lumMod val="65000"/>
              </a:schemeClr>
            </a:solidFill>
            <a:prstDash val="solid"/>
            <a:miter lim="800000"/>
          </a:ln>
          <a:extLst>
            <a:ext uri="{909E8E84-426E-40DD-AFC4-6F175D3DCCD1}">
              <a14:hiddenFill xmlns:a14="http://schemas.microsoft.com/office/drawing/2010/main">
                <a:noFill/>
              </a14:hiddenFill>
            </a:ext>
          </a:extLst>
        </p:spPr>
        <p:txBody>
          <a:bodyPr lIns="68553" tIns="34276" rIns="68553" bIns="34276"/>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华文细黑" panose="02010600040101010101" pitchFamily="2" charset="-122"/>
              <a:ea typeface="+mn-ea"/>
              <a:cs typeface="+mn-cs"/>
            </a:endParaRPr>
          </a:p>
        </p:txBody>
      </p:sp>
      <p:sp>
        <p:nvSpPr>
          <p:cNvPr id="7" name="Oval 7"/>
          <p:cNvSpPr>
            <a:spLocks noChangeArrowheads="1"/>
          </p:cNvSpPr>
          <p:nvPr/>
        </p:nvSpPr>
        <p:spPr bwMode="auto">
          <a:xfrm>
            <a:off x="4391025" y="2014538"/>
            <a:ext cx="1347788" cy="1347788"/>
          </a:xfrm>
          <a:prstGeom prst="ellipse">
            <a:avLst/>
          </a:prstGeom>
          <a:noFill/>
          <a:ln w="5"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lIns="68553" tIns="34276" rIns="68553" bIns="34276"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5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   TEXT   </a:t>
            </a: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5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   HERE</a:t>
            </a:r>
            <a:endParaRPr kumimoji="0" lang="zh-CN" altLang="en-US" sz="15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8" name="Freeform 8"/>
          <p:cNvSpPr/>
          <p:nvPr/>
        </p:nvSpPr>
        <p:spPr>
          <a:xfrm>
            <a:off x="4371975" y="1958975"/>
            <a:ext cx="1423988" cy="1455738"/>
          </a:xfrm>
          <a:custGeom>
            <a:avLst/>
            <a:gdLst/>
            <a:ahLst/>
            <a:cxnLst>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Lst>
            <a:rect l="0" t="0" r="0" b="0"/>
            <a:pathLst>
              <a:path w="506" h="518">
                <a:moveTo>
                  <a:pt x="0" y="181"/>
                </a:moveTo>
                <a:cubicBezTo>
                  <a:pt x="15" y="132"/>
                  <a:pt x="44" y="91"/>
                  <a:pt x="81" y="60"/>
                </a:cubicBezTo>
                <a:cubicBezTo>
                  <a:pt x="127" y="22"/>
                  <a:pt x="184" y="0"/>
                  <a:pt x="247" y="0"/>
                </a:cubicBezTo>
                <a:cubicBezTo>
                  <a:pt x="318" y="0"/>
                  <a:pt x="383" y="29"/>
                  <a:pt x="430" y="76"/>
                </a:cubicBezTo>
                <a:cubicBezTo>
                  <a:pt x="477" y="123"/>
                  <a:pt x="506" y="188"/>
                  <a:pt x="506" y="259"/>
                </a:cubicBezTo>
                <a:cubicBezTo>
                  <a:pt x="506" y="331"/>
                  <a:pt x="477" y="396"/>
                  <a:pt x="430" y="442"/>
                </a:cubicBezTo>
                <a:cubicBezTo>
                  <a:pt x="383" y="489"/>
                  <a:pt x="318" y="518"/>
                  <a:pt x="247" y="518"/>
                </a:cubicBezTo>
                <a:cubicBezTo>
                  <a:pt x="226" y="518"/>
                  <a:pt x="205" y="516"/>
                  <a:pt x="184" y="511"/>
                </a:cubicBezTo>
                <a:cubicBezTo>
                  <a:pt x="164" y="506"/>
                  <a:pt x="144" y="498"/>
                  <a:pt x="126" y="488"/>
                </a:cubicBezTo>
                <a:cubicBezTo>
                  <a:pt x="144" y="454"/>
                  <a:pt x="144" y="454"/>
                  <a:pt x="144" y="454"/>
                </a:cubicBezTo>
                <a:cubicBezTo>
                  <a:pt x="160" y="462"/>
                  <a:pt x="176" y="469"/>
                  <a:pt x="194" y="473"/>
                </a:cubicBezTo>
                <a:cubicBezTo>
                  <a:pt x="211" y="477"/>
                  <a:pt x="228" y="479"/>
                  <a:pt x="247" y="479"/>
                </a:cubicBezTo>
                <a:cubicBezTo>
                  <a:pt x="307" y="479"/>
                  <a:pt x="362" y="455"/>
                  <a:pt x="402" y="415"/>
                </a:cubicBezTo>
                <a:cubicBezTo>
                  <a:pt x="442" y="375"/>
                  <a:pt x="467" y="320"/>
                  <a:pt x="467" y="259"/>
                </a:cubicBezTo>
                <a:cubicBezTo>
                  <a:pt x="467" y="198"/>
                  <a:pt x="442" y="143"/>
                  <a:pt x="402" y="104"/>
                </a:cubicBezTo>
                <a:cubicBezTo>
                  <a:pt x="362" y="64"/>
                  <a:pt x="307" y="39"/>
                  <a:pt x="247" y="39"/>
                </a:cubicBezTo>
                <a:cubicBezTo>
                  <a:pt x="194" y="39"/>
                  <a:pt x="145" y="58"/>
                  <a:pt x="106" y="90"/>
                </a:cubicBezTo>
                <a:cubicBezTo>
                  <a:pt x="77" y="113"/>
                  <a:pt x="55" y="145"/>
                  <a:pt x="41" y="181"/>
                </a:cubicBezTo>
                <a:lnTo>
                  <a:pt x="0" y="181"/>
                </a:lnTo>
                <a:close/>
              </a:path>
            </a:pathLst>
          </a:custGeom>
          <a:solidFill>
            <a:schemeClr val="bg1">
              <a:alpha val="20000"/>
            </a:schemeClr>
          </a:solidFill>
          <a:ln w="9525">
            <a:noFill/>
          </a:ln>
        </p:spPr>
        <p:txBody>
          <a:bodyPr/>
          <a:lstStyle/>
          <a:p>
            <a:endParaRPr lang="zh-CN" altLang="en-US"/>
          </a:p>
        </p:txBody>
      </p:sp>
      <p:sp>
        <p:nvSpPr>
          <p:cNvPr id="9" name="Freeform 9"/>
          <p:cNvSpPr/>
          <p:nvPr/>
        </p:nvSpPr>
        <p:spPr>
          <a:xfrm>
            <a:off x="4135438" y="1739900"/>
            <a:ext cx="1870075" cy="1841500"/>
          </a:xfrm>
          <a:custGeom>
            <a:avLst/>
            <a:gdLst/>
            <a:ahLst/>
            <a:cxnLst>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Lst>
            <a:rect l="0" t="0" r="0" b="0"/>
            <a:pathLst>
              <a:path w="665" h="655">
                <a:moveTo>
                  <a:pt x="0" y="259"/>
                </a:moveTo>
                <a:cubicBezTo>
                  <a:pt x="17" y="187"/>
                  <a:pt x="57" y="124"/>
                  <a:pt x="111" y="79"/>
                </a:cubicBezTo>
                <a:cubicBezTo>
                  <a:pt x="170" y="29"/>
                  <a:pt x="246" y="0"/>
                  <a:pt x="328" y="0"/>
                </a:cubicBezTo>
                <a:cubicBezTo>
                  <a:pt x="421" y="0"/>
                  <a:pt x="505" y="38"/>
                  <a:pt x="566" y="99"/>
                </a:cubicBezTo>
                <a:cubicBezTo>
                  <a:pt x="627" y="160"/>
                  <a:pt x="665" y="244"/>
                  <a:pt x="665" y="337"/>
                </a:cubicBezTo>
                <a:cubicBezTo>
                  <a:pt x="665" y="408"/>
                  <a:pt x="643" y="476"/>
                  <a:pt x="604" y="531"/>
                </a:cubicBezTo>
                <a:cubicBezTo>
                  <a:pt x="564" y="587"/>
                  <a:pt x="509" y="631"/>
                  <a:pt x="442" y="655"/>
                </a:cubicBezTo>
                <a:cubicBezTo>
                  <a:pt x="428" y="618"/>
                  <a:pt x="428" y="618"/>
                  <a:pt x="428" y="618"/>
                </a:cubicBezTo>
                <a:cubicBezTo>
                  <a:pt x="488" y="597"/>
                  <a:pt x="537" y="558"/>
                  <a:pt x="572" y="509"/>
                </a:cubicBezTo>
                <a:cubicBezTo>
                  <a:pt x="606" y="460"/>
                  <a:pt x="626" y="400"/>
                  <a:pt x="626" y="337"/>
                </a:cubicBezTo>
                <a:cubicBezTo>
                  <a:pt x="626" y="255"/>
                  <a:pt x="593" y="180"/>
                  <a:pt x="539" y="126"/>
                </a:cubicBezTo>
                <a:cubicBezTo>
                  <a:pt x="485" y="72"/>
                  <a:pt x="410" y="39"/>
                  <a:pt x="328" y="39"/>
                </a:cubicBezTo>
                <a:cubicBezTo>
                  <a:pt x="255" y="39"/>
                  <a:pt x="188" y="65"/>
                  <a:pt x="136" y="109"/>
                </a:cubicBezTo>
                <a:cubicBezTo>
                  <a:pt x="91" y="147"/>
                  <a:pt x="56" y="199"/>
                  <a:pt x="40" y="259"/>
                </a:cubicBezTo>
                <a:lnTo>
                  <a:pt x="0" y="259"/>
                </a:lnTo>
                <a:close/>
              </a:path>
            </a:pathLst>
          </a:custGeom>
          <a:solidFill>
            <a:schemeClr val="bg1">
              <a:alpha val="20000"/>
            </a:schemeClr>
          </a:solidFill>
          <a:ln w="9525">
            <a:noFill/>
          </a:ln>
        </p:spPr>
        <p:txBody>
          <a:bodyPr/>
          <a:lstStyle/>
          <a:p>
            <a:endParaRPr lang="zh-CN" altLang="en-US"/>
          </a:p>
        </p:txBody>
      </p:sp>
      <p:sp>
        <p:nvSpPr>
          <p:cNvPr id="10" name="Freeform 10"/>
          <p:cNvSpPr/>
          <p:nvPr/>
        </p:nvSpPr>
        <p:spPr>
          <a:xfrm>
            <a:off x="3887788" y="1509713"/>
            <a:ext cx="2352675" cy="2362200"/>
          </a:xfrm>
          <a:custGeom>
            <a:avLst/>
            <a:gdLst/>
            <a:ahLst/>
            <a:cxnLst>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Lst>
            <a:rect l="0" t="0" r="0" b="0"/>
            <a:pathLst>
              <a:path w="836" h="840">
                <a:moveTo>
                  <a:pt x="0" y="341"/>
                </a:moveTo>
                <a:cubicBezTo>
                  <a:pt x="18" y="248"/>
                  <a:pt x="66" y="166"/>
                  <a:pt x="133" y="107"/>
                </a:cubicBezTo>
                <a:cubicBezTo>
                  <a:pt x="208" y="40"/>
                  <a:pt x="307" y="0"/>
                  <a:pt x="414" y="0"/>
                </a:cubicBezTo>
                <a:cubicBezTo>
                  <a:pt x="531" y="0"/>
                  <a:pt x="636" y="47"/>
                  <a:pt x="713" y="123"/>
                </a:cubicBezTo>
                <a:cubicBezTo>
                  <a:pt x="789" y="200"/>
                  <a:pt x="836" y="305"/>
                  <a:pt x="836" y="422"/>
                </a:cubicBezTo>
                <a:cubicBezTo>
                  <a:pt x="836" y="528"/>
                  <a:pt x="797" y="626"/>
                  <a:pt x="731" y="701"/>
                </a:cubicBezTo>
                <a:cubicBezTo>
                  <a:pt x="665" y="776"/>
                  <a:pt x="572" y="827"/>
                  <a:pt x="467" y="840"/>
                </a:cubicBezTo>
                <a:cubicBezTo>
                  <a:pt x="462" y="802"/>
                  <a:pt x="462" y="802"/>
                  <a:pt x="462" y="802"/>
                </a:cubicBezTo>
                <a:cubicBezTo>
                  <a:pt x="558" y="790"/>
                  <a:pt x="642" y="743"/>
                  <a:pt x="702" y="675"/>
                </a:cubicBezTo>
                <a:cubicBezTo>
                  <a:pt x="761" y="607"/>
                  <a:pt x="797" y="518"/>
                  <a:pt x="797" y="422"/>
                </a:cubicBezTo>
                <a:cubicBezTo>
                  <a:pt x="797" y="316"/>
                  <a:pt x="754" y="220"/>
                  <a:pt x="685" y="151"/>
                </a:cubicBezTo>
                <a:cubicBezTo>
                  <a:pt x="616" y="81"/>
                  <a:pt x="520" y="39"/>
                  <a:pt x="414" y="39"/>
                </a:cubicBezTo>
                <a:cubicBezTo>
                  <a:pt x="317" y="39"/>
                  <a:pt x="227" y="75"/>
                  <a:pt x="159" y="136"/>
                </a:cubicBezTo>
                <a:cubicBezTo>
                  <a:pt x="100" y="188"/>
                  <a:pt x="57" y="259"/>
                  <a:pt x="40" y="341"/>
                </a:cubicBezTo>
                <a:lnTo>
                  <a:pt x="0" y="341"/>
                </a:lnTo>
                <a:close/>
              </a:path>
            </a:pathLst>
          </a:custGeom>
          <a:solidFill>
            <a:schemeClr val="bg1">
              <a:alpha val="20000"/>
            </a:schemeClr>
          </a:solidFill>
          <a:ln w="9525">
            <a:noFill/>
          </a:ln>
        </p:spPr>
        <p:txBody>
          <a:bodyPr/>
          <a:lstStyle/>
          <a:p>
            <a:endParaRPr lang="zh-CN" altLang="en-US"/>
          </a:p>
        </p:txBody>
      </p:sp>
      <p:sp>
        <p:nvSpPr>
          <p:cNvPr id="11" name="Freeform 11"/>
          <p:cNvSpPr/>
          <p:nvPr/>
        </p:nvSpPr>
        <p:spPr>
          <a:xfrm>
            <a:off x="3646488" y="1276350"/>
            <a:ext cx="2827337" cy="2840038"/>
          </a:xfrm>
          <a:custGeom>
            <a:avLst/>
            <a:gdLst/>
            <a:ahLst/>
            <a:cxnLst>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Lst>
            <a:rect l="0" t="0" r="0" b="0"/>
            <a:pathLst>
              <a:path w="1005" h="1010">
                <a:moveTo>
                  <a:pt x="0" y="424"/>
                </a:moveTo>
                <a:cubicBezTo>
                  <a:pt x="19" y="307"/>
                  <a:pt x="78" y="204"/>
                  <a:pt x="161" y="129"/>
                </a:cubicBezTo>
                <a:cubicBezTo>
                  <a:pt x="251" y="48"/>
                  <a:pt x="370" y="0"/>
                  <a:pt x="499" y="0"/>
                </a:cubicBezTo>
                <a:cubicBezTo>
                  <a:pt x="639" y="0"/>
                  <a:pt x="765" y="56"/>
                  <a:pt x="857" y="148"/>
                </a:cubicBezTo>
                <a:cubicBezTo>
                  <a:pt x="948" y="239"/>
                  <a:pt x="1005" y="365"/>
                  <a:pt x="1005" y="505"/>
                </a:cubicBezTo>
                <a:cubicBezTo>
                  <a:pt x="1005" y="645"/>
                  <a:pt x="948" y="771"/>
                  <a:pt x="857" y="862"/>
                </a:cubicBezTo>
                <a:cubicBezTo>
                  <a:pt x="765" y="954"/>
                  <a:pt x="639" y="1010"/>
                  <a:pt x="499" y="1010"/>
                </a:cubicBezTo>
                <a:cubicBezTo>
                  <a:pt x="498" y="1010"/>
                  <a:pt x="498" y="1010"/>
                  <a:pt x="492" y="1010"/>
                </a:cubicBezTo>
                <a:cubicBezTo>
                  <a:pt x="490" y="1010"/>
                  <a:pt x="487" y="1010"/>
                  <a:pt x="485" y="1010"/>
                </a:cubicBezTo>
                <a:cubicBezTo>
                  <a:pt x="486" y="971"/>
                  <a:pt x="486" y="971"/>
                  <a:pt x="486" y="971"/>
                </a:cubicBezTo>
                <a:cubicBezTo>
                  <a:pt x="489" y="971"/>
                  <a:pt x="491" y="971"/>
                  <a:pt x="493" y="972"/>
                </a:cubicBezTo>
                <a:cubicBezTo>
                  <a:pt x="494" y="972"/>
                  <a:pt x="494" y="971"/>
                  <a:pt x="499" y="971"/>
                </a:cubicBezTo>
                <a:cubicBezTo>
                  <a:pt x="628" y="971"/>
                  <a:pt x="745" y="919"/>
                  <a:pt x="829" y="835"/>
                </a:cubicBezTo>
                <a:cubicBezTo>
                  <a:pt x="913" y="750"/>
                  <a:pt x="966" y="634"/>
                  <a:pt x="966" y="505"/>
                </a:cubicBezTo>
                <a:cubicBezTo>
                  <a:pt x="966" y="376"/>
                  <a:pt x="913" y="260"/>
                  <a:pt x="829" y="175"/>
                </a:cubicBezTo>
                <a:cubicBezTo>
                  <a:pt x="745" y="91"/>
                  <a:pt x="628" y="39"/>
                  <a:pt x="499" y="39"/>
                </a:cubicBezTo>
                <a:cubicBezTo>
                  <a:pt x="380" y="39"/>
                  <a:pt x="270" y="84"/>
                  <a:pt x="187" y="158"/>
                </a:cubicBezTo>
                <a:cubicBezTo>
                  <a:pt x="112" y="226"/>
                  <a:pt x="58" y="318"/>
                  <a:pt x="40" y="424"/>
                </a:cubicBezTo>
                <a:lnTo>
                  <a:pt x="0" y="424"/>
                </a:lnTo>
                <a:close/>
              </a:path>
            </a:pathLst>
          </a:custGeom>
          <a:solidFill>
            <a:schemeClr val="bg1">
              <a:alpha val="20000"/>
            </a:schemeClr>
          </a:solidFill>
          <a:ln w="9525">
            <a:noFill/>
          </a:ln>
        </p:spPr>
        <p:txBody>
          <a:bodyPr/>
          <a:lstStyle/>
          <a:p>
            <a:endParaRPr lang="zh-CN" altLang="en-US"/>
          </a:p>
        </p:txBody>
      </p:sp>
      <p:sp>
        <p:nvSpPr>
          <p:cNvPr id="12" name="Freeform 15"/>
          <p:cNvSpPr/>
          <p:nvPr/>
        </p:nvSpPr>
        <p:spPr bwMode="auto">
          <a:xfrm>
            <a:off x="1168400" y="1492250"/>
            <a:ext cx="957263" cy="271463"/>
          </a:xfrm>
          <a:custGeom>
            <a:avLst/>
            <a:gdLst>
              <a:gd name="T0" fmla="*/ 19 w 340"/>
              <a:gd name="T1" fmla="*/ 0 h 97"/>
              <a:gd name="T2" fmla="*/ 320 w 340"/>
              <a:gd name="T3" fmla="*/ 0 h 97"/>
              <a:gd name="T4" fmla="*/ 340 w 340"/>
              <a:gd name="T5" fmla="*/ 19 h 97"/>
              <a:gd name="T6" fmla="*/ 340 w 340"/>
              <a:gd name="T7" fmla="*/ 78 h 97"/>
              <a:gd name="T8" fmla="*/ 320 w 340"/>
              <a:gd name="T9" fmla="*/ 97 h 97"/>
              <a:gd name="T10" fmla="*/ 19 w 340"/>
              <a:gd name="T11" fmla="*/ 97 h 97"/>
              <a:gd name="T12" fmla="*/ 0 w 340"/>
              <a:gd name="T13" fmla="*/ 78 h 97"/>
              <a:gd name="T14" fmla="*/ 0 w 340"/>
              <a:gd name="T15" fmla="*/ 19 h 97"/>
              <a:gd name="T16" fmla="*/ 19 w 340"/>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97">
                <a:moveTo>
                  <a:pt x="19" y="0"/>
                </a:moveTo>
                <a:cubicBezTo>
                  <a:pt x="320" y="0"/>
                  <a:pt x="320" y="0"/>
                  <a:pt x="320" y="0"/>
                </a:cubicBezTo>
                <a:cubicBezTo>
                  <a:pt x="331" y="0"/>
                  <a:pt x="340" y="8"/>
                  <a:pt x="340" y="19"/>
                </a:cubicBezTo>
                <a:cubicBezTo>
                  <a:pt x="340" y="78"/>
                  <a:pt x="340" y="78"/>
                  <a:pt x="340" y="78"/>
                </a:cubicBezTo>
                <a:cubicBezTo>
                  <a:pt x="340" y="88"/>
                  <a:pt x="331" y="97"/>
                  <a:pt x="320" y="97"/>
                </a:cubicBezTo>
                <a:cubicBezTo>
                  <a:pt x="19" y="97"/>
                  <a:pt x="19" y="97"/>
                  <a:pt x="19" y="97"/>
                </a:cubicBezTo>
                <a:cubicBezTo>
                  <a:pt x="8" y="97"/>
                  <a:pt x="0" y="88"/>
                  <a:pt x="0" y="78"/>
                </a:cubicBezTo>
                <a:cubicBezTo>
                  <a:pt x="0" y="19"/>
                  <a:pt x="0" y="19"/>
                  <a:pt x="0" y="19"/>
                </a:cubicBezTo>
                <a:cubicBezTo>
                  <a:pt x="0" y="8"/>
                  <a:pt x="8" y="0"/>
                  <a:pt x="19" y="0"/>
                </a:cubicBezTo>
                <a:close/>
              </a:path>
            </a:pathLst>
          </a:custGeom>
          <a:solidFill>
            <a:schemeClr val="bg1">
              <a:alpha val="20000"/>
            </a:schemeClr>
          </a:solidFill>
          <a:ln>
            <a:noFill/>
          </a:ln>
        </p:spPr>
        <p:txBody>
          <a:bodyPr lIns="68553" tIns="34276" rIns="68553" bIns="34276"/>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0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13" name="Freeform 16"/>
          <p:cNvSpPr/>
          <p:nvPr/>
        </p:nvSpPr>
        <p:spPr bwMode="auto">
          <a:xfrm>
            <a:off x="1168400" y="2825750"/>
            <a:ext cx="957263" cy="271463"/>
          </a:xfrm>
          <a:custGeom>
            <a:avLst/>
            <a:gdLst>
              <a:gd name="T0" fmla="*/ 19 w 340"/>
              <a:gd name="T1" fmla="*/ 0 h 97"/>
              <a:gd name="T2" fmla="*/ 320 w 340"/>
              <a:gd name="T3" fmla="*/ 0 h 97"/>
              <a:gd name="T4" fmla="*/ 340 w 340"/>
              <a:gd name="T5" fmla="*/ 19 h 97"/>
              <a:gd name="T6" fmla="*/ 340 w 340"/>
              <a:gd name="T7" fmla="*/ 78 h 97"/>
              <a:gd name="T8" fmla="*/ 320 w 340"/>
              <a:gd name="T9" fmla="*/ 97 h 97"/>
              <a:gd name="T10" fmla="*/ 19 w 340"/>
              <a:gd name="T11" fmla="*/ 97 h 97"/>
              <a:gd name="T12" fmla="*/ 0 w 340"/>
              <a:gd name="T13" fmla="*/ 78 h 97"/>
              <a:gd name="T14" fmla="*/ 0 w 340"/>
              <a:gd name="T15" fmla="*/ 19 h 97"/>
              <a:gd name="T16" fmla="*/ 19 w 340"/>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97">
                <a:moveTo>
                  <a:pt x="19" y="0"/>
                </a:moveTo>
                <a:cubicBezTo>
                  <a:pt x="320" y="0"/>
                  <a:pt x="320" y="0"/>
                  <a:pt x="320" y="0"/>
                </a:cubicBezTo>
                <a:cubicBezTo>
                  <a:pt x="331" y="0"/>
                  <a:pt x="340" y="8"/>
                  <a:pt x="340" y="19"/>
                </a:cubicBezTo>
                <a:cubicBezTo>
                  <a:pt x="340" y="78"/>
                  <a:pt x="340" y="78"/>
                  <a:pt x="340" y="78"/>
                </a:cubicBezTo>
                <a:cubicBezTo>
                  <a:pt x="340" y="89"/>
                  <a:pt x="331" y="97"/>
                  <a:pt x="320" y="97"/>
                </a:cubicBezTo>
                <a:cubicBezTo>
                  <a:pt x="19" y="97"/>
                  <a:pt x="19" y="97"/>
                  <a:pt x="19" y="97"/>
                </a:cubicBezTo>
                <a:cubicBezTo>
                  <a:pt x="8" y="97"/>
                  <a:pt x="0" y="89"/>
                  <a:pt x="0" y="78"/>
                </a:cubicBezTo>
                <a:cubicBezTo>
                  <a:pt x="0" y="19"/>
                  <a:pt x="0" y="19"/>
                  <a:pt x="0" y="19"/>
                </a:cubicBezTo>
                <a:cubicBezTo>
                  <a:pt x="0" y="8"/>
                  <a:pt x="8" y="0"/>
                  <a:pt x="19" y="0"/>
                </a:cubicBezTo>
                <a:close/>
              </a:path>
            </a:pathLst>
          </a:custGeom>
          <a:solidFill>
            <a:schemeClr val="bg1">
              <a:alpha val="20000"/>
            </a:schemeClr>
          </a:solidFill>
          <a:ln>
            <a:noFill/>
          </a:ln>
        </p:spPr>
        <p:txBody>
          <a:bodyPr lIns="68553" tIns="34276" rIns="68553" bIns="34276"/>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0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14" name="TextBox 13"/>
          <p:cNvSpPr txBox="1"/>
          <p:nvPr/>
        </p:nvSpPr>
        <p:spPr>
          <a:xfrm>
            <a:off x="1116013" y="1830388"/>
            <a:ext cx="2160588" cy="869950"/>
          </a:xfrm>
          <a:prstGeom prst="rect">
            <a:avLst/>
          </a:prstGeom>
          <a:noFill/>
        </p:spPr>
        <p:txBody>
          <a:bodyPr lIns="68553" tIns="34276" rIns="68553" bIns="34276">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Click here to modify the text ,  you may post text here . Click here to modify the text , you may post text here . </a:t>
            </a:r>
            <a:endParaRPr kumimoji="0" lang="zh-CN" altLang="en-US" sz="100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15" name="TextBox 14"/>
          <p:cNvSpPr txBox="1"/>
          <p:nvPr/>
        </p:nvSpPr>
        <p:spPr>
          <a:xfrm>
            <a:off x="1117600" y="3187700"/>
            <a:ext cx="2160588" cy="868363"/>
          </a:xfrm>
          <a:prstGeom prst="rect">
            <a:avLst/>
          </a:prstGeom>
          <a:noFill/>
        </p:spPr>
        <p:txBody>
          <a:bodyPr lIns="68553" tIns="34276" rIns="68553" bIns="34276">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Click here to modify the text ,  you may post text here . Click here to modify the text , you may post text here . </a:t>
            </a:r>
            <a:endParaRPr kumimoji="0" lang="zh-CN" altLang="en-US" sz="1000" b="0" i="0" u="none" strike="noStrike" kern="1200" cap="none" spc="0" normalizeH="0" baseline="0" noProof="0" dirty="0">
              <a:ln>
                <a:noFill/>
              </a:ln>
              <a:solidFill>
                <a:schemeClr val="bg1">
                  <a:lumMod val="85000"/>
                </a:schemeClr>
              </a:solidFill>
              <a:effectLst/>
              <a:uLnTx/>
              <a:uFillTx/>
              <a:latin typeface="华文细黑" panose="02010600040101010101" pitchFamily="2" charset="-122"/>
              <a:ea typeface="微软雅黑" panose="020B0503020204020204" pitchFamily="34" charset="-122"/>
              <a:cs typeface="+mn-cs"/>
            </a:endParaRPr>
          </a:p>
        </p:txBody>
      </p:sp>
      <p:sp>
        <p:nvSpPr>
          <p:cNvPr id="16" name="TextBox 15"/>
          <p:cNvSpPr txBox="1"/>
          <p:nvPr/>
        </p:nvSpPr>
        <p:spPr>
          <a:xfrm>
            <a:off x="7442200" y="1550988"/>
            <a:ext cx="873125" cy="254000"/>
          </a:xfrm>
          <a:prstGeom prst="rect">
            <a:avLst/>
          </a:prstGeom>
          <a:noFill/>
        </p:spPr>
        <p:txBody>
          <a:bodyPr wrap="none" lIns="68553" tIns="34276" rIns="68553" bIns="3427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2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17" name="TextBox 16"/>
          <p:cNvSpPr txBox="1"/>
          <p:nvPr/>
        </p:nvSpPr>
        <p:spPr>
          <a:xfrm>
            <a:off x="7442200" y="2106613"/>
            <a:ext cx="873125" cy="254000"/>
          </a:xfrm>
          <a:prstGeom prst="rect">
            <a:avLst/>
          </a:prstGeom>
          <a:noFill/>
        </p:spPr>
        <p:txBody>
          <a:bodyPr wrap="none" lIns="68553" tIns="34276" rIns="68553" bIns="3427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2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18" name="TextBox 17"/>
          <p:cNvSpPr txBox="1"/>
          <p:nvPr/>
        </p:nvSpPr>
        <p:spPr>
          <a:xfrm>
            <a:off x="7442200" y="2635250"/>
            <a:ext cx="873125" cy="254000"/>
          </a:xfrm>
          <a:prstGeom prst="rect">
            <a:avLst/>
          </a:prstGeom>
          <a:noFill/>
        </p:spPr>
        <p:txBody>
          <a:bodyPr wrap="none" lIns="68553" tIns="34276" rIns="68553" bIns="3427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2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
        <p:nvSpPr>
          <p:cNvPr id="19" name="TextBox 18"/>
          <p:cNvSpPr txBox="1"/>
          <p:nvPr/>
        </p:nvSpPr>
        <p:spPr>
          <a:xfrm>
            <a:off x="7145338" y="3222625"/>
            <a:ext cx="873125" cy="254000"/>
          </a:xfrm>
          <a:prstGeom prst="rect">
            <a:avLst/>
          </a:prstGeom>
          <a:noFill/>
        </p:spPr>
        <p:txBody>
          <a:bodyPr wrap="none" lIns="68553" tIns="34276" rIns="68553" bIns="3427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mn-ea"/>
                <a:cs typeface="+mn-cs"/>
              </a:rPr>
              <a:t>TEXT HERE</a:t>
            </a:r>
            <a:endParaRPr kumimoji="0" lang="zh-CN" altLang="en-US" sz="12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 calcmode="lin" valueType="num">
                                      <p:cBhvr>
                                        <p:cTn id="16" dur="500" fill="hold"/>
                                        <p:tgtEl>
                                          <p:spTgt spid="8"/>
                                        </p:tgtEl>
                                        <p:attrNameLst>
                                          <p:attrName>style.rotation</p:attrName>
                                        </p:attrNameLst>
                                      </p:cBhvr>
                                      <p:tavLst>
                                        <p:tav tm="0">
                                          <p:val>
                                            <p:fltVal val="360"/>
                                          </p:val>
                                        </p:tav>
                                        <p:tav tm="100000">
                                          <p:val>
                                            <p:fltVal val="0"/>
                                          </p:val>
                                        </p:tav>
                                      </p:tavLst>
                                    </p:anim>
                                    <p:animEffect transition="in" filter="fade">
                                      <p:cBhvr>
                                        <p:cTn id="17" dur="500"/>
                                        <p:tgtEl>
                                          <p:spTgt spid="8"/>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style.rotation</p:attrName>
                                        </p:attrNameLst>
                                      </p:cBhvr>
                                      <p:tavLst>
                                        <p:tav tm="0">
                                          <p:val>
                                            <p:fltVal val="360"/>
                                          </p:val>
                                        </p:tav>
                                        <p:tav tm="100000">
                                          <p:val>
                                            <p:fltVal val="0"/>
                                          </p:val>
                                        </p:tav>
                                      </p:tavLst>
                                    </p:anim>
                                    <p:animEffect transition="in" filter="fade">
                                      <p:cBhvr>
                                        <p:cTn id="24" dur="500"/>
                                        <p:tgtEl>
                                          <p:spTgt spid="9"/>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style.rotation</p:attrName>
                                        </p:attrNameLst>
                                      </p:cBhvr>
                                      <p:tavLst>
                                        <p:tav tm="0">
                                          <p:val>
                                            <p:fltVal val="360"/>
                                          </p:val>
                                        </p:tav>
                                        <p:tav tm="100000">
                                          <p:val>
                                            <p:fltVal val="0"/>
                                          </p:val>
                                        </p:tav>
                                      </p:tavLst>
                                    </p:anim>
                                    <p:animEffect transition="in" filter="fade">
                                      <p:cBhvr>
                                        <p:cTn id="31" dur="500"/>
                                        <p:tgtEl>
                                          <p:spTgt spid="10"/>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 calcmode="lin" valueType="num">
                                      <p:cBhvr>
                                        <p:cTn id="37" dur="500" fill="hold"/>
                                        <p:tgtEl>
                                          <p:spTgt spid="11"/>
                                        </p:tgtEl>
                                        <p:attrNameLst>
                                          <p:attrName>style.rotation</p:attrName>
                                        </p:attrNameLst>
                                      </p:cBhvr>
                                      <p:tavLst>
                                        <p:tav tm="0">
                                          <p:val>
                                            <p:fltVal val="360"/>
                                          </p:val>
                                        </p:tav>
                                        <p:tav tm="100000">
                                          <p:val>
                                            <p:fltVal val="0"/>
                                          </p:val>
                                        </p:tav>
                                      </p:tavLst>
                                    </p:anim>
                                    <p:animEffect transition="in" filter="fade">
                                      <p:cBhvr>
                                        <p:cTn id="38" dur="500"/>
                                        <p:tgtEl>
                                          <p:spTgt spid="11"/>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par>
                                <p:cTn id="43" presetID="22" presetClass="entr" presetSubtype="8"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par>
                                <p:cTn id="46" presetID="22" presetClass="entr" presetSubtype="8"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left)">
                                      <p:cBhvr>
                                        <p:cTn id="48" dur="500"/>
                                        <p:tgtEl>
                                          <p:spTgt spid="4"/>
                                        </p:tgtEl>
                                      </p:cBhvr>
                                    </p:animEffect>
                                  </p:childTnLst>
                                </p:cTn>
                              </p:par>
                              <p:par>
                                <p:cTn id="49" presetID="22" presetClass="entr" presetSubtype="8"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childTnLst>
                          </p:cTn>
                        </p:par>
                        <p:par>
                          <p:cTn id="65" fill="hold">
                            <p:stCondLst>
                              <p:cond delay="3500"/>
                            </p:stCondLst>
                            <p:childTnLst>
                              <p:par>
                                <p:cTn id="66" presetID="52"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Scale>
                                      <p:cBhvr>
                                        <p:cTn id="68"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12"/>
                                        </p:tgtEl>
                                        <p:attrNameLst>
                                          <p:attrName>ppt_x</p:attrName>
                                          <p:attrName>ppt_y</p:attrName>
                                        </p:attrNameLst>
                                      </p:cBhvr>
                                    </p:animMotion>
                                    <p:animEffect transition="in" filter="fade">
                                      <p:cBhvr>
                                        <p:cTn id="70" dur="1000"/>
                                        <p:tgtEl>
                                          <p:spTgt spid="12"/>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Scale>
                                      <p:cBhvr>
                                        <p:cTn id="7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13"/>
                                        </p:tgtEl>
                                        <p:attrNameLst>
                                          <p:attrName>ppt_x</p:attrName>
                                          <p:attrName>ppt_y</p:attrName>
                                        </p:attrNameLst>
                                      </p:cBhvr>
                                    </p:animMotion>
                                    <p:animEffect transition="in" filter="fade">
                                      <p:cBhvr>
                                        <p:cTn id="75" dur="1000"/>
                                        <p:tgtEl>
                                          <p:spTgt spid="1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p:bldP spid="15" grpId="0"/>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7980363" y="1911350"/>
            <a:ext cx="90488" cy="366713"/>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5645150" y="1908175"/>
            <a:ext cx="2306638" cy="369888"/>
          </a:xfrm>
          <a:prstGeom prst="rect">
            <a:avLst/>
          </a:prstGeom>
          <a:noFill/>
          <a:ln w="9525">
            <a:noFill/>
          </a:ln>
        </p:spPr>
        <p:txBody>
          <a:bodyPr>
            <a:spAutoFit/>
          </a:bodyPr>
          <a:lstStyle/>
          <a:p>
            <a:pPr lvl="0" algn="r"/>
            <a:r>
              <a:rPr lang="en-US" altLang="zh-CN" dirty="0">
                <a:solidFill>
                  <a:schemeClr val="bg1"/>
                </a:solidFill>
                <a:latin typeface="Lao UI" panose="020B0502040204020203" pitchFamily="34" charset="0"/>
                <a:ea typeface="微软雅黑" panose="020B0503020204020204" pitchFamily="34" charset="-122"/>
              </a:rPr>
              <a:t>ADVERTISING</a:t>
            </a:r>
            <a:endParaRPr lang="zh-CN" altLang="en-US" dirty="0">
              <a:solidFill>
                <a:schemeClr val="bg1"/>
              </a:solidFill>
              <a:latin typeface="Lao UI" panose="020B0502040204020203" pitchFamily="34" charset="0"/>
              <a:ea typeface="微软雅黑" panose="020B0503020204020204" pitchFamily="34" charset="-122"/>
            </a:endParaRPr>
          </a:p>
        </p:txBody>
      </p:sp>
      <p:sp>
        <p:nvSpPr>
          <p:cNvPr id="14" name="Content Placeholder 2"/>
          <p:cNvSpPr txBox="1"/>
          <p:nvPr/>
        </p:nvSpPr>
        <p:spPr>
          <a:xfrm>
            <a:off x="4621213" y="2374900"/>
            <a:ext cx="3544888" cy="1155700"/>
          </a:xfrm>
          <a:prstGeom prst="rect">
            <a:avLst/>
          </a:prstGeom>
        </p:spPr>
        <p:txBody>
          <a:bodyPr/>
          <a:lstStyle/>
          <a:p>
            <a:pPr lvl="0" algn="r" defTabSz="1087755" eaLnBrk="1" hangingPunct="1">
              <a:lnSpc>
                <a:spcPct val="12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a:t>
            </a:r>
          </a:p>
        </p:txBody>
      </p:sp>
      <p:sp>
        <p:nvSpPr>
          <p:cNvPr id="15" name="Rectangle 27"/>
          <p:cNvSpPr/>
          <p:nvPr/>
        </p:nvSpPr>
        <p:spPr>
          <a:xfrm>
            <a:off x="6678613" y="3833813"/>
            <a:ext cx="1404937" cy="368300"/>
          </a:xfrm>
          <a:prstGeom prst="roundRect">
            <a:avLst>
              <a:gd name="adj" fmla="val 27968"/>
            </a:avLst>
          </a:prstGeom>
          <a:solidFill>
            <a:schemeClr val="bg1">
              <a:alpha val="39999"/>
            </a:schemeClr>
          </a:solidFill>
          <a:ln w="12700">
            <a:noFill/>
          </a:ln>
        </p:spPr>
        <p:txBody>
          <a:bodyPr>
            <a:spAutoFit/>
          </a:bodyPr>
          <a:lstStyle/>
          <a:p>
            <a:pPr lvl="0" algn="ctr"/>
            <a:r>
              <a:rPr lang="en-US" altLang="zh-CN" sz="1400" dirty="0">
                <a:solidFill>
                  <a:schemeClr val="bg1"/>
                </a:solidFill>
                <a:latin typeface="Lao UI" panose="020B0502040204020203" pitchFamily="34" charset="0"/>
                <a:ea typeface="微软雅黑" panose="020B0503020204020204" pitchFamily="34" charset="-122"/>
              </a:rPr>
              <a:t>More Details</a:t>
            </a:r>
          </a:p>
        </p:txBody>
      </p:sp>
      <p:pic>
        <p:nvPicPr>
          <p:cNvPr id="19" name="Picture 3"/>
          <p:cNvPicPr>
            <a:picLocks noChangeAspect="1"/>
          </p:cNvPicPr>
          <p:nvPr/>
        </p:nvPicPr>
        <p:blipFill>
          <a:blip r:embed="rId3"/>
          <a:srcRect l="19221" t="29398" r="17921" b="13718"/>
          <a:stretch>
            <a:fillRect/>
          </a:stretch>
        </p:blipFill>
        <p:spPr>
          <a:xfrm>
            <a:off x="654050" y="1763713"/>
            <a:ext cx="4040188" cy="2438400"/>
          </a:xfrm>
          <a:prstGeom prst="rect">
            <a:avLst/>
          </a:prstGeom>
          <a:noFill/>
          <a:ln w="9525">
            <a:noFill/>
          </a:ln>
        </p:spPr>
      </p:pic>
      <p:sp>
        <p:nvSpPr>
          <p:cNvPr id="20" name="Rectangle 19"/>
          <p:cNvSpPr/>
          <p:nvPr/>
        </p:nvSpPr>
        <p:spPr>
          <a:xfrm>
            <a:off x="1231900" y="2038350"/>
            <a:ext cx="2824163" cy="1811338"/>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ppt_x</p:attrName>
                                        </p:attrNameLst>
                                      </p:cBhvr>
                                      <p:tavLst>
                                        <p:tav tm="0">
                                          <p:val>
                                            <p:strVal val="#ppt_x"/>
                                          </p:val>
                                        </p:tav>
                                        <p:tav tm="100000">
                                          <p:val>
                                            <p:strVal val="#ppt_x"/>
                                          </p:val>
                                        </p:tav>
                                      </p:tavLst>
                                    </p:anim>
                                    <p:anim calcmode="lin" valueType="num">
                                      <p:cBhvr>
                                        <p:cTn id="9" dur="75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p:stCondLst>
                              <p:cond delay="500"/>
                            </p:stCondLst>
                            <p:childTnLst>
                              <p:par>
                                <p:cTn id="16" presetID="2" presetClass="entr" presetSubtype="1" decel="10000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09600" y="1138238"/>
            <a:ext cx="3830638" cy="1579563"/>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4545013" y="1131888"/>
            <a:ext cx="1870075" cy="1571625"/>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5" name="矩形 44"/>
          <p:cNvSpPr/>
          <p:nvPr/>
        </p:nvSpPr>
        <p:spPr>
          <a:xfrm>
            <a:off x="6518275" y="1146175"/>
            <a:ext cx="1981200" cy="1571625"/>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 name="矩形 45"/>
          <p:cNvSpPr/>
          <p:nvPr/>
        </p:nvSpPr>
        <p:spPr>
          <a:xfrm>
            <a:off x="2525713" y="2794000"/>
            <a:ext cx="1914525" cy="1571625"/>
          </a:xfrm>
          <a:prstGeom prst="rect">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 name="矩形 46"/>
          <p:cNvSpPr/>
          <p:nvPr/>
        </p:nvSpPr>
        <p:spPr>
          <a:xfrm>
            <a:off x="603250" y="2794000"/>
            <a:ext cx="1808163" cy="1571625"/>
          </a:xfrm>
          <a:prstGeom prst="rect">
            <a:avLst/>
          </a:prstGeom>
          <a:blipFill>
            <a:blip r:embed="rId7"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 name="矩形 47"/>
          <p:cNvSpPr/>
          <p:nvPr/>
        </p:nvSpPr>
        <p:spPr>
          <a:xfrm>
            <a:off x="4545013" y="2822575"/>
            <a:ext cx="3954463" cy="1577975"/>
          </a:xfrm>
          <a:prstGeom prst="rect">
            <a:avLst/>
          </a:prstGeom>
          <a:blipFill>
            <a:blip r:embed="rId8"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a:off x="609600" y="1131888"/>
            <a:ext cx="3830638" cy="1585913"/>
          </a:xfrm>
          <a:prstGeom prst="rect">
            <a:avLst/>
          </a:prstGeom>
          <a:solidFill>
            <a:srgbClr val="6A254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文本框 15"/>
          <p:cNvSpPr txBox="1"/>
          <p:nvPr/>
        </p:nvSpPr>
        <p:spPr>
          <a:xfrm>
            <a:off x="788988" y="1235075"/>
            <a:ext cx="2176462" cy="400050"/>
          </a:xfrm>
          <a:prstGeom prst="rect">
            <a:avLst/>
          </a:prstGeom>
          <a:noFill/>
          <a:ln w="9525">
            <a:noFill/>
          </a:ln>
        </p:spPr>
        <p:txBody>
          <a:bodyPr>
            <a:spAutoFit/>
          </a:bodyPr>
          <a:lstStyle/>
          <a:p>
            <a:pPr lvl="0"/>
            <a:r>
              <a:rPr lang="en-US" altLang="zh-CN" sz="2000" dirty="0">
                <a:solidFill>
                  <a:schemeClr val="bg1"/>
                </a:solidFill>
                <a:latin typeface="Lao UI" panose="020B0502040204020203" pitchFamily="34" charset="0"/>
                <a:ea typeface="微软雅黑" panose="020B0503020204020204" pitchFamily="34" charset="-122"/>
              </a:rPr>
              <a:t>Serious Thinker</a:t>
            </a:r>
            <a:endParaRPr lang="zh-CN" altLang="en-US" sz="2000" dirty="0">
              <a:solidFill>
                <a:schemeClr val="bg1"/>
              </a:solidFill>
              <a:latin typeface="Lao UI" panose="020B0502040204020203" pitchFamily="34" charset="0"/>
              <a:ea typeface="微软雅黑" panose="020B0503020204020204" pitchFamily="34" charset="-122"/>
            </a:endParaRPr>
          </a:p>
        </p:txBody>
      </p:sp>
      <p:sp>
        <p:nvSpPr>
          <p:cNvPr id="17" name="文本框 16"/>
          <p:cNvSpPr txBox="1"/>
          <p:nvPr/>
        </p:nvSpPr>
        <p:spPr>
          <a:xfrm>
            <a:off x="2151063" y="1663700"/>
            <a:ext cx="519113" cy="70802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0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a:t>
            </a:r>
            <a:endParaRPr kumimoji="0" lang="zh-CN" altLang="en-US" sz="40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p:tgtEl>
                                          <p:spTgt spid="5"/>
                                        </p:tgtEl>
                                        <p:attrNameLst>
                                          <p:attrName>ppt_x</p:attrName>
                                        </p:attrNameLst>
                                      </p:cBhvr>
                                      <p:tavLst>
                                        <p:tav tm="0">
                                          <p:val>
                                            <p:strVal val="#ppt_x+#ppt_w*1.125000"/>
                                          </p:val>
                                        </p:tav>
                                        <p:tav tm="100000">
                                          <p:val>
                                            <p:strVal val="#ppt_x"/>
                                          </p:val>
                                        </p:tav>
                                      </p:tavLst>
                                    </p:anim>
                                    <p:animEffect transition="in" filter="wipe(left)">
                                      <p:cBhvr>
                                        <p:cTn id="17" dur="500"/>
                                        <p:tgtEl>
                                          <p:spTgt spid="5"/>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p:tgtEl>
                                          <p:spTgt spid="48"/>
                                        </p:tgtEl>
                                        <p:attrNameLst>
                                          <p:attrName>ppt_x</p:attrName>
                                        </p:attrNameLst>
                                      </p:cBhvr>
                                      <p:tavLst>
                                        <p:tav tm="0">
                                          <p:val>
                                            <p:strVal val="#ppt_x-#ppt_w*1.125000"/>
                                          </p:val>
                                        </p:tav>
                                        <p:tav tm="100000">
                                          <p:val>
                                            <p:strVal val="#ppt_x"/>
                                          </p:val>
                                        </p:tav>
                                      </p:tavLst>
                                    </p:anim>
                                    <p:animEffect transition="in" filter="wipe(right)">
                                      <p:cBhvr>
                                        <p:cTn id="21" dur="500"/>
                                        <p:tgtEl>
                                          <p:spTgt spid="48"/>
                                        </p:tgtEl>
                                      </p:cBhvr>
                                    </p:animEffect>
                                  </p:childTnLst>
                                </p:cTn>
                              </p:par>
                            </p:childTnLst>
                          </p:cTn>
                        </p:par>
                        <p:par>
                          <p:cTn id="22" fill="hold">
                            <p:stCondLst>
                              <p:cond delay="1000"/>
                            </p:stCondLst>
                            <p:childTnLst>
                              <p:par>
                                <p:cTn id="23" presetID="12" presetClass="entr" presetSubtype="8"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p:tgtEl>
                                          <p:spTgt spid="45"/>
                                        </p:tgtEl>
                                        <p:attrNameLst>
                                          <p:attrName>ppt_x</p:attrName>
                                        </p:attrNameLst>
                                      </p:cBhvr>
                                      <p:tavLst>
                                        <p:tav tm="0">
                                          <p:val>
                                            <p:strVal val="#ppt_x-#ppt_w*1.125000"/>
                                          </p:val>
                                        </p:tav>
                                        <p:tav tm="100000">
                                          <p:val>
                                            <p:strVal val="#ppt_x"/>
                                          </p:val>
                                        </p:tav>
                                      </p:tavLst>
                                    </p:anim>
                                    <p:animEffect transition="in" filter="wipe(right)">
                                      <p:cBhvr>
                                        <p:cTn id="26" dur="500"/>
                                        <p:tgtEl>
                                          <p:spTgt spid="45"/>
                                        </p:tgtEl>
                                      </p:cBhvr>
                                    </p:animEffect>
                                  </p:childTnLst>
                                </p:cTn>
                              </p:par>
                              <p:par>
                                <p:cTn id="27" presetID="12" presetClass="entr" presetSubtype="2"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p:tgtEl>
                                          <p:spTgt spid="47"/>
                                        </p:tgtEl>
                                        <p:attrNameLst>
                                          <p:attrName>ppt_x</p:attrName>
                                        </p:attrNameLst>
                                      </p:cBhvr>
                                      <p:tavLst>
                                        <p:tav tm="0">
                                          <p:val>
                                            <p:strVal val="#ppt_x+#ppt_w*1.125000"/>
                                          </p:val>
                                        </p:tav>
                                        <p:tav tm="100000">
                                          <p:val>
                                            <p:strVal val="#ppt_x"/>
                                          </p:val>
                                        </p:tav>
                                      </p:tavLst>
                                    </p:anim>
                                    <p:animEffect transition="in" filter="wipe(left)">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childTnLst>
                          </p:cTn>
                        </p:par>
                        <p:par>
                          <p:cTn id="41" fill="hold">
                            <p:stCondLst>
                              <p:cond delay="500"/>
                            </p:stCondLst>
                            <p:childTnLst>
                              <p:par>
                                <p:cTn id="42" presetID="53" presetClass="entr" presetSubtype="16"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250" fill="hold"/>
                                        <p:tgtEl>
                                          <p:spTgt spid="17"/>
                                        </p:tgtEl>
                                        <p:attrNameLst>
                                          <p:attrName>ppt_w</p:attrName>
                                        </p:attrNameLst>
                                      </p:cBhvr>
                                      <p:tavLst>
                                        <p:tav tm="0">
                                          <p:val>
                                            <p:fltVal val="0"/>
                                          </p:val>
                                        </p:tav>
                                        <p:tav tm="100000">
                                          <p:val>
                                            <p:strVal val="#ppt_w"/>
                                          </p:val>
                                        </p:tav>
                                      </p:tavLst>
                                    </p:anim>
                                    <p:anim calcmode="lin" valueType="num">
                                      <p:cBhvr>
                                        <p:cTn id="45" dur="250" fill="hold"/>
                                        <p:tgtEl>
                                          <p:spTgt spid="17"/>
                                        </p:tgtEl>
                                        <p:attrNameLst>
                                          <p:attrName>ppt_h</p:attrName>
                                        </p:attrNameLst>
                                      </p:cBhvr>
                                      <p:tavLst>
                                        <p:tav tm="0">
                                          <p:val>
                                            <p:fltVal val="0"/>
                                          </p:val>
                                        </p:tav>
                                        <p:tav tm="100000">
                                          <p:val>
                                            <p:strVal val="#ppt_h"/>
                                          </p:val>
                                        </p:tav>
                                      </p:tavLst>
                                    </p:anim>
                                    <p:animEffect transition="in" filter="fade">
                                      <p:cBhvr>
                                        <p:cTn id="46" dur="250"/>
                                        <p:tgtEl>
                                          <p:spTgt spid="17"/>
                                        </p:tgtEl>
                                      </p:cBhvr>
                                    </p:animEffect>
                                  </p:childTnLst>
                                </p:cTn>
                              </p:par>
                              <p:par>
                                <p:cTn id="47" presetID="6" presetClass="emph" presetSubtype="0" decel="100000" fill="hold" grpId="1" nodeType="withEffect">
                                  <p:stCondLst>
                                    <p:cond delay="200"/>
                                  </p:stCondLst>
                                  <p:childTnLst>
                                    <p:animScale>
                                      <p:cBhvr>
                                        <p:cTn id="48" dur="250" fill="hold"/>
                                        <p:tgtEl>
                                          <p:spTgt spid="17"/>
                                        </p:tgtEl>
                                      </p:cBhvr>
                                      <p:by x="110000" y="110000"/>
                                    </p:animScale>
                                  </p:childTnLst>
                                </p:cTn>
                              </p:par>
                              <p:par>
                                <p:cTn id="49" presetID="6" presetClass="emph" presetSubtype="0" decel="100000" fill="hold" grpId="2" nodeType="withEffect">
                                  <p:stCondLst>
                                    <p:cond delay="300"/>
                                  </p:stCondLst>
                                  <p:childTnLst>
                                    <p:animScale>
                                      <p:cBhvr>
                                        <p:cTn id="50" dur="250" fill="hold"/>
                                        <p:tgtEl>
                                          <p:spTgt spid="17"/>
                                        </p:tgtEl>
                                      </p:cBhvr>
                                      <p:by x="91000" y="91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45" grpId="0" animBg="1"/>
      <p:bldP spid="46" grpId="0" animBg="1"/>
      <p:bldP spid="47" grpId="0" animBg="1"/>
      <p:bldP spid="48" grpId="0" animBg="1"/>
      <p:bldP spid="15" grpId="0" animBg="1"/>
      <p:bldP spid="16" grpId="0"/>
      <p:bldP spid="17" grpId="0"/>
      <p:bldP spid="17" grpId="1"/>
      <p:bldP spid="17" grpId="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Of Monsters and Men-Dirty Paws.mp3">
            <a:hlinkClick r:id="" action="ppaction://media"/>
          </p:cNvPr>
          <p:cNvPicPr>
            <a:picLocks noChangeAspect="1"/>
          </p:cNvPicPr>
          <p:nvPr/>
        </p:nvPicPr>
        <p:blipFill>
          <a:blip r:embed="rId3"/>
          <a:stretch>
            <a:fillRect/>
          </a:stretch>
        </p:blipFill>
        <p:spPr>
          <a:xfrm>
            <a:off x="-2339975" y="-609600"/>
            <a:ext cx="609600" cy="609600"/>
          </a:xfrm>
          <a:prstGeom prst="rect">
            <a:avLst/>
          </a:prstGeom>
          <a:noFill/>
          <a:ln w="9525">
            <a:noFill/>
          </a:ln>
        </p:spPr>
      </p:pic>
      <p:pic>
        <p:nvPicPr>
          <p:cNvPr id="53251" name="Joel Hanson&amp;Sara Groves-Traveling Light">
            <a:hlinkClick r:id="" action="ppaction://media"/>
          </p:cNvPr>
          <p:cNvPicPr>
            <a:picLocks noChangeAspect="1"/>
          </p:cNvPicPr>
          <p:nvPr/>
        </p:nvPicPr>
        <p:blipFill>
          <a:blip r:embed="rId4"/>
          <a:stretch>
            <a:fillRect/>
          </a:stretch>
        </p:blipFill>
        <p:spPr>
          <a:xfrm>
            <a:off x="-1116012" y="779463"/>
            <a:ext cx="609600" cy="609600"/>
          </a:xfrm>
          <a:prstGeom prst="rect">
            <a:avLst/>
          </a:prstGeom>
          <a:noFill/>
          <a:ln w="9525">
            <a:noFill/>
          </a:ln>
        </p:spPr>
      </p:pic>
      <p:sp>
        <p:nvSpPr>
          <p:cNvPr id="21" name="TextBox 110"/>
          <p:cNvSpPr txBox="1"/>
          <p:nvPr/>
        </p:nvSpPr>
        <p:spPr>
          <a:xfrm>
            <a:off x="2768600" y="2427288"/>
            <a:ext cx="3606800" cy="685800"/>
          </a:xfrm>
          <a:prstGeom prst="rect">
            <a:avLst/>
          </a:prstGeom>
          <a:noFill/>
        </p:spPr>
        <p:txBody>
          <a:bodyPr lIns="68529" tIns="34263" rIns="68529" bIns="34263">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000" b="0" i="0" u="none" strike="noStrike" kern="1200" cap="none" spc="0" normalizeH="0" baseline="0" noProof="0" dirty="0">
                <a:ln>
                  <a:noFill/>
                </a:ln>
                <a:solidFill>
                  <a:schemeClr val="bg1"/>
                </a:solidFill>
                <a:effectLst/>
                <a:uLnTx/>
                <a:uFillTx/>
                <a:latin typeface="+mn-ea"/>
                <a:ea typeface="+mn-ea"/>
                <a:cs typeface="Arial" panose="020B0604020202020204" pitchFamily="34" charset="0"/>
              </a:rPr>
              <a:t>THANK YOU</a:t>
            </a:r>
            <a:endParaRPr kumimoji="0" lang="zh-CN" altLang="en-US" sz="4000" b="0" i="0" u="none" strike="noStrike" kern="120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30" name="椭圆 29"/>
          <p:cNvSpPr/>
          <p:nvPr/>
        </p:nvSpPr>
        <p:spPr>
          <a:xfrm>
            <a:off x="2946400" y="627063"/>
            <a:ext cx="3211513" cy="3211513"/>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文本框 30"/>
          <p:cNvSpPr txBox="1"/>
          <p:nvPr/>
        </p:nvSpPr>
        <p:spPr>
          <a:xfrm>
            <a:off x="2965450" y="1303338"/>
            <a:ext cx="3221038" cy="131064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8000" b="0" i="0" u="none" strike="noStrike" kern="1200" cap="none" spc="0" normalizeH="0" baseline="0" noProof="0" dirty="0" smtClean="0">
                <a:ln>
                  <a:noFill/>
                </a:ln>
                <a:solidFill>
                  <a:schemeClr val="bg1"/>
                </a:solidFill>
                <a:effectLst/>
                <a:uLnTx/>
                <a:uFillTx/>
                <a:latin typeface="+mn-ea"/>
                <a:ea typeface="+mn-ea"/>
                <a:cs typeface="+mn-cs"/>
              </a:rPr>
              <a:t>20XX</a:t>
            </a:r>
            <a:endParaRPr kumimoji="0" lang="zh-CN" altLang="en-US" sz="8000" b="0" i="0" u="none" strike="noStrike" kern="1200" cap="none" spc="0" normalizeH="0" baseline="0" noProof="0" dirty="0">
              <a:ln>
                <a:noFill/>
              </a:ln>
              <a:solidFill>
                <a:schemeClr val="bg1"/>
              </a:solidFill>
              <a:effectLst/>
              <a:uLnTx/>
              <a:uFillTx/>
              <a:latin typeface="+mn-ea"/>
              <a:ea typeface="+mn-ea"/>
              <a:cs typeface="+mn-cs"/>
            </a:endParaRPr>
          </a:p>
        </p:txBody>
      </p:sp>
      <p:grpSp>
        <p:nvGrpSpPr>
          <p:cNvPr id="15" name="组合 14"/>
          <p:cNvGrpSpPr/>
          <p:nvPr/>
        </p:nvGrpSpPr>
        <p:grpSpPr>
          <a:xfrm>
            <a:off x="3394075" y="1058863"/>
            <a:ext cx="2339975" cy="350837"/>
            <a:chOff x="323528" y="199888"/>
            <a:chExt cx="3905324" cy="583024"/>
          </a:xfrm>
        </p:grpSpPr>
        <p:sp>
          <p:nvSpPr>
            <p:cNvPr id="53266" name="Freeform 5"/>
            <p:cNvSpPr/>
            <p:nvPr/>
          </p:nvSpPr>
          <p:spPr>
            <a:xfrm>
              <a:off x="1846510"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41" y="38"/>
                  </a:moveTo>
                  <a:cubicBezTo>
                    <a:pt x="57" y="35"/>
                    <a:pt x="52" y="10"/>
                    <a:pt x="39" y="7"/>
                  </a:cubicBezTo>
                  <a:cubicBezTo>
                    <a:pt x="22" y="3"/>
                    <a:pt x="8" y="20"/>
                    <a:pt x="9" y="35"/>
                  </a:cubicBezTo>
                  <a:cubicBezTo>
                    <a:pt x="9" y="56"/>
                    <a:pt x="25" y="71"/>
                    <a:pt x="45" y="80"/>
                  </a:cubicBezTo>
                  <a:cubicBezTo>
                    <a:pt x="64" y="88"/>
                    <a:pt x="88" y="91"/>
                    <a:pt x="104" y="76"/>
                  </a:cubicBezTo>
                  <a:cubicBezTo>
                    <a:pt x="115" y="65"/>
                    <a:pt x="119" y="46"/>
                    <a:pt x="104" y="36"/>
                  </a:cubicBezTo>
                  <a:cubicBezTo>
                    <a:pt x="93" y="29"/>
                    <a:pt x="72" y="42"/>
                    <a:pt x="81" y="55"/>
                  </a:cubicBezTo>
                  <a:cubicBezTo>
                    <a:pt x="86" y="63"/>
                    <a:pt x="95" y="55"/>
                    <a:pt x="89" y="48"/>
                  </a:cubicBezTo>
                  <a:cubicBezTo>
                    <a:pt x="99" y="54"/>
                    <a:pt x="93" y="62"/>
                    <a:pt x="86" y="63"/>
                  </a:cubicBezTo>
                  <a:cubicBezTo>
                    <a:pt x="81" y="63"/>
                    <a:pt x="71" y="58"/>
                    <a:pt x="73" y="46"/>
                  </a:cubicBezTo>
                  <a:cubicBezTo>
                    <a:pt x="74" y="36"/>
                    <a:pt x="85" y="29"/>
                    <a:pt x="93" y="29"/>
                  </a:cubicBezTo>
                  <a:cubicBezTo>
                    <a:pt x="114" y="29"/>
                    <a:pt x="126" y="52"/>
                    <a:pt x="113" y="71"/>
                  </a:cubicBezTo>
                  <a:cubicBezTo>
                    <a:pt x="98" y="92"/>
                    <a:pt x="74" y="93"/>
                    <a:pt x="51" y="86"/>
                  </a:cubicBezTo>
                  <a:cubicBezTo>
                    <a:pt x="51" y="86"/>
                    <a:pt x="51" y="86"/>
                    <a:pt x="51" y="86"/>
                  </a:cubicBezTo>
                  <a:cubicBezTo>
                    <a:pt x="47" y="84"/>
                    <a:pt x="42" y="82"/>
                    <a:pt x="38" y="81"/>
                  </a:cubicBezTo>
                  <a:cubicBezTo>
                    <a:pt x="38" y="80"/>
                    <a:pt x="38" y="80"/>
                    <a:pt x="38" y="80"/>
                  </a:cubicBezTo>
                  <a:cubicBezTo>
                    <a:pt x="30" y="76"/>
                    <a:pt x="22" y="70"/>
                    <a:pt x="16" y="64"/>
                  </a:cubicBezTo>
                  <a:cubicBezTo>
                    <a:pt x="0" y="46"/>
                    <a:pt x="0" y="10"/>
                    <a:pt x="29" y="4"/>
                  </a:cubicBezTo>
                  <a:cubicBezTo>
                    <a:pt x="51" y="0"/>
                    <a:pt x="62" y="23"/>
                    <a:pt x="55" y="35"/>
                  </a:cubicBezTo>
                  <a:cubicBezTo>
                    <a:pt x="51" y="43"/>
                    <a:pt x="39" y="45"/>
                    <a:pt x="33" y="41"/>
                  </a:cubicBezTo>
                  <a:cubicBezTo>
                    <a:pt x="26" y="37"/>
                    <a:pt x="26" y="25"/>
                    <a:pt x="39" y="27"/>
                  </a:cubicBezTo>
                  <a:cubicBezTo>
                    <a:pt x="30" y="28"/>
                    <a:pt x="32" y="39"/>
                    <a:pt x="41" y="38"/>
                  </a:cubicBezTo>
                  <a:close/>
                </a:path>
              </a:pathLst>
            </a:custGeom>
            <a:solidFill>
              <a:schemeClr val="bg1">
                <a:alpha val="100000"/>
              </a:schemeClr>
            </a:solidFill>
            <a:ln w="9525">
              <a:noFill/>
            </a:ln>
          </p:spPr>
          <p:txBody>
            <a:bodyPr/>
            <a:lstStyle/>
            <a:p>
              <a:endParaRPr lang="zh-CN" altLang="en-US"/>
            </a:p>
          </p:txBody>
        </p:sp>
        <p:sp>
          <p:nvSpPr>
            <p:cNvPr id="53267" name="Freeform 6"/>
            <p:cNvSpPr/>
            <p:nvPr/>
          </p:nvSpPr>
          <p:spPr>
            <a:xfrm>
              <a:off x="1262439"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365" y="11"/>
                  </a:moveTo>
                  <a:cubicBezTo>
                    <a:pt x="378" y="15"/>
                    <a:pt x="389" y="23"/>
                    <a:pt x="396" y="38"/>
                  </a:cubicBezTo>
                  <a:cubicBezTo>
                    <a:pt x="426" y="98"/>
                    <a:pt x="368" y="158"/>
                    <a:pt x="311" y="154"/>
                  </a:cubicBezTo>
                  <a:cubicBezTo>
                    <a:pt x="269" y="151"/>
                    <a:pt x="244" y="125"/>
                    <a:pt x="219" y="98"/>
                  </a:cubicBezTo>
                  <a:cubicBezTo>
                    <a:pt x="197" y="73"/>
                    <a:pt x="169" y="44"/>
                    <a:pt x="131" y="62"/>
                  </a:cubicBezTo>
                  <a:cubicBezTo>
                    <a:pt x="113" y="70"/>
                    <a:pt x="103" y="95"/>
                    <a:pt x="113" y="114"/>
                  </a:cubicBezTo>
                  <a:cubicBezTo>
                    <a:pt x="94" y="95"/>
                    <a:pt x="39" y="79"/>
                    <a:pt x="16" y="109"/>
                  </a:cubicBezTo>
                  <a:cubicBezTo>
                    <a:pt x="0" y="131"/>
                    <a:pt x="16" y="165"/>
                    <a:pt x="47" y="161"/>
                  </a:cubicBezTo>
                  <a:cubicBezTo>
                    <a:pt x="69" y="158"/>
                    <a:pt x="77" y="128"/>
                    <a:pt x="58" y="118"/>
                  </a:cubicBezTo>
                  <a:cubicBezTo>
                    <a:pt x="45" y="111"/>
                    <a:pt x="25" y="122"/>
                    <a:pt x="37" y="142"/>
                  </a:cubicBezTo>
                  <a:cubicBezTo>
                    <a:pt x="28" y="128"/>
                    <a:pt x="46" y="119"/>
                    <a:pt x="53" y="126"/>
                  </a:cubicBezTo>
                  <a:cubicBezTo>
                    <a:pt x="73" y="143"/>
                    <a:pt x="49" y="163"/>
                    <a:pt x="28" y="156"/>
                  </a:cubicBezTo>
                  <a:cubicBezTo>
                    <a:pt x="11" y="150"/>
                    <a:pt x="10" y="124"/>
                    <a:pt x="20" y="112"/>
                  </a:cubicBezTo>
                  <a:cubicBezTo>
                    <a:pt x="35" y="94"/>
                    <a:pt x="58" y="95"/>
                    <a:pt x="79" y="100"/>
                  </a:cubicBezTo>
                  <a:cubicBezTo>
                    <a:pt x="94" y="104"/>
                    <a:pt x="109" y="112"/>
                    <a:pt x="118" y="125"/>
                  </a:cubicBezTo>
                  <a:cubicBezTo>
                    <a:pt x="127" y="138"/>
                    <a:pt x="148" y="145"/>
                    <a:pt x="163" y="139"/>
                  </a:cubicBezTo>
                  <a:cubicBezTo>
                    <a:pt x="190" y="129"/>
                    <a:pt x="187" y="99"/>
                    <a:pt x="166" y="89"/>
                  </a:cubicBezTo>
                  <a:cubicBezTo>
                    <a:pt x="158" y="84"/>
                    <a:pt x="142" y="83"/>
                    <a:pt x="137" y="98"/>
                  </a:cubicBezTo>
                  <a:cubicBezTo>
                    <a:pt x="134" y="108"/>
                    <a:pt x="146" y="121"/>
                    <a:pt x="159" y="114"/>
                  </a:cubicBezTo>
                  <a:cubicBezTo>
                    <a:pt x="144" y="115"/>
                    <a:pt x="144" y="102"/>
                    <a:pt x="151" y="96"/>
                  </a:cubicBezTo>
                  <a:cubicBezTo>
                    <a:pt x="156" y="93"/>
                    <a:pt x="165" y="93"/>
                    <a:pt x="170" y="101"/>
                  </a:cubicBezTo>
                  <a:cubicBezTo>
                    <a:pt x="192" y="133"/>
                    <a:pt x="133" y="151"/>
                    <a:pt x="119" y="117"/>
                  </a:cubicBezTo>
                  <a:cubicBezTo>
                    <a:pt x="101" y="71"/>
                    <a:pt x="157" y="47"/>
                    <a:pt x="190" y="78"/>
                  </a:cubicBezTo>
                  <a:cubicBezTo>
                    <a:pt x="210" y="97"/>
                    <a:pt x="232" y="119"/>
                    <a:pt x="247" y="132"/>
                  </a:cubicBezTo>
                  <a:cubicBezTo>
                    <a:pt x="295" y="174"/>
                    <a:pt x="364" y="173"/>
                    <a:pt x="399" y="117"/>
                  </a:cubicBezTo>
                  <a:cubicBezTo>
                    <a:pt x="418" y="87"/>
                    <a:pt x="414" y="37"/>
                    <a:pt x="383" y="14"/>
                  </a:cubicBezTo>
                  <a:cubicBezTo>
                    <a:pt x="369" y="4"/>
                    <a:pt x="354" y="0"/>
                    <a:pt x="335" y="5"/>
                  </a:cubicBezTo>
                  <a:cubicBezTo>
                    <a:pt x="311" y="10"/>
                    <a:pt x="294" y="35"/>
                    <a:pt x="307" y="58"/>
                  </a:cubicBezTo>
                  <a:cubicBezTo>
                    <a:pt x="314" y="72"/>
                    <a:pt x="331" y="77"/>
                    <a:pt x="343" y="72"/>
                  </a:cubicBezTo>
                  <a:cubicBezTo>
                    <a:pt x="361" y="64"/>
                    <a:pt x="366" y="46"/>
                    <a:pt x="353" y="35"/>
                  </a:cubicBezTo>
                  <a:cubicBezTo>
                    <a:pt x="342" y="26"/>
                    <a:pt x="323" y="38"/>
                    <a:pt x="331" y="54"/>
                  </a:cubicBezTo>
                  <a:cubicBezTo>
                    <a:pt x="330" y="37"/>
                    <a:pt x="348" y="34"/>
                    <a:pt x="351" y="48"/>
                  </a:cubicBezTo>
                  <a:cubicBezTo>
                    <a:pt x="354" y="60"/>
                    <a:pt x="341" y="70"/>
                    <a:pt x="328" y="68"/>
                  </a:cubicBezTo>
                  <a:cubicBezTo>
                    <a:pt x="311" y="65"/>
                    <a:pt x="306" y="47"/>
                    <a:pt x="310" y="33"/>
                  </a:cubicBezTo>
                  <a:cubicBezTo>
                    <a:pt x="318" y="9"/>
                    <a:pt x="345" y="4"/>
                    <a:pt x="365" y="11"/>
                  </a:cubicBezTo>
                  <a:close/>
                </a:path>
              </a:pathLst>
            </a:custGeom>
            <a:solidFill>
              <a:schemeClr val="bg1">
                <a:alpha val="100000"/>
              </a:schemeClr>
            </a:solidFill>
            <a:ln w="9525">
              <a:noFill/>
            </a:ln>
          </p:spPr>
          <p:txBody>
            <a:bodyPr/>
            <a:lstStyle/>
            <a:p>
              <a:endParaRPr lang="zh-CN" altLang="en-US"/>
            </a:p>
          </p:txBody>
        </p:sp>
        <p:sp>
          <p:nvSpPr>
            <p:cNvPr id="53268" name="Freeform 7"/>
            <p:cNvSpPr/>
            <p:nvPr/>
          </p:nvSpPr>
          <p:spPr>
            <a:xfrm>
              <a:off x="323528" y="712782"/>
              <a:ext cx="982873" cy="7327"/>
            </a:xfrm>
            <a:custGeom>
              <a:avLst/>
              <a:gdLst/>
              <a:ahLst/>
              <a:cxnLst>
                <a:cxn ang="0">
                  <a:pos x="0" y="2147483646"/>
                </a:cxn>
                <a:cxn ang="0">
                  <a:pos x="2147483646" y="2147483646"/>
                </a:cxn>
                <a:cxn ang="0">
                  <a:pos x="2147483646" y="0"/>
                </a:cxn>
                <a:cxn ang="0">
                  <a:pos x="0" y="0"/>
                </a:cxn>
                <a:cxn ang="0">
                  <a:pos x="0" y="2147483646"/>
                </a:cxn>
                <a:cxn ang="0">
                  <a:pos x="0" y="2147483646"/>
                </a:cxn>
              </a:cxnLst>
              <a:rect l="0" t="0" r="0" b="0"/>
              <a:pathLst>
                <a:path w="939" h="7">
                  <a:moveTo>
                    <a:pt x="0" y="7"/>
                  </a:moveTo>
                  <a:lnTo>
                    <a:pt x="939" y="7"/>
                  </a:lnTo>
                  <a:lnTo>
                    <a:pt x="934" y="0"/>
                  </a:lnTo>
                  <a:lnTo>
                    <a:pt x="0" y="0"/>
                  </a:lnTo>
                  <a:lnTo>
                    <a:pt x="0" y="7"/>
                  </a:lnTo>
                  <a:close/>
                </a:path>
              </a:pathLst>
            </a:custGeom>
            <a:solidFill>
              <a:schemeClr val="bg1">
                <a:alpha val="100000"/>
              </a:schemeClr>
            </a:solidFill>
            <a:ln w="9525">
              <a:noFill/>
            </a:ln>
          </p:spPr>
          <p:txBody>
            <a:bodyPr/>
            <a:lstStyle/>
            <a:p>
              <a:endParaRPr lang="zh-CN" altLang="en-US"/>
            </a:p>
          </p:txBody>
        </p:sp>
        <p:sp>
          <p:nvSpPr>
            <p:cNvPr id="53269" name="Freeform 8"/>
            <p:cNvSpPr/>
            <p:nvPr/>
          </p:nvSpPr>
          <p:spPr>
            <a:xfrm>
              <a:off x="3253306" y="712782"/>
              <a:ext cx="975546" cy="7327"/>
            </a:xfrm>
            <a:custGeom>
              <a:avLst/>
              <a:gdLst/>
              <a:ahLst/>
              <a:cxnLst>
                <a:cxn ang="0">
                  <a:pos x="0" y="2147483646"/>
                </a:cxn>
                <a:cxn ang="0">
                  <a:pos x="2147483646" y="2147483646"/>
                </a:cxn>
                <a:cxn ang="0">
                  <a:pos x="2147483646" y="0"/>
                </a:cxn>
                <a:cxn ang="0">
                  <a:pos x="2147483646" y="0"/>
                </a:cxn>
                <a:cxn ang="0">
                  <a:pos x="0" y="2147483646"/>
                </a:cxn>
                <a:cxn ang="0">
                  <a:pos x="0" y="2147483646"/>
                </a:cxn>
              </a:cxnLst>
              <a:rect l="0" t="0" r="0" b="0"/>
              <a:pathLst>
                <a:path w="932" h="7">
                  <a:moveTo>
                    <a:pt x="0" y="7"/>
                  </a:moveTo>
                  <a:lnTo>
                    <a:pt x="932" y="7"/>
                  </a:lnTo>
                  <a:lnTo>
                    <a:pt x="932" y="0"/>
                  </a:lnTo>
                  <a:lnTo>
                    <a:pt x="2" y="0"/>
                  </a:lnTo>
                  <a:lnTo>
                    <a:pt x="0" y="7"/>
                  </a:lnTo>
                  <a:close/>
                </a:path>
              </a:pathLst>
            </a:custGeom>
            <a:solidFill>
              <a:schemeClr val="bg1">
                <a:alpha val="100000"/>
              </a:schemeClr>
            </a:solidFill>
            <a:ln w="9525">
              <a:noFill/>
            </a:ln>
          </p:spPr>
          <p:txBody>
            <a:bodyPr/>
            <a:lstStyle/>
            <a:p>
              <a:endParaRPr lang="zh-CN" altLang="en-US"/>
            </a:p>
          </p:txBody>
        </p:sp>
        <p:sp>
          <p:nvSpPr>
            <p:cNvPr id="53270" name="Freeform 11"/>
            <p:cNvSpPr/>
            <p:nvPr/>
          </p:nvSpPr>
          <p:spPr>
            <a:xfrm>
              <a:off x="2401273"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84" y="38"/>
                  </a:moveTo>
                  <a:cubicBezTo>
                    <a:pt x="69" y="35"/>
                    <a:pt x="74" y="10"/>
                    <a:pt x="87" y="7"/>
                  </a:cubicBezTo>
                  <a:cubicBezTo>
                    <a:pt x="104" y="3"/>
                    <a:pt x="117" y="20"/>
                    <a:pt x="117" y="35"/>
                  </a:cubicBezTo>
                  <a:cubicBezTo>
                    <a:pt x="116" y="56"/>
                    <a:pt x="100" y="71"/>
                    <a:pt x="80" y="80"/>
                  </a:cubicBezTo>
                  <a:cubicBezTo>
                    <a:pt x="61" y="88"/>
                    <a:pt x="37" y="91"/>
                    <a:pt x="21" y="76"/>
                  </a:cubicBezTo>
                  <a:cubicBezTo>
                    <a:pt x="10" y="65"/>
                    <a:pt x="7" y="46"/>
                    <a:pt x="21" y="36"/>
                  </a:cubicBezTo>
                  <a:cubicBezTo>
                    <a:pt x="33" y="29"/>
                    <a:pt x="53" y="42"/>
                    <a:pt x="44" y="55"/>
                  </a:cubicBezTo>
                  <a:cubicBezTo>
                    <a:pt x="39" y="63"/>
                    <a:pt x="31" y="55"/>
                    <a:pt x="37" y="48"/>
                  </a:cubicBezTo>
                  <a:cubicBezTo>
                    <a:pt x="26" y="54"/>
                    <a:pt x="32" y="62"/>
                    <a:pt x="39" y="63"/>
                  </a:cubicBezTo>
                  <a:cubicBezTo>
                    <a:pt x="45" y="63"/>
                    <a:pt x="54" y="58"/>
                    <a:pt x="53" y="46"/>
                  </a:cubicBezTo>
                  <a:cubicBezTo>
                    <a:pt x="51" y="36"/>
                    <a:pt x="41" y="29"/>
                    <a:pt x="32" y="29"/>
                  </a:cubicBezTo>
                  <a:cubicBezTo>
                    <a:pt x="11" y="29"/>
                    <a:pt x="0" y="52"/>
                    <a:pt x="13" y="71"/>
                  </a:cubicBezTo>
                  <a:cubicBezTo>
                    <a:pt x="28" y="92"/>
                    <a:pt x="52" y="93"/>
                    <a:pt x="75" y="86"/>
                  </a:cubicBezTo>
                  <a:cubicBezTo>
                    <a:pt x="75" y="86"/>
                    <a:pt x="75" y="86"/>
                    <a:pt x="75" y="86"/>
                  </a:cubicBezTo>
                  <a:cubicBezTo>
                    <a:pt x="79" y="84"/>
                    <a:pt x="83" y="82"/>
                    <a:pt x="87" y="81"/>
                  </a:cubicBezTo>
                  <a:cubicBezTo>
                    <a:pt x="87" y="80"/>
                    <a:pt x="87" y="80"/>
                    <a:pt x="87" y="80"/>
                  </a:cubicBezTo>
                  <a:cubicBezTo>
                    <a:pt x="95" y="76"/>
                    <a:pt x="103" y="70"/>
                    <a:pt x="110" y="64"/>
                  </a:cubicBezTo>
                  <a:cubicBezTo>
                    <a:pt x="126" y="46"/>
                    <a:pt x="125" y="10"/>
                    <a:pt x="96" y="4"/>
                  </a:cubicBezTo>
                  <a:cubicBezTo>
                    <a:pt x="75" y="0"/>
                    <a:pt x="63" y="23"/>
                    <a:pt x="70" y="35"/>
                  </a:cubicBezTo>
                  <a:cubicBezTo>
                    <a:pt x="75" y="43"/>
                    <a:pt x="86" y="45"/>
                    <a:pt x="92" y="41"/>
                  </a:cubicBezTo>
                  <a:cubicBezTo>
                    <a:pt x="99" y="37"/>
                    <a:pt x="99" y="25"/>
                    <a:pt x="86" y="27"/>
                  </a:cubicBezTo>
                  <a:cubicBezTo>
                    <a:pt x="96" y="28"/>
                    <a:pt x="93" y="39"/>
                    <a:pt x="84" y="38"/>
                  </a:cubicBezTo>
                  <a:close/>
                </a:path>
              </a:pathLst>
            </a:custGeom>
            <a:solidFill>
              <a:schemeClr val="bg1">
                <a:alpha val="100000"/>
              </a:schemeClr>
            </a:solidFill>
            <a:ln w="9525">
              <a:noFill/>
            </a:ln>
          </p:spPr>
          <p:txBody>
            <a:bodyPr/>
            <a:lstStyle/>
            <a:p>
              <a:endParaRPr lang="zh-CN" altLang="en-US"/>
            </a:p>
          </p:txBody>
        </p:sp>
        <p:sp>
          <p:nvSpPr>
            <p:cNvPr id="53271" name="Freeform 12"/>
            <p:cNvSpPr/>
            <p:nvPr/>
          </p:nvSpPr>
          <p:spPr>
            <a:xfrm>
              <a:off x="2240078"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61" y="11"/>
                  </a:moveTo>
                  <a:cubicBezTo>
                    <a:pt x="48" y="15"/>
                    <a:pt x="37" y="23"/>
                    <a:pt x="30" y="38"/>
                  </a:cubicBezTo>
                  <a:cubicBezTo>
                    <a:pt x="0" y="98"/>
                    <a:pt x="59" y="158"/>
                    <a:pt x="116" y="154"/>
                  </a:cubicBezTo>
                  <a:cubicBezTo>
                    <a:pt x="157" y="151"/>
                    <a:pt x="182" y="125"/>
                    <a:pt x="207" y="98"/>
                  </a:cubicBezTo>
                  <a:cubicBezTo>
                    <a:pt x="229" y="73"/>
                    <a:pt x="257" y="44"/>
                    <a:pt x="295" y="62"/>
                  </a:cubicBezTo>
                  <a:cubicBezTo>
                    <a:pt x="314" y="70"/>
                    <a:pt x="323" y="95"/>
                    <a:pt x="313" y="114"/>
                  </a:cubicBezTo>
                  <a:cubicBezTo>
                    <a:pt x="333" y="95"/>
                    <a:pt x="388" y="79"/>
                    <a:pt x="410" y="109"/>
                  </a:cubicBezTo>
                  <a:cubicBezTo>
                    <a:pt x="426" y="131"/>
                    <a:pt x="410" y="165"/>
                    <a:pt x="380" y="161"/>
                  </a:cubicBezTo>
                  <a:cubicBezTo>
                    <a:pt x="358" y="158"/>
                    <a:pt x="349" y="128"/>
                    <a:pt x="369" y="118"/>
                  </a:cubicBezTo>
                  <a:cubicBezTo>
                    <a:pt x="382" y="111"/>
                    <a:pt x="401" y="122"/>
                    <a:pt x="389" y="142"/>
                  </a:cubicBezTo>
                  <a:cubicBezTo>
                    <a:pt x="398" y="128"/>
                    <a:pt x="381" y="119"/>
                    <a:pt x="373" y="126"/>
                  </a:cubicBezTo>
                  <a:cubicBezTo>
                    <a:pt x="354" y="143"/>
                    <a:pt x="378" y="163"/>
                    <a:pt x="398" y="156"/>
                  </a:cubicBezTo>
                  <a:cubicBezTo>
                    <a:pt x="415" y="150"/>
                    <a:pt x="416" y="124"/>
                    <a:pt x="406" y="112"/>
                  </a:cubicBezTo>
                  <a:cubicBezTo>
                    <a:pt x="391" y="94"/>
                    <a:pt x="368" y="95"/>
                    <a:pt x="348" y="100"/>
                  </a:cubicBezTo>
                  <a:cubicBezTo>
                    <a:pt x="333" y="104"/>
                    <a:pt x="317" y="112"/>
                    <a:pt x="308" y="125"/>
                  </a:cubicBezTo>
                  <a:cubicBezTo>
                    <a:pt x="299" y="138"/>
                    <a:pt x="278" y="145"/>
                    <a:pt x="264" y="139"/>
                  </a:cubicBezTo>
                  <a:cubicBezTo>
                    <a:pt x="236" y="129"/>
                    <a:pt x="239" y="99"/>
                    <a:pt x="260" y="89"/>
                  </a:cubicBezTo>
                  <a:cubicBezTo>
                    <a:pt x="268" y="84"/>
                    <a:pt x="284" y="83"/>
                    <a:pt x="289" y="98"/>
                  </a:cubicBezTo>
                  <a:cubicBezTo>
                    <a:pt x="293" y="108"/>
                    <a:pt x="280" y="121"/>
                    <a:pt x="267" y="114"/>
                  </a:cubicBezTo>
                  <a:cubicBezTo>
                    <a:pt x="282" y="115"/>
                    <a:pt x="282" y="102"/>
                    <a:pt x="275" y="96"/>
                  </a:cubicBezTo>
                  <a:cubicBezTo>
                    <a:pt x="271" y="93"/>
                    <a:pt x="262" y="93"/>
                    <a:pt x="256" y="101"/>
                  </a:cubicBezTo>
                  <a:cubicBezTo>
                    <a:pt x="234" y="133"/>
                    <a:pt x="293" y="151"/>
                    <a:pt x="307" y="117"/>
                  </a:cubicBezTo>
                  <a:cubicBezTo>
                    <a:pt x="326" y="71"/>
                    <a:pt x="270" y="47"/>
                    <a:pt x="237" y="78"/>
                  </a:cubicBezTo>
                  <a:cubicBezTo>
                    <a:pt x="216" y="97"/>
                    <a:pt x="194" y="119"/>
                    <a:pt x="180" y="132"/>
                  </a:cubicBezTo>
                  <a:cubicBezTo>
                    <a:pt x="131" y="174"/>
                    <a:pt x="62" y="173"/>
                    <a:pt x="27" y="117"/>
                  </a:cubicBezTo>
                  <a:cubicBezTo>
                    <a:pt x="8" y="87"/>
                    <a:pt x="12" y="37"/>
                    <a:pt x="43" y="14"/>
                  </a:cubicBezTo>
                  <a:cubicBezTo>
                    <a:pt x="57" y="4"/>
                    <a:pt x="72" y="0"/>
                    <a:pt x="92" y="5"/>
                  </a:cubicBezTo>
                  <a:cubicBezTo>
                    <a:pt x="115" y="10"/>
                    <a:pt x="132" y="35"/>
                    <a:pt x="120" y="58"/>
                  </a:cubicBezTo>
                  <a:cubicBezTo>
                    <a:pt x="113" y="72"/>
                    <a:pt x="96" y="77"/>
                    <a:pt x="83" y="72"/>
                  </a:cubicBezTo>
                  <a:cubicBezTo>
                    <a:pt x="66" y="64"/>
                    <a:pt x="61" y="46"/>
                    <a:pt x="73" y="35"/>
                  </a:cubicBezTo>
                  <a:cubicBezTo>
                    <a:pt x="84" y="26"/>
                    <a:pt x="104" y="38"/>
                    <a:pt x="96" y="54"/>
                  </a:cubicBezTo>
                  <a:cubicBezTo>
                    <a:pt x="96" y="37"/>
                    <a:pt x="79" y="34"/>
                    <a:pt x="75" y="48"/>
                  </a:cubicBezTo>
                  <a:cubicBezTo>
                    <a:pt x="72" y="60"/>
                    <a:pt x="85" y="70"/>
                    <a:pt x="98" y="68"/>
                  </a:cubicBezTo>
                  <a:cubicBezTo>
                    <a:pt x="115" y="65"/>
                    <a:pt x="121" y="47"/>
                    <a:pt x="116" y="33"/>
                  </a:cubicBezTo>
                  <a:cubicBezTo>
                    <a:pt x="109" y="9"/>
                    <a:pt x="82" y="4"/>
                    <a:pt x="61" y="11"/>
                  </a:cubicBezTo>
                  <a:close/>
                </a:path>
              </a:pathLst>
            </a:custGeom>
            <a:solidFill>
              <a:schemeClr val="bg1">
                <a:alpha val="100000"/>
              </a:schemeClr>
            </a:solidFill>
            <a:ln w="9525">
              <a:noFill/>
            </a:ln>
          </p:spPr>
          <p:txBody>
            <a:bodyPr/>
            <a:lstStyle/>
            <a:p>
              <a:endParaRPr lang="zh-CN" altLang="en-US"/>
            </a:p>
          </p:txBody>
        </p:sp>
        <p:sp>
          <p:nvSpPr>
            <p:cNvPr id="53272" name="Freeform 18"/>
            <p:cNvSpPr>
              <a:spLocks noEditPoints="1"/>
            </p:cNvSpPr>
            <p:nvPr/>
          </p:nvSpPr>
          <p:spPr>
            <a:xfrm>
              <a:off x="2212863" y="199888"/>
              <a:ext cx="133981" cy="256447"/>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54" h="103">
                  <a:moveTo>
                    <a:pt x="27" y="103"/>
                  </a:moveTo>
                  <a:cubicBezTo>
                    <a:pt x="52" y="68"/>
                    <a:pt x="54" y="34"/>
                    <a:pt x="27" y="0"/>
                  </a:cubicBezTo>
                  <a:cubicBezTo>
                    <a:pt x="0" y="34"/>
                    <a:pt x="1" y="68"/>
                    <a:pt x="27" y="103"/>
                  </a:cubicBezTo>
                  <a:close/>
                  <a:moveTo>
                    <a:pt x="27" y="16"/>
                  </a:moveTo>
                  <a:cubicBezTo>
                    <a:pt x="47" y="45"/>
                    <a:pt x="44" y="63"/>
                    <a:pt x="27" y="93"/>
                  </a:cubicBezTo>
                  <a:cubicBezTo>
                    <a:pt x="11" y="64"/>
                    <a:pt x="7" y="45"/>
                    <a:pt x="27" y="16"/>
                  </a:cubicBezTo>
                  <a:close/>
                </a:path>
              </a:pathLst>
            </a:custGeom>
            <a:solidFill>
              <a:schemeClr val="bg1">
                <a:alpha val="100000"/>
              </a:schemeClr>
            </a:solidFill>
            <a:ln w="9525">
              <a:noFill/>
            </a:ln>
          </p:spPr>
          <p:txBody>
            <a:bodyPr/>
            <a:lstStyle/>
            <a:p>
              <a:endParaRPr lang="zh-CN" altLang="en-US"/>
            </a:p>
          </p:txBody>
        </p:sp>
        <p:sp>
          <p:nvSpPr>
            <p:cNvPr id="53273" name="Freeform 19"/>
            <p:cNvSpPr>
              <a:spLocks noEditPoints="1"/>
            </p:cNvSpPr>
            <p:nvPr/>
          </p:nvSpPr>
          <p:spPr>
            <a:xfrm>
              <a:off x="3028261" y="468896"/>
              <a:ext cx="9839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0" h="57">
                  <a:moveTo>
                    <a:pt x="2" y="57"/>
                  </a:moveTo>
                  <a:cubicBezTo>
                    <a:pt x="0" y="29"/>
                    <a:pt x="10" y="10"/>
                    <a:pt x="37" y="0"/>
                  </a:cubicBezTo>
                  <a:cubicBezTo>
                    <a:pt x="40" y="28"/>
                    <a:pt x="28" y="46"/>
                    <a:pt x="2" y="57"/>
                  </a:cubicBezTo>
                  <a:close/>
                  <a:moveTo>
                    <a:pt x="32" y="9"/>
                  </a:moveTo>
                  <a:cubicBezTo>
                    <a:pt x="10" y="18"/>
                    <a:pt x="6" y="29"/>
                    <a:pt x="5" y="51"/>
                  </a:cubicBezTo>
                  <a:cubicBezTo>
                    <a:pt x="24" y="41"/>
                    <a:pt x="33" y="32"/>
                    <a:pt x="32" y="9"/>
                  </a:cubicBezTo>
                  <a:close/>
                </a:path>
              </a:pathLst>
            </a:custGeom>
            <a:solidFill>
              <a:schemeClr val="bg1">
                <a:alpha val="100000"/>
              </a:schemeClr>
            </a:solidFill>
            <a:ln w="9525">
              <a:noFill/>
            </a:ln>
          </p:spPr>
          <p:txBody>
            <a:bodyPr/>
            <a:lstStyle/>
            <a:p>
              <a:endParaRPr lang="zh-CN" altLang="en-US"/>
            </a:p>
          </p:txBody>
        </p:sp>
        <p:sp>
          <p:nvSpPr>
            <p:cNvPr id="53274" name="Freeform 20"/>
            <p:cNvSpPr>
              <a:spLocks noEditPoints="1"/>
            </p:cNvSpPr>
            <p:nvPr/>
          </p:nvSpPr>
          <p:spPr>
            <a:xfrm>
              <a:off x="1429914" y="468896"/>
              <a:ext cx="10153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1" h="57">
                  <a:moveTo>
                    <a:pt x="39" y="57"/>
                  </a:moveTo>
                  <a:cubicBezTo>
                    <a:pt x="41" y="29"/>
                    <a:pt x="30" y="10"/>
                    <a:pt x="3" y="0"/>
                  </a:cubicBezTo>
                  <a:cubicBezTo>
                    <a:pt x="0" y="28"/>
                    <a:pt x="13" y="46"/>
                    <a:pt x="39" y="57"/>
                  </a:cubicBezTo>
                  <a:close/>
                  <a:moveTo>
                    <a:pt x="9" y="9"/>
                  </a:moveTo>
                  <a:cubicBezTo>
                    <a:pt x="30" y="18"/>
                    <a:pt x="35" y="29"/>
                    <a:pt x="35" y="51"/>
                  </a:cubicBezTo>
                  <a:cubicBezTo>
                    <a:pt x="16" y="41"/>
                    <a:pt x="7" y="32"/>
                    <a:pt x="9" y="9"/>
                  </a:cubicBezTo>
                  <a:close/>
                </a:path>
              </a:pathLst>
            </a:custGeom>
            <a:solidFill>
              <a:schemeClr val="bg1">
                <a:alpha val="100000"/>
              </a:schemeClr>
            </a:solidFill>
            <a:ln w="9525">
              <a:noFill/>
            </a:ln>
          </p:spPr>
          <p:txBody>
            <a:bodyPr/>
            <a:lstStyle/>
            <a:p>
              <a:endParaRPr lang="zh-CN" altLang="en-US"/>
            </a:p>
          </p:txBody>
        </p:sp>
      </p:grpSp>
      <p:grpSp>
        <p:nvGrpSpPr>
          <p:cNvPr id="36" name="组合 35"/>
          <p:cNvGrpSpPr/>
          <p:nvPr/>
        </p:nvGrpSpPr>
        <p:grpSpPr>
          <a:xfrm flipH="1" flipV="1">
            <a:off x="3406775" y="3076575"/>
            <a:ext cx="2339975" cy="349250"/>
            <a:chOff x="323528" y="199888"/>
            <a:chExt cx="3905324" cy="583024"/>
          </a:xfrm>
        </p:grpSpPr>
        <p:sp>
          <p:nvSpPr>
            <p:cNvPr id="53257" name="Freeform 5"/>
            <p:cNvSpPr/>
            <p:nvPr/>
          </p:nvSpPr>
          <p:spPr>
            <a:xfrm>
              <a:off x="1846510"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41" y="38"/>
                  </a:moveTo>
                  <a:cubicBezTo>
                    <a:pt x="57" y="35"/>
                    <a:pt x="52" y="10"/>
                    <a:pt x="39" y="7"/>
                  </a:cubicBezTo>
                  <a:cubicBezTo>
                    <a:pt x="22" y="3"/>
                    <a:pt x="8" y="20"/>
                    <a:pt x="9" y="35"/>
                  </a:cubicBezTo>
                  <a:cubicBezTo>
                    <a:pt x="9" y="56"/>
                    <a:pt x="25" y="71"/>
                    <a:pt x="45" y="80"/>
                  </a:cubicBezTo>
                  <a:cubicBezTo>
                    <a:pt x="64" y="88"/>
                    <a:pt x="88" y="91"/>
                    <a:pt x="104" y="76"/>
                  </a:cubicBezTo>
                  <a:cubicBezTo>
                    <a:pt x="115" y="65"/>
                    <a:pt x="119" y="46"/>
                    <a:pt x="104" y="36"/>
                  </a:cubicBezTo>
                  <a:cubicBezTo>
                    <a:pt x="93" y="29"/>
                    <a:pt x="72" y="42"/>
                    <a:pt x="81" y="55"/>
                  </a:cubicBezTo>
                  <a:cubicBezTo>
                    <a:pt x="86" y="63"/>
                    <a:pt x="95" y="55"/>
                    <a:pt x="89" y="48"/>
                  </a:cubicBezTo>
                  <a:cubicBezTo>
                    <a:pt x="99" y="54"/>
                    <a:pt x="93" y="62"/>
                    <a:pt x="86" y="63"/>
                  </a:cubicBezTo>
                  <a:cubicBezTo>
                    <a:pt x="81" y="63"/>
                    <a:pt x="71" y="58"/>
                    <a:pt x="73" y="46"/>
                  </a:cubicBezTo>
                  <a:cubicBezTo>
                    <a:pt x="74" y="36"/>
                    <a:pt x="85" y="29"/>
                    <a:pt x="93" y="29"/>
                  </a:cubicBezTo>
                  <a:cubicBezTo>
                    <a:pt x="114" y="29"/>
                    <a:pt x="126" y="52"/>
                    <a:pt x="113" y="71"/>
                  </a:cubicBezTo>
                  <a:cubicBezTo>
                    <a:pt x="98" y="92"/>
                    <a:pt x="74" y="93"/>
                    <a:pt x="51" y="86"/>
                  </a:cubicBezTo>
                  <a:cubicBezTo>
                    <a:pt x="51" y="86"/>
                    <a:pt x="51" y="86"/>
                    <a:pt x="51" y="86"/>
                  </a:cubicBezTo>
                  <a:cubicBezTo>
                    <a:pt x="47" y="84"/>
                    <a:pt x="42" y="82"/>
                    <a:pt x="38" y="81"/>
                  </a:cubicBezTo>
                  <a:cubicBezTo>
                    <a:pt x="38" y="80"/>
                    <a:pt x="38" y="80"/>
                    <a:pt x="38" y="80"/>
                  </a:cubicBezTo>
                  <a:cubicBezTo>
                    <a:pt x="30" y="76"/>
                    <a:pt x="22" y="70"/>
                    <a:pt x="16" y="64"/>
                  </a:cubicBezTo>
                  <a:cubicBezTo>
                    <a:pt x="0" y="46"/>
                    <a:pt x="0" y="10"/>
                    <a:pt x="29" y="4"/>
                  </a:cubicBezTo>
                  <a:cubicBezTo>
                    <a:pt x="51" y="0"/>
                    <a:pt x="62" y="23"/>
                    <a:pt x="55" y="35"/>
                  </a:cubicBezTo>
                  <a:cubicBezTo>
                    <a:pt x="51" y="43"/>
                    <a:pt x="39" y="45"/>
                    <a:pt x="33" y="41"/>
                  </a:cubicBezTo>
                  <a:cubicBezTo>
                    <a:pt x="26" y="37"/>
                    <a:pt x="26" y="25"/>
                    <a:pt x="39" y="27"/>
                  </a:cubicBezTo>
                  <a:cubicBezTo>
                    <a:pt x="30" y="28"/>
                    <a:pt x="32" y="39"/>
                    <a:pt x="41" y="38"/>
                  </a:cubicBezTo>
                  <a:close/>
                </a:path>
              </a:pathLst>
            </a:custGeom>
            <a:solidFill>
              <a:schemeClr val="bg1">
                <a:alpha val="100000"/>
              </a:schemeClr>
            </a:solidFill>
            <a:ln w="9525">
              <a:noFill/>
            </a:ln>
          </p:spPr>
          <p:txBody>
            <a:bodyPr/>
            <a:lstStyle/>
            <a:p>
              <a:endParaRPr lang="zh-CN" altLang="en-US"/>
            </a:p>
          </p:txBody>
        </p:sp>
        <p:sp>
          <p:nvSpPr>
            <p:cNvPr id="53258" name="Freeform 6"/>
            <p:cNvSpPr/>
            <p:nvPr/>
          </p:nvSpPr>
          <p:spPr>
            <a:xfrm>
              <a:off x="1262439"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365" y="11"/>
                  </a:moveTo>
                  <a:cubicBezTo>
                    <a:pt x="378" y="15"/>
                    <a:pt x="389" y="23"/>
                    <a:pt x="396" y="38"/>
                  </a:cubicBezTo>
                  <a:cubicBezTo>
                    <a:pt x="426" y="98"/>
                    <a:pt x="368" y="158"/>
                    <a:pt x="311" y="154"/>
                  </a:cubicBezTo>
                  <a:cubicBezTo>
                    <a:pt x="269" y="151"/>
                    <a:pt x="244" y="125"/>
                    <a:pt x="219" y="98"/>
                  </a:cubicBezTo>
                  <a:cubicBezTo>
                    <a:pt x="197" y="73"/>
                    <a:pt x="169" y="44"/>
                    <a:pt x="131" y="62"/>
                  </a:cubicBezTo>
                  <a:cubicBezTo>
                    <a:pt x="113" y="70"/>
                    <a:pt x="103" y="95"/>
                    <a:pt x="113" y="114"/>
                  </a:cubicBezTo>
                  <a:cubicBezTo>
                    <a:pt x="94" y="95"/>
                    <a:pt x="39" y="79"/>
                    <a:pt x="16" y="109"/>
                  </a:cubicBezTo>
                  <a:cubicBezTo>
                    <a:pt x="0" y="131"/>
                    <a:pt x="16" y="165"/>
                    <a:pt x="47" y="161"/>
                  </a:cubicBezTo>
                  <a:cubicBezTo>
                    <a:pt x="69" y="158"/>
                    <a:pt x="77" y="128"/>
                    <a:pt x="58" y="118"/>
                  </a:cubicBezTo>
                  <a:cubicBezTo>
                    <a:pt x="45" y="111"/>
                    <a:pt x="25" y="122"/>
                    <a:pt x="37" y="142"/>
                  </a:cubicBezTo>
                  <a:cubicBezTo>
                    <a:pt x="28" y="128"/>
                    <a:pt x="46" y="119"/>
                    <a:pt x="53" y="126"/>
                  </a:cubicBezTo>
                  <a:cubicBezTo>
                    <a:pt x="73" y="143"/>
                    <a:pt x="49" y="163"/>
                    <a:pt x="28" y="156"/>
                  </a:cubicBezTo>
                  <a:cubicBezTo>
                    <a:pt x="11" y="150"/>
                    <a:pt x="10" y="124"/>
                    <a:pt x="20" y="112"/>
                  </a:cubicBezTo>
                  <a:cubicBezTo>
                    <a:pt x="35" y="94"/>
                    <a:pt x="58" y="95"/>
                    <a:pt x="79" y="100"/>
                  </a:cubicBezTo>
                  <a:cubicBezTo>
                    <a:pt x="94" y="104"/>
                    <a:pt x="109" y="112"/>
                    <a:pt x="118" y="125"/>
                  </a:cubicBezTo>
                  <a:cubicBezTo>
                    <a:pt x="127" y="138"/>
                    <a:pt x="148" y="145"/>
                    <a:pt x="163" y="139"/>
                  </a:cubicBezTo>
                  <a:cubicBezTo>
                    <a:pt x="190" y="129"/>
                    <a:pt x="187" y="99"/>
                    <a:pt x="166" y="89"/>
                  </a:cubicBezTo>
                  <a:cubicBezTo>
                    <a:pt x="158" y="84"/>
                    <a:pt x="142" y="83"/>
                    <a:pt x="137" y="98"/>
                  </a:cubicBezTo>
                  <a:cubicBezTo>
                    <a:pt x="134" y="108"/>
                    <a:pt x="146" y="121"/>
                    <a:pt x="159" y="114"/>
                  </a:cubicBezTo>
                  <a:cubicBezTo>
                    <a:pt x="144" y="115"/>
                    <a:pt x="144" y="102"/>
                    <a:pt x="151" y="96"/>
                  </a:cubicBezTo>
                  <a:cubicBezTo>
                    <a:pt x="156" y="93"/>
                    <a:pt x="165" y="93"/>
                    <a:pt x="170" y="101"/>
                  </a:cubicBezTo>
                  <a:cubicBezTo>
                    <a:pt x="192" y="133"/>
                    <a:pt x="133" y="151"/>
                    <a:pt x="119" y="117"/>
                  </a:cubicBezTo>
                  <a:cubicBezTo>
                    <a:pt x="101" y="71"/>
                    <a:pt x="157" y="47"/>
                    <a:pt x="190" y="78"/>
                  </a:cubicBezTo>
                  <a:cubicBezTo>
                    <a:pt x="210" y="97"/>
                    <a:pt x="232" y="119"/>
                    <a:pt x="247" y="132"/>
                  </a:cubicBezTo>
                  <a:cubicBezTo>
                    <a:pt x="295" y="174"/>
                    <a:pt x="364" y="173"/>
                    <a:pt x="399" y="117"/>
                  </a:cubicBezTo>
                  <a:cubicBezTo>
                    <a:pt x="418" y="87"/>
                    <a:pt x="414" y="37"/>
                    <a:pt x="383" y="14"/>
                  </a:cubicBezTo>
                  <a:cubicBezTo>
                    <a:pt x="369" y="4"/>
                    <a:pt x="354" y="0"/>
                    <a:pt x="335" y="5"/>
                  </a:cubicBezTo>
                  <a:cubicBezTo>
                    <a:pt x="311" y="10"/>
                    <a:pt x="294" y="35"/>
                    <a:pt x="307" y="58"/>
                  </a:cubicBezTo>
                  <a:cubicBezTo>
                    <a:pt x="314" y="72"/>
                    <a:pt x="331" y="77"/>
                    <a:pt x="343" y="72"/>
                  </a:cubicBezTo>
                  <a:cubicBezTo>
                    <a:pt x="361" y="64"/>
                    <a:pt x="366" y="46"/>
                    <a:pt x="353" y="35"/>
                  </a:cubicBezTo>
                  <a:cubicBezTo>
                    <a:pt x="342" y="26"/>
                    <a:pt x="323" y="38"/>
                    <a:pt x="331" y="54"/>
                  </a:cubicBezTo>
                  <a:cubicBezTo>
                    <a:pt x="330" y="37"/>
                    <a:pt x="348" y="34"/>
                    <a:pt x="351" y="48"/>
                  </a:cubicBezTo>
                  <a:cubicBezTo>
                    <a:pt x="354" y="60"/>
                    <a:pt x="341" y="70"/>
                    <a:pt x="328" y="68"/>
                  </a:cubicBezTo>
                  <a:cubicBezTo>
                    <a:pt x="311" y="65"/>
                    <a:pt x="306" y="47"/>
                    <a:pt x="310" y="33"/>
                  </a:cubicBezTo>
                  <a:cubicBezTo>
                    <a:pt x="318" y="9"/>
                    <a:pt x="345" y="4"/>
                    <a:pt x="365" y="11"/>
                  </a:cubicBezTo>
                  <a:close/>
                </a:path>
              </a:pathLst>
            </a:custGeom>
            <a:solidFill>
              <a:schemeClr val="bg1">
                <a:alpha val="100000"/>
              </a:schemeClr>
            </a:solidFill>
            <a:ln w="9525">
              <a:noFill/>
            </a:ln>
          </p:spPr>
          <p:txBody>
            <a:bodyPr/>
            <a:lstStyle/>
            <a:p>
              <a:endParaRPr lang="zh-CN" altLang="en-US"/>
            </a:p>
          </p:txBody>
        </p:sp>
        <p:sp>
          <p:nvSpPr>
            <p:cNvPr id="53259" name="Freeform 7"/>
            <p:cNvSpPr/>
            <p:nvPr/>
          </p:nvSpPr>
          <p:spPr>
            <a:xfrm>
              <a:off x="323528" y="712782"/>
              <a:ext cx="982873" cy="7327"/>
            </a:xfrm>
            <a:custGeom>
              <a:avLst/>
              <a:gdLst/>
              <a:ahLst/>
              <a:cxnLst>
                <a:cxn ang="0">
                  <a:pos x="0" y="2147483646"/>
                </a:cxn>
                <a:cxn ang="0">
                  <a:pos x="2147483646" y="2147483646"/>
                </a:cxn>
                <a:cxn ang="0">
                  <a:pos x="2147483646" y="0"/>
                </a:cxn>
                <a:cxn ang="0">
                  <a:pos x="0" y="0"/>
                </a:cxn>
                <a:cxn ang="0">
                  <a:pos x="0" y="2147483646"/>
                </a:cxn>
                <a:cxn ang="0">
                  <a:pos x="0" y="2147483646"/>
                </a:cxn>
              </a:cxnLst>
              <a:rect l="0" t="0" r="0" b="0"/>
              <a:pathLst>
                <a:path w="939" h="7">
                  <a:moveTo>
                    <a:pt x="0" y="7"/>
                  </a:moveTo>
                  <a:lnTo>
                    <a:pt x="939" y="7"/>
                  </a:lnTo>
                  <a:lnTo>
                    <a:pt x="934" y="0"/>
                  </a:lnTo>
                  <a:lnTo>
                    <a:pt x="0" y="0"/>
                  </a:lnTo>
                  <a:lnTo>
                    <a:pt x="0" y="7"/>
                  </a:lnTo>
                  <a:close/>
                </a:path>
              </a:pathLst>
            </a:custGeom>
            <a:solidFill>
              <a:schemeClr val="bg1">
                <a:alpha val="100000"/>
              </a:schemeClr>
            </a:solidFill>
            <a:ln w="9525">
              <a:noFill/>
            </a:ln>
          </p:spPr>
          <p:txBody>
            <a:bodyPr/>
            <a:lstStyle/>
            <a:p>
              <a:endParaRPr lang="zh-CN" altLang="en-US"/>
            </a:p>
          </p:txBody>
        </p:sp>
        <p:sp>
          <p:nvSpPr>
            <p:cNvPr id="53260" name="Freeform 8"/>
            <p:cNvSpPr/>
            <p:nvPr/>
          </p:nvSpPr>
          <p:spPr>
            <a:xfrm>
              <a:off x="3253306" y="712782"/>
              <a:ext cx="975546" cy="7327"/>
            </a:xfrm>
            <a:custGeom>
              <a:avLst/>
              <a:gdLst/>
              <a:ahLst/>
              <a:cxnLst>
                <a:cxn ang="0">
                  <a:pos x="0" y="2147483646"/>
                </a:cxn>
                <a:cxn ang="0">
                  <a:pos x="2147483646" y="2147483646"/>
                </a:cxn>
                <a:cxn ang="0">
                  <a:pos x="2147483646" y="0"/>
                </a:cxn>
                <a:cxn ang="0">
                  <a:pos x="2147483646" y="0"/>
                </a:cxn>
                <a:cxn ang="0">
                  <a:pos x="0" y="2147483646"/>
                </a:cxn>
                <a:cxn ang="0">
                  <a:pos x="0" y="2147483646"/>
                </a:cxn>
              </a:cxnLst>
              <a:rect l="0" t="0" r="0" b="0"/>
              <a:pathLst>
                <a:path w="932" h="7">
                  <a:moveTo>
                    <a:pt x="0" y="7"/>
                  </a:moveTo>
                  <a:lnTo>
                    <a:pt x="932" y="7"/>
                  </a:lnTo>
                  <a:lnTo>
                    <a:pt x="932" y="0"/>
                  </a:lnTo>
                  <a:lnTo>
                    <a:pt x="2" y="0"/>
                  </a:lnTo>
                  <a:lnTo>
                    <a:pt x="0" y="7"/>
                  </a:lnTo>
                  <a:close/>
                </a:path>
              </a:pathLst>
            </a:custGeom>
            <a:solidFill>
              <a:schemeClr val="bg1">
                <a:alpha val="100000"/>
              </a:schemeClr>
            </a:solidFill>
            <a:ln w="9525">
              <a:noFill/>
            </a:ln>
          </p:spPr>
          <p:txBody>
            <a:bodyPr/>
            <a:lstStyle/>
            <a:p>
              <a:endParaRPr lang="zh-CN" altLang="en-US"/>
            </a:p>
          </p:txBody>
        </p:sp>
        <p:sp>
          <p:nvSpPr>
            <p:cNvPr id="53261" name="Freeform 11"/>
            <p:cNvSpPr/>
            <p:nvPr/>
          </p:nvSpPr>
          <p:spPr>
            <a:xfrm>
              <a:off x="2401273" y="508671"/>
              <a:ext cx="311923" cy="2313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6" h="93">
                  <a:moveTo>
                    <a:pt x="84" y="38"/>
                  </a:moveTo>
                  <a:cubicBezTo>
                    <a:pt x="69" y="35"/>
                    <a:pt x="74" y="10"/>
                    <a:pt x="87" y="7"/>
                  </a:cubicBezTo>
                  <a:cubicBezTo>
                    <a:pt x="104" y="3"/>
                    <a:pt x="117" y="20"/>
                    <a:pt x="117" y="35"/>
                  </a:cubicBezTo>
                  <a:cubicBezTo>
                    <a:pt x="116" y="56"/>
                    <a:pt x="100" y="71"/>
                    <a:pt x="80" y="80"/>
                  </a:cubicBezTo>
                  <a:cubicBezTo>
                    <a:pt x="61" y="88"/>
                    <a:pt x="37" y="91"/>
                    <a:pt x="21" y="76"/>
                  </a:cubicBezTo>
                  <a:cubicBezTo>
                    <a:pt x="10" y="65"/>
                    <a:pt x="7" y="46"/>
                    <a:pt x="21" y="36"/>
                  </a:cubicBezTo>
                  <a:cubicBezTo>
                    <a:pt x="33" y="29"/>
                    <a:pt x="53" y="42"/>
                    <a:pt x="44" y="55"/>
                  </a:cubicBezTo>
                  <a:cubicBezTo>
                    <a:pt x="39" y="63"/>
                    <a:pt x="31" y="55"/>
                    <a:pt x="37" y="48"/>
                  </a:cubicBezTo>
                  <a:cubicBezTo>
                    <a:pt x="26" y="54"/>
                    <a:pt x="32" y="62"/>
                    <a:pt x="39" y="63"/>
                  </a:cubicBezTo>
                  <a:cubicBezTo>
                    <a:pt x="45" y="63"/>
                    <a:pt x="54" y="58"/>
                    <a:pt x="53" y="46"/>
                  </a:cubicBezTo>
                  <a:cubicBezTo>
                    <a:pt x="51" y="36"/>
                    <a:pt x="41" y="29"/>
                    <a:pt x="32" y="29"/>
                  </a:cubicBezTo>
                  <a:cubicBezTo>
                    <a:pt x="11" y="29"/>
                    <a:pt x="0" y="52"/>
                    <a:pt x="13" y="71"/>
                  </a:cubicBezTo>
                  <a:cubicBezTo>
                    <a:pt x="28" y="92"/>
                    <a:pt x="52" y="93"/>
                    <a:pt x="75" y="86"/>
                  </a:cubicBezTo>
                  <a:cubicBezTo>
                    <a:pt x="75" y="86"/>
                    <a:pt x="75" y="86"/>
                    <a:pt x="75" y="86"/>
                  </a:cubicBezTo>
                  <a:cubicBezTo>
                    <a:pt x="79" y="84"/>
                    <a:pt x="83" y="82"/>
                    <a:pt x="87" y="81"/>
                  </a:cubicBezTo>
                  <a:cubicBezTo>
                    <a:pt x="87" y="80"/>
                    <a:pt x="87" y="80"/>
                    <a:pt x="87" y="80"/>
                  </a:cubicBezTo>
                  <a:cubicBezTo>
                    <a:pt x="95" y="76"/>
                    <a:pt x="103" y="70"/>
                    <a:pt x="110" y="64"/>
                  </a:cubicBezTo>
                  <a:cubicBezTo>
                    <a:pt x="126" y="46"/>
                    <a:pt x="125" y="10"/>
                    <a:pt x="96" y="4"/>
                  </a:cubicBezTo>
                  <a:cubicBezTo>
                    <a:pt x="75" y="0"/>
                    <a:pt x="63" y="23"/>
                    <a:pt x="70" y="35"/>
                  </a:cubicBezTo>
                  <a:cubicBezTo>
                    <a:pt x="75" y="43"/>
                    <a:pt x="86" y="45"/>
                    <a:pt x="92" y="41"/>
                  </a:cubicBezTo>
                  <a:cubicBezTo>
                    <a:pt x="99" y="37"/>
                    <a:pt x="99" y="25"/>
                    <a:pt x="86" y="27"/>
                  </a:cubicBezTo>
                  <a:cubicBezTo>
                    <a:pt x="96" y="28"/>
                    <a:pt x="93" y="39"/>
                    <a:pt x="84" y="38"/>
                  </a:cubicBezTo>
                  <a:close/>
                </a:path>
              </a:pathLst>
            </a:custGeom>
            <a:solidFill>
              <a:schemeClr val="bg1">
                <a:alpha val="100000"/>
              </a:schemeClr>
            </a:solidFill>
            <a:ln w="9525">
              <a:noFill/>
            </a:ln>
          </p:spPr>
          <p:txBody>
            <a:bodyPr/>
            <a:lstStyle/>
            <a:p>
              <a:endParaRPr lang="zh-CN" altLang="en-US"/>
            </a:p>
          </p:txBody>
        </p:sp>
        <p:sp>
          <p:nvSpPr>
            <p:cNvPr id="53262" name="Freeform 12"/>
            <p:cNvSpPr/>
            <p:nvPr/>
          </p:nvSpPr>
          <p:spPr>
            <a:xfrm>
              <a:off x="2240078" y="349569"/>
              <a:ext cx="1055097" cy="43334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426" h="174">
                  <a:moveTo>
                    <a:pt x="61" y="11"/>
                  </a:moveTo>
                  <a:cubicBezTo>
                    <a:pt x="48" y="15"/>
                    <a:pt x="37" y="23"/>
                    <a:pt x="30" y="38"/>
                  </a:cubicBezTo>
                  <a:cubicBezTo>
                    <a:pt x="0" y="98"/>
                    <a:pt x="59" y="158"/>
                    <a:pt x="116" y="154"/>
                  </a:cubicBezTo>
                  <a:cubicBezTo>
                    <a:pt x="157" y="151"/>
                    <a:pt x="182" y="125"/>
                    <a:pt x="207" y="98"/>
                  </a:cubicBezTo>
                  <a:cubicBezTo>
                    <a:pt x="229" y="73"/>
                    <a:pt x="257" y="44"/>
                    <a:pt x="295" y="62"/>
                  </a:cubicBezTo>
                  <a:cubicBezTo>
                    <a:pt x="314" y="70"/>
                    <a:pt x="323" y="95"/>
                    <a:pt x="313" y="114"/>
                  </a:cubicBezTo>
                  <a:cubicBezTo>
                    <a:pt x="333" y="95"/>
                    <a:pt x="388" y="79"/>
                    <a:pt x="410" y="109"/>
                  </a:cubicBezTo>
                  <a:cubicBezTo>
                    <a:pt x="426" y="131"/>
                    <a:pt x="410" y="165"/>
                    <a:pt x="380" y="161"/>
                  </a:cubicBezTo>
                  <a:cubicBezTo>
                    <a:pt x="358" y="158"/>
                    <a:pt x="349" y="128"/>
                    <a:pt x="369" y="118"/>
                  </a:cubicBezTo>
                  <a:cubicBezTo>
                    <a:pt x="382" y="111"/>
                    <a:pt x="401" y="122"/>
                    <a:pt x="389" y="142"/>
                  </a:cubicBezTo>
                  <a:cubicBezTo>
                    <a:pt x="398" y="128"/>
                    <a:pt x="381" y="119"/>
                    <a:pt x="373" y="126"/>
                  </a:cubicBezTo>
                  <a:cubicBezTo>
                    <a:pt x="354" y="143"/>
                    <a:pt x="378" y="163"/>
                    <a:pt x="398" y="156"/>
                  </a:cubicBezTo>
                  <a:cubicBezTo>
                    <a:pt x="415" y="150"/>
                    <a:pt x="416" y="124"/>
                    <a:pt x="406" y="112"/>
                  </a:cubicBezTo>
                  <a:cubicBezTo>
                    <a:pt x="391" y="94"/>
                    <a:pt x="368" y="95"/>
                    <a:pt x="348" y="100"/>
                  </a:cubicBezTo>
                  <a:cubicBezTo>
                    <a:pt x="333" y="104"/>
                    <a:pt x="317" y="112"/>
                    <a:pt x="308" y="125"/>
                  </a:cubicBezTo>
                  <a:cubicBezTo>
                    <a:pt x="299" y="138"/>
                    <a:pt x="278" y="145"/>
                    <a:pt x="264" y="139"/>
                  </a:cubicBezTo>
                  <a:cubicBezTo>
                    <a:pt x="236" y="129"/>
                    <a:pt x="239" y="99"/>
                    <a:pt x="260" y="89"/>
                  </a:cubicBezTo>
                  <a:cubicBezTo>
                    <a:pt x="268" y="84"/>
                    <a:pt x="284" y="83"/>
                    <a:pt x="289" y="98"/>
                  </a:cubicBezTo>
                  <a:cubicBezTo>
                    <a:pt x="293" y="108"/>
                    <a:pt x="280" y="121"/>
                    <a:pt x="267" y="114"/>
                  </a:cubicBezTo>
                  <a:cubicBezTo>
                    <a:pt x="282" y="115"/>
                    <a:pt x="282" y="102"/>
                    <a:pt x="275" y="96"/>
                  </a:cubicBezTo>
                  <a:cubicBezTo>
                    <a:pt x="271" y="93"/>
                    <a:pt x="262" y="93"/>
                    <a:pt x="256" y="101"/>
                  </a:cubicBezTo>
                  <a:cubicBezTo>
                    <a:pt x="234" y="133"/>
                    <a:pt x="293" y="151"/>
                    <a:pt x="307" y="117"/>
                  </a:cubicBezTo>
                  <a:cubicBezTo>
                    <a:pt x="326" y="71"/>
                    <a:pt x="270" y="47"/>
                    <a:pt x="237" y="78"/>
                  </a:cubicBezTo>
                  <a:cubicBezTo>
                    <a:pt x="216" y="97"/>
                    <a:pt x="194" y="119"/>
                    <a:pt x="180" y="132"/>
                  </a:cubicBezTo>
                  <a:cubicBezTo>
                    <a:pt x="131" y="174"/>
                    <a:pt x="62" y="173"/>
                    <a:pt x="27" y="117"/>
                  </a:cubicBezTo>
                  <a:cubicBezTo>
                    <a:pt x="8" y="87"/>
                    <a:pt x="12" y="37"/>
                    <a:pt x="43" y="14"/>
                  </a:cubicBezTo>
                  <a:cubicBezTo>
                    <a:pt x="57" y="4"/>
                    <a:pt x="72" y="0"/>
                    <a:pt x="92" y="5"/>
                  </a:cubicBezTo>
                  <a:cubicBezTo>
                    <a:pt x="115" y="10"/>
                    <a:pt x="132" y="35"/>
                    <a:pt x="120" y="58"/>
                  </a:cubicBezTo>
                  <a:cubicBezTo>
                    <a:pt x="113" y="72"/>
                    <a:pt x="96" y="77"/>
                    <a:pt x="83" y="72"/>
                  </a:cubicBezTo>
                  <a:cubicBezTo>
                    <a:pt x="66" y="64"/>
                    <a:pt x="61" y="46"/>
                    <a:pt x="73" y="35"/>
                  </a:cubicBezTo>
                  <a:cubicBezTo>
                    <a:pt x="84" y="26"/>
                    <a:pt x="104" y="38"/>
                    <a:pt x="96" y="54"/>
                  </a:cubicBezTo>
                  <a:cubicBezTo>
                    <a:pt x="96" y="37"/>
                    <a:pt x="79" y="34"/>
                    <a:pt x="75" y="48"/>
                  </a:cubicBezTo>
                  <a:cubicBezTo>
                    <a:pt x="72" y="60"/>
                    <a:pt x="85" y="70"/>
                    <a:pt x="98" y="68"/>
                  </a:cubicBezTo>
                  <a:cubicBezTo>
                    <a:pt x="115" y="65"/>
                    <a:pt x="121" y="47"/>
                    <a:pt x="116" y="33"/>
                  </a:cubicBezTo>
                  <a:cubicBezTo>
                    <a:pt x="109" y="9"/>
                    <a:pt x="82" y="4"/>
                    <a:pt x="61" y="11"/>
                  </a:cubicBezTo>
                  <a:close/>
                </a:path>
              </a:pathLst>
            </a:custGeom>
            <a:solidFill>
              <a:schemeClr val="bg1">
                <a:alpha val="100000"/>
              </a:schemeClr>
            </a:solidFill>
            <a:ln w="9525">
              <a:noFill/>
            </a:ln>
          </p:spPr>
          <p:txBody>
            <a:bodyPr/>
            <a:lstStyle/>
            <a:p>
              <a:endParaRPr lang="zh-CN" altLang="en-US"/>
            </a:p>
          </p:txBody>
        </p:sp>
        <p:sp>
          <p:nvSpPr>
            <p:cNvPr id="53263" name="Freeform 18"/>
            <p:cNvSpPr>
              <a:spLocks noEditPoints="1"/>
            </p:cNvSpPr>
            <p:nvPr/>
          </p:nvSpPr>
          <p:spPr>
            <a:xfrm>
              <a:off x="2212863" y="199888"/>
              <a:ext cx="133981" cy="256447"/>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54" h="103">
                  <a:moveTo>
                    <a:pt x="27" y="103"/>
                  </a:moveTo>
                  <a:cubicBezTo>
                    <a:pt x="52" y="68"/>
                    <a:pt x="54" y="34"/>
                    <a:pt x="27" y="0"/>
                  </a:cubicBezTo>
                  <a:cubicBezTo>
                    <a:pt x="0" y="34"/>
                    <a:pt x="1" y="68"/>
                    <a:pt x="27" y="103"/>
                  </a:cubicBezTo>
                  <a:close/>
                  <a:moveTo>
                    <a:pt x="27" y="16"/>
                  </a:moveTo>
                  <a:cubicBezTo>
                    <a:pt x="47" y="45"/>
                    <a:pt x="44" y="63"/>
                    <a:pt x="27" y="93"/>
                  </a:cubicBezTo>
                  <a:cubicBezTo>
                    <a:pt x="11" y="64"/>
                    <a:pt x="7" y="45"/>
                    <a:pt x="27" y="16"/>
                  </a:cubicBezTo>
                  <a:close/>
                </a:path>
              </a:pathLst>
            </a:custGeom>
            <a:solidFill>
              <a:schemeClr val="bg1">
                <a:alpha val="100000"/>
              </a:schemeClr>
            </a:solidFill>
            <a:ln w="9525">
              <a:noFill/>
            </a:ln>
          </p:spPr>
          <p:txBody>
            <a:bodyPr/>
            <a:lstStyle/>
            <a:p>
              <a:endParaRPr lang="zh-CN" altLang="en-US"/>
            </a:p>
          </p:txBody>
        </p:sp>
        <p:sp>
          <p:nvSpPr>
            <p:cNvPr id="53264" name="Freeform 19"/>
            <p:cNvSpPr>
              <a:spLocks noEditPoints="1"/>
            </p:cNvSpPr>
            <p:nvPr/>
          </p:nvSpPr>
          <p:spPr>
            <a:xfrm>
              <a:off x="3028261" y="468896"/>
              <a:ext cx="9839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0" h="57">
                  <a:moveTo>
                    <a:pt x="2" y="57"/>
                  </a:moveTo>
                  <a:cubicBezTo>
                    <a:pt x="0" y="29"/>
                    <a:pt x="10" y="10"/>
                    <a:pt x="37" y="0"/>
                  </a:cubicBezTo>
                  <a:cubicBezTo>
                    <a:pt x="40" y="28"/>
                    <a:pt x="28" y="46"/>
                    <a:pt x="2" y="57"/>
                  </a:cubicBezTo>
                  <a:close/>
                  <a:moveTo>
                    <a:pt x="32" y="9"/>
                  </a:moveTo>
                  <a:cubicBezTo>
                    <a:pt x="10" y="18"/>
                    <a:pt x="6" y="29"/>
                    <a:pt x="5" y="51"/>
                  </a:cubicBezTo>
                  <a:cubicBezTo>
                    <a:pt x="24" y="41"/>
                    <a:pt x="33" y="32"/>
                    <a:pt x="32" y="9"/>
                  </a:cubicBezTo>
                  <a:close/>
                </a:path>
              </a:pathLst>
            </a:custGeom>
            <a:solidFill>
              <a:schemeClr val="bg1">
                <a:alpha val="100000"/>
              </a:schemeClr>
            </a:solidFill>
            <a:ln w="9525">
              <a:noFill/>
            </a:ln>
          </p:spPr>
          <p:txBody>
            <a:bodyPr/>
            <a:lstStyle/>
            <a:p>
              <a:endParaRPr lang="zh-CN" altLang="en-US"/>
            </a:p>
          </p:txBody>
        </p:sp>
        <p:sp>
          <p:nvSpPr>
            <p:cNvPr id="53265" name="Freeform 20"/>
            <p:cNvSpPr>
              <a:spLocks noEditPoints="1"/>
            </p:cNvSpPr>
            <p:nvPr/>
          </p:nvSpPr>
          <p:spPr>
            <a:xfrm>
              <a:off x="1429914" y="468896"/>
              <a:ext cx="101532" cy="142354"/>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Lst>
              <a:rect l="0" t="0" r="0" b="0"/>
              <a:pathLst>
                <a:path w="41" h="57">
                  <a:moveTo>
                    <a:pt x="39" y="57"/>
                  </a:moveTo>
                  <a:cubicBezTo>
                    <a:pt x="41" y="29"/>
                    <a:pt x="30" y="10"/>
                    <a:pt x="3" y="0"/>
                  </a:cubicBezTo>
                  <a:cubicBezTo>
                    <a:pt x="0" y="28"/>
                    <a:pt x="13" y="46"/>
                    <a:pt x="39" y="57"/>
                  </a:cubicBezTo>
                  <a:close/>
                  <a:moveTo>
                    <a:pt x="9" y="9"/>
                  </a:moveTo>
                  <a:cubicBezTo>
                    <a:pt x="30" y="18"/>
                    <a:pt x="35" y="29"/>
                    <a:pt x="35" y="51"/>
                  </a:cubicBezTo>
                  <a:cubicBezTo>
                    <a:pt x="16" y="41"/>
                    <a:pt x="7" y="32"/>
                    <a:pt x="9" y="9"/>
                  </a:cubicBezTo>
                  <a:close/>
                </a:path>
              </a:pathLst>
            </a:custGeom>
            <a:solidFill>
              <a:schemeClr val="bg1">
                <a:alpha val="100000"/>
              </a:schemeClr>
            </a:solidFill>
            <a:ln w="9525">
              <a:noFill/>
            </a:ln>
          </p:spPr>
          <p:txBody>
            <a:bodyPr/>
            <a:lstStyle/>
            <a:p>
              <a:endParaRPr lang="zh-CN" altLang="en-US"/>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250" fill="hold"/>
                                        <p:tgtEl>
                                          <p:spTgt spid="30"/>
                                        </p:tgtEl>
                                        <p:attrNameLst>
                                          <p:attrName>ppt_w</p:attrName>
                                        </p:attrNameLst>
                                      </p:cBhvr>
                                      <p:tavLst>
                                        <p:tav tm="0">
                                          <p:val>
                                            <p:fltVal val="0"/>
                                          </p:val>
                                        </p:tav>
                                        <p:tav tm="100000">
                                          <p:val>
                                            <p:strVal val="#ppt_w"/>
                                          </p:val>
                                        </p:tav>
                                      </p:tavLst>
                                    </p:anim>
                                    <p:anim calcmode="lin" valueType="num">
                                      <p:cBhvr>
                                        <p:cTn id="8" dur="250" fill="hold"/>
                                        <p:tgtEl>
                                          <p:spTgt spid="30"/>
                                        </p:tgtEl>
                                        <p:attrNameLst>
                                          <p:attrName>ppt_h</p:attrName>
                                        </p:attrNameLst>
                                      </p:cBhvr>
                                      <p:tavLst>
                                        <p:tav tm="0">
                                          <p:val>
                                            <p:fltVal val="0"/>
                                          </p:val>
                                        </p:tav>
                                        <p:tav tm="100000">
                                          <p:val>
                                            <p:strVal val="#ppt_h"/>
                                          </p:val>
                                        </p:tav>
                                      </p:tavLst>
                                    </p:anim>
                                    <p:animEffect transition="in" filter="fade">
                                      <p:cBhvr>
                                        <p:cTn id="9" dur="250"/>
                                        <p:tgtEl>
                                          <p:spTgt spid="30"/>
                                        </p:tgtEl>
                                      </p:cBhvr>
                                    </p:animEffect>
                                  </p:childTnLst>
                                </p:cTn>
                              </p:par>
                              <p:par>
                                <p:cTn id="10" presetID="6" presetClass="emph" presetSubtype="0" decel="100000" fill="hold" grpId="1" nodeType="withEffect">
                                  <p:stCondLst>
                                    <p:cond delay="200"/>
                                  </p:stCondLst>
                                  <p:childTnLst>
                                    <p:animScale>
                                      <p:cBhvr>
                                        <p:cTn id="11" dur="250" fill="hold"/>
                                        <p:tgtEl>
                                          <p:spTgt spid="3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30"/>
                                        </p:tgtEl>
                                      </p:cBhvr>
                                      <p:by x="91000" y="91000"/>
                                    </p:animScale>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right)">
                                      <p:cBhvr>
                                        <p:cTn id="17" dur="1500"/>
                                        <p:tgtEl>
                                          <p:spTgt spid="31"/>
                                        </p:tgtEl>
                                      </p:cBhvr>
                                    </p:animEffect>
                                  </p:childTnLst>
                                </p:cTn>
                              </p:par>
                            </p:childTnLst>
                          </p:cTn>
                        </p:par>
                        <p:par>
                          <p:cTn id="18" fill="hold">
                            <p:stCondLst>
                              <p:cond delay="2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1"/>
                                        </p:tgtEl>
                                        <p:attrNameLst>
                                          <p:attrName>style.visibility</p:attrName>
                                        </p:attrNameLst>
                                      </p:cBhvr>
                                      <p:to>
                                        <p:strVal val="visible"/>
                                      </p:to>
                                    </p:set>
                                    <p:anim by="(-#ppt_w*2)" calcmode="lin" valueType="num">
                                      <p:cBhvr rctx="PPT">
                                        <p:cTn id="21" dur="500" autoRev="1" fill="hold">
                                          <p:stCondLst>
                                            <p:cond delay="0"/>
                                          </p:stCondLst>
                                        </p:cTn>
                                        <p:tgtEl>
                                          <p:spTgt spid="21"/>
                                        </p:tgtEl>
                                        <p:attrNameLst>
                                          <p:attrName>ppt_w</p:attrName>
                                        </p:attrNameLst>
                                      </p:cBhvr>
                                    </p:anim>
                                    <p:anim by="(#ppt_w*0.50)" calcmode="lin" valueType="num">
                                      <p:cBhvr>
                                        <p:cTn id="22" dur="500" decel="50000" autoRev="1" fill="hold">
                                          <p:stCondLst>
                                            <p:cond delay="0"/>
                                          </p:stCondLst>
                                        </p:cTn>
                                        <p:tgtEl>
                                          <p:spTgt spid="21"/>
                                        </p:tgtEl>
                                        <p:attrNameLst>
                                          <p:attrName>ppt_x</p:attrName>
                                        </p:attrNameLst>
                                      </p:cBhvr>
                                    </p:anim>
                                    <p:anim from="(-#ppt_h/2)" to="(#ppt_y)" calcmode="lin" valueType="num">
                                      <p:cBhvr>
                                        <p:cTn id="23" dur="1000" fill="hold">
                                          <p:stCondLst>
                                            <p:cond delay="0"/>
                                          </p:stCondLst>
                                        </p:cTn>
                                        <p:tgtEl>
                                          <p:spTgt spid="21"/>
                                        </p:tgtEl>
                                        <p:attrNameLst>
                                          <p:attrName>ppt_y</p:attrName>
                                        </p:attrNameLst>
                                      </p:cBhvr>
                                    </p:anim>
                                    <p:animRot by="21600000">
                                      <p:cBhvr>
                                        <p:cTn id="24" dur="1000" fill="hold">
                                          <p:stCondLst>
                                            <p:cond delay="0"/>
                                          </p:stCondLst>
                                        </p:cTn>
                                        <p:tgtEl>
                                          <p:spTgt spid="21"/>
                                        </p:tgtEl>
                                        <p:attrNameLst>
                                          <p:attrName>r</p:attrName>
                                        </p:attrNameLst>
                                      </p:cBhvr>
                                    </p:animRot>
                                  </p:childTnLst>
                                </p:cTn>
                              </p:par>
                            </p:childTnLst>
                          </p:cTn>
                        </p:par>
                        <p:par>
                          <p:cTn id="25" fill="hold">
                            <p:stCondLst>
                              <p:cond delay="3849"/>
                            </p:stCondLst>
                            <p:childTnLst>
                              <p:par>
                                <p:cTn id="26" presetID="16" presetClass="entr" presetSubtype="37"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outVertical)">
                                      <p:cBhvr>
                                        <p:cTn id="28" dur="1000"/>
                                        <p:tgtEl>
                                          <p:spTgt spid="15"/>
                                        </p:tgtEl>
                                      </p:cBhvr>
                                    </p:animEffect>
                                  </p:childTnLst>
                                </p:cTn>
                              </p:par>
                              <p:par>
                                <p:cTn id="29" presetID="16" presetClass="entr" presetSubtype="37"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barn(outVertical)">
                                      <p:cBhvr>
                                        <p:cTn id="31"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P spid="30" grpId="1" animBg="1"/>
      <p:bldP spid="30" grpId="2" animBg="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reeform 5"/>
          <p:cNvSpPr/>
          <p:nvPr/>
        </p:nvSpPr>
        <p:spPr>
          <a:xfrm>
            <a:off x="1063625" y="1069975"/>
            <a:ext cx="36513" cy="65088"/>
          </a:xfrm>
          <a:custGeom>
            <a:avLst/>
            <a:gdLst/>
            <a:ahLst/>
            <a:cxnLst>
              <a:cxn ang="0">
                <a:pos x="57963594" y="7561321"/>
              </a:cxn>
              <a:cxn ang="0">
                <a:pos x="40323052" y="0"/>
              </a:cxn>
              <a:cxn ang="0">
                <a:pos x="0" y="103327994"/>
              </a:cxn>
              <a:cxn ang="0">
                <a:pos x="22680923" y="103327994"/>
              </a:cxn>
              <a:cxn ang="0">
                <a:pos x="57963594" y="7561321"/>
              </a:cxn>
            </a:cxnLst>
            <a:rect l="0" t="0" r="0" b="0"/>
            <a:pathLst>
              <a:path w="23" h="41">
                <a:moveTo>
                  <a:pt x="23" y="3"/>
                </a:moveTo>
                <a:lnTo>
                  <a:pt x="16" y="0"/>
                </a:lnTo>
                <a:lnTo>
                  <a:pt x="0" y="41"/>
                </a:lnTo>
                <a:lnTo>
                  <a:pt x="9" y="41"/>
                </a:lnTo>
                <a:lnTo>
                  <a:pt x="23" y="3"/>
                </a:lnTo>
                <a:close/>
              </a:path>
            </a:pathLst>
          </a:custGeom>
          <a:solidFill>
            <a:schemeClr val="bg1">
              <a:alpha val="100000"/>
            </a:schemeClr>
          </a:solidFill>
          <a:ln w="9525">
            <a:noFill/>
          </a:ln>
        </p:spPr>
        <p:txBody>
          <a:bodyPr/>
          <a:lstStyle/>
          <a:p>
            <a:endParaRPr lang="zh-CN" altLang="en-US"/>
          </a:p>
        </p:txBody>
      </p:sp>
      <p:sp>
        <p:nvSpPr>
          <p:cNvPr id="55299" name="Freeform 6"/>
          <p:cNvSpPr/>
          <p:nvPr/>
        </p:nvSpPr>
        <p:spPr>
          <a:xfrm>
            <a:off x="847725" y="1135063"/>
            <a:ext cx="320675" cy="309562"/>
          </a:xfrm>
          <a:custGeom>
            <a:avLst/>
            <a:gdLst/>
            <a:ahLst/>
            <a:cxnLst>
              <a:cxn ang="0">
                <a:pos x="581377000" y="633106260"/>
              </a:cxn>
              <a:cxn ang="0">
                <a:pos x="397783788" y="633106260"/>
              </a:cxn>
              <a:cxn ang="0">
                <a:pos x="397783788" y="388032578"/>
              </a:cxn>
              <a:cxn ang="0">
                <a:pos x="724172223" y="0"/>
              </a:cxn>
              <a:cxn ang="0">
                <a:pos x="520180015" y="0"/>
              </a:cxn>
              <a:cxn ang="0">
                <a:pos x="448782404" y="199122932"/>
              </a:cxn>
              <a:cxn ang="0">
                <a:pos x="469181399" y="265495736"/>
              </a:cxn>
              <a:cxn ang="0">
                <a:pos x="392684604" y="296131076"/>
              </a:cxn>
              <a:cxn ang="0">
                <a:pos x="362087240" y="224651629"/>
              </a:cxn>
              <a:cxn ang="0">
                <a:pos x="418185041" y="188911905"/>
              </a:cxn>
              <a:cxn ang="0">
                <a:pos x="489580394" y="0"/>
              </a:cxn>
              <a:cxn ang="0">
                <a:pos x="0" y="0"/>
              </a:cxn>
              <a:cxn ang="0">
                <a:pos x="331487619" y="382928194"/>
              </a:cxn>
              <a:cxn ang="0">
                <a:pos x="331487619" y="633106260"/>
              </a:cxn>
              <a:cxn ang="0">
                <a:pos x="147894407" y="633106260"/>
              </a:cxn>
              <a:cxn ang="0">
                <a:pos x="147894407" y="699481324"/>
              </a:cxn>
              <a:cxn ang="0">
                <a:pos x="581377000" y="699481324"/>
              </a:cxn>
              <a:cxn ang="0">
                <a:pos x="581377000" y="633106260"/>
              </a:cxn>
            </a:cxnLst>
            <a:rect l="0" t="0" r="0" b="0"/>
            <a:pathLst>
              <a:path w="142" h="137">
                <a:moveTo>
                  <a:pt x="114" y="124"/>
                </a:moveTo>
                <a:cubicBezTo>
                  <a:pt x="78" y="124"/>
                  <a:pt x="78" y="124"/>
                  <a:pt x="78" y="124"/>
                </a:cubicBezTo>
                <a:cubicBezTo>
                  <a:pt x="78" y="76"/>
                  <a:pt x="78" y="76"/>
                  <a:pt x="78" y="76"/>
                </a:cubicBezTo>
                <a:cubicBezTo>
                  <a:pt x="142" y="0"/>
                  <a:pt x="142" y="0"/>
                  <a:pt x="142" y="0"/>
                </a:cubicBezTo>
                <a:cubicBezTo>
                  <a:pt x="102" y="0"/>
                  <a:pt x="102" y="0"/>
                  <a:pt x="102" y="0"/>
                </a:cubicBezTo>
                <a:cubicBezTo>
                  <a:pt x="88" y="39"/>
                  <a:pt x="88" y="39"/>
                  <a:pt x="88" y="39"/>
                </a:cubicBezTo>
                <a:cubicBezTo>
                  <a:pt x="92" y="42"/>
                  <a:pt x="93" y="47"/>
                  <a:pt x="92" y="52"/>
                </a:cubicBezTo>
                <a:cubicBezTo>
                  <a:pt x="89" y="57"/>
                  <a:pt x="83" y="60"/>
                  <a:pt x="77" y="58"/>
                </a:cubicBezTo>
                <a:cubicBezTo>
                  <a:pt x="72" y="56"/>
                  <a:pt x="69" y="50"/>
                  <a:pt x="71" y="44"/>
                </a:cubicBezTo>
                <a:cubicBezTo>
                  <a:pt x="73" y="39"/>
                  <a:pt x="77" y="36"/>
                  <a:pt x="82" y="37"/>
                </a:cubicBezTo>
                <a:cubicBezTo>
                  <a:pt x="96" y="0"/>
                  <a:pt x="96" y="0"/>
                  <a:pt x="96" y="0"/>
                </a:cubicBezTo>
                <a:cubicBezTo>
                  <a:pt x="0" y="0"/>
                  <a:pt x="0" y="0"/>
                  <a:pt x="0" y="0"/>
                </a:cubicBezTo>
                <a:cubicBezTo>
                  <a:pt x="65" y="75"/>
                  <a:pt x="65" y="75"/>
                  <a:pt x="65" y="75"/>
                </a:cubicBezTo>
                <a:cubicBezTo>
                  <a:pt x="65" y="124"/>
                  <a:pt x="65" y="124"/>
                  <a:pt x="65" y="124"/>
                </a:cubicBezTo>
                <a:cubicBezTo>
                  <a:pt x="29" y="124"/>
                  <a:pt x="29" y="124"/>
                  <a:pt x="29" y="124"/>
                </a:cubicBezTo>
                <a:cubicBezTo>
                  <a:pt x="18" y="124"/>
                  <a:pt x="18" y="137"/>
                  <a:pt x="29" y="137"/>
                </a:cubicBezTo>
                <a:cubicBezTo>
                  <a:pt x="114" y="137"/>
                  <a:pt x="114" y="137"/>
                  <a:pt x="114" y="137"/>
                </a:cubicBezTo>
                <a:cubicBezTo>
                  <a:pt x="126" y="137"/>
                  <a:pt x="126" y="124"/>
                  <a:pt x="114" y="124"/>
                </a:cubicBezTo>
                <a:close/>
              </a:path>
            </a:pathLst>
          </a:custGeom>
          <a:solidFill>
            <a:schemeClr val="bg1">
              <a:alpha val="100000"/>
            </a:schemeClr>
          </a:solidFill>
          <a:ln w="9525">
            <a:noFill/>
          </a:ln>
        </p:spPr>
        <p:txBody>
          <a:bodyPr/>
          <a:lstStyle/>
          <a:p>
            <a:endParaRPr lang="zh-CN" altLang="en-US"/>
          </a:p>
        </p:txBody>
      </p:sp>
      <p:sp>
        <p:nvSpPr>
          <p:cNvPr id="55300" name="Oval 7"/>
          <p:cNvSpPr/>
          <p:nvPr/>
        </p:nvSpPr>
        <p:spPr>
          <a:xfrm>
            <a:off x="1638300" y="1068388"/>
            <a:ext cx="31750"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1" name="Oval 8"/>
          <p:cNvSpPr/>
          <p:nvPr/>
        </p:nvSpPr>
        <p:spPr>
          <a:xfrm>
            <a:off x="1679575" y="1068388"/>
            <a:ext cx="31750"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2" name="Freeform 9"/>
          <p:cNvSpPr>
            <a:spLocks noEditPoints="1"/>
          </p:cNvSpPr>
          <p:nvPr/>
        </p:nvSpPr>
        <p:spPr>
          <a:xfrm>
            <a:off x="1541463" y="1101725"/>
            <a:ext cx="266700" cy="363538"/>
          </a:xfrm>
          <a:custGeom>
            <a:avLst/>
            <a:gdLst/>
            <a:ahLst/>
            <a:cxnLst>
              <a:cxn ang="0">
                <a:pos x="469970603" y="637320500"/>
              </a:cxn>
              <a:cxn ang="0">
                <a:pos x="561921079" y="525152092"/>
              </a:cxn>
              <a:cxn ang="0">
                <a:pos x="561921079" y="112168408"/>
              </a:cxn>
              <a:cxn ang="0">
                <a:pos x="444428428" y="0"/>
              </a:cxn>
              <a:cxn ang="0">
                <a:pos x="301393602" y="0"/>
              </a:cxn>
              <a:cxn ang="0">
                <a:pos x="158358775" y="0"/>
              </a:cxn>
              <a:cxn ang="0">
                <a:pos x="40866125" y="112168408"/>
              </a:cxn>
              <a:cxn ang="0">
                <a:pos x="40866125" y="525152092"/>
              </a:cxn>
              <a:cxn ang="0">
                <a:pos x="132816600" y="637320500"/>
              </a:cxn>
              <a:cxn ang="0">
                <a:pos x="0" y="820868804"/>
              </a:cxn>
              <a:cxn ang="0">
                <a:pos x="76626526" y="820868804"/>
              </a:cxn>
              <a:cxn ang="0">
                <a:pos x="168577002" y="693404704"/>
              </a:cxn>
              <a:cxn ang="0">
                <a:pos x="434210202" y="693404704"/>
              </a:cxn>
              <a:cxn ang="0">
                <a:pos x="526160677" y="820868804"/>
              </a:cxn>
              <a:cxn ang="0">
                <a:pos x="602787203" y="820868804"/>
              </a:cxn>
              <a:cxn ang="0">
                <a:pos x="469970603" y="637320500"/>
              </a:cxn>
              <a:cxn ang="0">
                <a:pos x="214551109" y="40788512"/>
              </a:cxn>
              <a:cxn ang="0">
                <a:pos x="234985302" y="25492820"/>
              </a:cxn>
              <a:cxn ang="0">
                <a:pos x="367801902" y="25492820"/>
              </a:cxn>
              <a:cxn ang="0">
                <a:pos x="388236094" y="40788512"/>
              </a:cxn>
              <a:cxn ang="0">
                <a:pos x="388236094" y="66281332"/>
              </a:cxn>
              <a:cxn ang="0">
                <a:pos x="367801902" y="81577024"/>
              </a:cxn>
              <a:cxn ang="0">
                <a:pos x="234985302" y="81577024"/>
              </a:cxn>
              <a:cxn ang="0">
                <a:pos x="214551109" y="66281332"/>
              </a:cxn>
              <a:cxn ang="0">
                <a:pos x="214551109" y="40788512"/>
              </a:cxn>
              <a:cxn ang="0">
                <a:pos x="158358775" y="576137732"/>
              </a:cxn>
              <a:cxn ang="0">
                <a:pos x="107276685" y="525152092"/>
              </a:cxn>
              <a:cxn ang="0">
                <a:pos x="158358775" y="474166452"/>
              </a:cxn>
              <a:cxn ang="0">
                <a:pos x="209443126" y="525152092"/>
              </a:cxn>
              <a:cxn ang="0">
                <a:pos x="158358775" y="576137732"/>
              </a:cxn>
              <a:cxn ang="0">
                <a:pos x="163466758" y="305913840"/>
              </a:cxn>
              <a:cxn ang="0">
                <a:pos x="107276685" y="249829636"/>
              </a:cxn>
              <a:cxn ang="0">
                <a:pos x="107276685" y="178449740"/>
              </a:cxn>
              <a:cxn ang="0">
                <a:pos x="163466758" y="117266972"/>
              </a:cxn>
              <a:cxn ang="0">
                <a:pos x="439320445" y="117266972"/>
              </a:cxn>
              <a:cxn ang="0">
                <a:pos x="495510519" y="178449740"/>
              </a:cxn>
              <a:cxn ang="0">
                <a:pos x="495510519" y="249829636"/>
              </a:cxn>
              <a:cxn ang="0">
                <a:pos x="439320445" y="305913840"/>
              </a:cxn>
              <a:cxn ang="0">
                <a:pos x="163466758" y="305913840"/>
              </a:cxn>
              <a:cxn ang="0">
                <a:pos x="388236094" y="525152092"/>
              </a:cxn>
              <a:cxn ang="0">
                <a:pos x="439320445" y="474166452"/>
              </a:cxn>
              <a:cxn ang="0">
                <a:pos x="490402536" y="525152092"/>
              </a:cxn>
              <a:cxn ang="0">
                <a:pos x="439320445" y="576137732"/>
              </a:cxn>
              <a:cxn ang="0">
                <a:pos x="388236094" y="525152092"/>
              </a:cxn>
            </a:cxnLst>
            <a:rect l="0" t="0" r="0" b="0"/>
            <a:pathLst>
              <a:path w="118" h="161">
                <a:moveTo>
                  <a:pt x="92" y="125"/>
                </a:moveTo>
                <a:cubicBezTo>
                  <a:pt x="101" y="123"/>
                  <a:pt x="110" y="114"/>
                  <a:pt x="110" y="103"/>
                </a:cubicBezTo>
                <a:cubicBezTo>
                  <a:pt x="110" y="22"/>
                  <a:pt x="110" y="22"/>
                  <a:pt x="110" y="22"/>
                </a:cubicBezTo>
                <a:cubicBezTo>
                  <a:pt x="110" y="11"/>
                  <a:pt x="100" y="0"/>
                  <a:pt x="87" y="0"/>
                </a:cubicBezTo>
                <a:cubicBezTo>
                  <a:pt x="59" y="0"/>
                  <a:pt x="59" y="0"/>
                  <a:pt x="59" y="0"/>
                </a:cubicBezTo>
                <a:cubicBezTo>
                  <a:pt x="31" y="0"/>
                  <a:pt x="31" y="0"/>
                  <a:pt x="31" y="0"/>
                </a:cubicBezTo>
                <a:cubicBezTo>
                  <a:pt x="18" y="0"/>
                  <a:pt x="8" y="11"/>
                  <a:pt x="8" y="22"/>
                </a:cubicBezTo>
                <a:cubicBezTo>
                  <a:pt x="8" y="103"/>
                  <a:pt x="8" y="103"/>
                  <a:pt x="8" y="103"/>
                </a:cubicBezTo>
                <a:cubicBezTo>
                  <a:pt x="8" y="114"/>
                  <a:pt x="17" y="123"/>
                  <a:pt x="26" y="125"/>
                </a:cubicBezTo>
                <a:cubicBezTo>
                  <a:pt x="0" y="161"/>
                  <a:pt x="0" y="161"/>
                  <a:pt x="0" y="161"/>
                </a:cubicBezTo>
                <a:cubicBezTo>
                  <a:pt x="15" y="161"/>
                  <a:pt x="15" y="161"/>
                  <a:pt x="15" y="161"/>
                </a:cubicBezTo>
                <a:cubicBezTo>
                  <a:pt x="33" y="136"/>
                  <a:pt x="33" y="136"/>
                  <a:pt x="33" y="136"/>
                </a:cubicBezTo>
                <a:cubicBezTo>
                  <a:pt x="85" y="136"/>
                  <a:pt x="85" y="136"/>
                  <a:pt x="85" y="136"/>
                </a:cubicBezTo>
                <a:cubicBezTo>
                  <a:pt x="103" y="161"/>
                  <a:pt x="103" y="161"/>
                  <a:pt x="103" y="161"/>
                </a:cubicBezTo>
                <a:cubicBezTo>
                  <a:pt x="118" y="161"/>
                  <a:pt x="118" y="161"/>
                  <a:pt x="118" y="161"/>
                </a:cubicBezTo>
                <a:lnTo>
                  <a:pt x="92" y="125"/>
                </a:lnTo>
                <a:close/>
                <a:moveTo>
                  <a:pt x="42" y="8"/>
                </a:moveTo>
                <a:cubicBezTo>
                  <a:pt x="42" y="6"/>
                  <a:pt x="44" y="5"/>
                  <a:pt x="46" y="5"/>
                </a:cubicBezTo>
                <a:cubicBezTo>
                  <a:pt x="72" y="5"/>
                  <a:pt x="72" y="5"/>
                  <a:pt x="72" y="5"/>
                </a:cubicBezTo>
                <a:cubicBezTo>
                  <a:pt x="74" y="5"/>
                  <a:pt x="76" y="6"/>
                  <a:pt x="76" y="8"/>
                </a:cubicBezTo>
                <a:cubicBezTo>
                  <a:pt x="76" y="13"/>
                  <a:pt x="76" y="13"/>
                  <a:pt x="76" y="13"/>
                </a:cubicBezTo>
                <a:cubicBezTo>
                  <a:pt x="76" y="15"/>
                  <a:pt x="74" y="16"/>
                  <a:pt x="72" y="16"/>
                </a:cubicBezTo>
                <a:cubicBezTo>
                  <a:pt x="46" y="16"/>
                  <a:pt x="46" y="16"/>
                  <a:pt x="46" y="16"/>
                </a:cubicBezTo>
                <a:cubicBezTo>
                  <a:pt x="44" y="16"/>
                  <a:pt x="42" y="15"/>
                  <a:pt x="42" y="13"/>
                </a:cubicBezTo>
                <a:lnTo>
                  <a:pt x="42" y="8"/>
                </a:lnTo>
                <a:close/>
                <a:moveTo>
                  <a:pt x="31" y="113"/>
                </a:moveTo>
                <a:cubicBezTo>
                  <a:pt x="26" y="113"/>
                  <a:pt x="21" y="108"/>
                  <a:pt x="21" y="103"/>
                </a:cubicBezTo>
                <a:cubicBezTo>
                  <a:pt x="21" y="97"/>
                  <a:pt x="26" y="93"/>
                  <a:pt x="31" y="93"/>
                </a:cubicBezTo>
                <a:cubicBezTo>
                  <a:pt x="37" y="93"/>
                  <a:pt x="41" y="97"/>
                  <a:pt x="41" y="103"/>
                </a:cubicBezTo>
                <a:cubicBezTo>
                  <a:pt x="41" y="108"/>
                  <a:pt x="37" y="113"/>
                  <a:pt x="31" y="113"/>
                </a:cubicBezTo>
                <a:close/>
                <a:moveTo>
                  <a:pt x="32" y="60"/>
                </a:moveTo>
                <a:cubicBezTo>
                  <a:pt x="26" y="60"/>
                  <a:pt x="21" y="56"/>
                  <a:pt x="21" y="49"/>
                </a:cubicBezTo>
                <a:cubicBezTo>
                  <a:pt x="21" y="35"/>
                  <a:pt x="21" y="35"/>
                  <a:pt x="21" y="35"/>
                </a:cubicBezTo>
                <a:cubicBezTo>
                  <a:pt x="21" y="29"/>
                  <a:pt x="25" y="23"/>
                  <a:pt x="32" y="23"/>
                </a:cubicBezTo>
                <a:cubicBezTo>
                  <a:pt x="86" y="23"/>
                  <a:pt x="86" y="23"/>
                  <a:pt x="86" y="23"/>
                </a:cubicBezTo>
                <a:cubicBezTo>
                  <a:pt x="93" y="23"/>
                  <a:pt x="97" y="29"/>
                  <a:pt x="97" y="35"/>
                </a:cubicBezTo>
                <a:cubicBezTo>
                  <a:pt x="97" y="49"/>
                  <a:pt x="97" y="49"/>
                  <a:pt x="97" y="49"/>
                </a:cubicBezTo>
                <a:cubicBezTo>
                  <a:pt x="97" y="56"/>
                  <a:pt x="92" y="60"/>
                  <a:pt x="86" y="60"/>
                </a:cubicBezTo>
                <a:lnTo>
                  <a:pt x="32" y="60"/>
                </a:lnTo>
                <a:close/>
                <a:moveTo>
                  <a:pt x="76" y="103"/>
                </a:moveTo>
                <a:cubicBezTo>
                  <a:pt x="76" y="98"/>
                  <a:pt x="81" y="93"/>
                  <a:pt x="86" y="93"/>
                </a:cubicBezTo>
                <a:cubicBezTo>
                  <a:pt x="92" y="93"/>
                  <a:pt x="96" y="98"/>
                  <a:pt x="96" y="103"/>
                </a:cubicBezTo>
                <a:cubicBezTo>
                  <a:pt x="96" y="108"/>
                  <a:pt x="92" y="113"/>
                  <a:pt x="86" y="113"/>
                </a:cubicBezTo>
                <a:cubicBezTo>
                  <a:pt x="81" y="113"/>
                  <a:pt x="76" y="108"/>
                  <a:pt x="76" y="103"/>
                </a:cubicBezTo>
                <a:close/>
              </a:path>
            </a:pathLst>
          </a:custGeom>
          <a:solidFill>
            <a:schemeClr val="bg1">
              <a:alpha val="100000"/>
            </a:schemeClr>
          </a:solidFill>
          <a:ln w="9525">
            <a:noFill/>
          </a:ln>
        </p:spPr>
        <p:txBody>
          <a:bodyPr/>
          <a:lstStyle/>
          <a:p>
            <a:endParaRPr lang="zh-CN" altLang="en-US"/>
          </a:p>
        </p:txBody>
      </p:sp>
      <p:sp>
        <p:nvSpPr>
          <p:cNvPr id="55303" name="Freeform 10"/>
          <p:cNvSpPr>
            <a:spLocks noEditPoints="1"/>
          </p:cNvSpPr>
          <p:nvPr/>
        </p:nvSpPr>
        <p:spPr>
          <a:xfrm>
            <a:off x="2114550" y="1106488"/>
            <a:ext cx="401638" cy="284162"/>
          </a:xfrm>
          <a:custGeom>
            <a:avLst/>
            <a:gdLst/>
            <a:ahLst/>
            <a:cxnLst>
              <a:cxn ang="0">
                <a:pos x="860430441" y="478102565"/>
              </a:cxn>
              <a:cxn ang="0">
                <a:pos x="478581010" y="244138008"/>
              </a:cxn>
              <a:cxn ang="0">
                <a:pos x="478581010" y="218705509"/>
              </a:cxn>
              <a:cxn ang="0">
                <a:pos x="498947216" y="188189667"/>
              </a:cxn>
              <a:cxn ang="0">
                <a:pos x="560043576" y="101723230"/>
              </a:cxn>
              <a:cxn ang="0">
                <a:pos x="478581010" y="5085598"/>
              </a:cxn>
              <a:cxn ang="0">
                <a:pos x="371664072" y="35603694"/>
              </a:cxn>
              <a:cxn ang="0">
                <a:pos x="341117020" y="132241327"/>
              </a:cxn>
              <a:cxn ang="0">
                <a:pos x="397120701" y="132241327"/>
              </a:cxn>
              <a:cxn ang="0">
                <a:pos x="397120701" y="122067876"/>
              </a:cxn>
              <a:cxn ang="0">
                <a:pos x="437850855" y="61033938"/>
              </a:cxn>
              <a:cxn ang="0">
                <a:pos x="488764113" y="76292986"/>
              </a:cxn>
              <a:cxn ang="0">
                <a:pos x="478581010" y="132241327"/>
              </a:cxn>
              <a:cxn ang="0">
                <a:pos x="448033958" y="152585973"/>
              </a:cxn>
              <a:cxn ang="0">
                <a:pos x="422577329" y="198360863"/>
              </a:cxn>
              <a:cxn ang="0">
                <a:pos x="422577329" y="244138008"/>
              </a:cxn>
              <a:cxn ang="0">
                <a:pos x="45820578" y="478102565"/>
              </a:cxn>
              <a:cxn ang="0">
                <a:pos x="10183103" y="579825795"/>
              </a:cxn>
              <a:cxn ang="0">
                <a:pos x="101826515" y="640859733"/>
              </a:cxn>
              <a:cxn ang="0">
                <a:pos x="809517184" y="640859733"/>
              </a:cxn>
              <a:cxn ang="0">
                <a:pos x="809517184" y="640859733"/>
              </a:cxn>
              <a:cxn ang="0">
                <a:pos x="896067916" y="579825795"/>
              </a:cxn>
              <a:cxn ang="0">
                <a:pos x="860430441" y="478102565"/>
              </a:cxn>
              <a:cxn ang="0">
                <a:pos x="809517184" y="574740198"/>
              </a:cxn>
              <a:cxn ang="0">
                <a:pos x="96733835" y="574740198"/>
              </a:cxn>
              <a:cxn ang="0">
                <a:pos x="86552989" y="528963052"/>
              </a:cxn>
              <a:cxn ang="0">
                <a:pos x="453126638" y="300084093"/>
              </a:cxn>
              <a:cxn ang="0">
                <a:pos x="824790710" y="528963052"/>
              </a:cxn>
              <a:cxn ang="0">
                <a:pos x="809517184" y="574740198"/>
              </a:cxn>
            </a:cxnLst>
            <a:rect l="0" t="0" r="0" b="0"/>
            <a:pathLst>
              <a:path w="178" h="126">
                <a:moveTo>
                  <a:pt x="169" y="94"/>
                </a:moveTo>
                <a:cubicBezTo>
                  <a:pt x="94" y="48"/>
                  <a:pt x="94" y="48"/>
                  <a:pt x="94" y="48"/>
                </a:cubicBezTo>
                <a:cubicBezTo>
                  <a:pt x="94" y="43"/>
                  <a:pt x="94" y="43"/>
                  <a:pt x="94" y="43"/>
                </a:cubicBezTo>
                <a:cubicBezTo>
                  <a:pt x="94" y="41"/>
                  <a:pt x="95" y="38"/>
                  <a:pt x="98" y="37"/>
                </a:cubicBezTo>
                <a:cubicBezTo>
                  <a:pt x="101" y="35"/>
                  <a:pt x="110" y="31"/>
                  <a:pt x="110" y="20"/>
                </a:cubicBezTo>
                <a:cubicBezTo>
                  <a:pt x="110" y="10"/>
                  <a:pt x="101" y="3"/>
                  <a:pt x="94" y="1"/>
                </a:cubicBezTo>
                <a:cubicBezTo>
                  <a:pt x="86" y="0"/>
                  <a:pt x="78" y="1"/>
                  <a:pt x="73" y="7"/>
                </a:cubicBezTo>
                <a:cubicBezTo>
                  <a:pt x="68" y="12"/>
                  <a:pt x="67" y="17"/>
                  <a:pt x="67" y="26"/>
                </a:cubicBezTo>
                <a:cubicBezTo>
                  <a:pt x="78" y="26"/>
                  <a:pt x="78" y="26"/>
                  <a:pt x="78" y="26"/>
                </a:cubicBezTo>
                <a:cubicBezTo>
                  <a:pt x="78" y="24"/>
                  <a:pt x="78" y="24"/>
                  <a:pt x="78" y="24"/>
                </a:cubicBezTo>
                <a:cubicBezTo>
                  <a:pt x="78" y="19"/>
                  <a:pt x="78" y="14"/>
                  <a:pt x="86" y="12"/>
                </a:cubicBezTo>
                <a:cubicBezTo>
                  <a:pt x="90" y="11"/>
                  <a:pt x="94" y="12"/>
                  <a:pt x="96" y="15"/>
                </a:cubicBezTo>
                <a:cubicBezTo>
                  <a:pt x="98" y="17"/>
                  <a:pt x="98" y="23"/>
                  <a:pt x="94" y="26"/>
                </a:cubicBezTo>
                <a:cubicBezTo>
                  <a:pt x="88" y="30"/>
                  <a:pt x="88" y="30"/>
                  <a:pt x="88" y="30"/>
                </a:cubicBezTo>
                <a:cubicBezTo>
                  <a:pt x="84" y="32"/>
                  <a:pt x="83" y="35"/>
                  <a:pt x="83" y="39"/>
                </a:cubicBezTo>
                <a:cubicBezTo>
                  <a:pt x="83" y="48"/>
                  <a:pt x="83" y="48"/>
                  <a:pt x="83" y="48"/>
                </a:cubicBezTo>
                <a:cubicBezTo>
                  <a:pt x="9" y="94"/>
                  <a:pt x="9" y="94"/>
                  <a:pt x="9" y="94"/>
                </a:cubicBezTo>
                <a:cubicBezTo>
                  <a:pt x="0" y="99"/>
                  <a:pt x="0" y="108"/>
                  <a:pt x="2" y="114"/>
                </a:cubicBezTo>
                <a:cubicBezTo>
                  <a:pt x="4" y="119"/>
                  <a:pt x="9" y="126"/>
                  <a:pt x="20" y="126"/>
                </a:cubicBezTo>
                <a:cubicBezTo>
                  <a:pt x="32" y="126"/>
                  <a:pt x="159" y="126"/>
                  <a:pt x="159" y="126"/>
                </a:cubicBezTo>
                <a:cubicBezTo>
                  <a:pt x="159" y="126"/>
                  <a:pt x="159" y="126"/>
                  <a:pt x="159" y="126"/>
                </a:cubicBezTo>
                <a:cubicBezTo>
                  <a:pt x="169" y="126"/>
                  <a:pt x="175" y="119"/>
                  <a:pt x="176" y="114"/>
                </a:cubicBezTo>
                <a:cubicBezTo>
                  <a:pt x="178" y="108"/>
                  <a:pt x="176" y="99"/>
                  <a:pt x="169" y="94"/>
                </a:cubicBezTo>
                <a:close/>
                <a:moveTo>
                  <a:pt x="159" y="113"/>
                </a:moveTo>
                <a:cubicBezTo>
                  <a:pt x="19" y="113"/>
                  <a:pt x="19" y="113"/>
                  <a:pt x="19" y="113"/>
                </a:cubicBezTo>
                <a:cubicBezTo>
                  <a:pt x="15" y="113"/>
                  <a:pt x="12" y="107"/>
                  <a:pt x="17" y="104"/>
                </a:cubicBezTo>
                <a:cubicBezTo>
                  <a:pt x="89" y="59"/>
                  <a:pt x="89" y="59"/>
                  <a:pt x="89" y="59"/>
                </a:cubicBezTo>
                <a:cubicBezTo>
                  <a:pt x="162" y="104"/>
                  <a:pt x="162" y="104"/>
                  <a:pt x="162" y="104"/>
                </a:cubicBezTo>
                <a:cubicBezTo>
                  <a:pt x="166" y="107"/>
                  <a:pt x="164" y="113"/>
                  <a:pt x="159" y="113"/>
                </a:cubicBezTo>
                <a:close/>
              </a:path>
            </a:pathLst>
          </a:custGeom>
          <a:solidFill>
            <a:schemeClr val="bg1">
              <a:alpha val="100000"/>
            </a:schemeClr>
          </a:solidFill>
          <a:ln w="9525">
            <a:noFill/>
          </a:ln>
        </p:spPr>
        <p:txBody>
          <a:bodyPr/>
          <a:lstStyle/>
          <a:p>
            <a:endParaRPr lang="zh-CN" altLang="en-US"/>
          </a:p>
        </p:txBody>
      </p:sp>
      <p:sp>
        <p:nvSpPr>
          <p:cNvPr id="55304" name="Freeform 11"/>
          <p:cNvSpPr>
            <a:spLocks noEditPoints="1"/>
          </p:cNvSpPr>
          <p:nvPr/>
        </p:nvSpPr>
        <p:spPr>
          <a:xfrm>
            <a:off x="2800350" y="1076325"/>
            <a:ext cx="293688" cy="368300"/>
          </a:xfrm>
          <a:custGeom>
            <a:avLst/>
            <a:gdLst/>
            <a:ahLst/>
            <a:cxnLst>
              <a:cxn ang="0">
                <a:pos x="326635275" y="0"/>
              </a:cxn>
              <a:cxn ang="0">
                <a:pos x="331740928" y="0"/>
              </a:cxn>
              <a:cxn ang="0">
                <a:pos x="336844322" y="0"/>
              </a:cxn>
              <a:cxn ang="0">
                <a:pos x="326635275" y="0"/>
              </a:cxn>
              <a:cxn ang="0">
                <a:pos x="643063763" y="117424434"/>
              </a:cxn>
              <a:cxn ang="0">
                <a:pos x="551198157" y="40842888"/>
              </a:cxn>
              <a:cxn ang="0">
                <a:pos x="331740928" y="0"/>
              </a:cxn>
              <a:cxn ang="0">
                <a:pos x="112281441" y="40842888"/>
              </a:cxn>
              <a:cxn ang="0">
                <a:pos x="20415834" y="117424434"/>
              </a:cxn>
              <a:cxn ang="0">
                <a:pos x="0" y="367588255"/>
              </a:cxn>
              <a:cxn ang="0">
                <a:pos x="0" y="714752806"/>
              </a:cxn>
              <a:cxn ang="0">
                <a:pos x="51036197" y="714752806"/>
              </a:cxn>
              <a:cxn ang="0">
                <a:pos x="51036197" y="770912907"/>
              </a:cxn>
              <a:cxn ang="0">
                <a:pos x="148007456" y="770912907"/>
              </a:cxn>
              <a:cxn ang="0">
                <a:pos x="148007456" y="714752806"/>
              </a:cxn>
              <a:cxn ang="0">
                <a:pos x="515472141" y="714752806"/>
              </a:cxn>
              <a:cxn ang="0">
                <a:pos x="515472141" y="770912907"/>
              </a:cxn>
              <a:cxn ang="0">
                <a:pos x="612443400" y="770912907"/>
              </a:cxn>
              <a:cxn ang="0">
                <a:pos x="612443400" y="714752806"/>
              </a:cxn>
              <a:cxn ang="0">
                <a:pos x="663479597" y="714752806"/>
              </a:cxn>
              <a:cxn ang="0">
                <a:pos x="663479597" y="367588255"/>
              </a:cxn>
              <a:cxn ang="0">
                <a:pos x="643063763" y="117424434"/>
              </a:cxn>
              <a:cxn ang="0">
                <a:pos x="193940260" y="61264333"/>
              </a:cxn>
              <a:cxn ang="0">
                <a:pos x="469539338" y="61264333"/>
              </a:cxn>
              <a:cxn ang="0">
                <a:pos x="469539338" y="102107221"/>
              </a:cxn>
              <a:cxn ang="0">
                <a:pos x="193940260" y="102107221"/>
              </a:cxn>
              <a:cxn ang="0">
                <a:pos x="193940260" y="61264333"/>
              </a:cxn>
              <a:cxn ang="0">
                <a:pos x="56139591" y="362481764"/>
              </a:cxn>
              <a:cxn ang="0">
                <a:pos x="81658819" y="178688766"/>
              </a:cxn>
              <a:cxn ang="0">
                <a:pos x="122488228" y="142950109"/>
              </a:cxn>
              <a:cxn ang="0">
                <a:pos x="540991369" y="142950109"/>
              </a:cxn>
              <a:cxn ang="0">
                <a:pos x="581820779" y="178688766"/>
              </a:cxn>
              <a:cxn ang="0">
                <a:pos x="607340007" y="362481764"/>
              </a:cxn>
              <a:cxn ang="0">
                <a:pos x="581820779" y="398220421"/>
              </a:cxn>
              <a:cxn ang="0">
                <a:pos x="81658819" y="398220421"/>
              </a:cxn>
              <a:cxn ang="0">
                <a:pos x="56139591" y="362481764"/>
              </a:cxn>
              <a:cxn ang="0">
                <a:pos x="158214244" y="576909187"/>
              </a:cxn>
              <a:cxn ang="0">
                <a:pos x="137800669" y="597330631"/>
              </a:cxn>
              <a:cxn ang="0">
                <a:pos x="61245244" y="597330631"/>
              </a:cxn>
              <a:cxn ang="0">
                <a:pos x="45932803" y="576909187"/>
              </a:cxn>
              <a:cxn ang="0">
                <a:pos x="45932803" y="546274761"/>
              </a:cxn>
              <a:cxn ang="0">
                <a:pos x="61245244" y="525853317"/>
              </a:cxn>
              <a:cxn ang="0">
                <a:pos x="137800669" y="525853317"/>
              </a:cxn>
              <a:cxn ang="0">
                <a:pos x="158214244" y="546274761"/>
              </a:cxn>
              <a:cxn ang="0">
                <a:pos x="158214244" y="576909187"/>
              </a:cxn>
              <a:cxn ang="0">
                <a:pos x="617546794" y="576909187"/>
              </a:cxn>
              <a:cxn ang="0">
                <a:pos x="602234354" y="597330631"/>
              </a:cxn>
              <a:cxn ang="0">
                <a:pos x="525678929" y="597330631"/>
              </a:cxn>
              <a:cxn ang="0">
                <a:pos x="505265353" y="576909187"/>
              </a:cxn>
              <a:cxn ang="0">
                <a:pos x="505265353" y="546274761"/>
              </a:cxn>
              <a:cxn ang="0">
                <a:pos x="525678929" y="525853317"/>
              </a:cxn>
              <a:cxn ang="0">
                <a:pos x="602234354" y="525853317"/>
              </a:cxn>
              <a:cxn ang="0">
                <a:pos x="617546794" y="546274761"/>
              </a:cxn>
              <a:cxn ang="0">
                <a:pos x="617546794" y="576909187"/>
              </a:cxn>
            </a:cxnLst>
            <a:rect l="0" t="0" r="0" b="0"/>
            <a:pathLst>
              <a:path w="130" h="163">
                <a:moveTo>
                  <a:pt x="64" y="0"/>
                </a:moveTo>
                <a:cubicBezTo>
                  <a:pt x="65" y="0"/>
                  <a:pt x="65" y="0"/>
                  <a:pt x="65" y="0"/>
                </a:cubicBezTo>
                <a:cubicBezTo>
                  <a:pt x="65" y="0"/>
                  <a:pt x="65" y="0"/>
                  <a:pt x="66" y="0"/>
                </a:cubicBezTo>
                <a:lnTo>
                  <a:pt x="64" y="0"/>
                </a:lnTo>
                <a:close/>
                <a:moveTo>
                  <a:pt x="126" y="23"/>
                </a:moveTo>
                <a:cubicBezTo>
                  <a:pt x="125" y="15"/>
                  <a:pt x="117" y="11"/>
                  <a:pt x="108" y="8"/>
                </a:cubicBezTo>
                <a:cubicBezTo>
                  <a:pt x="100" y="4"/>
                  <a:pt x="80" y="0"/>
                  <a:pt x="65" y="0"/>
                </a:cubicBezTo>
                <a:cubicBezTo>
                  <a:pt x="50" y="0"/>
                  <a:pt x="30" y="4"/>
                  <a:pt x="22" y="8"/>
                </a:cubicBezTo>
                <a:cubicBezTo>
                  <a:pt x="13" y="11"/>
                  <a:pt x="5" y="15"/>
                  <a:pt x="4" y="23"/>
                </a:cubicBezTo>
                <a:cubicBezTo>
                  <a:pt x="0" y="72"/>
                  <a:pt x="0" y="72"/>
                  <a:pt x="0" y="72"/>
                </a:cubicBezTo>
                <a:cubicBezTo>
                  <a:pt x="0" y="140"/>
                  <a:pt x="0" y="140"/>
                  <a:pt x="0" y="140"/>
                </a:cubicBezTo>
                <a:cubicBezTo>
                  <a:pt x="10" y="140"/>
                  <a:pt x="10" y="140"/>
                  <a:pt x="10" y="140"/>
                </a:cubicBezTo>
                <a:cubicBezTo>
                  <a:pt x="10" y="151"/>
                  <a:pt x="10" y="151"/>
                  <a:pt x="10" y="151"/>
                </a:cubicBezTo>
                <a:cubicBezTo>
                  <a:pt x="10" y="163"/>
                  <a:pt x="29" y="163"/>
                  <a:pt x="29" y="151"/>
                </a:cubicBezTo>
                <a:cubicBezTo>
                  <a:pt x="29" y="140"/>
                  <a:pt x="29" y="140"/>
                  <a:pt x="29" y="140"/>
                </a:cubicBezTo>
                <a:cubicBezTo>
                  <a:pt x="101" y="140"/>
                  <a:pt x="101" y="140"/>
                  <a:pt x="101" y="140"/>
                </a:cubicBezTo>
                <a:cubicBezTo>
                  <a:pt x="101" y="151"/>
                  <a:pt x="101" y="151"/>
                  <a:pt x="101" y="151"/>
                </a:cubicBezTo>
                <a:cubicBezTo>
                  <a:pt x="101" y="163"/>
                  <a:pt x="120" y="163"/>
                  <a:pt x="120" y="151"/>
                </a:cubicBezTo>
                <a:cubicBezTo>
                  <a:pt x="120" y="140"/>
                  <a:pt x="120" y="140"/>
                  <a:pt x="120" y="140"/>
                </a:cubicBezTo>
                <a:cubicBezTo>
                  <a:pt x="130" y="140"/>
                  <a:pt x="130" y="140"/>
                  <a:pt x="130" y="140"/>
                </a:cubicBezTo>
                <a:cubicBezTo>
                  <a:pt x="130" y="72"/>
                  <a:pt x="130" y="72"/>
                  <a:pt x="130" y="72"/>
                </a:cubicBezTo>
                <a:lnTo>
                  <a:pt x="126" y="23"/>
                </a:lnTo>
                <a:close/>
                <a:moveTo>
                  <a:pt x="38" y="12"/>
                </a:moveTo>
                <a:cubicBezTo>
                  <a:pt x="92" y="12"/>
                  <a:pt x="92" y="12"/>
                  <a:pt x="92" y="12"/>
                </a:cubicBezTo>
                <a:cubicBezTo>
                  <a:pt x="97" y="12"/>
                  <a:pt x="97" y="20"/>
                  <a:pt x="92" y="20"/>
                </a:cubicBezTo>
                <a:cubicBezTo>
                  <a:pt x="38" y="20"/>
                  <a:pt x="38" y="20"/>
                  <a:pt x="38" y="20"/>
                </a:cubicBezTo>
                <a:cubicBezTo>
                  <a:pt x="33" y="20"/>
                  <a:pt x="33" y="12"/>
                  <a:pt x="38" y="12"/>
                </a:cubicBezTo>
                <a:close/>
                <a:moveTo>
                  <a:pt x="11" y="71"/>
                </a:moveTo>
                <a:cubicBezTo>
                  <a:pt x="16" y="35"/>
                  <a:pt x="16" y="35"/>
                  <a:pt x="16" y="35"/>
                </a:cubicBezTo>
                <a:cubicBezTo>
                  <a:pt x="17" y="31"/>
                  <a:pt x="18" y="28"/>
                  <a:pt x="24" y="28"/>
                </a:cubicBezTo>
                <a:cubicBezTo>
                  <a:pt x="106" y="28"/>
                  <a:pt x="106" y="28"/>
                  <a:pt x="106" y="28"/>
                </a:cubicBezTo>
                <a:cubicBezTo>
                  <a:pt x="112" y="28"/>
                  <a:pt x="113" y="31"/>
                  <a:pt x="114" y="35"/>
                </a:cubicBezTo>
                <a:cubicBezTo>
                  <a:pt x="119" y="71"/>
                  <a:pt x="119" y="71"/>
                  <a:pt x="119" y="71"/>
                </a:cubicBezTo>
                <a:cubicBezTo>
                  <a:pt x="119" y="74"/>
                  <a:pt x="118" y="78"/>
                  <a:pt x="114" y="78"/>
                </a:cubicBezTo>
                <a:cubicBezTo>
                  <a:pt x="16" y="78"/>
                  <a:pt x="16" y="78"/>
                  <a:pt x="16" y="78"/>
                </a:cubicBezTo>
                <a:cubicBezTo>
                  <a:pt x="12" y="78"/>
                  <a:pt x="11" y="74"/>
                  <a:pt x="11" y="71"/>
                </a:cubicBezTo>
                <a:close/>
                <a:moveTo>
                  <a:pt x="31" y="113"/>
                </a:moveTo>
                <a:cubicBezTo>
                  <a:pt x="31" y="115"/>
                  <a:pt x="29" y="117"/>
                  <a:pt x="27" y="117"/>
                </a:cubicBezTo>
                <a:cubicBezTo>
                  <a:pt x="12" y="117"/>
                  <a:pt x="12" y="117"/>
                  <a:pt x="12" y="117"/>
                </a:cubicBezTo>
                <a:cubicBezTo>
                  <a:pt x="10" y="117"/>
                  <a:pt x="9" y="115"/>
                  <a:pt x="9" y="113"/>
                </a:cubicBezTo>
                <a:cubicBezTo>
                  <a:pt x="9" y="107"/>
                  <a:pt x="9" y="107"/>
                  <a:pt x="9" y="107"/>
                </a:cubicBezTo>
                <a:cubicBezTo>
                  <a:pt x="9" y="105"/>
                  <a:pt x="10" y="103"/>
                  <a:pt x="12" y="103"/>
                </a:cubicBezTo>
                <a:cubicBezTo>
                  <a:pt x="27" y="103"/>
                  <a:pt x="27" y="103"/>
                  <a:pt x="27" y="103"/>
                </a:cubicBezTo>
                <a:cubicBezTo>
                  <a:pt x="29" y="103"/>
                  <a:pt x="31" y="105"/>
                  <a:pt x="31" y="107"/>
                </a:cubicBezTo>
                <a:lnTo>
                  <a:pt x="31" y="113"/>
                </a:lnTo>
                <a:close/>
                <a:moveTo>
                  <a:pt x="121" y="113"/>
                </a:moveTo>
                <a:cubicBezTo>
                  <a:pt x="121" y="115"/>
                  <a:pt x="120" y="117"/>
                  <a:pt x="118" y="117"/>
                </a:cubicBezTo>
                <a:cubicBezTo>
                  <a:pt x="103" y="117"/>
                  <a:pt x="103" y="117"/>
                  <a:pt x="103" y="117"/>
                </a:cubicBezTo>
                <a:cubicBezTo>
                  <a:pt x="101" y="117"/>
                  <a:pt x="99" y="115"/>
                  <a:pt x="99" y="113"/>
                </a:cubicBezTo>
                <a:cubicBezTo>
                  <a:pt x="99" y="107"/>
                  <a:pt x="99" y="107"/>
                  <a:pt x="99" y="107"/>
                </a:cubicBezTo>
                <a:cubicBezTo>
                  <a:pt x="99" y="105"/>
                  <a:pt x="101" y="103"/>
                  <a:pt x="103" y="103"/>
                </a:cubicBezTo>
                <a:cubicBezTo>
                  <a:pt x="118" y="103"/>
                  <a:pt x="118" y="103"/>
                  <a:pt x="118" y="103"/>
                </a:cubicBezTo>
                <a:cubicBezTo>
                  <a:pt x="120" y="103"/>
                  <a:pt x="121" y="105"/>
                  <a:pt x="121" y="107"/>
                </a:cubicBezTo>
                <a:cubicBezTo>
                  <a:pt x="121" y="113"/>
                  <a:pt x="121" y="113"/>
                  <a:pt x="121" y="113"/>
                </a:cubicBezTo>
                <a:close/>
              </a:path>
            </a:pathLst>
          </a:custGeom>
          <a:solidFill>
            <a:schemeClr val="bg1">
              <a:alpha val="100000"/>
            </a:schemeClr>
          </a:solidFill>
          <a:ln w="9525">
            <a:noFill/>
          </a:ln>
        </p:spPr>
        <p:txBody>
          <a:bodyPr/>
          <a:lstStyle/>
          <a:p>
            <a:endParaRPr lang="zh-CN" altLang="en-US"/>
          </a:p>
        </p:txBody>
      </p:sp>
      <p:sp>
        <p:nvSpPr>
          <p:cNvPr id="55305" name="Oval 12"/>
          <p:cNvSpPr/>
          <p:nvPr/>
        </p:nvSpPr>
        <p:spPr>
          <a:xfrm>
            <a:off x="3535363" y="1058863"/>
            <a:ext cx="68262"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6" name="Line 13"/>
          <p:cNvSpPr/>
          <p:nvPr/>
        </p:nvSpPr>
        <p:spPr>
          <a:xfrm>
            <a:off x="3570288" y="1090613"/>
            <a:ext cx="0" cy="0"/>
          </a:xfrm>
          <a:prstGeom prst="line">
            <a:avLst/>
          </a:prstGeom>
          <a:ln w="9525">
            <a:noFill/>
          </a:ln>
        </p:spPr>
      </p:sp>
      <p:sp>
        <p:nvSpPr>
          <p:cNvPr id="55307" name="Line 14"/>
          <p:cNvSpPr/>
          <p:nvPr/>
        </p:nvSpPr>
        <p:spPr>
          <a:xfrm>
            <a:off x="3570288" y="1090613"/>
            <a:ext cx="0" cy="0"/>
          </a:xfrm>
          <a:prstGeom prst="line">
            <a:avLst/>
          </a:prstGeom>
          <a:ln w="9525">
            <a:noFill/>
          </a:ln>
        </p:spPr>
      </p:sp>
      <p:sp>
        <p:nvSpPr>
          <p:cNvPr id="55308" name="Freeform 15"/>
          <p:cNvSpPr/>
          <p:nvPr/>
        </p:nvSpPr>
        <p:spPr>
          <a:xfrm>
            <a:off x="3490913" y="1131888"/>
            <a:ext cx="157162" cy="331787"/>
          </a:xfrm>
          <a:custGeom>
            <a:avLst/>
            <a:gdLst/>
            <a:ahLst/>
            <a:cxnLst>
              <a:cxn ang="0">
                <a:pos x="257081109" y="0"/>
              </a:cxn>
              <a:cxn ang="0">
                <a:pos x="176427816" y="0"/>
              </a:cxn>
              <a:cxn ang="0">
                <a:pos x="95774523" y="0"/>
              </a:cxn>
              <a:cxn ang="0">
                <a:pos x="0" y="96791522"/>
              </a:cxn>
              <a:cxn ang="0">
                <a:pos x="0" y="326036025"/>
              </a:cxn>
              <a:cxn ang="0">
                <a:pos x="60489409" y="326036025"/>
              </a:cxn>
              <a:cxn ang="0">
                <a:pos x="65529818" y="117168209"/>
              </a:cxn>
              <a:cxn ang="0">
                <a:pos x="80653293" y="117168209"/>
              </a:cxn>
              <a:cxn ang="0">
                <a:pos x="80653293" y="692825425"/>
              </a:cxn>
              <a:cxn ang="0">
                <a:pos x="161304341" y="692825425"/>
              </a:cxn>
              <a:cxn ang="0">
                <a:pos x="166346996" y="356601056"/>
              </a:cxn>
              <a:cxn ang="0">
                <a:pos x="186508636" y="356601056"/>
              </a:cxn>
              <a:cxn ang="0">
                <a:pos x="191551291" y="692825425"/>
              </a:cxn>
              <a:cxn ang="0">
                <a:pos x="272202339" y="692825425"/>
              </a:cxn>
              <a:cxn ang="0">
                <a:pos x="272202339" y="117168209"/>
              </a:cxn>
              <a:cxn ang="0">
                <a:pos x="287325814" y="117168209"/>
              </a:cxn>
              <a:cxn ang="0">
                <a:pos x="292366223" y="326036025"/>
              </a:cxn>
              <a:cxn ang="0">
                <a:pos x="352855632" y="326036025"/>
              </a:cxn>
              <a:cxn ang="0">
                <a:pos x="352855632" y="96791522"/>
              </a:cxn>
              <a:cxn ang="0">
                <a:pos x="257081109" y="0"/>
              </a:cxn>
            </a:cxnLst>
            <a:rect l="0" t="0" r="0" b="0"/>
            <a:pathLst>
              <a:path w="70" h="147">
                <a:moveTo>
                  <a:pt x="51" y="0"/>
                </a:moveTo>
                <a:cubicBezTo>
                  <a:pt x="35" y="0"/>
                  <a:pt x="35" y="0"/>
                  <a:pt x="35" y="0"/>
                </a:cubicBezTo>
                <a:cubicBezTo>
                  <a:pt x="19" y="0"/>
                  <a:pt x="19" y="0"/>
                  <a:pt x="19" y="0"/>
                </a:cubicBezTo>
                <a:cubicBezTo>
                  <a:pt x="5" y="0"/>
                  <a:pt x="0" y="4"/>
                  <a:pt x="0" y="19"/>
                </a:cubicBezTo>
                <a:cubicBezTo>
                  <a:pt x="0" y="64"/>
                  <a:pt x="0" y="64"/>
                  <a:pt x="0" y="64"/>
                </a:cubicBezTo>
                <a:cubicBezTo>
                  <a:pt x="0" y="73"/>
                  <a:pt x="12" y="73"/>
                  <a:pt x="12" y="64"/>
                </a:cubicBezTo>
                <a:cubicBezTo>
                  <a:pt x="13" y="23"/>
                  <a:pt x="13" y="23"/>
                  <a:pt x="13" y="23"/>
                </a:cubicBezTo>
                <a:cubicBezTo>
                  <a:pt x="16" y="23"/>
                  <a:pt x="16" y="23"/>
                  <a:pt x="16" y="23"/>
                </a:cubicBezTo>
                <a:cubicBezTo>
                  <a:pt x="16" y="136"/>
                  <a:pt x="16" y="136"/>
                  <a:pt x="16" y="136"/>
                </a:cubicBezTo>
                <a:cubicBezTo>
                  <a:pt x="16" y="147"/>
                  <a:pt x="32" y="147"/>
                  <a:pt x="32" y="136"/>
                </a:cubicBezTo>
                <a:cubicBezTo>
                  <a:pt x="33" y="70"/>
                  <a:pt x="33" y="70"/>
                  <a:pt x="33" y="70"/>
                </a:cubicBezTo>
                <a:cubicBezTo>
                  <a:pt x="37" y="70"/>
                  <a:pt x="37" y="70"/>
                  <a:pt x="37" y="70"/>
                </a:cubicBezTo>
                <a:cubicBezTo>
                  <a:pt x="38" y="136"/>
                  <a:pt x="38" y="136"/>
                  <a:pt x="38" y="136"/>
                </a:cubicBezTo>
                <a:cubicBezTo>
                  <a:pt x="38" y="147"/>
                  <a:pt x="54" y="147"/>
                  <a:pt x="54" y="136"/>
                </a:cubicBezTo>
                <a:cubicBezTo>
                  <a:pt x="54" y="23"/>
                  <a:pt x="54" y="23"/>
                  <a:pt x="54" y="23"/>
                </a:cubicBezTo>
                <a:cubicBezTo>
                  <a:pt x="57" y="23"/>
                  <a:pt x="57" y="23"/>
                  <a:pt x="57" y="23"/>
                </a:cubicBezTo>
                <a:cubicBezTo>
                  <a:pt x="58" y="64"/>
                  <a:pt x="58" y="64"/>
                  <a:pt x="58" y="64"/>
                </a:cubicBezTo>
                <a:cubicBezTo>
                  <a:pt x="58" y="73"/>
                  <a:pt x="70" y="73"/>
                  <a:pt x="70" y="64"/>
                </a:cubicBezTo>
                <a:cubicBezTo>
                  <a:pt x="70" y="19"/>
                  <a:pt x="70" y="19"/>
                  <a:pt x="70" y="19"/>
                </a:cubicBezTo>
                <a:cubicBezTo>
                  <a:pt x="70" y="4"/>
                  <a:pt x="65" y="0"/>
                  <a:pt x="51" y="0"/>
                </a:cubicBezTo>
                <a:close/>
              </a:path>
            </a:pathLst>
          </a:custGeom>
          <a:solidFill>
            <a:schemeClr val="bg1">
              <a:alpha val="100000"/>
            </a:schemeClr>
          </a:solidFill>
          <a:ln w="9525">
            <a:noFill/>
          </a:ln>
        </p:spPr>
        <p:txBody>
          <a:bodyPr/>
          <a:lstStyle/>
          <a:p>
            <a:endParaRPr lang="zh-CN" altLang="en-US"/>
          </a:p>
        </p:txBody>
      </p:sp>
      <p:sp>
        <p:nvSpPr>
          <p:cNvPr id="55309" name="Oval 16"/>
          <p:cNvSpPr/>
          <p:nvPr/>
        </p:nvSpPr>
        <p:spPr>
          <a:xfrm>
            <a:off x="4157663" y="1068388"/>
            <a:ext cx="68262"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10" name="Line 17"/>
          <p:cNvSpPr/>
          <p:nvPr/>
        </p:nvSpPr>
        <p:spPr>
          <a:xfrm>
            <a:off x="4192588" y="1100138"/>
            <a:ext cx="0" cy="0"/>
          </a:xfrm>
          <a:prstGeom prst="line">
            <a:avLst/>
          </a:prstGeom>
          <a:ln w="9525">
            <a:noFill/>
          </a:ln>
        </p:spPr>
      </p:sp>
      <p:sp>
        <p:nvSpPr>
          <p:cNvPr id="55311" name="Line 18"/>
          <p:cNvSpPr/>
          <p:nvPr/>
        </p:nvSpPr>
        <p:spPr>
          <a:xfrm>
            <a:off x="4192588" y="1100138"/>
            <a:ext cx="0" cy="0"/>
          </a:xfrm>
          <a:prstGeom prst="line">
            <a:avLst/>
          </a:prstGeom>
          <a:ln w="9525">
            <a:noFill/>
          </a:ln>
        </p:spPr>
      </p:sp>
      <p:sp>
        <p:nvSpPr>
          <p:cNvPr id="55312" name="Freeform 19"/>
          <p:cNvSpPr/>
          <p:nvPr/>
        </p:nvSpPr>
        <p:spPr>
          <a:xfrm>
            <a:off x="4097338" y="1139825"/>
            <a:ext cx="188912" cy="331788"/>
          </a:xfrm>
          <a:custGeom>
            <a:avLst/>
            <a:gdLst/>
            <a:ahLst/>
            <a:cxnLst>
              <a:cxn ang="0">
                <a:pos x="414738304" y="275092879"/>
              </a:cxn>
              <a:cxn ang="0">
                <a:pos x="348987933" y="66226690"/>
              </a:cxn>
              <a:cxn ang="0">
                <a:pos x="247832303" y="0"/>
              </a:cxn>
              <a:cxn ang="0">
                <a:pos x="177021789" y="0"/>
              </a:cxn>
              <a:cxn ang="0">
                <a:pos x="75866160" y="66226690"/>
              </a:cxn>
              <a:cxn ang="0">
                <a:pos x="10115788" y="275092879"/>
              </a:cxn>
              <a:cxn ang="0">
                <a:pos x="65750372" y="295471885"/>
              </a:cxn>
              <a:cxn ang="0">
                <a:pos x="131502993" y="101886001"/>
              </a:cxn>
              <a:cxn ang="0">
                <a:pos x="136560886" y="101886001"/>
              </a:cxn>
              <a:cxn ang="0">
                <a:pos x="45521045" y="463584576"/>
              </a:cxn>
              <a:cxn ang="0">
                <a:pos x="55634584" y="473772950"/>
              </a:cxn>
              <a:cxn ang="0">
                <a:pos x="131502993" y="473772950"/>
              </a:cxn>
              <a:cxn ang="0">
                <a:pos x="131502993" y="697921701"/>
              </a:cxn>
              <a:cxn ang="0">
                <a:pos x="197253364" y="697921701"/>
              </a:cxn>
              <a:cxn ang="0">
                <a:pos x="197253364" y="473772950"/>
              </a:cxn>
              <a:cxn ang="0">
                <a:pos x="227600728" y="473772950"/>
              </a:cxn>
              <a:cxn ang="0">
                <a:pos x="227600728" y="697921701"/>
              </a:cxn>
              <a:cxn ang="0">
                <a:pos x="293351100" y="697921701"/>
              </a:cxn>
              <a:cxn ang="0">
                <a:pos x="293351100" y="473772950"/>
              </a:cxn>
              <a:cxn ang="0">
                <a:pos x="369219508" y="473772950"/>
              </a:cxn>
              <a:cxn ang="0">
                <a:pos x="379333047" y="463584576"/>
              </a:cxn>
              <a:cxn ang="0">
                <a:pos x="288293206" y="101886001"/>
              </a:cxn>
              <a:cxn ang="0">
                <a:pos x="293351100" y="101886001"/>
              </a:cxn>
              <a:cxn ang="0">
                <a:pos x="359103720" y="295471885"/>
              </a:cxn>
              <a:cxn ang="0">
                <a:pos x="414738304" y="275092879"/>
              </a:cxn>
            </a:cxnLst>
            <a:rect l="0" t="0" r="0" b="0"/>
            <a:pathLst>
              <a:path w="84" h="147">
                <a:moveTo>
                  <a:pt x="82" y="54"/>
                </a:moveTo>
                <a:cubicBezTo>
                  <a:pt x="69" y="13"/>
                  <a:pt x="69" y="13"/>
                  <a:pt x="69" y="13"/>
                </a:cubicBezTo>
                <a:cubicBezTo>
                  <a:pt x="67" y="6"/>
                  <a:pt x="59" y="0"/>
                  <a:pt x="49" y="0"/>
                </a:cubicBezTo>
                <a:cubicBezTo>
                  <a:pt x="35" y="0"/>
                  <a:pt x="35" y="0"/>
                  <a:pt x="35" y="0"/>
                </a:cubicBezTo>
                <a:cubicBezTo>
                  <a:pt x="25" y="0"/>
                  <a:pt x="17" y="6"/>
                  <a:pt x="15" y="13"/>
                </a:cubicBezTo>
                <a:cubicBezTo>
                  <a:pt x="2" y="54"/>
                  <a:pt x="2" y="54"/>
                  <a:pt x="2" y="54"/>
                </a:cubicBezTo>
                <a:cubicBezTo>
                  <a:pt x="0" y="63"/>
                  <a:pt x="10" y="67"/>
                  <a:pt x="13" y="58"/>
                </a:cubicBezTo>
                <a:cubicBezTo>
                  <a:pt x="26" y="20"/>
                  <a:pt x="26" y="20"/>
                  <a:pt x="26" y="20"/>
                </a:cubicBezTo>
                <a:cubicBezTo>
                  <a:pt x="27" y="20"/>
                  <a:pt x="27" y="20"/>
                  <a:pt x="27" y="20"/>
                </a:cubicBezTo>
                <a:cubicBezTo>
                  <a:pt x="27" y="20"/>
                  <a:pt x="10" y="88"/>
                  <a:pt x="9" y="91"/>
                </a:cubicBezTo>
                <a:cubicBezTo>
                  <a:pt x="9" y="92"/>
                  <a:pt x="9" y="93"/>
                  <a:pt x="11" y="93"/>
                </a:cubicBezTo>
                <a:cubicBezTo>
                  <a:pt x="12" y="93"/>
                  <a:pt x="26" y="93"/>
                  <a:pt x="26" y="93"/>
                </a:cubicBezTo>
                <a:cubicBezTo>
                  <a:pt x="26" y="137"/>
                  <a:pt x="26" y="137"/>
                  <a:pt x="26" y="137"/>
                </a:cubicBezTo>
                <a:cubicBezTo>
                  <a:pt x="26" y="147"/>
                  <a:pt x="39" y="147"/>
                  <a:pt x="39" y="137"/>
                </a:cubicBezTo>
                <a:cubicBezTo>
                  <a:pt x="39" y="93"/>
                  <a:pt x="39" y="93"/>
                  <a:pt x="39" y="93"/>
                </a:cubicBezTo>
                <a:cubicBezTo>
                  <a:pt x="45" y="93"/>
                  <a:pt x="45" y="93"/>
                  <a:pt x="45" y="93"/>
                </a:cubicBezTo>
                <a:cubicBezTo>
                  <a:pt x="45" y="137"/>
                  <a:pt x="45" y="137"/>
                  <a:pt x="45" y="137"/>
                </a:cubicBezTo>
                <a:cubicBezTo>
                  <a:pt x="45" y="147"/>
                  <a:pt x="58" y="147"/>
                  <a:pt x="58" y="137"/>
                </a:cubicBezTo>
                <a:cubicBezTo>
                  <a:pt x="58" y="93"/>
                  <a:pt x="58" y="93"/>
                  <a:pt x="58" y="93"/>
                </a:cubicBezTo>
                <a:cubicBezTo>
                  <a:pt x="58" y="93"/>
                  <a:pt x="72" y="93"/>
                  <a:pt x="73" y="93"/>
                </a:cubicBezTo>
                <a:cubicBezTo>
                  <a:pt x="75" y="93"/>
                  <a:pt x="75" y="92"/>
                  <a:pt x="75" y="91"/>
                </a:cubicBezTo>
                <a:cubicBezTo>
                  <a:pt x="74" y="88"/>
                  <a:pt x="57" y="20"/>
                  <a:pt x="57" y="20"/>
                </a:cubicBezTo>
                <a:cubicBezTo>
                  <a:pt x="58" y="20"/>
                  <a:pt x="58" y="20"/>
                  <a:pt x="58" y="20"/>
                </a:cubicBezTo>
                <a:cubicBezTo>
                  <a:pt x="71" y="58"/>
                  <a:pt x="71" y="58"/>
                  <a:pt x="71" y="58"/>
                </a:cubicBezTo>
                <a:cubicBezTo>
                  <a:pt x="74" y="67"/>
                  <a:pt x="84" y="63"/>
                  <a:pt x="82" y="54"/>
                </a:cubicBezTo>
                <a:close/>
              </a:path>
            </a:pathLst>
          </a:custGeom>
          <a:solidFill>
            <a:schemeClr val="bg1">
              <a:alpha val="100000"/>
            </a:schemeClr>
          </a:solidFill>
          <a:ln w="9525">
            <a:noFill/>
          </a:ln>
        </p:spPr>
        <p:txBody>
          <a:bodyPr/>
          <a:lstStyle/>
          <a:p>
            <a:endParaRPr lang="zh-CN" altLang="en-US"/>
          </a:p>
        </p:txBody>
      </p:sp>
      <p:sp>
        <p:nvSpPr>
          <p:cNvPr id="55313" name="Freeform 20"/>
          <p:cNvSpPr>
            <a:spLocks noEditPoints="1"/>
          </p:cNvSpPr>
          <p:nvPr/>
        </p:nvSpPr>
        <p:spPr>
          <a:xfrm>
            <a:off x="4624388" y="1095375"/>
            <a:ext cx="361950" cy="333375"/>
          </a:xfrm>
          <a:custGeom>
            <a:avLst/>
            <a:gdLst/>
            <a:ahLst/>
            <a:cxnLst>
              <a:cxn ang="0">
                <a:pos x="747153025" y="304434446"/>
              </a:cxn>
              <a:cxn ang="0">
                <a:pos x="680626615" y="131921894"/>
              </a:cxn>
              <a:cxn ang="0">
                <a:pos x="588512603" y="71033653"/>
              </a:cxn>
              <a:cxn ang="0">
                <a:pos x="491279259" y="71033653"/>
              </a:cxn>
              <a:cxn ang="0">
                <a:pos x="445221122" y="0"/>
              </a:cxn>
              <a:cxn ang="0">
                <a:pos x="373577644" y="0"/>
              </a:cxn>
              <a:cxn ang="0">
                <a:pos x="327519506" y="71033653"/>
              </a:cxn>
              <a:cxn ang="0">
                <a:pos x="230286163" y="71033653"/>
              </a:cxn>
              <a:cxn ang="0">
                <a:pos x="138172150" y="131921894"/>
              </a:cxn>
              <a:cxn ang="0">
                <a:pos x="71645740" y="304434446"/>
              </a:cxn>
              <a:cxn ang="0">
                <a:pos x="0" y="395765681"/>
              </a:cxn>
              <a:cxn ang="0">
                <a:pos x="0" y="613943851"/>
              </a:cxn>
              <a:cxn ang="0">
                <a:pos x="76762808" y="613943851"/>
              </a:cxn>
              <a:cxn ang="0">
                <a:pos x="76762808" y="664682174"/>
              </a:cxn>
              <a:cxn ang="0">
                <a:pos x="179113220" y="664682174"/>
              </a:cxn>
              <a:cxn ang="0">
                <a:pos x="179113220" y="613943851"/>
              </a:cxn>
              <a:cxn ang="0">
                <a:pos x="639685546" y="613943851"/>
              </a:cxn>
              <a:cxn ang="0">
                <a:pos x="639685546" y="664682174"/>
              </a:cxn>
              <a:cxn ang="0">
                <a:pos x="742035957" y="664682174"/>
              </a:cxn>
              <a:cxn ang="0">
                <a:pos x="742035957" y="613943851"/>
              </a:cxn>
              <a:cxn ang="0">
                <a:pos x="818798766" y="613943851"/>
              </a:cxn>
              <a:cxn ang="0">
                <a:pos x="818798766" y="395765681"/>
              </a:cxn>
              <a:cxn ang="0">
                <a:pos x="747153025" y="304434446"/>
              </a:cxn>
              <a:cxn ang="0">
                <a:pos x="163759753" y="482021957"/>
              </a:cxn>
              <a:cxn ang="0">
                <a:pos x="107467479" y="421133716"/>
              </a:cxn>
              <a:cxn ang="0">
                <a:pos x="163759753" y="365320434"/>
              </a:cxn>
              <a:cxn ang="0">
                <a:pos x="220052027" y="421133716"/>
              </a:cxn>
              <a:cxn ang="0">
                <a:pos x="163759753" y="482021957"/>
              </a:cxn>
              <a:cxn ang="0">
                <a:pos x="143289218" y="299359487"/>
              </a:cxn>
              <a:cxn ang="0">
                <a:pos x="194464424" y="167439846"/>
              </a:cxn>
              <a:cxn ang="0">
                <a:pos x="230286163" y="131921894"/>
              </a:cxn>
              <a:cxn ang="0">
                <a:pos x="588512603" y="131921894"/>
              </a:cxn>
              <a:cxn ang="0">
                <a:pos x="624334342" y="167439846"/>
              </a:cxn>
              <a:cxn ang="0">
                <a:pos x="675509547" y="299359487"/>
              </a:cxn>
              <a:cxn ang="0">
                <a:pos x="143289218" y="299359487"/>
              </a:cxn>
              <a:cxn ang="0">
                <a:pos x="655039013" y="482021957"/>
              </a:cxn>
              <a:cxn ang="0">
                <a:pos x="598746739" y="421133716"/>
              </a:cxn>
              <a:cxn ang="0">
                <a:pos x="655039013" y="365320434"/>
              </a:cxn>
              <a:cxn ang="0">
                <a:pos x="711331286" y="421133716"/>
              </a:cxn>
              <a:cxn ang="0">
                <a:pos x="655039013" y="482021957"/>
              </a:cxn>
            </a:cxnLst>
            <a:rect l="0" t="0" r="0" b="0"/>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solidFill>
            <a:schemeClr val="bg1">
              <a:alpha val="100000"/>
            </a:schemeClr>
          </a:solidFill>
          <a:ln w="9525">
            <a:noFill/>
          </a:ln>
        </p:spPr>
        <p:txBody>
          <a:bodyPr/>
          <a:lstStyle/>
          <a:p>
            <a:endParaRPr lang="zh-CN" altLang="en-US"/>
          </a:p>
        </p:txBody>
      </p:sp>
      <p:sp>
        <p:nvSpPr>
          <p:cNvPr id="55314" name="Freeform 21"/>
          <p:cNvSpPr/>
          <p:nvPr/>
        </p:nvSpPr>
        <p:spPr>
          <a:xfrm>
            <a:off x="5470525" y="1303338"/>
            <a:ext cx="153988" cy="136525"/>
          </a:xfrm>
          <a:custGeom>
            <a:avLst/>
            <a:gdLst/>
            <a:ahLst/>
            <a:cxnLst>
              <a:cxn ang="0">
                <a:pos x="92304483" y="65117949"/>
              </a:cxn>
              <a:cxn ang="0">
                <a:pos x="92304483" y="0"/>
              </a:cxn>
              <a:cxn ang="0">
                <a:pos x="0" y="155284878"/>
              </a:cxn>
              <a:cxn ang="0">
                <a:pos x="92304483" y="305558617"/>
              </a:cxn>
              <a:cxn ang="0">
                <a:pos x="92304483" y="240440668"/>
              </a:cxn>
              <a:cxn ang="0">
                <a:pos x="184611231" y="240440668"/>
              </a:cxn>
              <a:cxn ang="0">
                <a:pos x="235891500" y="210385025"/>
              </a:cxn>
              <a:cxn ang="0">
                <a:pos x="348708091" y="20035603"/>
              </a:cxn>
              <a:cxn ang="0">
                <a:pos x="271786555" y="65117949"/>
              </a:cxn>
              <a:cxn ang="0">
                <a:pos x="92304483" y="65117949"/>
              </a:cxn>
            </a:cxnLst>
            <a:rect l="0" t="0" r="0" b="0"/>
            <a:pathLst>
              <a:path w="68" h="61">
                <a:moveTo>
                  <a:pt x="18" y="13"/>
                </a:moveTo>
                <a:cubicBezTo>
                  <a:pt x="18" y="0"/>
                  <a:pt x="18" y="0"/>
                  <a:pt x="18" y="0"/>
                </a:cubicBezTo>
                <a:cubicBezTo>
                  <a:pt x="18" y="0"/>
                  <a:pt x="0" y="22"/>
                  <a:pt x="0" y="31"/>
                </a:cubicBezTo>
                <a:cubicBezTo>
                  <a:pt x="0" y="39"/>
                  <a:pt x="18" y="61"/>
                  <a:pt x="18" y="61"/>
                </a:cubicBezTo>
                <a:cubicBezTo>
                  <a:pt x="18" y="48"/>
                  <a:pt x="18" y="48"/>
                  <a:pt x="18" y="48"/>
                </a:cubicBezTo>
                <a:cubicBezTo>
                  <a:pt x="36" y="48"/>
                  <a:pt x="36" y="48"/>
                  <a:pt x="36" y="48"/>
                </a:cubicBezTo>
                <a:cubicBezTo>
                  <a:pt x="40" y="48"/>
                  <a:pt x="44" y="46"/>
                  <a:pt x="46" y="42"/>
                </a:cubicBezTo>
                <a:cubicBezTo>
                  <a:pt x="68" y="4"/>
                  <a:pt x="68" y="4"/>
                  <a:pt x="68" y="4"/>
                </a:cubicBezTo>
                <a:cubicBezTo>
                  <a:pt x="65" y="10"/>
                  <a:pt x="59" y="13"/>
                  <a:pt x="53" y="13"/>
                </a:cubicBezTo>
                <a:cubicBezTo>
                  <a:pt x="18" y="13"/>
                  <a:pt x="18" y="13"/>
                  <a:pt x="18" y="13"/>
                </a:cubicBezTo>
                <a:close/>
              </a:path>
            </a:pathLst>
          </a:custGeom>
          <a:solidFill>
            <a:schemeClr val="bg1">
              <a:alpha val="100000"/>
            </a:schemeClr>
          </a:solidFill>
          <a:ln w="9525">
            <a:noFill/>
          </a:ln>
        </p:spPr>
        <p:txBody>
          <a:bodyPr/>
          <a:lstStyle/>
          <a:p>
            <a:endParaRPr lang="zh-CN" altLang="en-US"/>
          </a:p>
        </p:txBody>
      </p:sp>
      <p:sp>
        <p:nvSpPr>
          <p:cNvPr id="55315" name="Freeform 22"/>
          <p:cNvSpPr/>
          <p:nvPr/>
        </p:nvSpPr>
        <p:spPr>
          <a:xfrm>
            <a:off x="5453063" y="1117600"/>
            <a:ext cx="120650" cy="106363"/>
          </a:xfrm>
          <a:custGeom>
            <a:avLst/>
            <a:gdLst/>
            <a:ahLst/>
            <a:cxnLst>
              <a:cxn ang="0">
                <a:pos x="179708175" y="35848857"/>
              </a:cxn>
              <a:cxn ang="0">
                <a:pos x="119805450" y="0"/>
              </a:cxn>
              <a:cxn ang="0">
                <a:pos x="59902725" y="35848857"/>
              </a:cxn>
              <a:cxn ang="0">
                <a:pos x="19967575" y="112670100"/>
              </a:cxn>
              <a:cxn ang="0">
                <a:pos x="59902725" y="184370077"/>
              </a:cxn>
              <a:cxn ang="0">
                <a:pos x="0" y="215097669"/>
              </a:cxn>
              <a:cxn ang="0">
                <a:pos x="179708175" y="215097669"/>
              </a:cxn>
              <a:cxn ang="0">
                <a:pos x="269563380" y="61457447"/>
              </a:cxn>
              <a:cxn ang="0">
                <a:pos x="209660655" y="92185038"/>
              </a:cxn>
              <a:cxn ang="0">
                <a:pos x="179708175" y="35848857"/>
              </a:cxn>
            </a:cxnLst>
            <a:rect l="0" t="0" r="0" b="0"/>
            <a:pathLst>
              <a:path w="54" h="47">
                <a:moveTo>
                  <a:pt x="36" y="7"/>
                </a:moveTo>
                <a:cubicBezTo>
                  <a:pt x="33" y="3"/>
                  <a:pt x="29" y="0"/>
                  <a:pt x="24" y="0"/>
                </a:cubicBezTo>
                <a:cubicBezTo>
                  <a:pt x="19" y="0"/>
                  <a:pt x="14" y="3"/>
                  <a:pt x="12" y="7"/>
                </a:cubicBezTo>
                <a:cubicBezTo>
                  <a:pt x="12" y="7"/>
                  <a:pt x="8" y="14"/>
                  <a:pt x="4" y="22"/>
                </a:cubicBezTo>
                <a:cubicBezTo>
                  <a:pt x="12" y="36"/>
                  <a:pt x="12" y="36"/>
                  <a:pt x="12" y="36"/>
                </a:cubicBezTo>
                <a:cubicBezTo>
                  <a:pt x="0" y="42"/>
                  <a:pt x="0" y="42"/>
                  <a:pt x="0" y="42"/>
                </a:cubicBezTo>
                <a:cubicBezTo>
                  <a:pt x="0" y="42"/>
                  <a:pt x="28" y="47"/>
                  <a:pt x="36" y="42"/>
                </a:cubicBezTo>
                <a:cubicBezTo>
                  <a:pt x="44" y="38"/>
                  <a:pt x="54" y="12"/>
                  <a:pt x="54" y="12"/>
                </a:cubicBezTo>
                <a:cubicBezTo>
                  <a:pt x="42" y="18"/>
                  <a:pt x="42" y="18"/>
                  <a:pt x="42" y="18"/>
                </a:cubicBezTo>
                <a:cubicBezTo>
                  <a:pt x="42" y="18"/>
                  <a:pt x="38" y="10"/>
                  <a:pt x="36" y="7"/>
                </a:cubicBezTo>
                <a:close/>
              </a:path>
            </a:pathLst>
          </a:custGeom>
          <a:solidFill>
            <a:schemeClr val="bg1">
              <a:alpha val="100000"/>
            </a:schemeClr>
          </a:solidFill>
          <a:ln w="9525">
            <a:noFill/>
          </a:ln>
        </p:spPr>
        <p:txBody>
          <a:bodyPr/>
          <a:lstStyle/>
          <a:p>
            <a:endParaRPr lang="zh-CN" altLang="en-US"/>
          </a:p>
        </p:txBody>
      </p:sp>
      <p:sp>
        <p:nvSpPr>
          <p:cNvPr id="55316" name="Freeform 23"/>
          <p:cNvSpPr/>
          <p:nvPr/>
        </p:nvSpPr>
        <p:spPr>
          <a:xfrm>
            <a:off x="5513388" y="1214438"/>
            <a:ext cx="111125" cy="107950"/>
          </a:xfrm>
          <a:custGeom>
            <a:avLst/>
            <a:gdLst/>
            <a:ahLst/>
            <a:cxnLst>
              <a:cxn ang="0">
                <a:pos x="236585125" y="207369701"/>
              </a:cxn>
              <a:cxn ang="0">
                <a:pos x="236585125" y="136561248"/>
              </a:cxn>
              <a:cxn ang="0">
                <a:pos x="159439429" y="0"/>
              </a:cxn>
              <a:cxn ang="0">
                <a:pos x="0" y="91040082"/>
              </a:cxn>
              <a:cxn ang="0">
                <a:pos x="92576196" y="242775052"/>
              </a:cxn>
              <a:cxn ang="0">
                <a:pos x="174867661" y="242775052"/>
              </a:cxn>
              <a:cxn ang="0">
                <a:pos x="236585125" y="207369701"/>
              </a:cxn>
            </a:cxnLst>
            <a:rect l="0" t="0" r="0" b="0"/>
            <a:pathLst>
              <a:path w="49" h="48">
                <a:moveTo>
                  <a:pt x="46" y="41"/>
                </a:moveTo>
                <a:cubicBezTo>
                  <a:pt x="49" y="37"/>
                  <a:pt x="49" y="32"/>
                  <a:pt x="46" y="27"/>
                </a:cubicBezTo>
                <a:cubicBezTo>
                  <a:pt x="46" y="27"/>
                  <a:pt x="37" y="12"/>
                  <a:pt x="31" y="0"/>
                </a:cubicBezTo>
                <a:cubicBezTo>
                  <a:pt x="0" y="18"/>
                  <a:pt x="0" y="18"/>
                  <a:pt x="0" y="18"/>
                </a:cubicBezTo>
                <a:cubicBezTo>
                  <a:pt x="18" y="48"/>
                  <a:pt x="18" y="48"/>
                  <a:pt x="18" y="48"/>
                </a:cubicBezTo>
                <a:cubicBezTo>
                  <a:pt x="26" y="48"/>
                  <a:pt x="34" y="48"/>
                  <a:pt x="34" y="48"/>
                </a:cubicBezTo>
                <a:cubicBezTo>
                  <a:pt x="39" y="48"/>
                  <a:pt x="44" y="46"/>
                  <a:pt x="46" y="41"/>
                </a:cubicBezTo>
                <a:close/>
              </a:path>
            </a:pathLst>
          </a:custGeom>
          <a:solidFill>
            <a:schemeClr val="bg1">
              <a:alpha val="100000"/>
            </a:schemeClr>
          </a:solidFill>
          <a:ln w="9525">
            <a:noFill/>
          </a:ln>
        </p:spPr>
        <p:txBody>
          <a:bodyPr/>
          <a:lstStyle/>
          <a:p>
            <a:endParaRPr lang="zh-CN" altLang="en-US"/>
          </a:p>
        </p:txBody>
      </p:sp>
      <p:sp>
        <p:nvSpPr>
          <p:cNvPr id="55317" name="Freeform 24"/>
          <p:cNvSpPr/>
          <p:nvPr/>
        </p:nvSpPr>
        <p:spPr>
          <a:xfrm>
            <a:off x="5286375" y="1228725"/>
            <a:ext cx="119063" cy="171450"/>
          </a:xfrm>
          <a:custGeom>
            <a:avLst/>
            <a:gdLst/>
            <a:ahLst/>
            <a:cxnLst>
              <a:cxn ang="0">
                <a:pos x="211956851" y="142497509"/>
              </a:cxn>
              <a:cxn ang="0">
                <a:pos x="267469413" y="178120759"/>
              </a:cxn>
              <a:cxn ang="0">
                <a:pos x="176631084" y="20357432"/>
              </a:cxn>
              <a:cxn ang="0">
                <a:pos x="0" y="20357432"/>
              </a:cxn>
              <a:cxn ang="0">
                <a:pos x="55512562" y="55980681"/>
              </a:cxn>
              <a:cxn ang="0">
                <a:pos x="10093397" y="132318793"/>
              </a:cxn>
              <a:cxn ang="0">
                <a:pos x="10093397" y="193388832"/>
              </a:cxn>
              <a:cxn ang="0">
                <a:pos x="121118522" y="386777664"/>
              </a:cxn>
              <a:cxn ang="0">
                <a:pos x="121118522" y="295171478"/>
              </a:cxn>
              <a:cxn ang="0">
                <a:pos x="211956851" y="142497509"/>
              </a:cxn>
            </a:cxnLst>
            <a:rect l="0" t="0" r="0" b="0"/>
            <a:pathLst>
              <a:path w="53" h="76">
                <a:moveTo>
                  <a:pt x="42" y="28"/>
                </a:moveTo>
                <a:cubicBezTo>
                  <a:pt x="53" y="35"/>
                  <a:pt x="53" y="35"/>
                  <a:pt x="53" y="35"/>
                </a:cubicBezTo>
                <a:cubicBezTo>
                  <a:pt x="53" y="35"/>
                  <a:pt x="43" y="9"/>
                  <a:pt x="35" y="4"/>
                </a:cubicBezTo>
                <a:cubicBezTo>
                  <a:pt x="28" y="0"/>
                  <a:pt x="0" y="4"/>
                  <a:pt x="0" y="4"/>
                </a:cubicBezTo>
                <a:cubicBezTo>
                  <a:pt x="11" y="11"/>
                  <a:pt x="11" y="11"/>
                  <a:pt x="11" y="11"/>
                </a:cubicBezTo>
                <a:cubicBezTo>
                  <a:pt x="2" y="26"/>
                  <a:pt x="2" y="26"/>
                  <a:pt x="2" y="26"/>
                </a:cubicBezTo>
                <a:cubicBezTo>
                  <a:pt x="0" y="30"/>
                  <a:pt x="0" y="34"/>
                  <a:pt x="2" y="38"/>
                </a:cubicBezTo>
                <a:cubicBezTo>
                  <a:pt x="24" y="76"/>
                  <a:pt x="24" y="76"/>
                  <a:pt x="24" y="76"/>
                </a:cubicBezTo>
                <a:cubicBezTo>
                  <a:pt x="21" y="71"/>
                  <a:pt x="21" y="64"/>
                  <a:pt x="24" y="58"/>
                </a:cubicBezTo>
                <a:lnTo>
                  <a:pt x="42" y="28"/>
                </a:lnTo>
                <a:close/>
              </a:path>
            </a:pathLst>
          </a:custGeom>
          <a:solidFill>
            <a:schemeClr val="bg1">
              <a:alpha val="100000"/>
            </a:schemeClr>
          </a:solidFill>
          <a:ln w="9525">
            <a:noFill/>
          </a:ln>
        </p:spPr>
        <p:txBody>
          <a:bodyPr/>
          <a:lstStyle/>
          <a:p>
            <a:endParaRPr lang="zh-CN" altLang="en-US"/>
          </a:p>
        </p:txBody>
      </p:sp>
      <p:sp>
        <p:nvSpPr>
          <p:cNvPr id="55318" name="Freeform 25"/>
          <p:cNvSpPr/>
          <p:nvPr/>
        </p:nvSpPr>
        <p:spPr>
          <a:xfrm>
            <a:off x="5341938" y="1331913"/>
            <a:ext cx="104775" cy="80962"/>
          </a:xfrm>
          <a:custGeom>
            <a:avLst/>
            <a:gdLst/>
            <a:ahLst/>
            <a:cxnLst>
              <a:cxn ang="0">
                <a:pos x="10375003" y="146676157"/>
              </a:cxn>
              <a:cxn ang="0">
                <a:pos x="72631852" y="182081289"/>
              </a:cxn>
              <a:cxn ang="0">
                <a:pos x="238647840" y="182081289"/>
              </a:cxn>
              <a:cxn ang="0">
                <a:pos x="238647840" y="0"/>
              </a:cxn>
              <a:cxn ang="0">
                <a:pos x="51879569" y="0"/>
              </a:cxn>
              <a:cxn ang="0">
                <a:pos x="10375003" y="75868141"/>
              </a:cxn>
              <a:cxn ang="0">
                <a:pos x="10375003" y="146676157"/>
              </a:cxn>
            </a:cxnLst>
            <a:rect l="0" t="0" r="0" b="0"/>
            <a:pathLst>
              <a:path w="46" h="36">
                <a:moveTo>
                  <a:pt x="2" y="29"/>
                </a:moveTo>
                <a:cubicBezTo>
                  <a:pt x="5" y="33"/>
                  <a:pt x="9" y="36"/>
                  <a:pt x="14" y="36"/>
                </a:cubicBezTo>
                <a:cubicBezTo>
                  <a:pt x="14" y="36"/>
                  <a:pt x="32" y="36"/>
                  <a:pt x="46" y="36"/>
                </a:cubicBezTo>
                <a:cubicBezTo>
                  <a:pt x="46" y="0"/>
                  <a:pt x="46" y="0"/>
                  <a:pt x="46" y="0"/>
                </a:cubicBezTo>
                <a:cubicBezTo>
                  <a:pt x="10" y="0"/>
                  <a:pt x="10" y="0"/>
                  <a:pt x="10" y="0"/>
                </a:cubicBezTo>
                <a:cubicBezTo>
                  <a:pt x="6" y="8"/>
                  <a:pt x="2" y="15"/>
                  <a:pt x="2" y="15"/>
                </a:cubicBezTo>
                <a:cubicBezTo>
                  <a:pt x="0" y="19"/>
                  <a:pt x="0" y="24"/>
                  <a:pt x="2" y="29"/>
                </a:cubicBezTo>
                <a:close/>
              </a:path>
            </a:pathLst>
          </a:custGeom>
          <a:solidFill>
            <a:schemeClr val="bg1">
              <a:alpha val="100000"/>
            </a:schemeClr>
          </a:solidFill>
          <a:ln w="9525">
            <a:noFill/>
          </a:ln>
        </p:spPr>
        <p:txBody>
          <a:bodyPr/>
          <a:lstStyle/>
          <a:p>
            <a:endParaRPr lang="zh-CN" altLang="en-US"/>
          </a:p>
        </p:txBody>
      </p:sp>
      <p:sp>
        <p:nvSpPr>
          <p:cNvPr id="55319" name="Freeform 26"/>
          <p:cNvSpPr/>
          <p:nvPr/>
        </p:nvSpPr>
        <p:spPr>
          <a:xfrm>
            <a:off x="5341938" y="1111250"/>
            <a:ext cx="165100" cy="123825"/>
          </a:xfrm>
          <a:custGeom>
            <a:avLst/>
            <a:gdLst/>
            <a:ahLst/>
            <a:cxnLst>
              <a:cxn ang="0">
                <a:pos x="0" y="192608662"/>
              </a:cxn>
              <a:cxn ang="0">
                <a:pos x="158566111" y="278775102"/>
              </a:cxn>
              <a:cxn ang="0">
                <a:pos x="296671130" y="45617130"/>
              </a:cxn>
              <a:cxn ang="0">
                <a:pos x="373397397" y="0"/>
              </a:cxn>
              <a:cxn ang="0">
                <a:pos x="148336696" y="0"/>
              </a:cxn>
              <a:cxn ang="0">
                <a:pos x="97185097" y="30411420"/>
              </a:cxn>
              <a:cxn ang="0">
                <a:pos x="0" y="192608662"/>
              </a:cxn>
            </a:cxnLst>
            <a:rect l="0" t="0" r="0" b="0"/>
            <a:pathLst>
              <a:path w="73" h="55">
                <a:moveTo>
                  <a:pt x="0" y="38"/>
                </a:moveTo>
                <a:cubicBezTo>
                  <a:pt x="31" y="55"/>
                  <a:pt x="31" y="55"/>
                  <a:pt x="31" y="55"/>
                </a:cubicBezTo>
                <a:cubicBezTo>
                  <a:pt x="31" y="55"/>
                  <a:pt x="54" y="16"/>
                  <a:pt x="58" y="9"/>
                </a:cubicBezTo>
                <a:cubicBezTo>
                  <a:pt x="61" y="3"/>
                  <a:pt x="67" y="0"/>
                  <a:pt x="73" y="0"/>
                </a:cubicBezTo>
                <a:cubicBezTo>
                  <a:pt x="29" y="0"/>
                  <a:pt x="29" y="0"/>
                  <a:pt x="29" y="0"/>
                </a:cubicBezTo>
                <a:cubicBezTo>
                  <a:pt x="25" y="0"/>
                  <a:pt x="21" y="2"/>
                  <a:pt x="19" y="6"/>
                </a:cubicBezTo>
                <a:cubicBezTo>
                  <a:pt x="15" y="12"/>
                  <a:pt x="0" y="38"/>
                  <a:pt x="0" y="38"/>
                </a:cubicBezTo>
                <a:close/>
              </a:path>
            </a:pathLst>
          </a:custGeom>
          <a:solidFill>
            <a:schemeClr val="bg1">
              <a:alpha val="100000"/>
            </a:schemeClr>
          </a:solidFill>
          <a:ln w="9525">
            <a:noFill/>
          </a:ln>
        </p:spPr>
        <p:txBody>
          <a:bodyPr/>
          <a:lstStyle/>
          <a:p>
            <a:endParaRPr lang="zh-CN" altLang="en-US"/>
          </a:p>
        </p:txBody>
      </p:sp>
      <p:sp>
        <p:nvSpPr>
          <p:cNvPr id="55320" name="Freeform 27"/>
          <p:cNvSpPr>
            <a:spLocks noEditPoints="1"/>
          </p:cNvSpPr>
          <p:nvPr/>
        </p:nvSpPr>
        <p:spPr>
          <a:xfrm>
            <a:off x="5905500" y="1101725"/>
            <a:ext cx="396875" cy="331788"/>
          </a:xfrm>
          <a:custGeom>
            <a:avLst/>
            <a:gdLst/>
            <a:ahLst/>
            <a:cxnLst>
              <a:cxn ang="0">
                <a:pos x="483064524" y="0"/>
              </a:cxn>
              <a:cxn ang="0">
                <a:pos x="411877326" y="71320878"/>
              </a:cxn>
              <a:cxn ang="0">
                <a:pos x="483064524" y="147735942"/>
              </a:cxn>
              <a:cxn ang="0">
                <a:pos x="559338938" y="71320878"/>
              </a:cxn>
              <a:cxn ang="0">
                <a:pos x="483064524" y="0"/>
              </a:cxn>
              <a:cxn ang="0">
                <a:pos x="142376651" y="30565123"/>
              </a:cxn>
              <a:cxn ang="0">
                <a:pos x="101696964" y="61132503"/>
              </a:cxn>
              <a:cxn ang="0">
                <a:pos x="71189453" y="183395253"/>
              </a:cxn>
              <a:cxn ang="0">
                <a:pos x="45764648" y="163018504"/>
              </a:cxn>
              <a:cxn ang="0">
                <a:pos x="30509766" y="163018504"/>
              </a:cxn>
              <a:cxn ang="0">
                <a:pos x="20339844" y="173206878"/>
              </a:cxn>
              <a:cxn ang="0">
                <a:pos x="25424805" y="188489440"/>
              </a:cxn>
              <a:cxn ang="0">
                <a:pos x="61019531" y="219056820"/>
              </a:cxn>
              <a:cxn ang="0">
                <a:pos x="71189453" y="249621943"/>
              </a:cxn>
              <a:cxn ang="0">
                <a:pos x="81359375" y="259810318"/>
              </a:cxn>
              <a:cxn ang="0">
                <a:pos x="61019531" y="280187066"/>
              </a:cxn>
              <a:cxn ang="0">
                <a:pos x="50849609" y="310754446"/>
              </a:cxn>
              <a:cxn ang="0">
                <a:pos x="50849609" y="499243886"/>
              </a:cxn>
              <a:cxn ang="0">
                <a:pos x="5084961" y="682639139"/>
              </a:cxn>
              <a:cxn ang="0">
                <a:pos x="15254883" y="728489081"/>
              </a:cxn>
              <a:cxn ang="0">
                <a:pos x="61019531" y="738677455"/>
              </a:cxn>
              <a:cxn ang="0">
                <a:pos x="91527042" y="708112332"/>
              </a:cxn>
              <a:cxn ang="0">
                <a:pos x="142376651" y="519620635"/>
              </a:cxn>
              <a:cxn ang="0">
                <a:pos x="142376651" y="509432261"/>
              </a:cxn>
              <a:cxn ang="0">
                <a:pos x="142376651" y="366790505"/>
              </a:cxn>
              <a:cxn ang="0">
                <a:pos x="249160831" y="499243886"/>
              </a:cxn>
              <a:cxn ang="0">
                <a:pos x="157631534" y="677544952"/>
              </a:cxn>
              <a:cxn ang="0">
                <a:pos x="177971378" y="738677455"/>
              </a:cxn>
              <a:cxn ang="0">
                <a:pos x="238990909" y="718300706"/>
              </a:cxn>
              <a:cxn ang="0">
                <a:pos x="345772834" y="514526448"/>
              </a:cxn>
              <a:cxn ang="0">
                <a:pos x="340687873" y="463584576"/>
              </a:cxn>
              <a:cxn ang="0">
                <a:pos x="320348029" y="438111383"/>
              </a:cxn>
              <a:cxn ang="0">
                <a:pos x="325432990" y="433017196"/>
              </a:cxn>
              <a:cxn ang="0">
                <a:pos x="325432990" y="433017196"/>
              </a:cxn>
              <a:cxn ang="0">
                <a:pos x="538999094" y="601129887"/>
              </a:cxn>
              <a:cxn ang="0">
                <a:pos x="340687873" y="738677455"/>
              </a:cxn>
              <a:cxn ang="0">
                <a:pos x="894941850" y="738677455"/>
              </a:cxn>
              <a:cxn ang="0">
                <a:pos x="635611097" y="534903197"/>
              </a:cxn>
              <a:cxn ang="0">
                <a:pos x="564423899" y="580753138"/>
              </a:cxn>
              <a:cxn ang="0">
                <a:pos x="340687873" y="402452073"/>
              </a:cxn>
              <a:cxn ang="0">
                <a:pos x="442387092" y="213962633"/>
              </a:cxn>
              <a:cxn ang="0">
                <a:pos x="442387092" y="173206878"/>
              </a:cxn>
              <a:cxn ang="0">
                <a:pos x="355942756" y="50944129"/>
              </a:cxn>
              <a:cxn ang="0">
                <a:pos x="320348029" y="30565123"/>
              </a:cxn>
              <a:cxn ang="0">
                <a:pos x="142376651" y="30565123"/>
              </a:cxn>
              <a:cxn ang="0">
                <a:pos x="172886417" y="106980188"/>
              </a:cxn>
              <a:cxn ang="0">
                <a:pos x="228820987" y="112074375"/>
              </a:cxn>
              <a:cxn ang="0">
                <a:pos x="157631534" y="183395253"/>
              </a:cxn>
              <a:cxn ang="0">
                <a:pos x="172886417" y="106980188"/>
              </a:cxn>
              <a:cxn ang="0">
                <a:pos x="325432990" y="264904505"/>
              </a:cxn>
              <a:cxn ang="0">
                <a:pos x="274583381" y="346413757"/>
              </a:cxn>
              <a:cxn ang="0">
                <a:pos x="238990909" y="320942821"/>
              </a:cxn>
              <a:cxn ang="0">
                <a:pos x="325432990" y="264904505"/>
              </a:cxn>
            </a:cxnLst>
            <a:rect l="0" t="0" r="0" b="0"/>
            <a:pathLst>
              <a:path w="176" h="147">
                <a:moveTo>
                  <a:pt x="95" y="0"/>
                </a:moveTo>
                <a:cubicBezTo>
                  <a:pt x="87" y="0"/>
                  <a:pt x="81" y="6"/>
                  <a:pt x="81" y="14"/>
                </a:cubicBezTo>
                <a:cubicBezTo>
                  <a:pt x="81" y="23"/>
                  <a:pt x="87" y="29"/>
                  <a:pt x="95" y="29"/>
                </a:cubicBezTo>
                <a:cubicBezTo>
                  <a:pt x="103" y="29"/>
                  <a:pt x="110" y="23"/>
                  <a:pt x="110" y="14"/>
                </a:cubicBezTo>
                <a:cubicBezTo>
                  <a:pt x="110" y="6"/>
                  <a:pt x="103" y="0"/>
                  <a:pt x="95" y="0"/>
                </a:cubicBezTo>
                <a:close/>
                <a:moveTo>
                  <a:pt x="28" y="6"/>
                </a:moveTo>
                <a:cubicBezTo>
                  <a:pt x="24" y="6"/>
                  <a:pt x="21" y="8"/>
                  <a:pt x="20" y="12"/>
                </a:cubicBezTo>
                <a:cubicBezTo>
                  <a:pt x="14" y="36"/>
                  <a:pt x="14" y="36"/>
                  <a:pt x="14" y="36"/>
                </a:cubicBezTo>
                <a:cubicBezTo>
                  <a:pt x="9" y="32"/>
                  <a:pt x="9" y="32"/>
                  <a:pt x="9" y="32"/>
                </a:cubicBezTo>
                <a:cubicBezTo>
                  <a:pt x="8" y="32"/>
                  <a:pt x="7" y="32"/>
                  <a:pt x="6" y="32"/>
                </a:cubicBezTo>
                <a:cubicBezTo>
                  <a:pt x="5" y="32"/>
                  <a:pt x="4" y="33"/>
                  <a:pt x="4" y="34"/>
                </a:cubicBezTo>
                <a:cubicBezTo>
                  <a:pt x="3" y="35"/>
                  <a:pt x="4" y="37"/>
                  <a:pt x="5" y="37"/>
                </a:cubicBezTo>
                <a:cubicBezTo>
                  <a:pt x="12" y="43"/>
                  <a:pt x="12" y="43"/>
                  <a:pt x="12" y="43"/>
                </a:cubicBezTo>
                <a:cubicBezTo>
                  <a:pt x="12" y="45"/>
                  <a:pt x="13" y="47"/>
                  <a:pt x="14" y="49"/>
                </a:cubicBezTo>
                <a:cubicBezTo>
                  <a:pt x="15" y="50"/>
                  <a:pt x="16" y="50"/>
                  <a:pt x="16" y="51"/>
                </a:cubicBezTo>
                <a:cubicBezTo>
                  <a:pt x="12" y="55"/>
                  <a:pt x="12" y="55"/>
                  <a:pt x="12" y="55"/>
                </a:cubicBezTo>
                <a:cubicBezTo>
                  <a:pt x="11" y="56"/>
                  <a:pt x="10" y="59"/>
                  <a:pt x="10" y="61"/>
                </a:cubicBezTo>
                <a:cubicBezTo>
                  <a:pt x="10" y="61"/>
                  <a:pt x="10" y="96"/>
                  <a:pt x="10" y="98"/>
                </a:cubicBezTo>
                <a:cubicBezTo>
                  <a:pt x="1" y="134"/>
                  <a:pt x="1" y="134"/>
                  <a:pt x="1" y="134"/>
                </a:cubicBezTo>
                <a:cubicBezTo>
                  <a:pt x="0" y="137"/>
                  <a:pt x="1" y="141"/>
                  <a:pt x="3" y="143"/>
                </a:cubicBezTo>
                <a:cubicBezTo>
                  <a:pt x="5" y="145"/>
                  <a:pt x="9" y="146"/>
                  <a:pt x="12" y="145"/>
                </a:cubicBezTo>
                <a:cubicBezTo>
                  <a:pt x="15" y="144"/>
                  <a:pt x="17" y="142"/>
                  <a:pt x="18" y="139"/>
                </a:cubicBezTo>
                <a:cubicBezTo>
                  <a:pt x="28" y="102"/>
                  <a:pt x="28" y="102"/>
                  <a:pt x="28" y="102"/>
                </a:cubicBezTo>
                <a:cubicBezTo>
                  <a:pt x="28" y="101"/>
                  <a:pt x="28" y="100"/>
                  <a:pt x="28" y="100"/>
                </a:cubicBezTo>
                <a:cubicBezTo>
                  <a:pt x="28" y="100"/>
                  <a:pt x="28" y="82"/>
                  <a:pt x="28" y="72"/>
                </a:cubicBezTo>
                <a:cubicBezTo>
                  <a:pt x="49" y="98"/>
                  <a:pt x="49" y="98"/>
                  <a:pt x="49" y="98"/>
                </a:cubicBezTo>
                <a:cubicBezTo>
                  <a:pt x="31" y="133"/>
                  <a:pt x="31" y="133"/>
                  <a:pt x="31" y="133"/>
                </a:cubicBezTo>
                <a:cubicBezTo>
                  <a:pt x="29" y="137"/>
                  <a:pt x="31" y="143"/>
                  <a:pt x="35" y="145"/>
                </a:cubicBezTo>
                <a:cubicBezTo>
                  <a:pt x="39" y="147"/>
                  <a:pt x="45" y="146"/>
                  <a:pt x="47" y="141"/>
                </a:cubicBezTo>
                <a:cubicBezTo>
                  <a:pt x="68" y="101"/>
                  <a:pt x="68" y="101"/>
                  <a:pt x="68" y="101"/>
                </a:cubicBezTo>
                <a:cubicBezTo>
                  <a:pt x="70" y="98"/>
                  <a:pt x="69" y="94"/>
                  <a:pt x="67" y="91"/>
                </a:cubicBezTo>
                <a:cubicBezTo>
                  <a:pt x="63" y="86"/>
                  <a:pt x="63" y="86"/>
                  <a:pt x="63" y="86"/>
                </a:cubicBezTo>
                <a:cubicBezTo>
                  <a:pt x="64" y="86"/>
                  <a:pt x="64" y="86"/>
                  <a:pt x="64" y="85"/>
                </a:cubicBezTo>
                <a:cubicBezTo>
                  <a:pt x="64" y="85"/>
                  <a:pt x="64" y="85"/>
                  <a:pt x="64" y="85"/>
                </a:cubicBezTo>
                <a:cubicBezTo>
                  <a:pt x="106" y="118"/>
                  <a:pt x="106" y="118"/>
                  <a:pt x="106" y="118"/>
                </a:cubicBezTo>
                <a:cubicBezTo>
                  <a:pt x="67" y="145"/>
                  <a:pt x="67" y="145"/>
                  <a:pt x="67" y="145"/>
                </a:cubicBezTo>
                <a:cubicBezTo>
                  <a:pt x="176" y="145"/>
                  <a:pt x="176" y="145"/>
                  <a:pt x="176" y="145"/>
                </a:cubicBezTo>
                <a:cubicBezTo>
                  <a:pt x="125" y="105"/>
                  <a:pt x="125" y="105"/>
                  <a:pt x="125" y="105"/>
                </a:cubicBezTo>
                <a:cubicBezTo>
                  <a:pt x="111" y="114"/>
                  <a:pt x="111" y="114"/>
                  <a:pt x="111" y="114"/>
                </a:cubicBezTo>
                <a:cubicBezTo>
                  <a:pt x="67" y="79"/>
                  <a:pt x="67" y="79"/>
                  <a:pt x="67" y="79"/>
                </a:cubicBezTo>
                <a:cubicBezTo>
                  <a:pt x="87" y="42"/>
                  <a:pt x="87" y="42"/>
                  <a:pt x="87" y="42"/>
                </a:cubicBezTo>
                <a:cubicBezTo>
                  <a:pt x="89" y="40"/>
                  <a:pt x="88" y="36"/>
                  <a:pt x="87" y="34"/>
                </a:cubicBezTo>
                <a:cubicBezTo>
                  <a:pt x="70" y="10"/>
                  <a:pt x="70" y="10"/>
                  <a:pt x="70" y="10"/>
                </a:cubicBezTo>
                <a:cubicBezTo>
                  <a:pt x="69" y="7"/>
                  <a:pt x="66" y="6"/>
                  <a:pt x="63" y="6"/>
                </a:cubicBezTo>
                <a:cubicBezTo>
                  <a:pt x="28" y="6"/>
                  <a:pt x="28" y="6"/>
                  <a:pt x="28" y="6"/>
                </a:cubicBezTo>
                <a:close/>
                <a:moveTo>
                  <a:pt x="34" y="21"/>
                </a:moveTo>
                <a:cubicBezTo>
                  <a:pt x="45" y="22"/>
                  <a:pt x="45" y="22"/>
                  <a:pt x="45" y="22"/>
                </a:cubicBezTo>
                <a:cubicBezTo>
                  <a:pt x="31" y="36"/>
                  <a:pt x="31" y="36"/>
                  <a:pt x="31" y="36"/>
                </a:cubicBezTo>
                <a:lnTo>
                  <a:pt x="34" y="21"/>
                </a:lnTo>
                <a:close/>
                <a:moveTo>
                  <a:pt x="64" y="52"/>
                </a:moveTo>
                <a:cubicBezTo>
                  <a:pt x="54" y="68"/>
                  <a:pt x="54" y="68"/>
                  <a:pt x="54" y="68"/>
                </a:cubicBezTo>
                <a:cubicBezTo>
                  <a:pt x="47" y="63"/>
                  <a:pt x="47" y="63"/>
                  <a:pt x="47" y="63"/>
                </a:cubicBezTo>
                <a:lnTo>
                  <a:pt x="64" y="52"/>
                </a:lnTo>
                <a:close/>
              </a:path>
            </a:pathLst>
          </a:custGeom>
          <a:solidFill>
            <a:schemeClr val="bg1">
              <a:alpha val="100000"/>
            </a:schemeClr>
          </a:solidFill>
          <a:ln w="9525">
            <a:noFill/>
          </a:ln>
        </p:spPr>
        <p:txBody>
          <a:bodyPr/>
          <a:lstStyle/>
          <a:p>
            <a:endParaRPr lang="zh-CN" altLang="en-US"/>
          </a:p>
        </p:txBody>
      </p:sp>
      <p:sp>
        <p:nvSpPr>
          <p:cNvPr id="55321" name="Freeform 28"/>
          <p:cNvSpPr/>
          <p:nvPr/>
        </p:nvSpPr>
        <p:spPr>
          <a:xfrm>
            <a:off x="6548438" y="1263650"/>
            <a:ext cx="166687" cy="147638"/>
          </a:xfrm>
          <a:custGeom>
            <a:avLst/>
            <a:gdLst/>
            <a:ahLst/>
            <a:cxnLst>
              <a:cxn ang="0">
                <a:pos x="20295269" y="139295317"/>
              </a:cxn>
              <a:cxn ang="0">
                <a:pos x="126846554" y="30954010"/>
              </a:cxn>
              <a:cxn ang="0">
                <a:pos x="172512035" y="77385026"/>
              </a:cxn>
              <a:cxn ang="0">
                <a:pos x="116698920" y="134134801"/>
              </a:cxn>
              <a:cxn ang="0">
                <a:pos x="329801492" y="134134801"/>
              </a:cxn>
              <a:cxn ang="0">
                <a:pos x="324728801" y="201203338"/>
              </a:cxn>
              <a:cxn ang="0">
                <a:pos x="116698920" y="201203338"/>
              </a:cxn>
              <a:cxn ang="0">
                <a:pos x="172512035" y="257953114"/>
              </a:cxn>
              <a:cxn ang="0">
                <a:pos x="126846554" y="304384129"/>
              </a:cxn>
              <a:cxn ang="0">
                <a:pos x="20295269" y="196042822"/>
              </a:cxn>
              <a:cxn ang="0">
                <a:pos x="20295269" y="139295317"/>
              </a:cxn>
            </a:cxnLst>
            <a:rect l="0" t="0" r="0" b="0"/>
            <a:pathLst>
              <a:path w="74" h="65">
                <a:moveTo>
                  <a:pt x="4" y="27"/>
                </a:moveTo>
                <a:cubicBezTo>
                  <a:pt x="25" y="6"/>
                  <a:pt x="25" y="6"/>
                  <a:pt x="25" y="6"/>
                </a:cubicBezTo>
                <a:cubicBezTo>
                  <a:pt x="31" y="0"/>
                  <a:pt x="40" y="9"/>
                  <a:pt x="34" y="15"/>
                </a:cubicBezTo>
                <a:cubicBezTo>
                  <a:pt x="23" y="26"/>
                  <a:pt x="23" y="26"/>
                  <a:pt x="23" y="26"/>
                </a:cubicBezTo>
                <a:cubicBezTo>
                  <a:pt x="65" y="26"/>
                  <a:pt x="65" y="26"/>
                  <a:pt x="65" y="26"/>
                </a:cubicBezTo>
                <a:cubicBezTo>
                  <a:pt x="74" y="26"/>
                  <a:pt x="74" y="39"/>
                  <a:pt x="64" y="39"/>
                </a:cubicBezTo>
                <a:cubicBezTo>
                  <a:pt x="23" y="39"/>
                  <a:pt x="23" y="39"/>
                  <a:pt x="23" y="39"/>
                </a:cubicBezTo>
                <a:cubicBezTo>
                  <a:pt x="34" y="50"/>
                  <a:pt x="34" y="50"/>
                  <a:pt x="34" y="50"/>
                </a:cubicBezTo>
                <a:cubicBezTo>
                  <a:pt x="40" y="56"/>
                  <a:pt x="31" y="65"/>
                  <a:pt x="25" y="59"/>
                </a:cubicBezTo>
                <a:cubicBezTo>
                  <a:pt x="4" y="38"/>
                  <a:pt x="4" y="38"/>
                  <a:pt x="4" y="38"/>
                </a:cubicBezTo>
                <a:cubicBezTo>
                  <a:pt x="1" y="35"/>
                  <a:pt x="0" y="30"/>
                  <a:pt x="4" y="27"/>
                </a:cubicBezTo>
                <a:close/>
              </a:path>
            </a:pathLst>
          </a:custGeom>
          <a:solidFill>
            <a:schemeClr val="bg1">
              <a:alpha val="100000"/>
            </a:schemeClr>
          </a:solidFill>
          <a:ln w="9525">
            <a:noFill/>
          </a:ln>
        </p:spPr>
        <p:txBody>
          <a:bodyPr/>
          <a:lstStyle/>
          <a:p>
            <a:endParaRPr lang="zh-CN" altLang="en-US"/>
          </a:p>
        </p:txBody>
      </p:sp>
      <p:sp>
        <p:nvSpPr>
          <p:cNvPr id="55322" name="Oval 29"/>
          <p:cNvSpPr/>
          <p:nvPr/>
        </p:nvSpPr>
        <p:spPr>
          <a:xfrm>
            <a:off x="6680200" y="1123950"/>
            <a:ext cx="53975" cy="539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23" name="Freeform 30"/>
          <p:cNvSpPr/>
          <p:nvPr/>
        </p:nvSpPr>
        <p:spPr>
          <a:xfrm>
            <a:off x="6638925" y="1158875"/>
            <a:ext cx="317500" cy="258763"/>
          </a:xfrm>
          <a:custGeom>
            <a:avLst/>
            <a:gdLst/>
            <a:ahLst/>
            <a:cxnLst>
              <a:cxn ang="0">
                <a:pos x="684514238" y="303781012"/>
              </a:cxn>
              <a:cxn ang="0">
                <a:pos x="674374504" y="303781012"/>
              </a:cxn>
              <a:cxn ang="0">
                <a:pos x="532400213" y="303781012"/>
              </a:cxn>
              <a:cxn ang="0">
                <a:pos x="324509770" y="60755302"/>
              </a:cxn>
              <a:cxn ang="0">
                <a:pos x="380286188" y="60755302"/>
              </a:cxn>
              <a:cxn ang="0">
                <a:pos x="471555053" y="172142648"/>
              </a:cxn>
              <a:cxn ang="0">
                <a:pos x="496907766" y="182268157"/>
              </a:cxn>
              <a:cxn ang="0">
                <a:pos x="527329220" y="151889381"/>
              </a:cxn>
              <a:cxn ang="0">
                <a:pos x="517189486" y="126575609"/>
              </a:cxn>
              <a:cxn ang="0">
                <a:pos x="415778635" y="10125509"/>
              </a:cxn>
              <a:cxn ang="0">
                <a:pos x="390428174" y="0"/>
              </a:cxn>
              <a:cxn ang="0">
                <a:pos x="243382890" y="0"/>
              </a:cxn>
              <a:cxn ang="0">
                <a:pos x="141974291" y="75945815"/>
              </a:cxn>
              <a:cxn ang="0">
                <a:pos x="141974291" y="162017140"/>
              </a:cxn>
              <a:cxn ang="0">
                <a:pos x="30423706" y="162017140"/>
              </a:cxn>
              <a:cxn ang="0">
                <a:pos x="10141986" y="172142648"/>
              </a:cxn>
              <a:cxn ang="0">
                <a:pos x="10141986" y="217709688"/>
              </a:cxn>
              <a:cxn ang="0">
                <a:pos x="30423706" y="227835196"/>
              </a:cxn>
              <a:cxn ang="0">
                <a:pos x="162256011" y="227835196"/>
              </a:cxn>
              <a:cxn ang="0">
                <a:pos x="202819450" y="192393666"/>
              </a:cxn>
              <a:cxn ang="0">
                <a:pos x="202819450" y="136701118"/>
              </a:cxn>
              <a:cxn ang="0">
                <a:pos x="278877589" y="227835196"/>
              </a:cxn>
              <a:cxn ang="0">
                <a:pos x="207890443" y="298718257"/>
              </a:cxn>
              <a:cxn ang="0">
                <a:pos x="202819450" y="349348051"/>
              </a:cxn>
              <a:cxn ang="0">
                <a:pos x="248453883" y="551867225"/>
              </a:cxn>
              <a:cxn ang="0">
                <a:pos x="289017323" y="582246001"/>
              </a:cxn>
              <a:cxn ang="0">
                <a:pos x="324509770" y="546804471"/>
              </a:cxn>
              <a:cxn ang="0">
                <a:pos x="324509770" y="536678962"/>
              </a:cxn>
              <a:cxn ang="0">
                <a:pos x="289017323" y="364536314"/>
              </a:cxn>
              <a:cxn ang="0">
                <a:pos x="380286188" y="273402235"/>
              </a:cxn>
              <a:cxn ang="0">
                <a:pos x="461413067" y="364536314"/>
              </a:cxn>
              <a:cxn ang="0">
                <a:pos x="512118493" y="379724577"/>
              </a:cxn>
              <a:cxn ang="0">
                <a:pos x="674374504" y="379724577"/>
              </a:cxn>
              <a:cxn ang="0">
                <a:pos x="714937943" y="349348051"/>
              </a:cxn>
              <a:cxn ang="0">
                <a:pos x="684514238" y="303781012"/>
              </a:cxn>
            </a:cxnLst>
            <a:rect l="0" t="0" r="0" b="0"/>
            <a:pathLst>
              <a:path w="141" h="115">
                <a:moveTo>
                  <a:pt x="135" y="60"/>
                </a:moveTo>
                <a:cubicBezTo>
                  <a:pt x="134" y="60"/>
                  <a:pt x="133" y="60"/>
                  <a:pt x="133" y="60"/>
                </a:cubicBezTo>
                <a:cubicBezTo>
                  <a:pt x="105" y="60"/>
                  <a:pt x="105" y="60"/>
                  <a:pt x="105" y="60"/>
                </a:cubicBezTo>
                <a:cubicBezTo>
                  <a:pt x="64" y="12"/>
                  <a:pt x="64" y="12"/>
                  <a:pt x="64" y="12"/>
                </a:cubicBezTo>
                <a:cubicBezTo>
                  <a:pt x="75" y="12"/>
                  <a:pt x="75" y="12"/>
                  <a:pt x="75" y="12"/>
                </a:cubicBezTo>
                <a:cubicBezTo>
                  <a:pt x="93" y="34"/>
                  <a:pt x="93" y="34"/>
                  <a:pt x="93" y="34"/>
                </a:cubicBezTo>
                <a:cubicBezTo>
                  <a:pt x="94" y="35"/>
                  <a:pt x="96" y="36"/>
                  <a:pt x="98" y="36"/>
                </a:cubicBezTo>
                <a:cubicBezTo>
                  <a:pt x="101" y="36"/>
                  <a:pt x="104" y="33"/>
                  <a:pt x="104" y="30"/>
                </a:cubicBezTo>
                <a:cubicBezTo>
                  <a:pt x="104" y="28"/>
                  <a:pt x="103" y="26"/>
                  <a:pt x="102" y="25"/>
                </a:cubicBezTo>
                <a:cubicBezTo>
                  <a:pt x="82" y="2"/>
                  <a:pt x="82" y="2"/>
                  <a:pt x="82" y="2"/>
                </a:cubicBezTo>
                <a:cubicBezTo>
                  <a:pt x="81" y="1"/>
                  <a:pt x="79" y="0"/>
                  <a:pt x="77" y="0"/>
                </a:cubicBezTo>
                <a:cubicBezTo>
                  <a:pt x="48" y="0"/>
                  <a:pt x="48" y="0"/>
                  <a:pt x="48" y="0"/>
                </a:cubicBezTo>
                <a:cubicBezTo>
                  <a:pt x="48" y="0"/>
                  <a:pt x="29" y="14"/>
                  <a:pt x="28" y="15"/>
                </a:cubicBezTo>
                <a:cubicBezTo>
                  <a:pt x="28" y="32"/>
                  <a:pt x="28" y="32"/>
                  <a:pt x="28" y="32"/>
                </a:cubicBezTo>
                <a:cubicBezTo>
                  <a:pt x="6" y="32"/>
                  <a:pt x="6" y="32"/>
                  <a:pt x="6" y="32"/>
                </a:cubicBezTo>
                <a:cubicBezTo>
                  <a:pt x="5" y="32"/>
                  <a:pt x="3" y="33"/>
                  <a:pt x="2" y="34"/>
                </a:cubicBezTo>
                <a:cubicBezTo>
                  <a:pt x="0" y="36"/>
                  <a:pt x="0" y="40"/>
                  <a:pt x="2" y="43"/>
                </a:cubicBezTo>
                <a:cubicBezTo>
                  <a:pt x="3" y="44"/>
                  <a:pt x="5" y="44"/>
                  <a:pt x="6" y="45"/>
                </a:cubicBezTo>
                <a:cubicBezTo>
                  <a:pt x="32" y="45"/>
                  <a:pt x="32" y="45"/>
                  <a:pt x="32" y="45"/>
                </a:cubicBezTo>
                <a:cubicBezTo>
                  <a:pt x="40" y="44"/>
                  <a:pt x="40" y="38"/>
                  <a:pt x="40" y="38"/>
                </a:cubicBezTo>
                <a:cubicBezTo>
                  <a:pt x="40" y="27"/>
                  <a:pt x="40" y="27"/>
                  <a:pt x="40" y="27"/>
                </a:cubicBezTo>
                <a:cubicBezTo>
                  <a:pt x="55" y="45"/>
                  <a:pt x="55" y="45"/>
                  <a:pt x="55" y="45"/>
                </a:cubicBezTo>
                <a:cubicBezTo>
                  <a:pt x="41" y="59"/>
                  <a:pt x="41" y="59"/>
                  <a:pt x="41" y="59"/>
                </a:cubicBezTo>
                <a:cubicBezTo>
                  <a:pt x="41" y="59"/>
                  <a:pt x="38" y="62"/>
                  <a:pt x="40" y="69"/>
                </a:cubicBezTo>
                <a:cubicBezTo>
                  <a:pt x="49" y="109"/>
                  <a:pt x="49" y="109"/>
                  <a:pt x="49" y="109"/>
                </a:cubicBezTo>
                <a:cubicBezTo>
                  <a:pt x="50" y="113"/>
                  <a:pt x="53" y="115"/>
                  <a:pt x="57" y="115"/>
                </a:cubicBezTo>
                <a:cubicBezTo>
                  <a:pt x="61" y="115"/>
                  <a:pt x="64" y="112"/>
                  <a:pt x="64" y="108"/>
                </a:cubicBezTo>
                <a:cubicBezTo>
                  <a:pt x="64" y="107"/>
                  <a:pt x="64" y="106"/>
                  <a:pt x="64" y="106"/>
                </a:cubicBezTo>
                <a:cubicBezTo>
                  <a:pt x="57" y="72"/>
                  <a:pt x="57" y="72"/>
                  <a:pt x="57" y="72"/>
                </a:cubicBezTo>
                <a:cubicBezTo>
                  <a:pt x="75" y="54"/>
                  <a:pt x="75" y="54"/>
                  <a:pt x="75" y="54"/>
                </a:cubicBezTo>
                <a:cubicBezTo>
                  <a:pt x="91" y="72"/>
                  <a:pt x="91" y="72"/>
                  <a:pt x="91" y="72"/>
                </a:cubicBezTo>
                <a:cubicBezTo>
                  <a:pt x="91" y="72"/>
                  <a:pt x="94" y="75"/>
                  <a:pt x="101" y="75"/>
                </a:cubicBezTo>
                <a:cubicBezTo>
                  <a:pt x="133" y="75"/>
                  <a:pt x="133" y="75"/>
                  <a:pt x="133" y="75"/>
                </a:cubicBezTo>
                <a:cubicBezTo>
                  <a:pt x="136" y="75"/>
                  <a:pt x="140" y="73"/>
                  <a:pt x="141" y="69"/>
                </a:cubicBezTo>
                <a:cubicBezTo>
                  <a:pt x="141" y="65"/>
                  <a:pt x="139" y="61"/>
                  <a:pt x="135" y="60"/>
                </a:cubicBezTo>
                <a:close/>
              </a:path>
            </a:pathLst>
          </a:custGeom>
          <a:solidFill>
            <a:schemeClr val="bg1">
              <a:alpha val="100000"/>
            </a:schemeClr>
          </a:solidFill>
          <a:ln w="9525">
            <a:noFill/>
          </a:ln>
        </p:spPr>
        <p:txBody>
          <a:bodyPr/>
          <a:lstStyle/>
          <a:p>
            <a:endParaRPr lang="zh-CN" altLang="en-US"/>
          </a:p>
        </p:txBody>
      </p:sp>
      <p:sp>
        <p:nvSpPr>
          <p:cNvPr id="55324" name="Freeform 31"/>
          <p:cNvSpPr>
            <a:spLocks noEditPoints="1"/>
          </p:cNvSpPr>
          <p:nvPr/>
        </p:nvSpPr>
        <p:spPr>
          <a:xfrm>
            <a:off x="7196138" y="1181100"/>
            <a:ext cx="396875" cy="188913"/>
          </a:xfrm>
          <a:custGeom>
            <a:avLst/>
            <a:gdLst/>
            <a:ahLst/>
            <a:cxnLst>
              <a:cxn ang="0">
                <a:pos x="0" y="299900181"/>
              </a:cxn>
              <a:cxn ang="0">
                <a:pos x="0" y="0"/>
              </a:cxn>
              <a:cxn ang="0">
                <a:pos x="630039063" y="0"/>
              </a:cxn>
              <a:cxn ang="0">
                <a:pos x="630039063" y="299900181"/>
              </a:cxn>
              <a:cxn ang="0">
                <a:pos x="0" y="299900181"/>
              </a:cxn>
              <a:cxn ang="0">
                <a:pos x="0" y="299900181"/>
              </a:cxn>
              <a:cxn ang="0">
                <a:pos x="42843450" y="257056618"/>
              </a:cxn>
              <a:cxn ang="0">
                <a:pos x="587197200" y="257056618"/>
              </a:cxn>
              <a:cxn ang="0">
                <a:pos x="587197200" y="42843563"/>
              </a:cxn>
              <a:cxn ang="0">
                <a:pos x="42843450" y="42843563"/>
              </a:cxn>
              <a:cxn ang="0">
                <a:pos x="42843450" y="257056618"/>
              </a:cxn>
              <a:cxn ang="0">
                <a:pos x="42843450" y="257056618"/>
              </a:cxn>
            </a:cxnLst>
            <a:rect l="0" t="0" r="0" b="0"/>
            <a:pathLst>
              <a:path w="250" h="119">
                <a:moveTo>
                  <a:pt x="0" y="119"/>
                </a:moveTo>
                <a:lnTo>
                  <a:pt x="0" y="0"/>
                </a:lnTo>
                <a:lnTo>
                  <a:pt x="250" y="0"/>
                </a:lnTo>
                <a:lnTo>
                  <a:pt x="250" y="119"/>
                </a:lnTo>
                <a:lnTo>
                  <a:pt x="0" y="119"/>
                </a:lnTo>
                <a:close/>
                <a:moveTo>
                  <a:pt x="17" y="102"/>
                </a:moveTo>
                <a:lnTo>
                  <a:pt x="233" y="102"/>
                </a:lnTo>
                <a:lnTo>
                  <a:pt x="233" y="17"/>
                </a:lnTo>
                <a:lnTo>
                  <a:pt x="17" y="17"/>
                </a:lnTo>
                <a:lnTo>
                  <a:pt x="17" y="102"/>
                </a:lnTo>
                <a:close/>
              </a:path>
            </a:pathLst>
          </a:custGeom>
          <a:solidFill>
            <a:schemeClr val="bg1">
              <a:alpha val="100000"/>
            </a:schemeClr>
          </a:solidFill>
          <a:ln w="9525">
            <a:noFill/>
          </a:ln>
        </p:spPr>
        <p:txBody>
          <a:bodyPr/>
          <a:lstStyle/>
          <a:p>
            <a:endParaRPr lang="zh-CN" altLang="en-US"/>
          </a:p>
        </p:txBody>
      </p:sp>
      <p:sp>
        <p:nvSpPr>
          <p:cNvPr id="55325" name="Line 32"/>
          <p:cNvSpPr/>
          <p:nvPr/>
        </p:nvSpPr>
        <p:spPr>
          <a:xfrm>
            <a:off x="7394575" y="1276350"/>
            <a:ext cx="0" cy="0"/>
          </a:xfrm>
          <a:prstGeom prst="line">
            <a:avLst/>
          </a:prstGeom>
          <a:ln w="9525">
            <a:noFill/>
          </a:ln>
        </p:spPr>
      </p:sp>
      <p:sp>
        <p:nvSpPr>
          <p:cNvPr id="55326" name="Line 33"/>
          <p:cNvSpPr/>
          <p:nvPr/>
        </p:nvSpPr>
        <p:spPr>
          <a:xfrm>
            <a:off x="7394575" y="1276350"/>
            <a:ext cx="0" cy="0"/>
          </a:xfrm>
          <a:prstGeom prst="line">
            <a:avLst/>
          </a:prstGeom>
          <a:ln w="9525">
            <a:noFill/>
          </a:ln>
        </p:spPr>
      </p:sp>
      <p:sp>
        <p:nvSpPr>
          <p:cNvPr id="55327" name="Line 34"/>
          <p:cNvSpPr/>
          <p:nvPr/>
        </p:nvSpPr>
        <p:spPr>
          <a:xfrm>
            <a:off x="7340600" y="1327150"/>
            <a:ext cx="0" cy="0"/>
          </a:xfrm>
          <a:prstGeom prst="line">
            <a:avLst/>
          </a:prstGeom>
          <a:ln w="9525">
            <a:noFill/>
          </a:ln>
        </p:spPr>
      </p:sp>
      <p:sp>
        <p:nvSpPr>
          <p:cNvPr id="55328" name="Line 35"/>
          <p:cNvSpPr/>
          <p:nvPr/>
        </p:nvSpPr>
        <p:spPr>
          <a:xfrm>
            <a:off x="7340600" y="1327150"/>
            <a:ext cx="0" cy="0"/>
          </a:xfrm>
          <a:prstGeom prst="line">
            <a:avLst/>
          </a:prstGeom>
          <a:ln w="9525">
            <a:noFill/>
          </a:ln>
        </p:spPr>
      </p:sp>
      <p:sp>
        <p:nvSpPr>
          <p:cNvPr id="55329" name="Freeform 36"/>
          <p:cNvSpPr>
            <a:spLocks noEditPoints="1"/>
          </p:cNvSpPr>
          <p:nvPr/>
        </p:nvSpPr>
        <p:spPr>
          <a:xfrm>
            <a:off x="7342188" y="1223963"/>
            <a:ext cx="104775" cy="103187"/>
          </a:xfrm>
          <a:custGeom>
            <a:avLst/>
            <a:gdLst/>
            <a:ahLst/>
            <a:cxnLst>
              <a:cxn ang="0">
                <a:pos x="103759138" y="95607242"/>
              </a:cxn>
              <a:cxn ang="0">
                <a:pos x="103759138" y="70447559"/>
              </a:cxn>
              <a:cxn ang="0">
                <a:pos x="103759138" y="95607242"/>
              </a:cxn>
              <a:cxn ang="0">
                <a:pos x="119325059" y="0"/>
              </a:cxn>
              <a:cxn ang="0">
                <a:pos x="0" y="115735436"/>
              </a:cxn>
              <a:cxn ang="0">
                <a:pos x="119325059" y="231470873"/>
              </a:cxn>
              <a:cxn ang="0">
                <a:pos x="238647840" y="115735436"/>
              </a:cxn>
              <a:cxn ang="0">
                <a:pos x="119325059" y="0"/>
              </a:cxn>
              <a:cxn ang="0">
                <a:pos x="134888702" y="191214484"/>
              </a:cxn>
              <a:cxn ang="0">
                <a:pos x="134888702" y="211342678"/>
              </a:cxn>
              <a:cxn ang="0">
                <a:pos x="103759138" y="211342678"/>
              </a:cxn>
              <a:cxn ang="0">
                <a:pos x="103759138" y="186182996"/>
              </a:cxn>
              <a:cxn ang="0">
                <a:pos x="57068209" y="135863631"/>
              </a:cxn>
              <a:cxn ang="0">
                <a:pos x="88195495" y="135863631"/>
              </a:cxn>
              <a:cxn ang="0">
                <a:pos x="103759138" y="161023314"/>
              </a:cxn>
              <a:cxn ang="0">
                <a:pos x="103759138" y="125798412"/>
              </a:cxn>
              <a:cxn ang="0">
                <a:pos x="57068209" y="85544266"/>
              </a:cxn>
              <a:cxn ang="0">
                <a:pos x="103759138" y="40256389"/>
              </a:cxn>
              <a:cxn ang="0">
                <a:pos x="103759138" y="20128195"/>
              </a:cxn>
              <a:cxn ang="0">
                <a:pos x="134888702" y="20128195"/>
              </a:cxn>
              <a:cxn ang="0">
                <a:pos x="134888702" y="40256389"/>
              </a:cxn>
              <a:cxn ang="0">
                <a:pos x="181579630" y="85544266"/>
              </a:cxn>
              <a:cxn ang="0">
                <a:pos x="150452345" y="85544266"/>
              </a:cxn>
              <a:cxn ang="0">
                <a:pos x="134888702" y="70447559"/>
              </a:cxn>
              <a:cxn ang="0">
                <a:pos x="134888702" y="100638730"/>
              </a:cxn>
              <a:cxn ang="0">
                <a:pos x="186768271" y="140895119"/>
              </a:cxn>
              <a:cxn ang="0">
                <a:pos x="134888702" y="191214484"/>
              </a:cxn>
              <a:cxn ang="0">
                <a:pos x="134888702" y="130832143"/>
              </a:cxn>
              <a:cxn ang="0">
                <a:pos x="134888702" y="161023314"/>
              </a:cxn>
              <a:cxn ang="0">
                <a:pos x="134888702" y="130832143"/>
              </a:cxn>
            </a:cxnLst>
            <a:rect l="0" t="0" r="0" b="0"/>
            <a:pathLst>
              <a:path w="46" h="46">
                <a:moveTo>
                  <a:pt x="20" y="19"/>
                </a:moveTo>
                <a:cubicBezTo>
                  <a:pt x="20" y="14"/>
                  <a:pt x="20" y="14"/>
                  <a:pt x="20" y="14"/>
                </a:cubicBezTo>
                <a:cubicBezTo>
                  <a:pt x="16" y="14"/>
                  <a:pt x="16" y="19"/>
                  <a:pt x="20" y="19"/>
                </a:cubicBezTo>
                <a:close/>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6" y="38"/>
                </a:moveTo>
                <a:cubicBezTo>
                  <a:pt x="26" y="42"/>
                  <a:pt x="26" y="42"/>
                  <a:pt x="26" y="42"/>
                </a:cubicBezTo>
                <a:cubicBezTo>
                  <a:pt x="20" y="42"/>
                  <a:pt x="20" y="42"/>
                  <a:pt x="20" y="42"/>
                </a:cubicBezTo>
                <a:cubicBezTo>
                  <a:pt x="20" y="37"/>
                  <a:pt x="20" y="37"/>
                  <a:pt x="20" y="37"/>
                </a:cubicBezTo>
                <a:cubicBezTo>
                  <a:pt x="17" y="37"/>
                  <a:pt x="11" y="34"/>
                  <a:pt x="11" y="27"/>
                </a:cubicBezTo>
                <a:cubicBezTo>
                  <a:pt x="17" y="27"/>
                  <a:pt x="17" y="27"/>
                  <a:pt x="17" y="27"/>
                </a:cubicBezTo>
                <a:cubicBezTo>
                  <a:pt x="17" y="29"/>
                  <a:pt x="17" y="31"/>
                  <a:pt x="20" y="32"/>
                </a:cubicBezTo>
                <a:cubicBezTo>
                  <a:pt x="20" y="25"/>
                  <a:pt x="20" y="25"/>
                  <a:pt x="20" y="25"/>
                </a:cubicBezTo>
                <a:cubicBezTo>
                  <a:pt x="16" y="24"/>
                  <a:pt x="11" y="23"/>
                  <a:pt x="11" y="17"/>
                </a:cubicBezTo>
                <a:cubicBezTo>
                  <a:pt x="11" y="10"/>
                  <a:pt x="18" y="8"/>
                  <a:pt x="20" y="8"/>
                </a:cubicBezTo>
                <a:cubicBezTo>
                  <a:pt x="20" y="4"/>
                  <a:pt x="20" y="4"/>
                  <a:pt x="20" y="4"/>
                </a:cubicBezTo>
                <a:cubicBezTo>
                  <a:pt x="26" y="4"/>
                  <a:pt x="26" y="4"/>
                  <a:pt x="26" y="4"/>
                </a:cubicBezTo>
                <a:cubicBezTo>
                  <a:pt x="26" y="8"/>
                  <a:pt x="26" y="8"/>
                  <a:pt x="26" y="8"/>
                </a:cubicBezTo>
                <a:cubicBezTo>
                  <a:pt x="30" y="8"/>
                  <a:pt x="35" y="11"/>
                  <a:pt x="35" y="17"/>
                </a:cubicBezTo>
                <a:cubicBezTo>
                  <a:pt x="29" y="17"/>
                  <a:pt x="29" y="17"/>
                  <a:pt x="29" y="17"/>
                </a:cubicBezTo>
                <a:cubicBezTo>
                  <a:pt x="29" y="15"/>
                  <a:pt x="28" y="14"/>
                  <a:pt x="26" y="14"/>
                </a:cubicBezTo>
                <a:cubicBezTo>
                  <a:pt x="26" y="20"/>
                  <a:pt x="26" y="20"/>
                  <a:pt x="26" y="20"/>
                </a:cubicBezTo>
                <a:cubicBezTo>
                  <a:pt x="30" y="20"/>
                  <a:pt x="36" y="22"/>
                  <a:pt x="36" y="28"/>
                </a:cubicBezTo>
                <a:cubicBezTo>
                  <a:pt x="36" y="33"/>
                  <a:pt x="30" y="37"/>
                  <a:pt x="26" y="38"/>
                </a:cubicBezTo>
                <a:close/>
                <a:moveTo>
                  <a:pt x="26" y="26"/>
                </a:moveTo>
                <a:cubicBezTo>
                  <a:pt x="26" y="32"/>
                  <a:pt x="26" y="32"/>
                  <a:pt x="26" y="32"/>
                </a:cubicBezTo>
                <a:cubicBezTo>
                  <a:pt x="31" y="31"/>
                  <a:pt x="31" y="26"/>
                  <a:pt x="26" y="26"/>
                </a:cubicBezTo>
                <a:close/>
              </a:path>
            </a:pathLst>
          </a:custGeom>
          <a:solidFill>
            <a:schemeClr val="bg1">
              <a:alpha val="100000"/>
            </a:schemeClr>
          </a:solidFill>
          <a:ln w="9525">
            <a:noFill/>
          </a:ln>
        </p:spPr>
        <p:txBody>
          <a:bodyPr/>
          <a:lstStyle/>
          <a:p>
            <a:endParaRPr lang="zh-CN" altLang="en-US"/>
          </a:p>
        </p:txBody>
      </p:sp>
      <p:sp>
        <p:nvSpPr>
          <p:cNvPr id="55330" name="Freeform 37"/>
          <p:cNvSpPr>
            <a:spLocks noEditPoints="1"/>
          </p:cNvSpPr>
          <p:nvPr/>
        </p:nvSpPr>
        <p:spPr>
          <a:xfrm>
            <a:off x="7453313" y="1223963"/>
            <a:ext cx="103187" cy="103187"/>
          </a:xfrm>
          <a:custGeom>
            <a:avLst/>
            <a:gdLst/>
            <a:ahLst/>
            <a:cxnLst>
              <a:cxn ang="0">
                <a:pos x="115735436" y="0"/>
              </a:cxn>
              <a:cxn ang="0">
                <a:pos x="0" y="115735436"/>
              </a:cxn>
              <a:cxn ang="0">
                <a:pos x="115735436" y="231470873"/>
              </a:cxn>
              <a:cxn ang="0">
                <a:pos x="231468630" y="115735436"/>
              </a:cxn>
              <a:cxn ang="0">
                <a:pos x="115735436" y="0"/>
              </a:cxn>
              <a:cxn ang="0">
                <a:pos x="105670218" y="95607242"/>
              </a:cxn>
              <a:cxn ang="0">
                <a:pos x="130829900" y="95607242"/>
              </a:cxn>
              <a:cxn ang="0">
                <a:pos x="130829900" y="120766924"/>
              </a:cxn>
              <a:cxn ang="0">
                <a:pos x="110701705" y="120766924"/>
              </a:cxn>
              <a:cxn ang="0">
                <a:pos x="100638730" y="161023314"/>
              </a:cxn>
              <a:cxn ang="0">
                <a:pos x="120766924" y="161023314"/>
              </a:cxn>
              <a:cxn ang="0">
                <a:pos x="171086289" y="161023314"/>
              </a:cxn>
              <a:cxn ang="0">
                <a:pos x="171086289" y="186182996"/>
              </a:cxn>
              <a:cxn ang="0">
                <a:pos x="60382341" y="186182996"/>
              </a:cxn>
              <a:cxn ang="0">
                <a:pos x="60382341" y="161023314"/>
              </a:cxn>
              <a:cxn ang="0">
                <a:pos x="75479047" y="120766924"/>
              </a:cxn>
              <a:cxn ang="0">
                <a:pos x="55350853" y="120766924"/>
              </a:cxn>
              <a:cxn ang="0">
                <a:pos x="55350853" y="95607242"/>
              </a:cxn>
              <a:cxn ang="0">
                <a:pos x="75479047" y="95607242"/>
              </a:cxn>
              <a:cxn ang="0">
                <a:pos x="70447559" y="70447559"/>
              </a:cxn>
              <a:cxn ang="0">
                <a:pos x="120766924" y="30191170"/>
              </a:cxn>
              <a:cxn ang="0">
                <a:pos x="171086289" y="85544266"/>
              </a:cxn>
              <a:cxn ang="0">
                <a:pos x="140892876" y="85544266"/>
              </a:cxn>
              <a:cxn ang="0">
                <a:pos x="120766924" y="60384584"/>
              </a:cxn>
              <a:cxn ang="0">
                <a:pos x="100638730" y="75479047"/>
              </a:cxn>
              <a:cxn ang="0">
                <a:pos x="105670218" y="95607242"/>
              </a:cxn>
            </a:cxnLst>
            <a:rect l="0" t="0" r="0" b="0"/>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1" y="19"/>
                </a:moveTo>
                <a:cubicBezTo>
                  <a:pt x="26" y="19"/>
                  <a:pt x="26" y="19"/>
                  <a:pt x="26" y="19"/>
                </a:cubicBezTo>
                <a:cubicBezTo>
                  <a:pt x="26" y="24"/>
                  <a:pt x="26" y="24"/>
                  <a:pt x="26" y="24"/>
                </a:cubicBezTo>
                <a:cubicBezTo>
                  <a:pt x="22" y="24"/>
                  <a:pt x="22" y="24"/>
                  <a:pt x="22" y="24"/>
                </a:cubicBezTo>
                <a:cubicBezTo>
                  <a:pt x="22" y="29"/>
                  <a:pt x="20" y="31"/>
                  <a:pt x="20" y="32"/>
                </a:cubicBezTo>
                <a:cubicBezTo>
                  <a:pt x="24" y="32"/>
                  <a:pt x="24" y="32"/>
                  <a:pt x="24" y="32"/>
                </a:cubicBezTo>
                <a:cubicBezTo>
                  <a:pt x="34" y="32"/>
                  <a:pt x="34" y="32"/>
                  <a:pt x="34" y="32"/>
                </a:cubicBezTo>
                <a:cubicBezTo>
                  <a:pt x="34" y="37"/>
                  <a:pt x="34" y="37"/>
                  <a:pt x="34" y="37"/>
                </a:cubicBezTo>
                <a:cubicBezTo>
                  <a:pt x="12" y="37"/>
                  <a:pt x="12" y="37"/>
                  <a:pt x="12" y="37"/>
                </a:cubicBezTo>
                <a:cubicBezTo>
                  <a:pt x="12" y="32"/>
                  <a:pt x="12" y="32"/>
                  <a:pt x="12" y="32"/>
                </a:cubicBezTo>
                <a:cubicBezTo>
                  <a:pt x="15" y="31"/>
                  <a:pt x="16" y="26"/>
                  <a:pt x="15" y="24"/>
                </a:cubicBezTo>
                <a:cubicBezTo>
                  <a:pt x="11" y="24"/>
                  <a:pt x="11" y="24"/>
                  <a:pt x="11" y="24"/>
                </a:cubicBezTo>
                <a:cubicBezTo>
                  <a:pt x="11" y="19"/>
                  <a:pt x="11" y="19"/>
                  <a:pt x="11" y="19"/>
                </a:cubicBezTo>
                <a:cubicBezTo>
                  <a:pt x="15" y="19"/>
                  <a:pt x="15" y="19"/>
                  <a:pt x="15" y="19"/>
                </a:cubicBezTo>
                <a:cubicBezTo>
                  <a:pt x="14" y="17"/>
                  <a:pt x="14" y="16"/>
                  <a:pt x="14" y="14"/>
                </a:cubicBezTo>
                <a:cubicBezTo>
                  <a:pt x="14" y="12"/>
                  <a:pt x="15" y="6"/>
                  <a:pt x="24" y="6"/>
                </a:cubicBezTo>
                <a:cubicBezTo>
                  <a:pt x="32" y="6"/>
                  <a:pt x="34" y="12"/>
                  <a:pt x="34" y="17"/>
                </a:cubicBezTo>
                <a:cubicBezTo>
                  <a:pt x="28" y="17"/>
                  <a:pt x="28" y="17"/>
                  <a:pt x="28" y="17"/>
                </a:cubicBezTo>
                <a:cubicBezTo>
                  <a:pt x="28" y="14"/>
                  <a:pt x="26" y="12"/>
                  <a:pt x="24" y="12"/>
                </a:cubicBezTo>
                <a:cubicBezTo>
                  <a:pt x="20" y="12"/>
                  <a:pt x="20" y="14"/>
                  <a:pt x="20" y="15"/>
                </a:cubicBezTo>
                <a:cubicBezTo>
                  <a:pt x="20" y="16"/>
                  <a:pt x="20" y="18"/>
                  <a:pt x="21" y="19"/>
                </a:cubicBezTo>
                <a:close/>
              </a:path>
            </a:pathLst>
          </a:custGeom>
          <a:solidFill>
            <a:schemeClr val="bg1">
              <a:alpha val="100000"/>
            </a:schemeClr>
          </a:solidFill>
          <a:ln w="9525">
            <a:noFill/>
          </a:ln>
        </p:spPr>
        <p:txBody>
          <a:bodyPr/>
          <a:lstStyle/>
          <a:p>
            <a:endParaRPr lang="zh-CN" altLang="en-US"/>
          </a:p>
        </p:txBody>
      </p:sp>
      <p:sp>
        <p:nvSpPr>
          <p:cNvPr id="55331" name="Freeform 38"/>
          <p:cNvSpPr>
            <a:spLocks noEditPoints="1"/>
          </p:cNvSpPr>
          <p:nvPr/>
        </p:nvSpPr>
        <p:spPr>
          <a:xfrm>
            <a:off x="7232650" y="1223963"/>
            <a:ext cx="103188" cy="103187"/>
          </a:xfrm>
          <a:custGeom>
            <a:avLst/>
            <a:gdLst/>
            <a:ahLst/>
            <a:cxnLst>
              <a:cxn ang="0">
                <a:pos x="115736558" y="0"/>
              </a:cxn>
              <a:cxn ang="0">
                <a:pos x="0" y="115735436"/>
              </a:cxn>
              <a:cxn ang="0">
                <a:pos x="115736558" y="231470873"/>
              </a:cxn>
              <a:cxn ang="0">
                <a:pos x="231470873" y="115735436"/>
              </a:cxn>
              <a:cxn ang="0">
                <a:pos x="115736558" y="0"/>
              </a:cxn>
              <a:cxn ang="0">
                <a:pos x="166054167" y="135863631"/>
              </a:cxn>
              <a:cxn ang="0">
                <a:pos x="166054167" y="161023314"/>
              </a:cxn>
              <a:cxn ang="0">
                <a:pos x="130831168" y="161023314"/>
              </a:cxn>
              <a:cxn ang="0">
                <a:pos x="130831168" y="201279703"/>
              </a:cxn>
              <a:cxn ang="0">
                <a:pos x="100639705" y="201279703"/>
              </a:cxn>
              <a:cxn ang="0">
                <a:pos x="100639705" y="161023314"/>
              </a:cxn>
              <a:cxn ang="0">
                <a:pos x="60382926" y="161023314"/>
              </a:cxn>
              <a:cxn ang="0">
                <a:pos x="60382926" y="135863631"/>
              </a:cxn>
              <a:cxn ang="0">
                <a:pos x="100639705" y="135863631"/>
              </a:cxn>
              <a:cxn ang="0">
                <a:pos x="50319853" y="45287877"/>
              </a:cxn>
              <a:cxn ang="0">
                <a:pos x="85542852" y="45287877"/>
              </a:cxn>
              <a:cxn ang="0">
                <a:pos x="115736558" y="100638730"/>
              </a:cxn>
              <a:cxn ang="0">
                <a:pos x="150959558" y="45287877"/>
              </a:cxn>
              <a:cxn ang="0">
                <a:pos x="181151020" y="45287877"/>
              </a:cxn>
              <a:cxn ang="0">
                <a:pos x="130831168" y="135863631"/>
              </a:cxn>
              <a:cxn ang="0">
                <a:pos x="166054167" y="135863631"/>
              </a:cxn>
            </a:cxnLst>
            <a:rect l="0" t="0" r="0" b="0"/>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33" y="27"/>
                </a:moveTo>
                <a:cubicBezTo>
                  <a:pt x="33" y="32"/>
                  <a:pt x="33" y="32"/>
                  <a:pt x="33" y="32"/>
                </a:cubicBezTo>
                <a:cubicBezTo>
                  <a:pt x="26" y="32"/>
                  <a:pt x="26" y="32"/>
                  <a:pt x="26" y="32"/>
                </a:cubicBezTo>
                <a:cubicBezTo>
                  <a:pt x="26" y="40"/>
                  <a:pt x="26" y="40"/>
                  <a:pt x="26" y="40"/>
                </a:cubicBezTo>
                <a:cubicBezTo>
                  <a:pt x="20" y="40"/>
                  <a:pt x="20" y="40"/>
                  <a:pt x="20" y="40"/>
                </a:cubicBezTo>
                <a:cubicBezTo>
                  <a:pt x="20" y="32"/>
                  <a:pt x="20" y="32"/>
                  <a:pt x="20" y="32"/>
                </a:cubicBezTo>
                <a:cubicBezTo>
                  <a:pt x="12" y="32"/>
                  <a:pt x="12" y="32"/>
                  <a:pt x="12" y="32"/>
                </a:cubicBezTo>
                <a:cubicBezTo>
                  <a:pt x="12" y="27"/>
                  <a:pt x="12" y="27"/>
                  <a:pt x="12" y="27"/>
                </a:cubicBezTo>
                <a:cubicBezTo>
                  <a:pt x="20" y="27"/>
                  <a:pt x="20" y="27"/>
                  <a:pt x="20" y="27"/>
                </a:cubicBezTo>
                <a:cubicBezTo>
                  <a:pt x="10" y="9"/>
                  <a:pt x="10" y="9"/>
                  <a:pt x="10" y="9"/>
                </a:cubicBezTo>
                <a:cubicBezTo>
                  <a:pt x="17" y="9"/>
                  <a:pt x="17" y="9"/>
                  <a:pt x="17" y="9"/>
                </a:cubicBezTo>
                <a:cubicBezTo>
                  <a:pt x="23" y="20"/>
                  <a:pt x="23" y="20"/>
                  <a:pt x="23" y="20"/>
                </a:cubicBezTo>
                <a:cubicBezTo>
                  <a:pt x="30" y="9"/>
                  <a:pt x="30" y="9"/>
                  <a:pt x="30" y="9"/>
                </a:cubicBezTo>
                <a:cubicBezTo>
                  <a:pt x="36" y="9"/>
                  <a:pt x="36" y="9"/>
                  <a:pt x="36" y="9"/>
                </a:cubicBezTo>
                <a:cubicBezTo>
                  <a:pt x="26" y="27"/>
                  <a:pt x="26" y="27"/>
                  <a:pt x="26" y="27"/>
                </a:cubicBezTo>
                <a:cubicBezTo>
                  <a:pt x="33" y="27"/>
                  <a:pt x="33" y="27"/>
                  <a:pt x="33" y="27"/>
                </a:cubicBezTo>
                <a:close/>
              </a:path>
            </a:pathLst>
          </a:custGeom>
          <a:solidFill>
            <a:schemeClr val="bg1">
              <a:alpha val="100000"/>
            </a:schemeClr>
          </a:solidFill>
          <a:ln w="9525">
            <a:noFill/>
          </a:ln>
        </p:spPr>
        <p:txBody>
          <a:bodyPr/>
          <a:lstStyle/>
          <a:p>
            <a:endParaRPr lang="zh-CN" altLang="en-US"/>
          </a:p>
        </p:txBody>
      </p:sp>
      <p:sp>
        <p:nvSpPr>
          <p:cNvPr id="55332" name="Freeform 39"/>
          <p:cNvSpPr>
            <a:spLocks noEditPoints="1"/>
          </p:cNvSpPr>
          <p:nvPr/>
        </p:nvSpPr>
        <p:spPr>
          <a:xfrm>
            <a:off x="7915275" y="1262063"/>
            <a:ext cx="203200" cy="33337"/>
          </a:xfrm>
          <a:custGeom>
            <a:avLst/>
            <a:gdLst/>
            <a:ahLst/>
            <a:cxnLst>
              <a:cxn ang="0">
                <a:pos x="254536575" y="0"/>
              </a:cxn>
              <a:cxn ang="0">
                <a:pos x="307459063" y="52923281"/>
              </a:cxn>
              <a:cxn ang="0">
                <a:pos x="322580000" y="52923281"/>
              </a:cxn>
              <a:cxn ang="0">
                <a:pos x="322580000" y="0"/>
              </a:cxn>
              <a:cxn ang="0">
                <a:pos x="254536575" y="0"/>
              </a:cxn>
              <a:cxn ang="0">
                <a:pos x="0" y="0"/>
              </a:cxn>
              <a:cxn ang="0">
                <a:pos x="0" y="52923281"/>
              </a:cxn>
              <a:cxn ang="0">
                <a:pos x="189012513" y="52923281"/>
              </a:cxn>
              <a:cxn ang="0">
                <a:pos x="141128750" y="0"/>
              </a:cxn>
              <a:cxn ang="0">
                <a:pos x="0" y="0"/>
              </a:cxn>
            </a:cxnLst>
            <a:rect l="0" t="0" r="0" b="0"/>
            <a:pathLst>
              <a:path w="128" h="21">
                <a:moveTo>
                  <a:pt x="101" y="0"/>
                </a:moveTo>
                <a:lnTo>
                  <a:pt x="122" y="21"/>
                </a:lnTo>
                <a:lnTo>
                  <a:pt x="128" y="21"/>
                </a:lnTo>
                <a:lnTo>
                  <a:pt x="128" y="0"/>
                </a:lnTo>
                <a:lnTo>
                  <a:pt x="101" y="0"/>
                </a:lnTo>
                <a:close/>
                <a:moveTo>
                  <a:pt x="0" y="0"/>
                </a:moveTo>
                <a:lnTo>
                  <a:pt x="0" y="21"/>
                </a:lnTo>
                <a:lnTo>
                  <a:pt x="75" y="21"/>
                </a:lnTo>
                <a:lnTo>
                  <a:pt x="56" y="0"/>
                </a:lnTo>
                <a:lnTo>
                  <a:pt x="0" y="0"/>
                </a:lnTo>
                <a:close/>
              </a:path>
            </a:pathLst>
          </a:custGeom>
          <a:solidFill>
            <a:schemeClr val="bg1">
              <a:alpha val="100000"/>
            </a:schemeClr>
          </a:solidFill>
          <a:ln w="9525">
            <a:noFill/>
          </a:ln>
        </p:spPr>
        <p:txBody>
          <a:bodyPr/>
          <a:lstStyle/>
          <a:p>
            <a:endParaRPr lang="zh-CN" altLang="en-US"/>
          </a:p>
        </p:txBody>
      </p:sp>
      <p:sp>
        <p:nvSpPr>
          <p:cNvPr id="55333" name="Freeform 40"/>
          <p:cNvSpPr>
            <a:spLocks noEditPoints="1"/>
          </p:cNvSpPr>
          <p:nvPr/>
        </p:nvSpPr>
        <p:spPr>
          <a:xfrm>
            <a:off x="7854950" y="1076325"/>
            <a:ext cx="360363" cy="361950"/>
          </a:xfrm>
          <a:custGeom>
            <a:avLst/>
            <a:gdLst/>
            <a:ahLst/>
            <a:cxnLst>
              <a:cxn ang="0">
                <a:pos x="694960046" y="117701616"/>
              </a:cxn>
              <a:cxn ang="0">
                <a:pos x="405816036" y="0"/>
              </a:cxn>
              <a:cxn ang="0">
                <a:pos x="116672026" y="117701616"/>
              </a:cxn>
              <a:cxn ang="0">
                <a:pos x="0" y="409399383"/>
              </a:cxn>
              <a:cxn ang="0">
                <a:pos x="116672026" y="701097150"/>
              </a:cxn>
              <a:cxn ang="0">
                <a:pos x="405816036" y="818798766"/>
              </a:cxn>
              <a:cxn ang="0">
                <a:pos x="405816036" y="818798766"/>
              </a:cxn>
              <a:cxn ang="0">
                <a:pos x="694960046" y="701097150"/>
              </a:cxn>
              <a:cxn ang="0">
                <a:pos x="811632071" y="409399383"/>
              </a:cxn>
              <a:cxn ang="0">
                <a:pos x="694960046" y="117701616"/>
              </a:cxn>
              <a:cxn ang="0">
                <a:pos x="629015869" y="184230288"/>
              </a:cxn>
              <a:cxn ang="0">
                <a:pos x="720322844" y="409399383"/>
              </a:cxn>
              <a:cxn ang="0">
                <a:pos x="659450776" y="598746739"/>
              </a:cxn>
              <a:cxn ang="0">
                <a:pos x="218125472" y="153525617"/>
              </a:cxn>
              <a:cxn ang="0">
                <a:pos x="405816036" y="92114013"/>
              </a:cxn>
              <a:cxn ang="0">
                <a:pos x="629015869" y="184230288"/>
              </a:cxn>
              <a:cxn ang="0">
                <a:pos x="405816036" y="726684753"/>
              </a:cxn>
              <a:cxn ang="0">
                <a:pos x="182616203" y="634568478"/>
              </a:cxn>
              <a:cxn ang="0">
                <a:pos x="91309227" y="409399383"/>
              </a:cxn>
              <a:cxn ang="0">
                <a:pos x="152181295" y="220052027"/>
              </a:cxn>
              <a:cxn ang="0">
                <a:pos x="593506600" y="665273149"/>
              </a:cxn>
              <a:cxn ang="0">
                <a:pos x="405816036" y="726684753"/>
              </a:cxn>
            </a:cxnLst>
            <a:rect l="0" t="0" r="0" b="0"/>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124" y="36"/>
                </a:moveTo>
                <a:cubicBezTo>
                  <a:pt x="135" y="47"/>
                  <a:pt x="142" y="63"/>
                  <a:pt x="142" y="80"/>
                </a:cubicBezTo>
                <a:cubicBezTo>
                  <a:pt x="142" y="94"/>
                  <a:pt x="138" y="107"/>
                  <a:pt x="130" y="117"/>
                </a:cubicBezTo>
                <a:cubicBezTo>
                  <a:pt x="43" y="30"/>
                  <a:pt x="43" y="30"/>
                  <a:pt x="43" y="30"/>
                </a:cubicBezTo>
                <a:cubicBezTo>
                  <a:pt x="53" y="22"/>
                  <a:pt x="66" y="18"/>
                  <a:pt x="80" y="18"/>
                </a:cubicBezTo>
                <a:cubicBezTo>
                  <a:pt x="97" y="18"/>
                  <a:pt x="113" y="25"/>
                  <a:pt x="124" y="36"/>
                </a:cubicBezTo>
                <a:close/>
                <a:moveTo>
                  <a:pt x="80" y="142"/>
                </a:moveTo>
                <a:cubicBezTo>
                  <a:pt x="63" y="142"/>
                  <a:pt x="47" y="135"/>
                  <a:pt x="36" y="124"/>
                </a:cubicBezTo>
                <a:cubicBezTo>
                  <a:pt x="25" y="113"/>
                  <a:pt x="18" y="97"/>
                  <a:pt x="18" y="80"/>
                </a:cubicBezTo>
                <a:cubicBezTo>
                  <a:pt x="18" y="66"/>
                  <a:pt x="22" y="53"/>
                  <a:pt x="30" y="43"/>
                </a:cubicBezTo>
                <a:cubicBezTo>
                  <a:pt x="117" y="130"/>
                  <a:pt x="117" y="130"/>
                  <a:pt x="117" y="130"/>
                </a:cubicBezTo>
                <a:cubicBezTo>
                  <a:pt x="107" y="138"/>
                  <a:pt x="94" y="142"/>
                  <a:pt x="80" y="142"/>
                </a:cubicBezTo>
                <a:close/>
              </a:path>
            </a:pathLst>
          </a:custGeom>
          <a:solidFill>
            <a:schemeClr val="bg1">
              <a:alpha val="100000"/>
            </a:schemeClr>
          </a:solidFill>
          <a:ln w="9525">
            <a:noFill/>
          </a:ln>
        </p:spPr>
        <p:txBody>
          <a:bodyPr/>
          <a:lstStyle/>
          <a:p>
            <a:endParaRPr lang="zh-CN" altLang="en-US"/>
          </a:p>
        </p:txBody>
      </p:sp>
      <p:sp>
        <p:nvSpPr>
          <p:cNvPr id="55334" name="Rectangle 41"/>
          <p:cNvSpPr/>
          <p:nvPr/>
        </p:nvSpPr>
        <p:spPr>
          <a:xfrm>
            <a:off x="8124825" y="1262063"/>
            <a:ext cx="11113" cy="333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35" name="Rectangle 42"/>
          <p:cNvSpPr/>
          <p:nvPr/>
        </p:nvSpPr>
        <p:spPr>
          <a:xfrm>
            <a:off x="8140700" y="1262063"/>
            <a:ext cx="11113" cy="333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36" name="Freeform 43"/>
          <p:cNvSpPr/>
          <p:nvPr/>
        </p:nvSpPr>
        <p:spPr>
          <a:xfrm>
            <a:off x="8023225" y="1127125"/>
            <a:ext cx="112713" cy="130175"/>
          </a:xfrm>
          <a:custGeom>
            <a:avLst/>
            <a:gdLst/>
            <a:ahLst/>
            <a:cxnLst>
              <a:cxn ang="0">
                <a:pos x="254082153" y="292164321"/>
              </a:cxn>
              <a:cxn ang="0">
                <a:pos x="254082153" y="256902607"/>
              </a:cxn>
              <a:cxn ang="0">
                <a:pos x="249001051" y="231715989"/>
              </a:cxn>
              <a:cxn ang="0">
                <a:pos x="223593287" y="206529371"/>
              </a:cxn>
              <a:cxn ang="0">
                <a:pos x="188021064" y="196454275"/>
              </a:cxn>
              <a:cxn ang="0">
                <a:pos x="152448841" y="196454275"/>
              </a:cxn>
              <a:cxn ang="0">
                <a:pos x="121959975" y="196454275"/>
              </a:cxn>
              <a:cxn ang="0">
                <a:pos x="96552210" y="186381423"/>
              </a:cxn>
              <a:cxn ang="0">
                <a:pos x="86387752" y="161194805"/>
              </a:cxn>
              <a:cxn ang="0">
                <a:pos x="91468854" y="141044613"/>
              </a:cxn>
              <a:cxn ang="0">
                <a:pos x="91468854" y="130969516"/>
              </a:cxn>
              <a:cxn ang="0">
                <a:pos x="81306650" y="125933091"/>
              </a:cxn>
              <a:cxn ang="0">
                <a:pos x="76225548" y="125933091"/>
              </a:cxn>
              <a:cxn ang="0">
                <a:pos x="35572223" y="110821569"/>
              </a:cxn>
              <a:cxn ang="0">
                <a:pos x="20326662" y="75559854"/>
              </a:cxn>
              <a:cxn ang="0">
                <a:pos x="30488867" y="40298140"/>
              </a:cxn>
              <a:cxn ang="0">
                <a:pos x="45734427" y="30223044"/>
              </a:cxn>
              <a:cxn ang="0">
                <a:pos x="66061089" y="25186618"/>
              </a:cxn>
              <a:cxn ang="0">
                <a:pos x="81306650" y="15111522"/>
              </a:cxn>
              <a:cxn ang="0">
                <a:pos x="66061089" y="0"/>
              </a:cxn>
              <a:cxn ang="0">
                <a:pos x="35572223" y="10075096"/>
              </a:cxn>
              <a:cxn ang="0">
                <a:pos x="5081102" y="40298140"/>
              </a:cxn>
              <a:cxn ang="0">
                <a:pos x="0" y="75559854"/>
              </a:cxn>
              <a:cxn ang="0">
                <a:pos x="20326662" y="125933091"/>
              </a:cxn>
              <a:cxn ang="0">
                <a:pos x="66061089" y="146083283"/>
              </a:cxn>
              <a:cxn ang="0">
                <a:pos x="66061089" y="161194805"/>
              </a:cxn>
              <a:cxn ang="0">
                <a:pos x="76225548" y="201492945"/>
              </a:cxn>
              <a:cxn ang="0">
                <a:pos x="121959975" y="221640893"/>
              </a:cxn>
              <a:cxn ang="0">
                <a:pos x="188021064" y="221640893"/>
              </a:cxn>
              <a:cxn ang="0">
                <a:pos x="218509930" y="231715989"/>
              </a:cxn>
              <a:cxn ang="0">
                <a:pos x="223593287" y="241791085"/>
              </a:cxn>
              <a:cxn ang="0">
                <a:pos x="228674389" y="256902607"/>
              </a:cxn>
              <a:cxn ang="0">
                <a:pos x="228674389" y="292164321"/>
              </a:cxn>
              <a:cxn ang="0">
                <a:pos x="228674389" y="292164321"/>
              </a:cxn>
              <a:cxn ang="0">
                <a:pos x="254082153" y="292164321"/>
              </a:cxn>
              <a:cxn ang="0">
                <a:pos x="254082153" y="292164321"/>
              </a:cxn>
            </a:cxnLst>
            <a:rect l="0" t="0" r="0" b="0"/>
            <a:pathLst>
              <a:path w="50" h="58">
                <a:moveTo>
                  <a:pt x="50" y="58"/>
                </a:moveTo>
                <a:cubicBezTo>
                  <a:pt x="50" y="51"/>
                  <a:pt x="50" y="51"/>
                  <a:pt x="50" y="51"/>
                </a:cubicBezTo>
                <a:cubicBezTo>
                  <a:pt x="50" y="49"/>
                  <a:pt x="49" y="48"/>
                  <a:pt x="49" y="46"/>
                </a:cubicBezTo>
                <a:cubicBezTo>
                  <a:pt x="48" y="44"/>
                  <a:pt x="46" y="42"/>
                  <a:pt x="44" y="41"/>
                </a:cubicBezTo>
                <a:cubicBezTo>
                  <a:pt x="42" y="40"/>
                  <a:pt x="40" y="39"/>
                  <a:pt x="37" y="39"/>
                </a:cubicBezTo>
                <a:cubicBezTo>
                  <a:pt x="37" y="39"/>
                  <a:pt x="33" y="39"/>
                  <a:pt x="30" y="39"/>
                </a:cubicBezTo>
                <a:cubicBezTo>
                  <a:pt x="27" y="39"/>
                  <a:pt x="24" y="39"/>
                  <a:pt x="24" y="39"/>
                </a:cubicBezTo>
                <a:cubicBezTo>
                  <a:pt x="22" y="39"/>
                  <a:pt x="20" y="38"/>
                  <a:pt x="19" y="37"/>
                </a:cubicBezTo>
                <a:cubicBezTo>
                  <a:pt x="18" y="36"/>
                  <a:pt x="17" y="34"/>
                  <a:pt x="17" y="32"/>
                </a:cubicBezTo>
                <a:cubicBezTo>
                  <a:pt x="17" y="31"/>
                  <a:pt x="18" y="29"/>
                  <a:pt x="18" y="28"/>
                </a:cubicBezTo>
                <a:cubicBezTo>
                  <a:pt x="19" y="28"/>
                  <a:pt x="19" y="27"/>
                  <a:pt x="18" y="26"/>
                </a:cubicBezTo>
                <a:cubicBezTo>
                  <a:pt x="18" y="25"/>
                  <a:pt x="17" y="25"/>
                  <a:pt x="16" y="25"/>
                </a:cubicBezTo>
                <a:cubicBezTo>
                  <a:pt x="16" y="25"/>
                  <a:pt x="16" y="25"/>
                  <a:pt x="15" y="25"/>
                </a:cubicBezTo>
                <a:cubicBezTo>
                  <a:pt x="12" y="25"/>
                  <a:pt x="9" y="23"/>
                  <a:pt x="7" y="22"/>
                </a:cubicBezTo>
                <a:cubicBezTo>
                  <a:pt x="5" y="20"/>
                  <a:pt x="4" y="17"/>
                  <a:pt x="4" y="15"/>
                </a:cubicBezTo>
                <a:cubicBezTo>
                  <a:pt x="4" y="13"/>
                  <a:pt x="5" y="10"/>
                  <a:pt x="6" y="8"/>
                </a:cubicBezTo>
                <a:cubicBezTo>
                  <a:pt x="7" y="7"/>
                  <a:pt x="8" y="7"/>
                  <a:pt x="9" y="6"/>
                </a:cubicBezTo>
                <a:cubicBezTo>
                  <a:pt x="10" y="6"/>
                  <a:pt x="12" y="5"/>
                  <a:pt x="13" y="5"/>
                </a:cubicBezTo>
                <a:cubicBezTo>
                  <a:pt x="15" y="5"/>
                  <a:pt x="16" y="4"/>
                  <a:pt x="16" y="3"/>
                </a:cubicBezTo>
                <a:cubicBezTo>
                  <a:pt x="16" y="1"/>
                  <a:pt x="15" y="0"/>
                  <a:pt x="13" y="0"/>
                </a:cubicBezTo>
                <a:cubicBezTo>
                  <a:pt x="11" y="0"/>
                  <a:pt x="9" y="1"/>
                  <a:pt x="7" y="2"/>
                </a:cubicBezTo>
                <a:cubicBezTo>
                  <a:pt x="4" y="3"/>
                  <a:pt x="2" y="5"/>
                  <a:pt x="1" y="8"/>
                </a:cubicBezTo>
                <a:cubicBezTo>
                  <a:pt x="0" y="10"/>
                  <a:pt x="0" y="13"/>
                  <a:pt x="0" y="15"/>
                </a:cubicBezTo>
                <a:cubicBezTo>
                  <a:pt x="0" y="19"/>
                  <a:pt x="1" y="22"/>
                  <a:pt x="4" y="25"/>
                </a:cubicBezTo>
                <a:cubicBezTo>
                  <a:pt x="6" y="27"/>
                  <a:pt x="9" y="29"/>
                  <a:pt x="13" y="29"/>
                </a:cubicBezTo>
                <a:cubicBezTo>
                  <a:pt x="13" y="30"/>
                  <a:pt x="13" y="31"/>
                  <a:pt x="13" y="32"/>
                </a:cubicBezTo>
                <a:cubicBezTo>
                  <a:pt x="13" y="35"/>
                  <a:pt x="14" y="38"/>
                  <a:pt x="15" y="40"/>
                </a:cubicBezTo>
                <a:cubicBezTo>
                  <a:pt x="17" y="43"/>
                  <a:pt x="20" y="44"/>
                  <a:pt x="24" y="44"/>
                </a:cubicBezTo>
                <a:cubicBezTo>
                  <a:pt x="24" y="44"/>
                  <a:pt x="37" y="44"/>
                  <a:pt x="37" y="44"/>
                </a:cubicBezTo>
                <a:cubicBezTo>
                  <a:pt x="40" y="44"/>
                  <a:pt x="42" y="45"/>
                  <a:pt x="43" y="46"/>
                </a:cubicBezTo>
                <a:cubicBezTo>
                  <a:pt x="44" y="47"/>
                  <a:pt x="44" y="47"/>
                  <a:pt x="44" y="48"/>
                </a:cubicBezTo>
                <a:cubicBezTo>
                  <a:pt x="45" y="49"/>
                  <a:pt x="45" y="50"/>
                  <a:pt x="45" y="51"/>
                </a:cubicBezTo>
                <a:cubicBezTo>
                  <a:pt x="45" y="58"/>
                  <a:pt x="45" y="58"/>
                  <a:pt x="45" y="58"/>
                </a:cubicBezTo>
                <a:cubicBezTo>
                  <a:pt x="45" y="58"/>
                  <a:pt x="45" y="58"/>
                  <a:pt x="45" y="58"/>
                </a:cubicBezTo>
                <a:cubicBezTo>
                  <a:pt x="50" y="58"/>
                  <a:pt x="50" y="58"/>
                  <a:pt x="50" y="58"/>
                </a:cubicBezTo>
                <a:cubicBezTo>
                  <a:pt x="50" y="58"/>
                  <a:pt x="50" y="58"/>
                  <a:pt x="50" y="58"/>
                </a:cubicBezTo>
                <a:close/>
              </a:path>
            </a:pathLst>
          </a:custGeom>
          <a:solidFill>
            <a:schemeClr val="bg1">
              <a:alpha val="100000"/>
            </a:schemeClr>
          </a:solidFill>
          <a:ln w="9525">
            <a:noFill/>
          </a:ln>
        </p:spPr>
        <p:txBody>
          <a:bodyPr/>
          <a:lstStyle/>
          <a:p>
            <a:endParaRPr lang="zh-CN" altLang="en-US"/>
          </a:p>
        </p:txBody>
      </p:sp>
      <p:sp>
        <p:nvSpPr>
          <p:cNvPr id="55337" name="Freeform 44"/>
          <p:cNvSpPr/>
          <p:nvPr/>
        </p:nvSpPr>
        <p:spPr>
          <a:xfrm>
            <a:off x="8059738" y="1138238"/>
            <a:ext cx="92075" cy="119062"/>
          </a:xfrm>
          <a:custGeom>
            <a:avLst/>
            <a:gdLst/>
            <a:ahLst/>
            <a:cxnLst>
              <a:cxn ang="0">
                <a:pos x="206775747" y="267469413"/>
              </a:cxn>
              <a:cxn ang="0">
                <a:pos x="206775747" y="222050630"/>
              </a:cxn>
              <a:cxn ang="0">
                <a:pos x="181558426" y="146351909"/>
              </a:cxn>
              <a:cxn ang="0">
                <a:pos x="105908707" y="116071971"/>
              </a:cxn>
              <a:cxn ang="0">
                <a:pos x="85735299" y="116071971"/>
              </a:cxn>
              <a:cxn ang="0">
                <a:pos x="95823126" y="80746501"/>
              </a:cxn>
              <a:cxn ang="0">
                <a:pos x="75649718" y="25232158"/>
              </a:cxn>
              <a:cxn ang="0">
                <a:pos x="15129495" y="0"/>
              </a:cxn>
              <a:cxn ang="0">
                <a:pos x="0" y="10093313"/>
              </a:cxn>
              <a:cxn ang="0">
                <a:pos x="15129495" y="25232158"/>
              </a:cxn>
              <a:cxn ang="0">
                <a:pos x="55476310" y="40373250"/>
              </a:cxn>
              <a:cxn ang="0">
                <a:pos x="70605805" y="80746501"/>
              </a:cxn>
              <a:cxn ang="0">
                <a:pos x="55476310" y="121117504"/>
              </a:cxn>
              <a:cxn ang="0">
                <a:pos x="55476310" y="131210817"/>
              </a:cxn>
              <a:cxn ang="0">
                <a:pos x="65564137" y="141304129"/>
              </a:cxn>
              <a:cxn ang="0">
                <a:pos x="105908707" y="141304129"/>
              </a:cxn>
              <a:cxn ang="0">
                <a:pos x="161385018" y="166538534"/>
              </a:cxn>
              <a:cxn ang="0">
                <a:pos x="181558426" y="222050630"/>
              </a:cxn>
              <a:cxn ang="0">
                <a:pos x="181558426" y="267469413"/>
              </a:cxn>
              <a:cxn ang="0">
                <a:pos x="181558426" y="267469413"/>
              </a:cxn>
              <a:cxn ang="0">
                <a:pos x="206775747" y="267469413"/>
              </a:cxn>
              <a:cxn ang="0">
                <a:pos x="206775747" y="267469413"/>
              </a:cxn>
            </a:cxnLst>
            <a:rect l="0" t="0" r="0" b="0"/>
            <a:pathLst>
              <a:path w="41" h="53">
                <a:moveTo>
                  <a:pt x="41" y="53"/>
                </a:moveTo>
                <a:cubicBezTo>
                  <a:pt x="41" y="44"/>
                  <a:pt x="41" y="44"/>
                  <a:pt x="41" y="44"/>
                </a:cubicBezTo>
                <a:cubicBezTo>
                  <a:pt x="41" y="39"/>
                  <a:pt x="39" y="33"/>
                  <a:pt x="36" y="29"/>
                </a:cubicBezTo>
                <a:cubicBezTo>
                  <a:pt x="32" y="25"/>
                  <a:pt x="27" y="23"/>
                  <a:pt x="21" y="23"/>
                </a:cubicBezTo>
                <a:cubicBezTo>
                  <a:pt x="17" y="23"/>
                  <a:pt x="17" y="23"/>
                  <a:pt x="17" y="23"/>
                </a:cubicBezTo>
                <a:cubicBezTo>
                  <a:pt x="18" y="20"/>
                  <a:pt x="19" y="18"/>
                  <a:pt x="19" y="16"/>
                </a:cubicBezTo>
                <a:cubicBezTo>
                  <a:pt x="19" y="12"/>
                  <a:pt x="17" y="8"/>
                  <a:pt x="15" y="5"/>
                </a:cubicBezTo>
                <a:cubicBezTo>
                  <a:pt x="12" y="2"/>
                  <a:pt x="8" y="0"/>
                  <a:pt x="3" y="0"/>
                </a:cubicBezTo>
                <a:cubicBezTo>
                  <a:pt x="1" y="0"/>
                  <a:pt x="0" y="1"/>
                  <a:pt x="0" y="2"/>
                </a:cubicBezTo>
                <a:cubicBezTo>
                  <a:pt x="0" y="4"/>
                  <a:pt x="1" y="5"/>
                  <a:pt x="3" y="5"/>
                </a:cubicBezTo>
                <a:cubicBezTo>
                  <a:pt x="7" y="5"/>
                  <a:pt x="9" y="6"/>
                  <a:pt x="11" y="8"/>
                </a:cubicBezTo>
                <a:cubicBezTo>
                  <a:pt x="13" y="10"/>
                  <a:pt x="14" y="13"/>
                  <a:pt x="14" y="16"/>
                </a:cubicBezTo>
                <a:cubicBezTo>
                  <a:pt x="14" y="18"/>
                  <a:pt x="13" y="21"/>
                  <a:pt x="11" y="24"/>
                </a:cubicBezTo>
                <a:cubicBezTo>
                  <a:pt x="11" y="24"/>
                  <a:pt x="11" y="25"/>
                  <a:pt x="11" y="26"/>
                </a:cubicBezTo>
                <a:cubicBezTo>
                  <a:pt x="12" y="27"/>
                  <a:pt x="12" y="28"/>
                  <a:pt x="13" y="28"/>
                </a:cubicBezTo>
                <a:cubicBezTo>
                  <a:pt x="21" y="28"/>
                  <a:pt x="21" y="28"/>
                  <a:pt x="21" y="28"/>
                </a:cubicBezTo>
                <a:cubicBezTo>
                  <a:pt x="26" y="28"/>
                  <a:pt x="30" y="30"/>
                  <a:pt x="32" y="33"/>
                </a:cubicBezTo>
                <a:cubicBezTo>
                  <a:pt x="35" y="36"/>
                  <a:pt x="36" y="40"/>
                  <a:pt x="36" y="44"/>
                </a:cubicBezTo>
                <a:cubicBezTo>
                  <a:pt x="36" y="53"/>
                  <a:pt x="36" y="53"/>
                  <a:pt x="36" y="53"/>
                </a:cubicBezTo>
                <a:cubicBezTo>
                  <a:pt x="36" y="53"/>
                  <a:pt x="36" y="53"/>
                  <a:pt x="36" y="53"/>
                </a:cubicBezTo>
                <a:cubicBezTo>
                  <a:pt x="41" y="53"/>
                  <a:pt x="41" y="53"/>
                  <a:pt x="41" y="53"/>
                </a:cubicBezTo>
                <a:cubicBezTo>
                  <a:pt x="41" y="53"/>
                  <a:pt x="41" y="53"/>
                  <a:pt x="41" y="53"/>
                </a:cubicBezTo>
                <a:close/>
              </a:path>
            </a:pathLst>
          </a:custGeom>
          <a:solidFill>
            <a:schemeClr val="bg1">
              <a:alpha val="100000"/>
            </a:schemeClr>
          </a:solidFill>
          <a:ln w="9525">
            <a:noFill/>
          </a:ln>
        </p:spPr>
        <p:txBody>
          <a:bodyPr/>
          <a:lstStyle/>
          <a:p>
            <a:endParaRPr lang="zh-CN" altLang="en-US"/>
          </a:p>
        </p:txBody>
      </p:sp>
      <p:sp>
        <p:nvSpPr>
          <p:cNvPr id="55338" name="Freeform 45"/>
          <p:cNvSpPr>
            <a:spLocks noEditPoints="1"/>
          </p:cNvSpPr>
          <p:nvPr/>
        </p:nvSpPr>
        <p:spPr>
          <a:xfrm>
            <a:off x="827088" y="1722438"/>
            <a:ext cx="360362" cy="361950"/>
          </a:xfrm>
          <a:custGeom>
            <a:avLst/>
            <a:gdLst/>
            <a:ahLst/>
            <a:cxnLst>
              <a:cxn ang="0">
                <a:pos x="694958117" y="117701616"/>
              </a:cxn>
              <a:cxn ang="0">
                <a:pos x="405814910" y="0"/>
              </a:cxn>
              <a:cxn ang="0">
                <a:pos x="116671702" y="117701616"/>
              </a:cxn>
              <a:cxn ang="0">
                <a:pos x="0" y="409399383"/>
              </a:cxn>
              <a:cxn ang="0">
                <a:pos x="116671702" y="701097150"/>
              </a:cxn>
              <a:cxn ang="0">
                <a:pos x="405814910" y="818798766"/>
              </a:cxn>
              <a:cxn ang="0">
                <a:pos x="405814910" y="818798766"/>
              </a:cxn>
              <a:cxn ang="0">
                <a:pos x="694958117" y="701097150"/>
              </a:cxn>
              <a:cxn ang="0">
                <a:pos x="811629819" y="409399383"/>
              </a:cxn>
              <a:cxn ang="0">
                <a:pos x="694958117" y="117701616"/>
              </a:cxn>
              <a:cxn ang="0">
                <a:pos x="405814910" y="726684753"/>
              </a:cxn>
              <a:cxn ang="0">
                <a:pos x="182615696" y="634568478"/>
              </a:cxn>
              <a:cxn ang="0">
                <a:pos x="91308974" y="409399383"/>
              </a:cxn>
              <a:cxn ang="0">
                <a:pos x="152180873" y="220052027"/>
              </a:cxn>
              <a:cxn ang="0">
                <a:pos x="243489847" y="312166040"/>
              </a:cxn>
              <a:cxn ang="0">
                <a:pos x="532633054" y="603863807"/>
              </a:cxn>
              <a:cxn ang="0">
                <a:pos x="593504953" y="665273149"/>
              </a:cxn>
              <a:cxn ang="0">
                <a:pos x="405814910" y="726684753"/>
              </a:cxn>
              <a:cxn ang="0">
                <a:pos x="659448946" y="598746739"/>
              </a:cxn>
              <a:cxn ang="0">
                <a:pos x="218124866" y="153525617"/>
              </a:cxn>
              <a:cxn ang="0">
                <a:pos x="405814910" y="92114013"/>
              </a:cxn>
              <a:cxn ang="0">
                <a:pos x="629014123" y="184230288"/>
              </a:cxn>
              <a:cxn ang="0">
                <a:pos x="720320845" y="409399383"/>
              </a:cxn>
              <a:cxn ang="0">
                <a:pos x="659448946" y="598746739"/>
              </a:cxn>
            </a:cxnLst>
            <a:rect l="0" t="0" r="0" b="0"/>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solidFill>
            <a:schemeClr val="bg1">
              <a:alpha val="100000"/>
            </a:schemeClr>
          </a:solidFill>
          <a:ln w="9525">
            <a:noFill/>
          </a:ln>
        </p:spPr>
        <p:txBody>
          <a:bodyPr/>
          <a:lstStyle/>
          <a:p>
            <a:endParaRPr lang="zh-CN" altLang="en-US"/>
          </a:p>
        </p:txBody>
      </p:sp>
      <p:sp>
        <p:nvSpPr>
          <p:cNvPr id="55339" name="Freeform 46"/>
          <p:cNvSpPr/>
          <p:nvPr/>
        </p:nvSpPr>
        <p:spPr>
          <a:xfrm>
            <a:off x="930275" y="1862138"/>
            <a:ext cx="77788" cy="142875"/>
          </a:xfrm>
          <a:custGeom>
            <a:avLst/>
            <a:gdLst/>
            <a:ahLst/>
            <a:cxnLst>
              <a:cxn ang="0">
                <a:pos x="0" y="226814063"/>
              </a:cxn>
              <a:cxn ang="0">
                <a:pos x="65524484" y="226814063"/>
              </a:cxn>
              <a:cxn ang="0">
                <a:pos x="65524484" y="123488450"/>
              </a:cxn>
              <a:cxn ang="0">
                <a:pos x="123487656" y="123488450"/>
              </a:cxn>
              <a:cxn ang="0">
                <a:pos x="0" y="0"/>
              </a:cxn>
              <a:cxn ang="0">
                <a:pos x="0" y="226814063"/>
              </a:cxn>
            </a:cxnLst>
            <a:rect l="0" t="0" r="0" b="0"/>
            <a:pathLst>
              <a:path w="49" h="90">
                <a:moveTo>
                  <a:pt x="0" y="90"/>
                </a:moveTo>
                <a:lnTo>
                  <a:pt x="26" y="90"/>
                </a:lnTo>
                <a:lnTo>
                  <a:pt x="26" y="49"/>
                </a:lnTo>
                <a:lnTo>
                  <a:pt x="49" y="49"/>
                </a:lnTo>
                <a:lnTo>
                  <a:pt x="0" y="0"/>
                </a:lnTo>
                <a:lnTo>
                  <a:pt x="0" y="90"/>
                </a:lnTo>
                <a:close/>
              </a:path>
            </a:pathLst>
          </a:custGeom>
          <a:solidFill>
            <a:schemeClr val="bg1">
              <a:alpha val="100000"/>
            </a:schemeClr>
          </a:solidFill>
          <a:ln w="9525">
            <a:noFill/>
          </a:ln>
        </p:spPr>
        <p:txBody>
          <a:bodyPr/>
          <a:lstStyle/>
          <a:p>
            <a:endParaRPr lang="zh-CN" altLang="en-US"/>
          </a:p>
        </p:txBody>
      </p:sp>
      <p:sp>
        <p:nvSpPr>
          <p:cNvPr id="55340" name="Freeform 47"/>
          <p:cNvSpPr/>
          <p:nvPr/>
        </p:nvSpPr>
        <p:spPr>
          <a:xfrm>
            <a:off x="941388" y="1801813"/>
            <a:ext cx="142875" cy="119062"/>
          </a:xfrm>
          <a:custGeom>
            <a:avLst/>
            <a:gdLst/>
            <a:ahLst/>
            <a:cxnLst>
              <a:cxn ang="0">
                <a:pos x="169724161" y="85792034"/>
              </a:cxn>
              <a:cxn ang="0">
                <a:pos x="236585125" y="151397442"/>
              </a:cxn>
              <a:cxn ang="0">
                <a:pos x="210869893" y="206909538"/>
              </a:cxn>
              <a:cxn ang="0">
                <a:pos x="272587357" y="267469413"/>
              </a:cxn>
              <a:cxn ang="0">
                <a:pos x="324020089" y="151397442"/>
              </a:cxn>
              <a:cxn ang="0">
                <a:pos x="164580661" y="0"/>
              </a:cxn>
              <a:cxn ang="0">
                <a:pos x="0" y="0"/>
              </a:cxn>
              <a:cxn ang="0">
                <a:pos x="87434964" y="85792034"/>
              </a:cxn>
              <a:cxn ang="0">
                <a:pos x="169724161" y="85792034"/>
              </a:cxn>
            </a:cxnLst>
            <a:rect l="0" t="0" r="0" b="0"/>
            <a:pathLst>
              <a:path w="63" h="53">
                <a:moveTo>
                  <a:pt x="33" y="17"/>
                </a:moveTo>
                <a:cubicBezTo>
                  <a:pt x="40" y="17"/>
                  <a:pt x="46" y="23"/>
                  <a:pt x="46" y="30"/>
                </a:cubicBezTo>
                <a:cubicBezTo>
                  <a:pt x="46" y="34"/>
                  <a:pt x="44" y="38"/>
                  <a:pt x="41" y="41"/>
                </a:cubicBezTo>
                <a:cubicBezTo>
                  <a:pt x="53" y="53"/>
                  <a:pt x="53" y="53"/>
                  <a:pt x="53" y="53"/>
                </a:cubicBezTo>
                <a:cubicBezTo>
                  <a:pt x="59" y="47"/>
                  <a:pt x="63" y="39"/>
                  <a:pt x="63" y="30"/>
                </a:cubicBezTo>
                <a:cubicBezTo>
                  <a:pt x="63" y="14"/>
                  <a:pt x="49" y="0"/>
                  <a:pt x="32" y="0"/>
                </a:cubicBezTo>
                <a:cubicBezTo>
                  <a:pt x="0" y="0"/>
                  <a:pt x="0" y="0"/>
                  <a:pt x="0" y="0"/>
                </a:cubicBezTo>
                <a:cubicBezTo>
                  <a:pt x="17" y="17"/>
                  <a:pt x="17" y="17"/>
                  <a:pt x="17" y="17"/>
                </a:cubicBezTo>
                <a:lnTo>
                  <a:pt x="33" y="17"/>
                </a:lnTo>
                <a:close/>
              </a:path>
            </a:pathLst>
          </a:custGeom>
          <a:solidFill>
            <a:schemeClr val="bg1">
              <a:alpha val="100000"/>
            </a:schemeClr>
          </a:solidFill>
          <a:ln w="9525">
            <a:noFill/>
          </a:ln>
        </p:spPr>
        <p:txBody>
          <a:bodyPr/>
          <a:lstStyle/>
          <a:p>
            <a:endParaRPr lang="zh-CN" altLang="en-US"/>
          </a:p>
        </p:txBody>
      </p:sp>
      <p:sp>
        <p:nvSpPr>
          <p:cNvPr id="55341" name="Rectangle 48"/>
          <p:cNvSpPr/>
          <p:nvPr/>
        </p:nvSpPr>
        <p:spPr>
          <a:xfrm>
            <a:off x="1663700" y="1749425"/>
            <a:ext cx="26988" cy="587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2" name="Rectangle 49"/>
          <p:cNvSpPr/>
          <p:nvPr/>
        </p:nvSpPr>
        <p:spPr>
          <a:xfrm>
            <a:off x="1474788" y="1897063"/>
            <a:ext cx="382587" cy="333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3" name="Oval 50"/>
          <p:cNvSpPr/>
          <p:nvPr/>
        </p:nvSpPr>
        <p:spPr>
          <a:xfrm>
            <a:off x="1744663" y="1717675"/>
            <a:ext cx="61912" cy="5873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4" name="Line 51"/>
          <p:cNvSpPr/>
          <p:nvPr/>
        </p:nvSpPr>
        <p:spPr>
          <a:xfrm>
            <a:off x="1774825" y="1747838"/>
            <a:ext cx="0" cy="0"/>
          </a:xfrm>
          <a:prstGeom prst="line">
            <a:avLst/>
          </a:prstGeom>
          <a:ln w="9525">
            <a:noFill/>
          </a:ln>
        </p:spPr>
      </p:sp>
      <p:sp>
        <p:nvSpPr>
          <p:cNvPr id="55345" name="Line 52"/>
          <p:cNvSpPr/>
          <p:nvPr/>
        </p:nvSpPr>
        <p:spPr>
          <a:xfrm>
            <a:off x="1774825" y="1747838"/>
            <a:ext cx="0" cy="0"/>
          </a:xfrm>
          <a:prstGeom prst="line">
            <a:avLst/>
          </a:prstGeom>
          <a:ln w="9525">
            <a:noFill/>
          </a:ln>
        </p:spPr>
      </p:sp>
      <p:sp>
        <p:nvSpPr>
          <p:cNvPr id="55346" name="Freeform 53"/>
          <p:cNvSpPr/>
          <p:nvPr/>
        </p:nvSpPr>
        <p:spPr>
          <a:xfrm>
            <a:off x="1651000" y="1784350"/>
            <a:ext cx="195263" cy="301625"/>
          </a:xfrm>
          <a:custGeom>
            <a:avLst/>
            <a:gdLst/>
            <a:ahLst/>
            <a:cxnLst>
              <a:cxn ang="0">
                <a:pos x="191418339" y="91201046"/>
              </a:cxn>
              <a:cxn ang="0">
                <a:pos x="191418339" y="628271369"/>
              </a:cxn>
              <a:cxn ang="0">
                <a:pos x="266978387" y="628271369"/>
              </a:cxn>
              <a:cxn ang="0">
                <a:pos x="272014825" y="324269384"/>
              </a:cxn>
              <a:cxn ang="0">
                <a:pos x="287126386" y="324269384"/>
              </a:cxn>
              <a:cxn ang="0">
                <a:pos x="292165069" y="628271369"/>
              </a:cxn>
              <a:cxn ang="0">
                <a:pos x="362686434" y="628271369"/>
              </a:cxn>
              <a:cxn ang="0">
                <a:pos x="362686434" y="106401595"/>
              </a:cxn>
              <a:cxn ang="0">
                <a:pos x="377797995" y="106401595"/>
              </a:cxn>
              <a:cxn ang="0">
                <a:pos x="382836678" y="293868285"/>
              </a:cxn>
              <a:cxn ang="0">
                <a:pos x="438246482" y="293868285"/>
              </a:cxn>
              <a:cxn ang="0">
                <a:pos x="438246482" y="86134196"/>
              </a:cxn>
              <a:cxn ang="0">
                <a:pos x="352611312" y="0"/>
              </a:cxn>
              <a:cxn ang="0">
                <a:pos x="277051264" y="0"/>
              </a:cxn>
              <a:cxn ang="0">
                <a:pos x="206529900" y="0"/>
              </a:cxn>
              <a:cxn ang="0">
                <a:pos x="161195218" y="20267399"/>
              </a:cxn>
              <a:cxn ang="0">
                <a:pos x="30223121" y="177335242"/>
              </a:cxn>
              <a:cxn ang="0">
                <a:pos x="75560048" y="217867789"/>
              </a:cxn>
              <a:cxn ang="0">
                <a:pos x="191418339" y="91201046"/>
              </a:cxn>
            </a:cxnLst>
            <a:rect l="0" t="0" r="0" b="0"/>
            <a:pathLst>
              <a:path w="87" h="134">
                <a:moveTo>
                  <a:pt x="38" y="18"/>
                </a:moveTo>
                <a:cubicBezTo>
                  <a:pt x="38" y="124"/>
                  <a:pt x="38" y="124"/>
                  <a:pt x="38" y="124"/>
                </a:cubicBezTo>
                <a:cubicBezTo>
                  <a:pt x="38" y="134"/>
                  <a:pt x="53" y="134"/>
                  <a:pt x="53" y="124"/>
                </a:cubicBezTo>
                <a:cubicBezTo>
                  <a:pt x="54" y="64"/>
                  <a:pt x="54" y="64"/>
                  <a:pt x="54" y="64"/>
                </a:cubicBezTo>
                <a:cubicBezTo>
                  <a:pt x="57" y="64"/>
                  <a:pt x="57" y="64"/>
                  <a:pt x="57" y="64"/>
                </a:cubicBezTo>
                <a:cubicBezTo>
                  <a:pt x="58" y="124"/>
                  <a:pt x="58" y="124"/>
                  <a:pt x="58" y="124"/>
                </a:cubicBezTo>
                <a:cubicBezTo>
                  <a:pt x="58" y="134"/>
                  <a:pt x="72" y="134"/>
                  <a:pt x="72" y="124"/>
                </a:cubicBezTo>
                <a:cubicBezTo>
                  <a:pt x="72" y="21"/>
                  <a:pt x="72" y="21"/>
                  <a:pt x="72" y="21"/>
                </a:cubicBezTo>
                <a:cubicBezTo>
                  <a:pt x="75" y="21"/>
                  <a:pt x="75" y="21"/>
                  <a:pt x="75" y="21"/>
                </a:cubicBezTo>
                <a:cubicBezTo>
                  <a:pt x="76" y="58"/>
                  <a:pt x="76" y="58"/>
                  <a:pt x="76" y="58"/>
                </a:cubicBezTo>
                <a:cubicBezTo>
                  <a:pt x="76" y="66"/>
                  <a:pt x="87" y="66"/>
                  <a:pt x="87" y="58"/>
                </a:cubicBezTo>
                <a:cubicBezTo>
                  <a:pt x="87" y="17"/>
                  <a:pt x="87" y="17"/>
                  <a:pt x="87" y="17"/>
                </a:cubicBezTo>
                <a:cubicBezTo>
                  <a:pt x="87" y="3"/>
                  <a:pt x="83" y="0"/>
                  <a:pt x="70" y="0"/>
                </a:cubicBezTo>
                <a:cubicBezTo>
                  <a:pt x="55" y="0"/>
                  <a:pt x="55" y="0"/>
                  <a:pt x="55" y="0"/>
                </a:cubicBezTo>
                <a:cubicBezTo>
                  <a:pt x="41" y="0"/>
                  <a:pt x="41" y="0"/>
                  <a:pt x="41" y="0"/>
                </a:cubicBezTo>
                <a:cubicBezTo>
                  <a:pt x="35" y="0"/>
                  <a:pt x="33" y="2"/>
                  <a:pt x="32" y="4"/>
                </a:cubicBezTo>
                <a:cubicBezTo>
                  <a:pt x="6" y="35"/>
                  <a:pt x="6" y="35"/>
                  <a:pt x="6" y="35"/>
                </a:cubicBezTo>
                <a:cubicBezTo>
                  <a:pt x="0" y="41"/>
                  <a:pt x="10" y="49"/>
                  <a:pt x="15" y="43"/>
                </a:cubicBezTo>
                <a:lnTo>
                  <a:pt x="38" y="18"/>
                </a:lnTo>
                <a:close/>
              </a:path>
            </a:pathLst>
          </a:custGeom>
          <a:solidFill>
            <a:schemeClr val="bg1">
              <a:alpha val="100000"/>
            </a:schemeClr>
          </a:solidFill>
          <a:ln w="9525">
            <a:noFill/>
          </a:ln>
        </p:spPr>
        <p:txBody>
          <a:bodyPr/>
          <a:lstStyle/>
          <a:p>
            <a:endParaRPr lang="zh-CN" altLang="en-US"/>
          </a:p>
        </p:txBody>
      </p:sp>
      <p:sp>
        <p:nvSpPr>
          <p:cNvPr id="55347" name="Freeform 54"/>
          <p:cNvSpPr>
            <a:spLocks noEditPoints="1"/>
          </p:cNvSpPr>
          <p:nvPr/>
        </p:nvSpPr>
        <p:spPr>
          <a:xfrm>
            <a:off x="1487488" y="1722438"/>
            <a:ext cx="193675" cy="166687"/>
          </a:xfrm>
          <a:custGeom>
            <a:avLst/>
            <a:gdLst/>
            <a:ahLst/>
            <a:cxnLst>
              <a:cxn ang="0">
                <a:pos x="157221311" y="136996441"/>
              </a:cxn>
              <a:cxn ang="0">
                <a:pos x="223154137" y="65960749"/>
              </a:cxn>
              <a:cxn ang="0">
                <a:pos x="157221311" y="0"/>
              </a:cxn>
              <a:cxn ang="0">
                <a:pos x="91290738" y="65960749"/>
              </a:cxn>
              <a:cxn ang="0">
                <a:pos x="157221311" y="136996441"/>
              </a:cxn>
              <a:cxn ang="0">
                <a:pos x="375303865" y="192809556"/>
              </a:cxn>
              <a:cxn ang="0">
                <a:pos x="329657370" y="243547727"/>
              </a:cxn>
              <a:cxn ang="0">
                <a:pos x="309371040" y="218177515"/>
              </a:cxn>
              <a:cxn ang="0">
                <a:pos x="228225719" y="147144076"/>
              </a:cxn>
              <a:cxn ang="0">
                <a:pos x="157221311" y="147144076"/>
              </a:cxn>
              <a:cxn ang="0">
                <a:pos x="86219156" y="147144076"/>
              </a:cxn>
              <a:cxn ang="0">
                <a:pos x="0" y="238472784"/>
              </a:cxn>
              <a:cxn ang="0">
                <a:pos x="0" y="375469225"/>
              </a:cxn>
              <a:cxn ang="0">
                <a:pos x="55787408" y="375469225"/>
              </a:cxn>
              <a:cxn ang="0">
                <a:pos x="55787408" y="253695361"/>
              </a:cxn>
              <a:cxn ang="0">
                <a:pos x="71002156" y="253695361"/>
              </a:cxn>
              <a:cxn ang="0">
                <a:pos x="71002156" y="375469225"/>
              </a:cxn>
              <a:cxn ang="0">
                <a:pos x="243440467" y="375469225"/>
              </a:cxn>
              <a:cxn ang="0">
                <a:pos x="243440467" y="238472784"/>
              </a:cxn>
              <a:cxn ang="0">
                <a:pos x="289084710" y="304433533"/>
              </a:cxn>
              <a:cxn ang="0">
                <a:pos x="339800535" y="314583420"/>
              </a:cxn>
              <a:cxn ang="0">
                <a:pos x="415876526" y="228325150"/>
              </a:cxn>
              <a:cxn ang="0">
                <a:pos x="375303865" y="192809556"/>
              </a:cxn>
            </a:cxnLst>
            <a:rect l="0" t="0" r="0" b="0"/>
            <a:pathLst>
              <a:path w="86" h="74">
                <a:moveTo>
                  <a:pt x="31" y="27"/>
                </a:moveTo>
                <a:cubicBezTo>
                  <a:pt x="38" y="27"/>
                  <a:pt x="44" y="21"/>
                  <a:pt x="44" y="13"/>
                </a:cubicBezTo>
                <a:cubicBezTo>
                  <a:pt x="44" y="6"/>
                  <a:pt x="38" y="0"/>
                  <a:pt x="31" y="0"/>
                </a:cubicBezTo>
                <a:cubicBezTo>
                  <a:pt x="24" y="0"/>
                  <a:pt x="18" y="6"/>
                  <a:pt x="18" y="13"/>
                </a:cubicBezTo>
                <a:cubicBezTo>
                  <a:pt x="18" y="21"/>
                  <a:pt x="24" y="27"/>
                  <a:pt x="31" y="27"/>
                </a:cubicBezTo>
                <a:close/>
                <a:moveTo>
                  <a:pt x="74" y="38"/>
                </a:moveTo>
                <a:cubicBezTo>
                  <a:pt x="65" y="48"/>
                  <a:pt x="65" y="48"/>
                  <a:pt x="65" y="48"/>
                </a:cubicBezTo>
                <a:cubicBezTo>
                  <a:pt x="65" y="49"/>
                  <a:pt x="62" y="44"/>
                  <a:pt x="61" y="43"/>
                </a:cubicBezTo>
                <a:cubicBezTo>
                  <a:pt x="57" y="36"/>
                  <a:pt x="55" y="29"/>
                  <a:pt x="45" y="29"/>
                </a:cubicBezTo>
                <a:cubicBezTo>
                  <a:pt x="31" y="29"/>
                  <a:pt x="31" y="29"/>
                  <a:pt x="31" y="29"/>
                </a:cubicBezTo>
                <a:cubicBezTo>
                  <a:pt x="17" y="29"/>
                  <a:pt x="17" y="29"/>
                  <a:pt x="17" y="29"/>
                </a:cubicBezTo>
                <a:cubicBezTo>
                  <a:pt x="4" y="29"/>
                  <a:pt x="0" y="33"/>
                  <a:pt x="0" y="47"/>
                </a:cubicBezTo>
                <a:cubicBezTo>
                  <a:pt x="0" y="74"/>
                  <a:pt x="0" y="74"/>
                  <a:pt x="0" y="74"/>
                </a:cubicBezTo>
                <a:cubicBezTo>
                  <a:pt x="11" y="74"/>
                  <a:pt x="11" y="74"/>
                  <a:pt x="11" y="74"/>
                </a:cubicBezTo>
                <a:cubicBezTo>
                  <a:pt x="11" y="50"/>
                  <a:pt x="11" y="50"/>
                  <a:pt x="11" y="50"/>
                </a:cubicBezTo>
                <a:cubicBezTo>
                  <a:pt x="14" y="50"/>
                  <a:pt x="14" y="50"/>
                  <a:pt x="14" y="50"/>
                </a:cubicBezTo>
                <a:cubicBezTo>
                  <a:pt x="14" y="74"/>
                  <a:pt x="14" y="74"/>
                  <a:pt x="14" y="74"/>
                </a:cubicBezTo>
                <a:cubicBezTo>
                  <a:pt x="48" y="74"/>
                  <a:pt x="48" y="74"/>
                  <a:pt x="48" y="74"/>
                </a:cubicBezTo>
                <a:cubicBezTo>
                  <a:pt x="48" y="47"/>
                  <a:pt x="48" y="47"/>
                  <a:pt x="48" y="47"/>
                </a:cubicBezTo>
                <a:cubicBezTo>
                  <a:pt x="48" y="47"/>
                  <a:pt x="55" y="57"/>
                  <a:pt x="57" y="60"/>
                </a:cubicBezTo>
                <a:cubicBezTo>
                  <a:pt x="60" y="65"/>
                  <a:pt x="64" y="67"/>
                  <a:pt x="67" y="62"/>
                </a:cubicBezTo>
                <a:cubicBezTo>
                  <a:pt x="82" y="45"/>
                  <a:pt x="82" y="45"/>
                  <a:pt x="82" y="45"/>
                </a:cubicBezTo>
                <a:cubicBezTo>
                  <a:pt x="86" y="39"/>
                  <a:pt x="78" y="33"/>
                  <a:pt x="74" y="38"/>
                </a:cubicBezTo>
                <a:close/>
              </a:path>
            </a:pathLst>
          </a:custGeom>
          <a:solidFill>
            <a:schemeClr val="bg1">
              <a:alpha val="100000"/>
            </a:schemeClr>
          </a:solidFill>
          <a:ln w="9525">
            <a:noFill/>
          </a:ln>
        </p:spPr>
        <p:txBody>
          <a:bodyPr/>
          <a:lstStyle/>
          <a:p>
            <a:endParaRPr lang="zh-CN" altLang="en-US"/>
          </a:p>
        </p:txBody>
      </p:sp>
      <p:sp>
        <p:nvSpPr>
          <p:cNvPr id="55348" name="Freeform 55"/>
          <p:cNvSpPr/>
          <p:nvPr/>
        </p:nvSpPr>
        <p:spPr>
          <a:xfrm>
            <a:off x="2139950" y="2030413"/>
            <a:ext cx="349250" cy="50800"/>
          </a:xfrm>
          <a:custGeom>
            <a:avLst/>
            <a:gdLst/>
            <a:ahLst/>
            <a:cxnLst>
              <a:cxn ang="0">
                <a:pos x="451855144" y="92687913"/>
              </a:cxn>
              <a:cxn ang="0">
                <a:pos x="543241476" y="97566922"/>
              </a:cxn>
              <a:cxn ang="0">
                <a:pos x="649859615" y="92687913"/>
              </a:cxn>
              <a:cxn ang="0">
                <a:pos x="736169429" y="97566922"/>
              </a:cxn>
              <a:cxn ang="0">
                <a:pos x="786939113" y="107322730"/>
              </a:cxn>
              <a:cxn ang="0">
                <a:pos x="786939113" y="29269635"/>
              </a:cxn>
              <a:cxn ang="0">
                <a:pos x="741245947" y="19513826"/>
              </a:cxn>
              <a:cxn ang="0">
                <a:pos x="634627808" y="24390626"/>
              </a:cxn>
              <a:cxn ang="0">
                <a:pos x="538164958" y="19513826"/>
              </a:cxn>
              <a:cxn ang="0">
                <a:pos x="441702108" y="24390626"/>
              </a:cxn>
              <a:cxn ang="0">
                <a:pos x="350315776" y="24390626"/>
              </a:cxn>
              <a:cxn ang="0">
                <a:pos x="248774155" y="19513826"/>
              </a:cxn>
              <a:cxn ang="0">
                <a:pos x="157387823" y="24390626"/>
              </a:cxn>
              <a:cxn ang="0">
                <a:pos x="50769684" y="19513826"/>
              </a:cxn>
              <a:cxn ang="0">
                <a:pos x="0" y="29269635"/>
              </a:cxn>
              <a:cxn ang="0">
                <a:pos x="0" y="107322730"/>
              </a:cxn>
              <a:cxn ang="0">
                <a:pos x="50769684" y="97566922"/>
              </a:cxn>
              <a:cxn ang="0">
                <a:pos x="142156016" y="92687913"/>
              </a:cxn>
              <a:cxn ang="0">
                <a:pos x="248774155" y="97566922"/>
              </a:cxn>
              <a:cxn ang="0">
                <a:pos x="340160487" y="92687913"/>
              </a:cxn>
              <a:cxn ang="0">
                <a:pos x="451855144" y="92687913"/>
              </a:cxn>
            </a:cxnLst>
            <a:rect l="0" t="0" r="0" b="0"/>
            <a:pathLst>
              <a:path w="155" h="23">
                <a:moveTo>
                  <a:pt x="89" y="19"/>
                </a:moveTo>
                <a:cubicBezTo>
                  <a:pt x="97" y="16"/>
                  <a:pt x="101" y="16"/>
                  <a:pt x="107" y="20"/>
                </a:cubicBezTo>
                <a:cubicBezTo>
                  <a:pt x="114" y="23"/>
                  <a:pt x="120" y="23"/>
                  <a:pt x="128" y="19"/>
                </a:cubicBezTo>
                <a:cubicBezTo>
                  <a:pt x="136" y="15"/>
                  <a:pt x="142" y="18"/>
                  <a:pt x="145" y="20"/>
                </a:cubicBezTo>
                <a:cubicBezTo>
                  <a:pt x="148" y="21"/>
                  <a:pt x="151" y="22"/>
                  <a:pt x="155" y="22"/>
                </a:cubicBezTo>
                <a:cubicBezTo>
                  <a:pt x="155" y="6"/>
                  <a:pt x="155" y="6"/>
                  <a:pt x="155" y="6"/>
                </a:cubicBezTo>
                <a:cubicBezTo>
                  <a:pt x="149" y="6"/>
                  <a:pt x="146" y="4"/>
                  <a:pt x="146" y="4"/>
                </a:cubicBezTo>
                <a:cubicBezTo>
                  <a:pt x="139" y="0"/>
                  <a:pt x="133" y="1"/>
                  <a:pt x="125" y="5"/>
                </a:cubicBezTo>
                <a:cubicBezTo>
                  <a:pt x="120" y="8"/>
                  <a:pt x="112" y="7"/>
                  <a:pt x="106" y="4"/>
                </a:cubicBezTo>
                <a:cubicBezTo>
                  <a:pt x="99" y="0"/>
                  <a:pt x="95" y="1"/>
                  <a:pt x="87" y="5"/>
                </a:cubicBezTo>
                <a:cubicBezTo>
                  <a:pt x="81" y="8"/>
                  <a:pt x="75" y="8"/>
                  <a:pt x="69" y="5"/>
                </a:cubicBezTo>
                <a:cubicBezTo>
                  <a:pt x="61" y="1"/>
                  <a:pt x="57" y="0"/>
                  <a:pt x="49" y="4"/>
                </a:cubicBezTo>
                <a:cubicBezTo>
                  <a:pt x="44" y="7"/>
                  <a:pt x="36" y="8"/>
                  <a:pt x="31" y="5"/>
                </a:cubicBezTo>
                <a:cubicBezTo>
                  <a:pt x="23" y="1"/>
                  <a:pt x="17" y="0"/>
                  <a:pt x="10" y="4"/>
                </a:cubicBezTo>
                <a:cubicBezTo>
                  <a:pt x="10" y="4"/>
                  <a:pt x="7" y="6"/>
                  <a:pt x="0" y="6"/>
                </a:cubicBezTo>
                <a:cubicBezTo>
                  <a:pt x="0" y="22"/>
                  <a:pt x="0" y="22"/>
                  <a:pt x="0" y="22"/>
                </a:cubicBezTo>
                <a:cubicBezTo>
                  <a:pt x="5" y="22"/>
                  <a:pt x="8" y="21"/>
                  <a:pt x="10" y="20"/>
                </a:cubicBezTo>
                <a:cubicBezTo>
                  <a:pt x="14" y="18"/>
                  <a:pt x="20" y="15"/>
                  <a:pt x="28" y="19"/>
                </a:cubicBezTo>
                <a:cubicBezTo>
                  <a:pt x="36" y="23"/>
                  <a:pt x="42" y="23"/>
                  <a:pt x="49" y="20"/>
                </a:cubicBezTo>
                <a:cubicBezTo>
                  <a:pt x="55" y="16"/>
                  <a:pt x="59" y="16"/>
                  <a:pt x="67" y="19"/>
                </a:cubicBezTo>
                <a:cubicBezTo>
                  <a:pt x="75" y="23"/>
                  <a:pt x="82" y="23"/>
                  <a:pt x="89" y="19"/>
                </a:cubicBezTo>
                <a:close/>
              </a:path>
            </a:pathLst>
          </a:custGeom>
          <a:solidFill>
            <a:schemeClr val="bg1">
              <a:alpha val="100000"/>
            </a:schemeClr>
          </a:solidFill>
          <a:ln w="9525">
            <a:noFill/>
          </a:ln>
        </p:spPr>
        <p:txBody>
          <a:bodyPr/>
          <a:lstStyle/>
          <a:p>
            <a:endParaRPr lang="zh-CN" altLang="en-US"/>
          </a:p>
        </p:txBody>
      </p:sp>
      <p:sp>
        <p:nvSpPr>
          <p:cNvPr id="55349" name="Freeform 56"/>
          <p:cNvSpPr>
            <a:spLocks noEditPoints="1"/>
          </p:cNvSpPr>
          <p:nvPr/>
        </p:nvSpPr>
        <p:spPr>
          <a:xfrm>
            <a:off x="2139950" y="1717675"/>
            <a:ext cx="350838" cy="312738"/>
          </a:xfrm>
          <a:custGeom>
            <a:avLst/>
            <a:gdLst/>
            <a:ahLst/>
            <a:cxnLst>
              <a:cxn ang="0">
                <a:pos x="606938495" y="621424003"/>
              </a:cxn>
              <a:cxn ang="0">
                <a:pos x="662573306" y="308144377"/>
              </a:cxn>
              <a:cxn ang="0">
                <a:pos x="606938495" y="246514595"/>
              </a:cxn>
              <a:cxn ang="0">
                <a:pos x="601880581" y="138665310"/>
              </a:cxn>
              <a:cxn ang="0">
                <a:pos x="541185607" y="133530061"/>
              </a:cxn>
              <a:cxn ang="0">
                <a:pos x="536127692" y="77035528"/>
              </a:cxn>
              <a:cxn ang="0">
                <a:pos x="450145395" y="71900279"/>
              </a:cxn>
              <a:cxn ang="0">
                <a:pos x="445087480" y="0"/>
              </a:cxn>
              <a:cxn ang="0">
                <a:pos x="338873525" y="5135249"/>
              </a:cxn>
              <a:cxn ang="0">
                <a:pos x="333815610" y="77035528"/>
              </a:cxn>
              <a:cxn ang="0">
                <a:pos x="247833313" y="82170776"/>
              </a:cxn>
              <a:cxn ang="0">
                <a:pos x="242775398" y="138665310"/>
              </a:cxn>
              <a:cxn ang="0">
                <a:pos x="182080424" y="143800558"/>
              </a:cxn>
              <a:cxn ang="0">
                <a:pos x="146677272" y="261922607"/>
              </a:cxn>
              <a:cxn ang="0">
                <a:pos x="182080424" y="441674438"/>
              </a:cxn>
              <a:cxn ang="0">
                <a:pos x="50579145" y="616288755"/>
              </a:cxn>
              <a:cxn ang="0">
                <a:pos x="0" y="626561518"/>
              </a:cxn>
              <a:cxn ang="0">
                <a:pos x="50579145" y="688189034"/>
              </a:cxn>
              <a:cxn ang="0">
                <a:pos x="247833313" y="693324282"/>
              </a:cxn>
              <a:cxn ang="0">
                <a:pos x="450145395" y="688189034"/>
              </a:cxn>
              <a:cxn ang="0">
                <a:pos x="647399562" y="688189034"/>
              </a:cxn>
              <a:cxn ang="0">
                <a:pos x="789018919" y="703597046"/>
              </a:cxn>
              <a:cxn ang="0">
                <a:pos x="738439774" y="616288755"/>
              </a:cxn>
              <a:cxn ang="0">
                <a:pos x="556359350" y="225973601"/>
              </a:cxn>
              <a:cxn ang="0">
                <a:pos x="389452670" y="159208570"/>
              </a:cxn>
              <a:cxn ang="0">
                <a:pos x="227601655" y="220836086"/>
              </a:cxn>
              <a:cxn ang="0">
                <a:pos x="232659569" y="179751831"/>
              </a:cxn>
              <a:cxn ang="0">
                <a:pos x="293352294" y="174614316"/>
              </a:cxn>
              <a:cxn ang="0">
                <a:pos x="298410209" y="123257298"/>
              </a:cxn>
              <a:cxn ang="0">
                <a:pos x="495666625" y="128392546"/>
              </a:cxn>
              <a:cxn ang="0">
                <a:pos x="500724540" y="179751831"/>
              </a:cxn>
              <a:cxn ang="0">
                <a:pos x="561417265" y="184887080"/>
              </a:cxn>
            </a:cxnLst>
            <a:rect l="0" t="0" r="0" b="0"/>
            <a:pathLst>
              <a:path w="156" h="138">
                <a:moveTo>
                  <a:pt x="146" y="120"/>
                </a:moveTo>
                <a:cubicBezTo>
                  <a:pt x="133" y="112"/>
                  <a:pt x="127" y="121"/>
                  <a:pt x="120" y="121"/>
                </a:cubicBezTo>
                <a:cubicBezTo>
                  <a:pt x="120" y="86"/>
                  <a:pt x="120" y="86"/>
                  <a:pt x="120" y="86"/>
                </a:cubicBezTo>
                <a:cubicBezTo>
                  <a:pt x="131" y="60"/>
                  <a:pt x="131" y="60"/>
                  <a:pt x="131" y="60"/>
                </a:cubicBezTo>
                <a:cubicBezTo>
                  <a:pt x="133" y="56"/>
                  <a:pt x="131" y="53"/>
                  <a:pt x="127" y="51"/>
                </a:cubicBezTo>
                <a:cubicBezTo>
                  <a:pt x="120" y="48"/>
                  <a:pt x="120" y="48"/>
                  <a:pt x="120" y="48"/>
                </a:cubicBezTo>
                <a:cubicBezTo>
                  <a:pt x="120" y="28"/>
                  <a:pt x="120" y="28"/>
                  <a:pt x="120" y="28"/>
                </a:cubicBezTo>
                <a:cubicBezTo>
                  <a:pt x="120" y="27"/>
                  <a:pt x="120" y="27"/>
                  <a:pt x="119" y="27"/>
                </a:cubicBezTo>
                <a:cubicBezTo>
                  <a:pt x="108" y="27"/>
                  <a:pt x="108" y="27"/>
                  <a:pt x="108" y="27"/>
                </a:cubicBezTo>
                <a:cubicBezTo>
                  <a:pt x="108" y="27"/>
                  <a:pt x="107" y="26"/>
                  <a:pt x="107" y="26"/>
                </a:cubicBezTo>
                <a:cubicBezTo>
                  <a:pt x="107" y="16"/>
                  <a:pt x="107" y="16"/>
                  <a:pt x="107" y="16"/>
                </a:cubicBezTo>
                <a:cubicBezTo>
                  <a:pt x="107" y="16"/>
                  <a:pt x="107" y="15"/>
                  <a:pt x="106" y="15"/>
                </a:cubicBezTo>
                <a:cubicBezTo>
                  <a:pt x="90" y="15"/>
                  <a:pt x="90" y="15"/>
                  <a:pt x="90" y="15"/>
                </a:cubicBezTo>
                <a:cubicBezTo>
                  <a:pt x="90" y="15"/>
                  <a:pt x="89" y="15"/>
                  <a:pt x="89" y="14"/>
                </a:cubicBezTo>
                <a:cubicBezTo>
                  <a:pt x="89" y="1"/>
                  <a:pt x="89" y="1"/>
                  <a:pt x="89" y="1"/>
                </a:cubicBezTo>
                <a:cubicBezTo>
                  <a:pt x="89" y="0"/>
                  <a:pt x="89" y="0"/>
                  <a:pt x="88" y="0"/>
                </a:cubicBezTo>
                <a:cubicBezTo>
                  <a:pt x="68" y="0"/>
                  <a:pt x="68" y="0"/>
                  <a:pt x="68" y="0"/>
                </a:cubicBezTo>
                <a:cubicBezTo>
                  <a:pt x="67" y="0"/>
                  <a:pt x="67" y="0"/>
                  <a:pt x="67" y="1"/>
                </a:cubicBezTo>
                <a:cubicBezTo>
                  <a:pt x="67" y="14"/>
                  <a:pt x="67" y="14"/>
                  <a:pt x="67" y="14"/>
                </a:cubicBezTo>
                <a:cubicBezTo>
                  <a:pt x="67" y="15"/>
                  <a:pt x="66" y="15"/>
                  <a:pt x="66" y="15"/>
                </a:cubicBezTo>
                <a:cubicBezTo>
                  <a:pt x="50" y="15"/>
                  <a:pt x="50" y="15"/>
                  <a:pt x="50" y="15"/>
                </a:cubicBezTo>
                <a:cubicBezTo>
                  <a:pt x="49" y="15"/>
                  <a:pt x="49" y="16"/>
                  <a:pt x="49" y="16"/>
                </a:cubicBezTo>
                <a:cubicBezTo>
                  <a:pt x="49" y="26"/>
                  <a:pt x="49" y="26"/>
                  <a:pt x="49" y="26"/>
                </a:cubicBezTo>
                <a:cubicBezTo>
                  <a:pt x="49" y="26"/>
                  <a:pt x="48" y="27"/>
                  <a:pt x="48" y="27"/>
                </a:cubicBezTo>
                <a:cubicBezTo>
                  <a:pt x="37" y="27"/>
                  <a:pt x="37" y="27"/>
                  <a:pt x="37" y="27"/>
                </a:cubicBezTo>
                <a:cubicBezTo>
                  <a:pt x="36" y="27"/>
                  <a:pt x="36" y="27"/>
                  <a:pt x="36" y="28"/>
                </a:cubicBezTo>
                <a:cubicBezTo>
                  <a:pt x="36" y="48"/>
                  <a:pt x="36" y="48"/>
                  <a:pt x="36" y="48"/>
                </a:cubicBezTo>
                <a:cubicBezTo>
                  <a:pt x="29" y="51"/>
                  <a:pt x="29" y="51"/>
                  <a:pt x="29" y="51"/>
                </a:cubicBezTo>
                <a:cubicBezTo>
                  <a:pt x="25" y="53"/>
                  <a:pt x="23" y="56"/>
                  <a:pt x="25" y="60"/>
                </a:cubicBezTo>
                <a:cubicBezTo>
                  <a:pt x="36" y="86"/>
                  <a:pt x="36" y="86"/>
                  <a:pt x="36" y="86"/>
                </a:cubicBezTo>
                <a:cubicBezTo>
                  <a:pt x="36" y="121"/>
                  <a:pt x="36" y="121"/>
                  <a:pt x="36" y="121"/>
                </a:cubicBezTo>
                <a:cubicBezTo>
                  <a:pt x="29" y="121"/>
                  <a:pt x="23" y="112"/>
                  <a:pt x="10" y="120"/>
                </a:cubicBezTo>
                <a:cubicBezTo>
                  <a:pt x="10" y="120"/>
                  <a:pt x="10" y="120"/>
                  <a:pt x="10" y="120"/>
                </a:cubicBezTo>
                <a:cubicBezTo>
                  <a:pt x="10" y="120"/>
                  <a:pt x="6" y="122"/>
                  <a:pt x="0" y="122"/>
                </a:cubicBezTo>
                <a:cubicBezTo>
                  <a:pt x="0" y="137"/>
                  <a:pt x="0" y="137"/>
                  <a:pt x="0" y="137"/>
                </a:cubicBezTo>
                <a:cubicBezTo>
                  <a:pt x="5" y="137"/>
                  <a:pt x="7" y="136"/>
                  <a:pt x="10" y="134"/>
                </a:cubicBezTo>
                <a:cubicBezTo>
                  <a:pt x="14" y="132"/>
                  <a:pt x="20" y="130"/>
                  <a:pt x="28" y="134"/>
                </a:cubicBezTo>
                <a:cubicBezTo>
                  <a:pt x="36" y="138"/>
                  <a:pt x="42" y="138"/>
                  <a:pt x="49" y="135"/>
                </a:cubicBezTo>
                <a:cubicBezTo>
                  <a:pt x="55" y="131"/>
                  <a:pt x="61" y="131"/>
                  <a:pt x="67" y="134"/>
                </a:cubicBezTo>
                <a:cubicBezTo>
                  <a:pt x="75" y="138"/>
                  <a:pt x="81" y="138"/>
                  <a:pt x="89" y="134"/>
                </a:cubicBezTo>
                <a:cubicBezTo>
                  <a:pt x="95" y="131"/>
                  <a:pt x="101" y="131"/>
                  <a:pt x="107" y="135"/>
                </a:cubicBezTo>
                <a:cubicBezTo>
                  <a:pt x="114" y="138"/>
                  <a:pt x="120" y="138"/>
                  <a:pt x="128" y="134"/>
                </a:cubicBezTo>
                <a:cubicBezTo>
                  <a:pt x="136" y="130"/>
                  <a:pt x="142" y="132"/>
                  <a:pt x="146" y="134"/>
                </a:cubicBezTo>
                <a:cubicBezTo>
                  <a:pt x="149" y="136"/>
                  <a:pt x="151" y="137"/>
                  <a:pt x="156" y="137"/>
                </a:cubicBezTo>
                <a:cubicBezTo>
                  <a:pt x="156" y="122"/>
                  <a:pt x="156" y="122"/>
                  <a:pt x="156" y="122"/>
                </a:cubicBezTo>
                <a:cubicBezTo>
                  <a:pt x="150" y="122"/>
                  <a:pt x="146" y="120"/>
                  <a:pt x="146" y="120"/>
                </a:cubicBezTo>
                <a:close/>
                <a:moveTo>
                  <a:pt x="111" y="43"/>
                </a:moveTo>
                <a:cubicBezTo>
                  <a:pt x="111" y="44"/>
                  <a:pt x="110" y="44"/>
                  <a:pt x="110" y="44"/>
                </a:cubicBezTo>
                <a:cubicBezTo>
                  <a:pt x="79" y="31"/>
                  <a:pt x="79" y="31"/>
                  <a:pt x="79" y="31"/>
                </a:cubicBezTo>
                <a:cubicBezTo>
                  <a:pt x="78" y="31"/>
                  <a:pt x="78" y="31"/>
                  <a:pt x="77" y="31"/>
                </a:cubicBezTo>
                <a:cubicBezTo>
                  <a:pt x="46" y="44"/>
                  <a:pt x="46" y="44"/>
                  <a:pt x="46" y="44"/>
                </a:cubicBezTo>
                <a:cubicBezTo>
                  <a:pt x="46" y="44"/>
                  <a:pt x="45" y="44"/>
                  <a:pt x="45" y="43"/>
                </a:cubicBezTo>
                <a:cubicBezTo>
                  <a:pt x="45" y="36"/>
                  <a:pt x="45" y="36"/>
                  <a:pt x="45" y="36"/>
                </a:cubicBezTo>
                <a:cubicBezTo>
                  <a:pt x="45" y="36"/>
                  <a:pt x="46" y="35"/>
                  <a:pt x="46" y="35"/>
                </a:cubicBezTo>
                <a:cubicBezTo>
                  <a:pt x="57" y="35"/>
                  <a:pt x="57" y="35"/>
                  <a:pt x="57" y="35"/>
                </a:cubicBezTo>
                <a:cubicBezTo>
                  <a:pt x="58" y="35"/>
                  <a:pt x="58" y="35"/>
                  <a:pt x="58" y="34"/>
                </a:cubicBezTo>
                <a:cubicBezTo>
                  <a:pt x="58" y="25"/>
                  <a:pt x="58" y="25"/>
                  <a:pt x="58" y="25"/>
                </a:cubicBezTo>
                <a:cubicBezTo>
                  <a:pt x="58" y="24"/>
                  <a:pt x="59" y="24"/>
                  <a:pt x="59" y="24"/>
                </a:cubicBezTo>
                <a:cubicBezTo>
                  <a:pt x="97" y="24"/>
                  <a:pt x="97" y="24"/>
                  <a:pt x="97" y="24"/>
                </a:cubicBezTo>
                <a:cubicBezTo>
                  <a:pt x="97" y="24"/>
                  <a:pt x="98" y="24"/>
                  <a:pt x="98" y="25"/>
                </a:cubicBezTo>
                <a:cubicBezTo>
                  <a:pt x="98" y="34"/>
                  <a:pt x="98" y="34"/>
                  <a:pt x="98" y="34"/>
                </a:cubicBezTo>
                <a:cubicBezTo>
                  <a:pt x="98" y="35"/>
                  <a:pt x="98" y="35"/>
                  <a:pt x="99" y="35"/>
                </a:cubicBezTo>
                <a:cubicBezTo>
                  <a:pt x="110" y="35"/>
                  <a:pt x="110" y="35"/>
                  <a:pt x="110" y="35"/>
                </a:cubicBezTo>
                <a:cubicBezTo>
                  <a:pt x="110" y="35"/>
                  <a:pt x="111" y="36"/>
                  <a:pt x="111" y="36"/>
                </a:cubicBezTo>
                <a:cubicBezTo>
                  <a:pt x="111" y="43"/>
                  <a:pt x="111" y="43"/>
                  <a:pt x="111" y="43"/>
                </a:cubicBezTo>
                <a:close/>
              </a:path>
            </a:pathLst>
          </a:custGeom>
          <a:solidFill>
            <a:schemeClr val="bg1">
              <a:alpha val="100000"/>
            </a:schemeClr>
          </a:solidFill>
          <a:ln w="9525">
            <a:noFill/>
          </a:ln>
        </p:spPr>
        <p:txBody>
          <a:bodyPr/>
          <a:lstStyle/>
          <a:p>
            <a:endParaRPr lang="zh-CN" altLang="en-US"/>
          </a:p>
        </p:txBody>
      </p:sp>
      <p:sp>
        <p:nvSpPr>
          <p:cNvPr id="55350" name="Freeform 57"/>
          <p:cNvSpPr/>
          <p:nvPr/>
        </p:nvSpPr>
        <p:spPr>
          <a:xfrm>
            <a:off x="2959100" y="1743075"/>
            <a:ext cx="104775" cy="28575"/>
          </a:xfrm>
          <a:custGeom>
            <a:avLst/>
            <a:gdLst/>
            <a:ahLst/>
            <a:cxnLst>
              <a:cxn ang="0">
                <a:pos x="0" y="0"/>
              </a:cxn>
              <a:cxn ang="0">
                <a:pos x="166330313" y="0"/>
              </a:cxn>
              <a:cxn ang="0">
                <a:pos x="166330313" y="45362813"/>
              </a:cxn>
              <a:cxn ang="0">
                <a:pos x="30241875" y="45362813"/>
              </a:cxn>
              <a:cxn ang="0">
                <a:pos x="0" y="0"/>
              </a:cxn>
            </a:cxnLst>
            <a:rect l="0" t="0" r="0" b="0"/>
            <a:pathLst>
              <a:path w="66" h="18">
                <a:moveTo>
                  <a:pt x="0" y="0"/>
                </a:moveTo>
                <a:lnTo>
                  <a:pt x="66" y="0"/>
                </a:lnTo>
                <a:lnTo>
                  <a:pt x="66" y="18"/>
                </a:lnTo>
                <a:lnTo>
                  <a:pt x="12" y="18"/>
                </a:lnTo>
                <a:lnTo>
                  <a:pt x="0" y="0"/>
                </a:lnTo>
                <a:close/>
              </a:path>
            </a:pathLst>
          </a:custGeom>
          <a:solidFill>
            <a:schemeClr val="bg1">
              <a:alpha val="100000"/>
            </a:schemeClr>
          </a:solidFill>
          <a:ln w="9525">
            <a:noFill/>
          </a:ln>
        </p:spPr>
        <p:txBody>
          <a:bodyPr/>
          <a:lstStyle/>
          <a:p>
            <a:endParaRPr lang="zh-CN" altLang="en-US"/>
          </a:p>
        </p:txBody>
      </p:sp>
      <p:sp>
        <p:nvSpPr>
          <p:cNvPr id="55351" name="Freeform 58"/>
          <p:cNvSpPr/>
          <p:nvPr/>
        </p:nvSpPr>
        <p:spPr>
          <a:xfrm>
            <a:off x="2962275" y="1781175"/>
            <a:ext cx="101600" cy="61913"/>
          </a:xfrm>
          <a:custGeom>
            <a:avLst/>
            <a:gdLst/>
            <a:ahLst/>
            <a:cxnLst>
              <a:cxn ang="0">
                <a:pos x="229390222" y="0"/>
              </a:cxn>
              <a:cxn ang="0">
                <a:pos x="40779982" y="0"/>
              </a:cxn>
              <a:cxn ang="0">
                <a:pos x="0" y="47324463"/>
              </a:cxn>
              <a:cxn ang="0">
                <a:pos x="45878044" y="47324463"/>
              </a:cxn>
              <a:cxn ang="0">
                <a:pos x="137634133" y="141971095"/>
              </a:cxn>
              <a:cxn ang="0">
                <a:pos x="229390222" y="47324463"/>
              </a:cxn>
              <a:cxn ang="0">
                <a:pos x="229390222" y="0"/>
              </a:cxn>
            </a:cxnLst>
            <a:rect l="0" t="0" r="0" b="0"/>
            <a:pathLst>
              <a:path w="45" h="27">
                <a:moveTo>
                  <a:pt x="45" y="0"/>
                </a:moveTo>
                <a:cubicBezTo>
                  <a:pt x="8" y="0"/>
                  <a:pt x="8" y="0"/>
                  <a:pt x="8" y="0"/>
                </a:cubicBezTo>
                <a:cubicBezTo>
                  <a:pt x="0" y="9"/>
                  <a:pt x="0" y="9"/>
                  <a:pt x="0" y="9"/>
                </a:cubicBezTo>
                <a:cubicBezTo>
                  <a:pt x="9" y="9"/>
                  <a:pt x="9" y="9"/>
                  <a:pt x="9" y="9"/>
                </a:cubicBezTo>
                <a:cubicBezTo>
                  <a:pt x="9" y="20"/>
                  <a:pt x="17" y="27"/>
                  <a:pt x="27" y="27"/>
                </a:cubicBezTo>
                <a:cubicBezTo>
                  <a:pt x="36" y="27"/>
                  <a:pt x="45" y="20"/>
                  <a:pt x="45" y="9"/>
                </a:cubicBezTo>
                <a:lnTo>
                  <a:pt x="45" y="0"/>
                </a:lnTo>
                <a:close/>
              </a:path>
            </a:pathLst>
          </a:custGeom>
          <a:solidFill>
            <a:schemeClr val="bg1">
              <a:alpha val="100000"/>
            </a:schemeClr>
          </a:solidFill>
          <a:ln w="9525">
            <a:noFill/>
          </a:ln>
        </p:spPr>
        <p:txBody>
          <a:bodyPr/>
          <a:lstStyle/>
          <a:p>
            <a:endParaRPr lang="zh-CN" altLang="en-US"/>
          </a:p>
        </p:txBody>
      </p:sp>
      <p:sp>
        <p:nvSpPr>
          <p:cNvPr id="55352" name="Freeform 59"/>
          <p:cNvSpPr/>
          <p:nvPr/>
        </p:nvSpPr>
        <p:spPr>
          <a:xfrm>
            <a:off x="2841625" y="1855788"/>
            <a:ext cx="220663" cy="160337"/>
          </a:xfrm>
          <a:custGeom>
            <a:avLst/>
            <a:gdLst/>
            <a:ahLst/>
            <a:cxnLst>
              <a:cxn ang="0">
                <a:pos x="278848230" y="290688723"/>
              </a:cxn>
              <a:cxn ang="0">
                <a:pos x="496856519" y="0"/>
              </a:cxn>
              <a:cxn ang="0">
                <a:pos x="273777485" y="0"/>
              </a:cxn>
              <a:cxn ang="0">
                <a:pos x="218008289" y="25498100"/>
              </a:cxn>
              <a:cxn ang="0">
                <a:pos x="35490716" y="265190623"/>
              </a:cxn>
              <a:cxn ang="0">
                <a:pos x="106469898" y="316186822"/>
              </a:cxn>
              <a:cxn ang="0">
                <a:pos x="278848230" y="107096083"/>
              </a:cxn>
              <a:cxn ang="0">
                <a:pos x="278848230" y="290688723"/>
              </a:cxn>
            </a:cxnLst>
            <a:rect l="0" t="0" r="0" b="0"/>
            <a:pathLst>
              <a:path w="98" h="71">
                <a:moveTo>
                  <a:pt x="55" y="57"/>
                </a:moveTo>
                <a:cubicBezTo>
                  <a:pt x="98" y="0"/>
                  <a:pt x="98" y="0"/>
                  <a:pt x="98" y="0"/>
                </a:cubicBezTo>
                <a:cubicBezTo>
                  <a:pt x="54" y="0"/>
                  <a:pt x="54" y="0"/>
                  <a:pt x="54" y="0"/>
                </a:cubicBezTo>
                <a:cubicBezTo>
                  <a:pt x="49" y="0"/>
                  <a:pt x="45" y="2"/>
                  <a:pt x="43" y="5"/>
                </a:cubicBezTo>
                <a:cubicBezTo>
                  <a:pt x="7" y="52"/>
                  <a:pt x="7" y="52"/>
                  <a:pt x="7" y="52"/>
                </a:cubicBezTo>
                <a:cubicBezTo>
                  <a:pt x="0" y="61"/>
                  <a:pt x="14" y="71"/>
                  <a:pt x="21" y="62"/>
                </a:cubicBezTo>
                <a:cubicBezTo>
                  <a:pt x="55" y="21"/>
                  <a:pt x="55" y="21"/>
                  <a:pt x="55" y="21"/>
                </a:cubicBezTo>
                <a:cubicBezTo>
                  <a:pt x="55" y="57"/>
                  <a:pt x="55" y="57"/>
                  <a:pt x="55" y="57"/>
                </a:cubicBezTo>
                <a:close/>
              </a:path>
            </a:pathLst>
          </a:custGeom>
          <a:solidFill>
            <a:schemeClr val="bg1">
              <a:alpha val="100000"/>
            </a:schemeClr>
          </a:solidFill>
          <a:ln w="9525">
            <a:noFill/>
          </a:ln>
        </p:spPr>
        <p:txBody>
          <a:bodyPr/>
          <a:lstStyle/>
          <a:p>
            <a:endParaRPr lang="zh-CN" altLang="en-US"/>
          </a:p>
        </p:txBody>
      </p:sp>
      <p:sp>
        <p:nvSpPr>
          <p:cNvPr id="55353" name="Freeform 60"/>
          <p:cNvSpPr/>
          <p:nvPr/>
        </p:nvSpPr>
        <p:spPr>
          <a:xfrm>
            <a:off x="2965450" y="1855788"/>
            <a:ext cx="149225" cy="198437"/>
          </a:xfrm>
          <a:custGeom>
            <a:avLst/>
            <a:gdLst/>
            <a:ahLst/>
            <a:cxnLst>
              <a:cxn ang="0">
                <a:pos x="276050423" y="0"/>
              </a:cxn>
              <a:cxn ang="0">
                <a:pos x="337395464" y="66104326"/>
              </a:cxn>
              <a:cxn ang="0">
                <a:pos x="337395464" y="447470925"/>
              </a:cxn>
              <a:cxn ang="0">
                <a:pos x="0" y="447470925"/>
              </a:cxn>
              <a:cxn ang="0">
                <a:pos x="0" y="345771963"/>
              </a:cxn>
              <a:cxn ang="0">
                <a:pos x="301610857" y="345771963"/>
              </a:cxn>
              <a:cxn ang="0">
                <a:pos x="301610857" y="294924736"/>
              </a:cxn>
              <a:cxn ang="0">
                <a:pos x="51120867" y="294924736"/>
              </a:cxn>
              <a:cxn ang="0">
                <a:pos x="276050423" y="0"/>
              </a:cxn>
            </a:cxnLst>
            <a:rect l="0" t="0" r="0" b="0"/>
            <a:pathLst>
              <a:path w="66" h="88">
                <a:moveTo>
                  <a:pt x="54" y="0"/>
                </a:moveTo>
                <a:cubicBezTo>
                  <a:pt x="60" y="0"/>
                  <a:pt x="66" y="6"/>
                  <a:pt x="66" y="13"/>
                </a:cubicBezTo>
                <a:cubicBezTo>
                  <a:pt x="66" y="88"/>
                  <a:pt x="66" y="88"/>
                  <a:pt x="66" y="88"/>
                </a:cubicBezTo>
                <a:cubicBezTo>
                  <a:pt x="0" y="88"/>
                  <a:pt x="0" y="88"/>
                  <a:pt x="0" y="88"/>
                </a:cubicBezTo>
                <a:cubicBezTo>
                  <a:pt x="0" y="68"/>
                  <a:pt x="0" y="68"/>
                  <a:pt x="0" y="68"/>
                </a:cubicBezTo>
                <a:cubicBezTo>
                  <a:pt x="59" y="68"/>
                  <a:pt x="59" y="68"/>
                  <a:pt x="59" y="68"/>
                </a:cubicBezTo>
                <a:cubicBezTo>
                  <a:pt x="59" y="58"/>
                  <a:pt x="59" y="58"/>
                  <a:pt x="59" y="58"/>
                </a:cubicBezTo>
                <a:cubicBezTo>
                  <a:pt x="10" y="58"/>
                  <a:pt x="10" y="58"/>
                  <a:pt x="10" y="58"/>
                </a:cubicBezTo>
                <a:lnTo>
                  <a:pt x="54" y="0"/>
                </a:lnTo>
                <a:close/>
              </a:path>
            </a:pathLst>
          </a:custGeom>
          <a:solidFill>
            <a:schemeClr val="bg1">
              <a:alpha val="100000"/>
            </a:schemeClr>
          </a:solidFill>
          <a:ln w="9525">
            <a:noFill/>
          </a:ln>
        </p:spPr>
        <p:txBody>
          <a:bodyPr/>
          <a:lstStyle/>
          <a:p>
            <a:endParaRPr lang="zh-CN" altLang="en-US"/>
          </a:p>
        </p:txBody>
      </p:sp>
      <p:sp>
        <p:nvSpPr>
          <p:cNvPr id="55354" name="Freeform 61"/>
          <p:cNvSpPr/>
          <p:nvPr/>
        </p:nvSpPr>
        <p:spPr>
          <a:xfrm>
            <a:off x="2794000" y="2009775"/>
            <a:ext cx="150813" cy="44450"/>
          </a:xfrm>
          <a:custGeom>
            <a:avLst/>
            <a:gdLst/>
            <a:ahLst/>
            <a:cxnLst>
              <a:cxn ang="0">
                <a:pos x="298936126" y="98790125"/>
              </a:cxn>
              <a:cxn ang="0">
                <a:pos x="339468808" y="59274075"/>
              </a:cxn>
              <a:cxn ang="0">
                <a:pos x="339468808" y="0"/>
              </a:cxn>
              <a:cxn ang="0">
                <a:pos x="0" y="0"/>
              </a:cxn>
              <a:cxn ang="0">
                <a:pos x="0" y="59274075"/>
              </a:cxn>
              <a:cxn ang="0">
                <a:pos x="40532682" y="98790125"/>
              </a:cxn>
              <a:cxn ang="0">
                <a:pos x="298936126" y="98790125"/>
              </a:cxn>
            </a:cxnLst>
            <a:rect l="0" t="0" r="0" b="0"/>
            <a:pathLst>
              <a:path w="67" h="20">
                <a:moveTo>
                  <a:pt x="59" y="20"/>
                </a:moveTo>
                <a:cubicBezTo>
                  <a:pt x="64" y="20"/>
                  <a:pt x="67" y="16"/>
                  <a:pt x="67" y="12"/>
                </a:cubicBezTo>
                <a:cubicBezTo>
                  <a:pt x="67" y="0"/>
                  <a:pt x="67" y="0"/>
                  <a:pt x="67" y="0"/>
                </a:cubicBezTo>
                <a:cubicBezTo>
                  <a:pt x="0" y="0"/>
                  <a:pt x="0" y="0"/>
                  <a:pt x="0" y="0"/>
                </a:cubicBezTo>
                <a:cubicBezTo>
                  <a:pt x="0" y="12"/>
                  <a:pt x="0" y="12"/>
                  <a:pt x="0" y="12"/>
                </a:cubicBezTo>
                <a:cubicBezTo>
                  <a:pt x="0" y="16"/>
                  <a:pt x="3" y="20"/>
                  <a:pt x="8" y="20"/>
                </a:cubicBezTo>
                <a:lnTo>
                  <a:pt x="59" y="20"/>
                </a:lnTo>
                <a:close/>
              </a:path>
            </a:pathLst>
          </a:custGeom>
          <a:solidFill>
            <a:schemeClr val="bg1">
              <a:alpha val="100000"/>
            </a:schemeClr>
          </a:solidFill>
          <a:ln w="9525">
            <a:noFill/>
          </a:ln>
        </p:spPr>
        <p:txBody>
          <a:bodyPr/>
          <a:lstStyle/>
          <a:p>
            <a:endParaRPr lang="zh-CN" altLang="en-US"/>
          </a:p>
        </p:txBody>
      </p:sp>
      <p:sp>
        <p:nvSpPr>
          <p:cNvPr id="55355" name="Freeform 62"/>
          <p:cNvSpPr/>
          <p:nvPr/>
        </p:nvSpPr>
        <p:spPr>
          <a:xfrm>
            <a:off x="2762250" y="1855788"/>
            <a:ext cx="31750" cy="153987"/>
          </a:xfrm>
          <a:custGeom>
            <a:avLst/>
            <a:gdLst/>
            <a:ahLst/>
            <a:cxnLst>
              <a:cxn ang="0">
                <a:pos x="0" y="307684142"/>
              </a:cxn>
              <a:cxn ang="0">
                <a:pos x="46289232" y="348708091"/>
              </a:cxn>
              <a:cxn ang="0">
                <a:pos x="72004464" y="348708091"/>
              </a:cxn>
              <a:cxn ang="0">
                <a:pos x="72004464" y="0"/>
              </a:cxn>
              <a:cxn ang="0">
                <a:pos x="46289232" y="0"/>
              </a:cxn>
              <a:cxn ang="0">
                <a:pos x="0" y="41023948"/>
              </a:cxn>
              <a:cxn ang="0">
                <a:pos x="0" y="307684142"/>
              </a:cxn>
            </a:cxnLst>
            <a:rect l="0" t="0" r="0" b="0"/>
            <a:pathLst>
              <a:path w="14" h="68">
                <a:moveTo>
                  <a:pt x="0" y="60"/>
                </a:moveTo>
                <a:cubicBezTo>
                  <a:pt x="0" y="65"/>
                  <a:pt x="4" y="68"/>
                  <a:pt x="9" y="68"/>
                </a:cubicBezTo>
                <a:cubicBezTo>
                  <a:pt x="14" y="68"/>
                  <a:pt x="14" y="68"/>
                  <a:pt x="14" y="68"/>
                </a:cubicBezTo>
                <a:cubicBezTo>
                  <a:pt x="14" y="0"/>
                  <a:pt x="14" y="0"/>
                  <a:pt x="14" y="0"/>
                </a:cubicBezTo>
                <a:cubicBezTo>
                  <a:pt x="9" y="0"/>
                  <a:pt x="9" y="0"/>
                  <a:pt x="9" y="0"/>
                </a:cubicBezTo>
                <a:cubicBezTo>
                  <a:pt x="4" y="0"/>
                  <a:pt x="0" y="3"/>
                  <a:pt x="0" y="8"/>
                </a:cubicBezTo>
                <a:cubicBezTo>
                  <a:pt x="0" y="60"/>
                  <a:pt x="0" y="60"/>
                  <a:pt x="0" y="60"/>
                </a:cubicBezTo>
                <a:close/>
              </a:path>
            </a:pathLst>
          </a:custGeom>
          <a:solidFill>
            <a:schemeClr val="bg1">
              <a:alpha val="100000"/>
            </a:schemeClr>
          </a:solidFill>
          <a:ln w="9525">
            <a:noFill/>
          </a:ln>
        </p:spPr>
        <p:txBody>
          <a:bodyPr/>
          <a:lstStyle/>
          <a:p>
            <a:endParaRPr lang="zh-CN" altLang="en-US"/>
          </a:p>
        </p:txBody>
      </p:sp>
      <p:sp>
        <p:nvSpPr>
          <p:cNvPr id="55356" name="Freeform 63"/>
          <p:cNvSpPr>
            <a:spLocks noEditPoints="1"/>
          </p:cNvSpPr>
          <p:nvPr/>
        </p:nvSpPr>
        <p:spPr>
          <a:xfrm>
            <a:off x="3486150" y="1849438"/>
            <a:ext cx="246063" cy="204787"/>
          </a:xfrm>
          <a:custGeom>
            <a:avLst/>
            <a:gdLst/>
            <a:ahLst/>
            <a:cxnLst>
              <a:cxn ang="0">
                <a:pos x="229323944" y="202574850"/>
              </a:cxn>
              <a:cxn ang="0">
                <a:pos x="270093648" y="167124195"/>
              </a:cxn>
              <a:cxn ang="0">
                <a:pos x="229323944" y="126607875"/>
              </a:cxn>
              <a:cxn ang="0">
                <a:pos x="193651581" y="167124195"/>
              </a:cxn>
              <a:cxn ang="0">
                <a:pos x="229323944" y="202574850"/>
              </a:cxn>
              <a:cxn ang="0">
                <a:pos x="555474806" y="455792851"/>
              </a:cxn>
              <a:cxn ang="0">
                <a:pos x="5095084" y="283602990"/>
              </a:cxn>
              <a:cxn ang="0">
                <a:pos x="0" y="278539575"/>
              </a:cxn>
              <a:cxn ang="0">
                <a:pos x="5095084" y="273476160"/>
              </a:cxn>
              <a:cxn ang="0">
                <a:pos x="168171644" y="248152335"/>
              </a:cxn>
              <a:cxn ang="0">
                <a:pos x="25479937" y="177253275"/>
              </a:cxn>
              <a:cxn ang="0">
                <a:pos x="20384852" y="167124195"/>
              </a:cxn>
              <a:cxn ang="0">
                <a:pos x="25479937" y="162058530"/>
              </a:cxn>
              <a:cxn ang="0">
                <a:pos x="555474806" y="0"/>
              </a:cxn>
              <a:cxn ang="0">
                <a:pos x="555474806" y="455792851"/>
              </a:cxn>
            </a:cxnLst>
            <a:rect l="0" t="0" r="0" b="0"/>
            <a:pathLst>
              <a:path w="109" h="91">
                <a:moveTo>
                  <a:pt x="45" y="40"/>
                </a:moveTo>
                <a:cubicBezTo>
                  <a:pt x="50" y="40"/>
                  <a:pt x="53" y="37"/>
                  <a:pt x="53" y="33"/>
                </a:cubicBezTo>
                <a:cubicBezTo>
                  <a:pt x="53" y="29"/>
                  <a:pt x="50" y="25"/>
                  <a:pt x="45" y="25"/>
                </a:cubicBezTo>
                <a:cubicBezTo>
                  <a:pt x="41" y="25"/>
                  <a:pt x="38" y="29"/>
                  <a:pt x="38" y="33"/>
                </a:cubicBezTo>
                <a:cubicBezTo>
                  <a:pt x="38" y="37"/>
                  <a:pt x="41" y="40"/>
                  <a:pt x="45" y="40"/>
                </a:cubicBezTo>
                <a:moveTo>
                  <a:pt x="109" y="90"/>
                </a:moveTo>
                <a:cubicBezTo>
                  <a:pt x="71" y="91"/>
                  <a:pt x="31" y="83"/>
                  <a:pt x="1" y="56"/>
                </a:cubicBezTo>
                <a:cubicBezTo>
                  <a:pt x="1" y="56"/>
                  <a:pt x="0" y="56"/>
                  <a:pt x="0" y="55"/>
                </a:cubicBezTo>
                <a:cubicBezTo>
                  <a:pt x="0" y="55"/>
                  <a:pt x="1" y="54"/>
                  <a:pt x="1" y="54"/>
                </a:cubicBezTo>
                <a:cubicBezTo>
                  <a:pt x="33" y="49"/>
                  <a:pt x="33" y="49"/>
                  <a:pt x="33" y="49"/>
                </a:cubicBezTo>
                <a:cubicBezTo>
                  <a:pt x="5" y="35"/>
                  <a:pt x="5" y="35"/>
                  <a:pt x="5" y="35"/>
                </a:cubicBezTo>
                <a:cubicBezTo>
                  <a:pt x="5" y="34"/>
                  <a:pt x="4" y="34"/>
                  <a:pt x="4" y="33"/>
                </a:cubicBezTo>
                <a:cubicBezTo>
                  <a:pt x="4" y="32"/>
                  <a:pt x="5" y="32"/>
                  <a:pt x="5" y="32"/>
                </a:cubicBezTo>
                <a:cubicBezTo>
                  <a:pt x="5" y="32"/>
                  <a:pt x="38" y="0"/>
                  <a:pt x="109" y="0"/>
                </a:cubicBezTo>
                <a:cubicBezTo>
                  <a:pt x="109" y="90"/>
                  <a:pt x="109" y="90"/>
                  <a:pt x="109" y="90"/>
                </a:cubicBezTo>
                <a:close/>
              </a:path>
            </a:pathLst>
          </a:custGeom>
          <a:solidFill>
            <a:schemeClr val="bg1">
              <a:alpha val="100000"/>
            </a:schemeClr>
          </a:solidFill>
          <a:ln w="9525">
            <a:noFill/>
          </a:ln>
        </p:spPr>
        <p:txBody>
          <a:bodyPr/>
          <a:lstStyle/>
          <a:p>
            <a:endParaRPr lang="zh-CN" altLang="en-US"/>
          </a:p>
        </p:txBody>
      </p:sp>
      <p:sp>
        <p:nvSpPr>
          <p:cNvPr id="55357" name="Freeform 64"/>
          <p:cNvSpPr/>
          <p:nvPr/>
        </p:nvSpPr>
        <p:spPr>
          <a:xfrm>
            <a:off x="3371850" y="1709738"/>
            <a:ext cx="84138" cy="284162"/>
          </a:xfrm>
          <a:custGeom>
            <a:avLst/>
            <a:gdLst/>
            <a:ahLst/>
            <a:cxnLst>
              <a:cxn ang="0">
                <a:pos x="186292603" y="539136503"/>
              </a:cxn>
              <a:cxn ang="0">
                <a:pos x="122560282" y="452670066"/>
              </a:cxn>
              <a:cxn ang="0">
                <a:pos x="102951700" y="569652345"/>
              </a:cxn>
              <a:cxn ang="0">
                <a:pos x="127462428" y="549307699"/>
              </a:cxn>
              <a:cxn ang="0">
                <a:pos x="132366787" y="564566747"/>
              </a:cxn>
              <a:cxn ang="0">
                <a:pos x="117658136" y="595084844"/>
              </a:cxn>
              <a:cxn ang="0">
                <a:pos x="93147408" y="610341637"/>
              </a:cxn>
              <a:cxn ang="0">
                <a:pos x="63732321" y="595084844"/>
              </a:cxn>
              <a:cxn ang="0">
                <a:pos x="49023670" y="564566747"/>
              </a:cxn>
              <a:cxn ang="0">
                <a:pos x="49023670" y="442498871"/>
              </a:cxn>
              <a:cxn ang="0">
                <a:pos x="49023670" y="300084093"/>
              </a:cxn>
              <a:cxn ang="0">
                <a:pos x="53925816" y="300084093"/>
              </a:cxn>
              <a:cxn ang="0">
                <a:pos x="53925816" y="294998495"/>
              </a:cxn>
              <a:cxn ang="0">
                <a:pos x="73536612" y="259394801"/>
              </a:cxn>
              <a:cxn ang="0">
                <a:pos x="53925816" y="223793362"/>
              </a:cxn>
              <a:cxn ang="0">
                <a:pos x="53925816" y="0"/>
              </a:cxn>
              <a:cxn ang="0">
                <a:pos x="19610796" y="0"/>
              </a:cxn>
              <a:cxn ang="0">
                <a:pos x="19610796" y="223793362"/>
              </a:cxn>
              <a:cxn ang="0">
                <a:pos x="0" y="259394801"/>
              </a:cxn>
              <a:cxn ang="0">
                <a:pos x="19610796" y="294998495"/>
              </a:cxn>
              <a:cxn ang="0">
                <a:pos x="19610796" y="300084093"/>
              </a:cxn>
              <a:cxn ang="0">
                <a:pos x="19610796" y="300084093"/>
              </a:cxn>
              <a:cxn ang="0">
                <a:pos x="19610796" y="447584468"/>
              </a:cxn>
              <a:cxn ang="0">
                <a:pos x="19610796" y="564566747"/>
              </a:cxn>
              <a:cxn ang="0">
                <a:pos x="19610796" y="564566747"/>
              </a:cxn>
              <a:cxn ang="0">
                <a:pos x="93147408" y="640859733"/>
              </a:cxn>
              <a:cxn ang="0">
                <a:pos x="161779661" y="564566747"/>
              </a:cxn>
              <a:cxn ang="0">
                <a:pos x="161779661" y="544222101"/>
              </a:cxn>
              <a:cxn ang="0">
                <a:pos x="186292603" y="539136503"/>
              </a:cxn>
            </a:cxnLst>
            <a:rect l="0" t="0" r="0" b="0"/>
            <a:pathLst>
              <a:path w="38" h="126">
                <a:moveTo>
                  <a:pt x="38" y="106"/>
                </a:moveTo>
                <a:cubicBezTo>
                  <a:pt x="25" y="89"/>
                  <a:pt x="25" y="89"/>
                  <a:pt x="25" y="89"/>
                </a:cubicBezTo>
                <a:cubicBezTo>
                  <a:pt x="21" y="112"/>
                  <a:pt x="21" y="112"/>
                  <a:pt x="21" y="112"/>
                </a:cubicBezTo>
                <a:cubicBezTo>
                  <a:pt x="21" y="112"/>
                  <a:pt x="25" y="109"/>
                  <a:pt x="26" y="108"/>
                </a:cubicBezTo>
                <a:cubicBezTo>
                  <a:pt x="27" y="110"/>
                  <a:pt x="27" y="111"/>
                  <a:pt x="27" y="111"/>
                </a:cubicBezTo>
                <a:cubicBezTo>
                  <a:pt x="27" y="113"/>
                  <a:pt x="26" y="116"/>
                  <a:pt x="24" y="117"/>
                </a:cubicBezTo>
                <a:cubicBezTo>
                  <a:pt x="23" y="119"/>
                  <a:pt x="21" y="119"/>
                  <a:pt x="19" y="120"/>
                </a:cubicBezTo>
                <a:cubicBezTo>
                  <a:pt x="16" y="120"/>
                  <a:pt x="14" y="119"/>
                  <a:pt x="13" y="117"/>
                </a:cubicBezTo>
                <a:cubicBezTo>
                  <a:pt x="11" y="116"/>
                  <a:pt x="10" y="113"/>
                  <a:pt x="10" y="111"/>
                </a:cubicBezTo>
                <a:cubicBezTo>
                  <a:pt x="10" y="87"/>
                  <a:pt x="10" y="87"/>
                  <a:pt x="10" y="87"/>
                </a:cubicBezTo>
                <a:cubicBezTo>
                  <a:pt x="10" y="87"/>
                  <a:pt x="10" y="65"/>
                  <a:pt x="10" y="59"/>
                </a:cubicBezTo>
                <a:cubicBezTo>
                  <a:pt x="11" y="59"/>
                  <a:pt x="11" y="59"/>
                  <a:pt x="11" y="59"/>
                </a:cubicBezTo>
                <a:cubicBezTo>
                  <a:pt x="11" y="58"/>
                  <a:pt x="11" y="58"/>
                  <a:pt x="11" y="58"/>
                </a:cubicBezTo>
                <a:cubicBezTo>
                  <a:pt x="13" y="57"/>
                  <a:pt x="15" y="54"/>
                  <a:pt x="15" y="51"/>
                </a:cubicBezTo>
                <a:cubicBezTo>
                  <a:pt x="15" y="48"/>
                  <a:pt x="13" y="46"/>
                  <a:pt x="11" y="44"/>
                </a:cubicBezTo>
                <a:cubicBezTo>
                  <a:pt x="11" y="0"/>
                  <a:pt x="11" y="0"/>
                  <a:pt x="11" y="0"/>
                </a:cubicBezTo>
                <a:cubicBezTo>
                  <a:pt x="4" y="0"/>
                  <a:pt x="4" y="0"/>
                  <a:pt x="4" y="0"/>
                </a:cubicBezTo>
                <a:cubicBezTo>
                  <a:pt x="4" y="44"/>
                  <a:pt x="4" y="44"/>
                  <a:pt x="4" y="44"/>
                </a:cubicBezTo>
                <a:cubicBezTo>
                  <a:pt x="2" y="45"/>
                  <a:pt x="0" y="48"/>
                  <a:pt x="0" y="51"/>
                </a:cubicBezTo>
                <a:cubicBezTo>
                  <a:pt x="0" y="55"/>
                  <a:pt x="2" y="57"/>
                  <a:pt x="4" y="58"/>
                </a:cubicBezTo>
                <a:cubicBezTo>
                  <a:pt x="4" y="59"/>
                  <a:pt x="4" y="59"/>
                  <a:pt x="4" y="59"/>
                </a:cubicBezTo>
                <a:cubicBezTo>
                  <a:pt x="4" y="59"/>
                  <a:pt x="4" y="59"/>
                  <a:pt x="4" y="59"/>
                </a:cubicBezTo>
                <a:cubicBezTo>
                  <a:pt x="4" y="65"/>
                  <a:pt x="4" y="88"/>
                  <a:pt x="4" y="88"/>
                </a:cubicBezTo>
                <a:cubicBezTo>
                  <a:pt x="4" y="111"/>
                  <a:pt x="4" y="111"/>
                  <a:pt x="4" y="111"/>
                </a:cubicBezTo>
                <a:cubicBezTo>
                  <a:pt x="4" y="111"/>
                  <a:pt x="4" y="111"/>
                  <a:pt x="4" y="111"/>
                </a:cubicBezTo>
                <a:cubicBezTo>
                  <a:pt x="4" y="119"/>
                  <a:pt x="11" y="126"/>
                  <a:pt x="19" y="126"/>
                </a:cubicBezTo>
                <a:cubicBezTo>
                  <a:pt x="27" y="126"/>
                  <a:pt x="33" y="119"/>
                  <a:pt x="33" y="111"/>
                </a:cubicBezTo>
                <a:cubicBezTo>
                  <a:pt x="33" y="111"/>
                  <a:pt x="33" y="109"/>
                  <a:pt x="33" y="107"/>
                </a:cubicBezTo>
                <a:lnTo>
                  <a:pt x="38" y="106"/>
                </a:lnTo>
                <a:close/>
              </a:path>
            </a:pathLst>
          </a:custGeom>
          <a:solidFill>
            <a:schemeClr val="bg1">
              <a:alpha val="100000"/>
            </a:schemeClr>
          </a:solidFill>
          <a:ln w="9525">
            <a:noFill/>
          </a:ln>
        </p:spPr>
        <p:txBody>
          <a:bodyPr/>
          <a:lstStyle/>
          <a:p>
            <a:endParaRPr lang="zh-CN" altLang="en-US"/>
          </a:p>
        </p:txBody>
      </p:sp>
      <p:sp>
        <p:nvSpPr>
          <p:cNvPr id="55358" name="Freeform 65"/>
          <p:cNvSpPr/>
          <p:nvPr/>
        </p:nvSpPr>
        <p:spPr>
          <a:xfrm>
            <a:off x="4059238" y="1855788"/>
            <a:ext cx="123825" cy="144462"/>
          </a:xfrm>
          <a:custGeom>
            <a:avLst/>
            <a:gdLst/>
            <a:ahLst/>
            <a:cxnLst>
              <a:cxn ang="0">
                <a:pos x="96304331" y="0"/>
              </a:cxn>
              <a:cxn ang="0">
                <a:pos x="60822840" y="10189085"/>
              </a:cxn>
              <a:cxn ang="0">
                <a:pos x="60822840" y="81521712"/>
              </a:cxn>
              <a:cxn ang="0">
                <a:pos x="96304331" y="71330370"/>
              </a:cxn>
              <a:cxn ang="0">
                <a:pos x="96304331" y="275134651"/>
              </a:cxn>
              <a:cxn ang="0">
                <a:pos x="172332881" y="275134651"/>
              </a:cxn>
              <a:cxn ang="0">
                <a:pos x="172332881" y="183421596"/>
              </a:cxn>
              <a:cxn ang="0">
                <a:pos x="278775102" y="183421596"/>
              </a:cxn>
              <a:cxn ang="0">
                <a:pos x="101372150" y="0"/>
              </a:cxn>
              <a:cxn ang="0">
                <a:pos x="96304331" y="0"/>
              </a:cxn>
            </a:cxnLst>
            <a:rect l="0" t="0" r="0" b="0"/>
            <a:pathLst>
              <a:path w="55" h="64">
                <a:moveTo>
                  <a:pt x="19" y="0"/>
                </a:moveTo>
                <a:cubicBezTo>
                  <a:pt x="17" y="0"/>
                  <a:pt x="13" y="1"/>
                  <a:pt x="12" y="2"/>
                </a:cubicBezTo>
                <a:cubicBezTo>
                  <a:pt x="0" y="6"/>
                  <a:pt x="5" y="19"/>
                  <a:pt x="12" y="16"/>
                </a:cubicBezTo>
                <a:cubicBezTo>
                  <a:pt x="14" y="16"/>
                  <a:pt x="19" y="14"/>
                  <a:pt x="19" y="14"/>
                </a:cubicBezTo>
                <a:cubicBezTo>
                  <a:pt x="19" y="54"/>
                  <a:pt x="19" y="54"/>
                  <a:pt x="19" y="54"/>
                </a:cubicBezTo>
                <a:cubicBezTo>
                  <a:pt x="19" y="64"/>
                  <a:pt x="34" y="64"/>
                  <a:pt x="34" y="54"/>
                </a:cubicBezTo>
                <a:cubicBezTo>
                  <a:pt x="34" y="36"/>
                  <a:pt x="34" y="36"/>
                  <a:pt x="34" y="36"/>
                </a:cubicBezTo>
                <a:cubicBezTo>
                  <a:pt x="55" y="36"/>
                  <a:pt x="55" y="36"/>
                  <a:pt x="55" y="36"/>
                </a:cubicBezTo>
                <a:cubicBezTo>
                  <a:pt x="20" y="0"/>
                  <a:pt x="20" y="0"/>
                  <a:pt x="20" y="0"/>
                </a:cubicBezTo>
                <a:cubicBezTo>
                  <a:pt x="19" y="0"/>
                  <a:pt x="19" y="0"/>
                  <a:pt x="19" y="0"/>
                </a:cubicBezTo>
                <a:close/>
              </a:path>
            </a:pathLst>
          </a:custGeom>
          <a:solidFill>
            <a:schemeClr val="bg1">
              <a:alpha val="100000"/>
            </a:schemeClr>
          </a:solidFill>
          <a:ln w="9525">
            <a:noFill/>
          </a:ln>
        </p:spPr>
        <p:txBody>
          <a:bodyPr/>
          <a:lstStyle/>
          <a:p>
            <a:endParaRPr lang="zh-CN" altLang="en-US"/>
          </a:p>
        </p:txBody>
      </p:sp>
      <p:sp>
        <p:nvSpPr>
          <p:cNvPr id="55359" name="Freeform 66"/>
          <p:cNvSpPr/>
          <p:nvPr/>
        </p:nvSpPr>
        <p:spPr>
          <a:xfrm>
            <a:off x="4205288" y="1958975"/>
            <a:ext cx="31750" cy="41275"/>
          </a:xfrm>
          <a:custGeom>
            <a:avLst/>
            <a:gdLst/>
            <a:ahLst/>
            <a:cxnLst>
              <a:cxn ang="0">
                <a:pos x="72004464" y="68355986"/>
              </a:cxn>
              <a:cxn ang="0">
                <a:pos x="0" y="0"/>
              </a:cxn>
              <a:cxn ang="0">
                <a:pos x="0" y="42063811"/>
              </a:cxn>
              <a:cxn ang="0">
                <a:pos x="72004464" y="68355986"/>
              </a:cxn>
            </a:cxnLst>
            <a:rect l="0" t="0" r="0" b="0"/>
            <a:pathLst>
              <a:path w="14" h="18">
                <a:moveTo>
                  <a:pt x="14" y="13"/>
                </a:moveTo>
                <a:cubicBezTo>
                  <a:pt x="0" y="0"/>
                  <a:pt x="0" y="0"/>
                  <a:pt x="0" y="0"/>
                </a:cubicBezTo>
                <a:cubicBezTo>
                  <a:pt x="0" y="8"/>
                  <a:pt x="0" y="8"/>
                  <a:pt x="0" y="8"/>
                </a:cubicBezTo>
                <a:cubicBezTo>
                  <a:pt x="0" y="16"/>
                  <a:pt x="10" y="18"/>
                  <a:pt x="14" y="13"/>
                </a:cubicBezTo>
                <a:close/>
              </a:path>
            </a:pathLst>
          </a:custGeom>
          <a:solidFill>
            <a:schemeClr val="bg1">
              <a:alpha val="100000"/>
            </a:schemeClr>
          </a:solidFill>
          <a:ln w="9525">
            <a:noFill/>
          </a:ln>
        </p:spPr>
        <p:txBody>
          <a:bodyPr/>
          <a:lstStyle/>
          <a:p>
            <a:endParaRPr lang="zh-CN" altLang="en-US"/>
          </a:p>
        </p:txBody>
      </p:sp>
      <p:sp>
        <p:nvSpPr>
          <p:cNvPr id="55360" name="Freeform 67"/>
          <p:cNvSpPr/>
          <p:nvPr/>
        </p:nvSpPr>
        <p:spPr>
          <a:xfrm>
            <a:off x="4176713" y="1801813"/>
            <a:ext cx="123825" cy="117475"/>
          </a:xfrm>
          <a:custGeom>
            <a:avLst/>
            <a:gdLst/>
            <a:ahLst/>
            <a:cxnLst>
              <a:cxn ang="0">
                <a:pos x="146991532" y="204146700"/>
              </a:cxn>
              <a:cxn ang="0">
                <a:pos x="248363682" y="193939929"/>
              </a:cxn>
              <a:cxn ang="0">
                <a:pos x="258501573" y="148007204"/>
              </a:cxn>
              <a:cxn ang="0">
                <a:pos x="177402952" y="61245139"/>
              </a:cxn>
              <a:cxn ang="0">
                <a:pos x="177402952" y="0"/>
              </a:cxn>
              <a:cxn ang="0">
                <a:pos x="55755020" y="122488020"/>
              </a:cxn>
              <a:cxn ang="0">
                <a:pos x="0" y="122488020"/>
              </a:cxn>
              <a:cxn ang="0">
                <a:pos x="146991532" y="265391839"/>
              </a:cxn>
              <a:cxn ang="0">
                <a:pos x="146991532" y="204146700"/>
              </a:cxn>
            </a:cxnLst>
            <a:rect l="0" t="0" r="0" b="0"/>
            <a:pathLst>
              <a:path w="55" h="52">
                <a:moveTo>
                  <a:pt x="29" y="40"/>
                </a:moveTo>
                <a:cubicBezTo>
                  <a:pt x="49" y="38"/>
                  <a:pt x="49" y="38"/>
                  <a:pt x="49" y="38"/>
                </a:cubicBezTo>
                <a:cubicBezTo>
                  <a:pt x="53" y="38"/>
                  <a:pt x="55" y="33"/>
                  <a:pt x="51" y="29"/>
                </a:cubicBezTo>
                <a:cubicBezTo>
                  <a:pt x="51" y="29"/>
                  <a:pt x="35" y="12"/>
                  <a:pt x="35" y="12"/>
                </a:cubicBezTo>
                <a:cubicBezTo>
                  <a:pt x="35" y="12"/>
                  <a:pt x="41" y="0"/>
                  <a:pt x="35" y="0"/>
                </a:cubicBezTo>
                <a:cubicBezTo>
                  <a:pt x="26" y="9"/>
                  <a:pt x="11" y="24"/>
                  <a:pt x="11" y="24"/>
                </a:cubicBezTo>
                <a:cubicBezTo>
                  <a:pt x="11" y="24"/>
                  <a:pt x="7" y="24"/>
                  <a:pt x="0" y="24"/>
                </a:cubicBezTo>
                <a:cubicBezTo>
                  <a:pt x="29" y="52"/>
                  <a:pt x="29" y="52"/>
                  <a:pt x="29" y="52"/>
                </a:cubicBezTo>
                <a:lnTo>
                  <a:pt x="29" y="40"/>
                </a:lnTo>
                <a:close/>
              </a:path>
            </a:pathLst>
          </a:custGeom>
          <a:solidFill>
            <a:schemeClr val="bg1">
              <a:alpha val="100000"/>
            </a:schemeClr>
          </a:solidFill>
          <a:ln w="9525">
            <a:noFill/>
          </a:ln>
        </p:spPr>
        <p:txBody>
          <a:bodyPr/>
          <a:lstStyle/>
          <a:p>
            <a:endParaRPr lang="zh-CN" altLang="en-US"/>
          </a:p>
        </p:txBody>
      </p:sp>
      <p:sp>
        <p:nvSpPr>
          <p:cNvPr id="55361" name="Freeform 68"/>
          <p:cNvSpPr>
            <a:spLocks noEditPoints="1"/>
          </p:cNvSpPr>
          <p:nvPr/>
        </p:nvSpPr>
        <p:spPr>
          <a:xfrm>
            <a:off x="4002088" y="1717675"/>
            <a:ext cx="361950" cy="361950"/>
          </a:xfrm>
          <a:custGeom>
            <a:avLst/>
            <a:gdLst/>
            <a:ahLst/>
            <a:cxnLst>
              <a:cxn ang="0">
                <a:pos x="701097150" y="117701616"/>
              </a:cxn>
              <a:cxn ang="0">
                <a:pos x="409399383" y="0"/>
              </a:cxn>
              <a:cxn ang="0">
                <a:pos x="117701616" y="117701616"/>
              </a:cxn>
              <a:cxn ang="0">
                <a:pos x="0" y="409399383"/>
              </a:cxn>
              <a:cxn ang="0">
                <a:pos x="117701616" y="701097150"/>
              </a:cxn>
              <a:cxn ang="0">
                <a:pos x="409399383" y="818798766"/>
              </a:cxn>
              <a:cxn ang="0">
                <a:pos x="409399383" y="818798766"/>
              </a:cxn>
              <a:cxn ang="0">
                <a:pos x="701097150" y="701097150"/>
              </a:cxn>
              <a:cxn ang="0">
                <a:pos x="818798766" y="409399383"/>
              </a:cxn>
              <a:cxn ang="0">
                <a:pos x="701097150" y="117701616"/>
              </a:cxn>
              <a:cxn ang="0">
                <a:pos x="409399383" y="726684753"/>
              </a:cxn>
              <a:cxn ang="0">
                <a:pos x="184230288" y="634568478"/>
              </a:cxn>
              <a:cxn ang="0">
                <a:pos x="92114013" y="409399383"/>
              </a:cxn>
              <a:cxn ang="0">
                <a:pos x="153525617" y="220052027"/>
              </a:cxn>
              <a:cxn ang="0">
                <a:pos x="245639630" y="312166040"/>
              </a:cxn>
              <a:cxn ang="0">
                <a:pos x="537337397" y="603863807"/>
              </a:cxn>
              <a:cxn ang="0">
                <a:pos x="598746739" y="665273149"/>
              </a:cxn>
              <a:cxn ang="0">
                <a:pos x="409399383" y="726684753"/>
              </a:cxn>
              <a:cxn ang="0">
                <a:pos x="665273149" y="598746739"/>
              </a:cxn>
              <a:cxn ang="0">
                <a:pos x="220052027" y="153525617"/>
              </a:cxn>
              <a:cxn ang="0">
                <a:pos x="409399383" y="92114013"/>
              </a:cxn>
              <a:cxn ang="0">
                <a:pos x="634568478" y="184230288"/>
              </a:cxn>
              <a:cxn ang="0">
                <a:pos x="726684753" y="409399383"/>
              </a:cxn>
              <a:cxn ang="0">
                <a:pos x="665273149" y="598746739"/>
              </a:cxn>
            </a:cxnLst>
            <a:rect l="0" t="0" r="0" b="0"/>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solidFill>
            <a:schemeClr val="bg1">
              <a:alpha val="100000"/>
            </a:schemeClr>
          </a:solidFill>
          <a:ln w="9525">
            <a:noFill/>
          </a:ln>
        </p:spPr>
        <p:txBody>
          <a:bodyPr/>
          <a:lstStyle/>
          <a:p>
            <a:endParaRPr lang="zh-CN" altLang="en-US"/>
          </a:p>
        </p:txBody>
      </p:sp>
      <p:sp>
        <p:nvSpPr>
          <p:cNvPr id="55362" name="Freeform 69"/>
          <p:cNvSpPr/>
          <p:nvPr/>
        </p:nvSpPr>
        <p:spPr>
          <a:xfrm>
            <a:off x="4841875" y="1727200"/>
            <a:ext cx="76200" cy="239713"/>
          </a:xfrm>
          <a:custGeom>
            <a:avLst/>
            <a:gdLst/>
            <a:ahLst/>
            <a:cxnLst>
              <a:cxn ang="0">
                <a:pos x="165755171" y="332418611"/>
              </a:cxn>
              <a:cxn ang="0">
                <a:pos x="110503447" y="209678770"/>
              </a:cxn>
              <a:cxn ang="0">
                <a:pos x="45206771" y="0"/>
              </a:cxn>
              <a:cxn ang="0">
                <a:pos x="0" y="92054315"/>
              </a:cxn>
              <a:cxn ang="0">
                <a:pos x="15069671" y="230135787"/>
              </a:cxn>
              <a:cxn ang="0">
                <a:pos x="35159576" y="317074717"/>
              </a:cxn>
              <a:cxn ang="0">
                <a:pos x="70319153" y="404015909"/>
              </a:cxn>
              <a:cxn ang="0">
                <a:pos x="25114624" y="542097381"/>
              </a:cxn>
              <a:cxn ang="0">
                <a:pos x="45206771" y="531868872"/>
              </a:cxn>
              <a:cxn ang="0">
                <a:pos x="165755171" y="332418611"/>
              </a:cxn>
            </a:cxnLst>
            <a:rect l="0" t="0" r="0" b="0"/>
            <a:pathLst>
              <a:path w="34" h="106">
                <a:moveTo>
                  <a:pt x="33" y="65"/>
                </a:moveTo>
                <a:cubicBezTo>
                  <a:pt x="32" y="55"/>
                  <a:pt x="28" y="47"/>
                  <a:pt x="22" y="41"/>
                </a:cubicBezTo>
                <a:cubicBezTo>
                  <a:pt x="13" y="30"/>
                  <a:pt x="9" y="20"/>
                  <a:pt x="9" y="0"/>
                </a:cubicBezTo>
                <a:cubicBezTo>
                  <a:pt x="4" y="6"/>
                  <a:pt x="2" y="12"/>
                  <a:pt x="0" y="18"/>
                </a:cubicBezTo>
                <a:cubicBezTo>
                  <a:pt x="0" y="27"/>
                  <a:pt x="1" y="36"/>
                  <a:pt x="3" y="45"/>
                </a:cubicBezTo>
                <a:cubicBezTo>
                  <a:pt x="4" y="51"/>
                  <a:pt x="5" y="56"/>
                  <a:pt x="7" y="62"/>
                </a:cubicBezTo>
                <a:cubicBezTo>
                  <a:pt x="9" y="68"/>
                  <a:pt x="13" y="73"/>
                  <a:pt x="14" y="79"/>
                </a:cubicBezTo>
                <a:cubicBezTo>
                  <a:pt x="16" y="90"/>
                  <a:pt x="11" y="98"/>
                  <a:pt x="5" y="106"/>
                </a:cubicBezTo>
                <a:cubicBezTo>
                  <a:pt x="6" y="106"/>
                  <a:pt x="8" y="105"/>
                  <a:pt x="9" y="104"/>
                </a:cubicBezTo>
                <a:cubicBezTo>
                  <a:pt x="19" y="99"/>
                  <a:pt x="34" y="82"/>
                  <a:pt x="33" y="65"/>
                </a:cubicBezTo>
                <a:close/>
              </a:path>
            </a:pathLst>
          </a:custGeom>
          <a:solidFill>
            <a:schemeClr val="bg1">
              <a:alpha val="100000"/>
            </a:schemeClr>
          </a:solidFill>
          <a:ln w="9525">
            <a:noFill/>
          </a:ln>
        </p:spPr>
        <p:txBody>
          <a:bodyPr/>
          <a:lstStyle/>
          <a:p>
            <a:endParaRPr lang="zh-CN" altLang="en-US"/>
          </a:p>
        </p:txBody>
      </p:sp>
      <p:sp>
        <p:nvSpPr>
          <p:cNvPr id="55363" name="Freeform 70"/>
          <p:cNvSpPr/>
          <p:nvPr/>
        </p:nvSpPr>
        <p:spPr>
          <a:xfrm>
            <a:off x="4768850" y="1673225"/>
            <a:ext cx="101600" cy="298450"/>
          </a:xfrm>
          <a:custGeom>
            <a:avLst/>
            <a:gdLst/>
            <a:ahLst/>
            <a:cxnLst>
              <a:cxn ang="0">
                <a:pos x="163122187" y="674790928"/>
              </a:cxn>
              <a:cxn ang="0">
                <a:pos x="198804107" y="623670061"/>
              </a:cxn>
              <a:cxn ang="0">
                <a:pos x="193708302" y="470309719"/>
              </a:cxn>
              <a:cxn ang="0">
                <a:pos x="147830258" y="199369122"/>
              </a:cxn>
              <a:cxn ang="0">
                <a:pos x="66268036" y="0"/>
              </a:cxn>
              <a:cxn ang="0">
                <a:pos x="71366098" y="61345041"/>
              </a:cxn>
              <a:cxn ang="0">
                <a:pos x="0" y="296498770"/>
              </a:cxn>
              <a:cxn ang="0">
                <a:pos x="86658027" y="526540413"/>
              </a:cxn>
              <a:cxn ang="0">
                <a:pos x="96854151" y="674790928"/>
              </a:cxn>
              <a:cxn ang="0">
                <a:pos x="163122187" y="674790928"/>
              </a:cxn>
            </a:cxnLst>
            <a:rect l="0" t="0" r="0" b="0"/>
            <a:pathLst>
              <a:path w="45" h="132">
                <a:moveTo>
                  <a:pt x="32" y="132"/>
                </a:moveTo>
                <a:cubicBezTo>
                  <a:pt x="35" y="128"/>
                  <a:pt x="37" y="125"/>
                  <a:pt x="39" y="122"/>
                </a:cubicBezTo>
                <a:cubicBezTo>
                  <a:pt x="45" y="111"/>
                  <a:pt x="43" y="103"/>
                  <a:pt x="38" y="92"/>
                </a:cubicBezTo>
                <a:cubicBezTo>
                  <a:pt x="32" y="75"/>
                  <a:pt x="29" y="57"/>
                  <a:pt x="29" y="39"/>
                </a:cubicBezTo>
                <a:cubicBezTo>
                  <a:pt x="26" y="25"/>
                  <a:pt x="20" y="12"/>
                  <a:pt x="13" y="0"/>
                </a:cubicBezTo>
                <a:cubicBezTo>
                  <a:pt x="13" y="3"/>
                  <a:pt x="14" y="9"/>
                  <a:pt x="14" y="12"/>
                </a:cubicBezTo>
                <a:cubicBezTo>
                  <a:pt x="15" y="30"/>
                  <a:pt x="12" y="42"/>
                  <a:pt x="0" y="58"/>
                </a:cubicBezTo>
                <a:cubicBezTo>
                  <a:pt x="5" y="74"/>
                  <a:pt x="14" y="87"/>
                  <a:pt x="17" y="103"/>
                </a:cubicBezTo>
                <a:cubicBezTo>
                  <a:pt x="19" y="113"/>
                  <a:pt x="20" y="122"/>
                  <a:pt x="19" y="132"/>
                </a:cubicBezTo>
                <a:cubicBezTo>
                  <a:pt x="24" y="132"/>
                  <a:pt x="28" y="132"/>
                  <a:pt x="32" y="132"/>
                </a:cubicBezTo>
                <a:close/>
              </a:path>
            </a:pathLst>
          </a:custGeom>
          <a:solidFill>
            <a:schemeClr val="bg1">
              <a:alpha val="100000"/>
            </a:schemeClr>
          </a:solidFill>
          <a:ln w="9525">
            <a:noFill/>
          </a:ln>
        </p:spPr>
        <p:txBody>
          <a:bodyPr/>
          <a:lstStyle/>
          <a:p>
            <a:endParaRPr lang="zh-CN" altLang="en-US"/>
          </a:p>
        </p:txBody>
      </p:sp>
      <p:sp>
        <p:nvSpPr>
          <p:cNvPr id="55364" name="Freeform 71"/>
          <p:cNvSpPr/>
          <p:nvPr/>
        </p:nvSpPr>
        <p:spPr>
          <a:xfrm>
            <a:off x="4730750" y="1765300"/>
            <a:ext cx="76200" cy="206375"/>
          </a:xfrm>
          <a:custGeom>
            <a:avLst/>
            <a:gdLst/>
            <a:ahLst/>
            <a:cxnLst>
              <a:cxn ang="0">
                <a:pos x="150685500" y="298304857"/>
              </a:cxn>
              <a:cxn ang="0">
                <a:pos x="35159576" y="0"/>
              </a:cxn>
              <a:cxn ang="0">
                <a:pos x="25114624" y="123437196"/>
              </a:cxn>
              <a:cxn ang="0">
                <a:pos x="0" y="277730857"/>
              </a:cxn>
              <a:cxn ang="0">
                <a:pos x="115525924" y="447457286"/>
              </a:cxn>
              <a:cxn ang="0">
                <a:pos x="165755171" y="468029018"/>
              </a:cxn>
              <a:cxn ang="0">
                <a:pos x="150685500" y="298304857"/>
              </a:cxn>
            </a:cxnLst>
            <a:rect l="0" t="0" r="0" b="0"/>
            <a:pathLst>
              <a:path w="34" h="91">
                <a:moveTo>
                  <a:pt x="30" y="58"/>
                </a:moveTo>
                <a:cubicBezTo>
                  <a:pt x="26" y="45"/>
                  <a:pt x="12" y="14"/>
                  <a:pt x="7" y="0"/>
                </a:cubicBezTo>
                <a:cubicBezTo>
                  <a:pt x="7" y="11"/>
                  <a:pt x="6" y="20"/>
                  <a:pt x="5" y="24"/>
                </a:cubicBezTo>
                <a:cubicBezTo>
                  <a:pt x="3" y="34"/>
                  <a:pt x="0" y="45"/>
                  <a:pt x="0" y="54"/>
                </a:cubicBezTo>
                <a:cubicBezTo>
                  <a:pt x="0" y="69"/>
                  <a:pt x="15" y="82"/>
                  <a:pt x="23" y="87"/>
                </a:cubicBezTo>
                <a:cubicBezTo>
                  <a:pt x="26" y="89"/>
                  <a:pt x="30" y="90"/>
                  <a:pt x="33" y="91"/>
                </a:cubicBezTo>
                <a:cubicBezTo>
                  <a:pt x="34" y="80"/>
                  <a:pt x="33" y="69"/>
                  <a:pt x="30" y="58"/>
                </a:cubicBezTo>
                <a:close/>
              </a:path>
            </a:pathLst>
          </a:custGeom>
          <a:solidFill>
            <a:schemeClr val="bg1">
              <a:alpha val="100000"/>
            </a:schemeClr>
          </a:solidFill>
          <a:ln w="9525">
            <a:noFill/>
          </a:ln>
        </p:spPr>
        <p:txBody>
          <a:bodyPr/>
          <a:lstStyle/>
          <a:p>
            <a:endParaRPr lang="zh-CN" altLang="en-US"/>
          </a:p>
        </p:txBody>
      </p:sp>
      <p:sp>
        <p:nvSpPr>
          <p:cNvPr id="55365" name="Freeform 72"/>
          <p:cNvSpPr/>
          <p:nvPr/>
        </p:nvSpPr>
        <p:spPr>
          <a:xfrm>
            <a:off x="4691063" y="1957388"/>
            <a:ext cx="265112" cy="112712"/>
          </a:xfrm>
          <a:custGeom>
            <a:avLst/>
            <a:gdLst/>
            <a:ahLst/>
            <a:cxnLst>
              <a:cxn ang="0">
                <a:pos x="403224240" y="178931094"/>
              </a:cxn>
              <a:cxn ang="0">
                <a:pos x="400703294" y="176410155"/>
              </a:cxn>
              <a:cxn ang="0">
                <a:pos x="2519358" y="65523772"/>
              </a:cxn>
              <a:cxn ang="0">
                <a:pos x="0" y="60483482"/>
              </a:cxn>
              <a:cxn ang="0">
                <a:pos x="0" y="57964130"/>
              </a:cxn>
              <a:cxn ang="0">
                <a:pos x="12599964" y="2520939"/>
              </a:cxn>
              <a:cxn ang="0">
                <a:pos x="17640267" y="0"/>
              </a:cxn>
              <a:cxn ang="0">
                <a:pos x="20161212" y="0"/>
              </a:cxn>
              <a:cxn ang="0">
                <a:pos x="418345149" y="115926673"/>
              </a:cxn>
              <a:cxn ang="0">
                <a:pos x="420864506" y="115926673"/>
              </a:cxn>
              <a:cxn ang="0">
                <a:pos x="420864506" y="120966963"/>
              </a:cxn>
              <a:cxn ang="0">
                <a:pos x="408264543" y="171369865"/>
              </a:cxn>
              <a:cxn ang="0">
                <a:pos x="403224240" y="178931094"/>
              </a:cxn>
            </a:cxnLst>
            <a:rect l="0" t="0" r="0" b="0"/>
            <a:pathLst>
              <a:path w="167" h="71">
                <a:moveTo>
                  <a:pt x="160" y="71"/>
                </a:moveTo>
                <a:lnTo>
                  <a:pt x="159" y="70"/>
                </a:lnTo>
                <a:lnTo>
                  <a:pt x="1" y="26"/>
                </a:lnTo>
                <a:lnTo>
                  <a:pt x="0" y="24"/>
                </a:lnTo>
                <a:lnTo>
                  <a:pt x="0" y="23"/>
                </a:lnTo>
                <a:lnTo>
                  <a:pt x="5" y="1"/>
                </a:lnTo>
                <a:lnTo>
                  <a:pt x="7" y="0"/>
                </a:lnTo>
                <a:lnTo>
                  <a:pt x="8" y="0"/>
                </a:lnTo>
                <a:lnTo>
                  <a:pt x="166" y="46"/>
                </a:lnTo>
                <a:lnTo>
                  <a:pt x="167" y="46"/>
                </a:lnTo>
                <a:lnTo>
                  <a:pt x="167" y="48"/>
                </a:lnTo>
                <a:lnTo>
                  <a:pt x="162" y="68"/>
                </a:lnTo>
                <a:lnTo>
                  <a:pt x="160" y="71"/>
                </a:lnTo>
                <a:close/>
              </a:path>
            </a:pathLst>
          </a:custGeom>
          <a:solidFill>
            <a:schemeClr val="bg1">
              <a:alpha val="100000"/>
            </a:schemeClr>
          </a:solidFill>
          <a:ln w="9525">
            <a:noFill/>
          </a:ln>
        </p:spPr>
        <p:txBody>
          <a:bodyPr/>
          <a:lstStyle/>
          <a:p>
            <a:endParaRPr lang="zh-CN" altLang="en-US"/>
          </a:p>
        </p:txBody>
      </p:sp>
      <p:sp>
        <p:nvSpPr>
          <p:cNvPr id="55366" name="Freeform 73"/>
          <p:cNvSpPr/>
          <p:nvPr/>
        </p:nvSpPr>
        <p:spPr>
          <a:xfrm>
            <a:off x="4837113" y="1962150"/>
            <a:ext cx="114300" cy="47625"/>
          </a:xfrm>
          <a:custGeom>
            <a:avLst/>
            <a:gdLst/>
            <a:ahLst/>
            <a:cxnLst>
              <a:cxn ang="0">
                <a:pos x="168851263" y="0"/>
              </a:cxn>
              <a:cxn ang="0">
                <a:pos x="0" y="45362813"/>
              </a:cxn>
              <a:cxn ang="0">
                <a:pos x="95765938" y="75604688"/>
              </a:cxn>
              <a:cxn ang="0">
                <a:pos x="181451250" y="50403125"/>
              </a:cxn>
              <a:cxn ang="0">
                <a:pos x="168851263" y="0"/>
              </a:cxn>
            </a:cxnLst>
            <a:rect l="0" t="0" r="0" b="0"/>
            <a:pathLst>
              <a:path w="72" h="30">
                <a:moveTo>
                  <a:pt x="67" y="0"/>
                </a:moveTo>
                <a:lnTo>
                  <a:pt x="0" y="18"/>
                </a:lnTo>
                <a:lnTo>
                  <a:pt x="38" y="30"/>
                </a:lnTo>
                <a:lnTo>
                  <a:pt x="72" y="20"/>
                </a:lnTo>
                <a:lnTo>
                  <a:pt x="67" y="0"/>
                </a:lnTo>
                <a:close/>
              </a:path>
            </a:pathLst>
          </a:custGeom>
          <a:solidFill>
            <a:schemeClr val="bg1">
              <a:alpha val="100000"/>
            </a:schemeClr>
          </a:solidFill>
          <a:ln w="9525">
            <a:noFill/>
          </a:ln>
        </p:spPr>
        <p:txBody>
          <a:bodyPr/>
          <a:lstStyle/>
          <a:p>
            <a:endParaRPr lang="zh-CN" altLang="en-US"/>
          </a:p>
        </p:txBody>
      </p:sp>
      <p:sp>
        <p:nvSpPr>
          <p:cNvPr id="55367" name="Freeform 74"/>
          <p:cNvSpPr/>
          <p:nvPr/>
        </p:nvSpPr>
        <p:spPr>
          <a:xfrm>
            <a:off x="4694238" y="2016125"/>
            <a:ext cx="115887" cy="49213"/>
          </a:xfrm>
          <a:custGeom>
            <a:avLst/>
            <a:gdLst/>
            <a:ahLst/>
            <a:cxnLst>
              <a:cxn ang="0">
                <a:pos x="0" y="25201819"/>
              </a:cxn>
              <a:cxn ang="0">
                <a:pos x="15120872" y="78126431"/>
              </a:cxn>
              <a:cxn ang="0">
                <a:pos x="183969819" y="27722794"/>
              </a:cxn>
              <a:cxn ang="0">
                <a:pos x="88204294" y="0"/>
              </a:cxn>
              <a:cxn ang="0">
                <a:pos x="0" y="25201819"/>
              </a:cxn>
            </a:cxnLst>
            <a:rect l="0" t="0" r="0" b="0"/>
            <a:pathLst>
              <a:path w="73" h="31">
                <a:moveTo>
                  <a:pt x="0" y="10"/>
                </a:moveTo>
                <a:lnTo>
                  <a:pt x="6" y="31"/>
                </a:lnTo>
                <a:lnTo>
                  <a:pt x="73" y="11"/>
                </a:lnTo>
                <a:lnTo>
                  <a:pt x="35" y="0"/>
                </a:lnTo>
                <a:lnTo>
                  <a:pt x="0" y="10"/>
                </a:lnTo>
                <a:close/>
              </a:path>
            </a:pathLst>
          </a:custGeom>
          <a:solidFill>
            <a:schemeClr val="bg1">
              <a:alpha val="100000"/>
            </a:schemeClr>
          </a:solidFill>
          <a:ln w="9525">
            <a:noFill/>
          </a:ln>
        </p:spPr>
        <p:txBody>
          <a:bodyPr/>
          <a:lstStyle/>
          <a:p>
            <a:endParaRPr lang="zh-CN" altLang="en-US"/>
          </a:p>
        </p:txBody>
      </p:sp>
      <p:sp>
        <p:nvSpPr>
          <p:cNvPr id="55368" name="Rectangle 75"/>
          <p:cNvSpPr/>
          <p:nvPr/>
        </p:nvSpPr>
        <p:spPr>
          <a:xfrm>
            <a:off x="5427663" y="1843088"/>
            <a:ext cx="36512" cy="1555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9" name="Oval 76"/>
          <p:cNvSpPr/>
          <p:nvPr/>
        </p:nvSpPr>
        <p:spPr>
          <a:xfrm>
            <a:off x="5427663" y="1790700"/>
            <a:ext cx="36512" cy="381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0" name="Freeform 77"/>
          <p:cNvSpPr>
            <a:spLocks noEditPoints="1"/>
          </p:cNvSpPr>
          <p:nvPr/>
        </p:nvSpPr>
        <p:spPr>
          <a:xfrm>
            <a:off x="5265738" y="1712913"/>
            <a:ext cx="360362" cy="361950"/>
          </a:xfrm>
          <a:custGeom>
            <a:avLst/>
            <a:gdLst/>
            <a:ahLst/>
            <a:cxnLst>
              <a:cxn ang="0">
                <a:pos x="405814910" y="0"/>
              </a:cxn>
              <a:cxn ang="0">
                <a:pos x="0" y="409399383"/>
              </a:cxn>
              <a:cxn ang="0">
                <a:pos x="405814910" y="818798766"/>
              </a:cxn>
              <a:cxn ang="0">
                <a:pos x="811629819" y="409399383"/>
              </a:cxn>
              <a:cxn ang="0">
                <a:pos x="405814910" y="0"/>
              </a:cxn>
              <a:cxn ang="0">
                <a:pos x="405814910" y="726684753"/>
              </a:cxn>
              <a:cxn ang="0">
                <a:pos x="91308974" y="409399383"/>
              </a:cxn>
              <a:cxn ang="0">
                <a:pos x="405814910" y="92114013"/>
              </a:cxn>
              <a:cxn ang="0">
                <a:pos x="720320845" y="409399383"/>
              </a:cxn>
              <a:cxn ang="0">
                <a:pos x="405814910" y="726684753"/>
              </a:cxn>
            </a:cxnLst>
            <a:rect l="0" t="0" r="0" b="0"/>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solidFill>
            <a:schemeClr val="bg1">
              <a:alpha val="100000"/>
            </a:schemeClr>
          </a:solidFill>
          <a:ln w="9525">
            <a:noFill/>
          </a:ln>
        </p:spPr>
        <p:txBody>
          <a:bodyPr/>
          <a:lstStyle/>
          <a:p>
            <a:endParaRPr lang="zh-CN" altLang="en-US"/>
          </a:p>
        </p:txBody>
      </p:sp>
      <p:sp>
        <p:nvSpPr>
          <p:cNvPr id="55371" name="Freeform 78"/>
          <p:cNvSpPr>
            <a:spLocks noEditPoints="1"/>
          </p:cNvSpPr>
          <p:nvPr/>
        </p:nvSpPr>
        <p:spPr>
          <a:xfrm>
            <a:off x="5915025" y="1712913"/>
            <a:ext cx="360363" cy="361950"/>
          </a:xfrm>
          <a:custGeom>
            <a:avLst/>
            <a:gdLst/>
            <a:ahLst/>
            <a:cxnLst>
              <a:cxn ang="0">
                <a:pos x="405816036" y="0"/>
              </a:cxn>
              <a:cxn ang="0">
                <a:pos x="0" y="409399383"/>
              </a:cxn>
              <a:cxn ang="0">
                <a:pos x="405816036" y="818798766"/>
              </a:cxn>
              <a:cxn ang="0">
                <a:pos x="811632071" y="409399383"/>
              </a:cxn>
              <a:cxn ang="0">
                <a:pos x="405816036" y="0"/>
              </a:cxn>
              <a:cxn ang="0">
                <a:pos x="405816036" y="726684753"/>
              </a:cxn>
              <a:cxn ang="0">
                <a:pos x="91309227" y="409399383"/>
              </a:cxn>
              <a:cxn ang="0">
                <a:pos x="405816036" y="92114013"/>
              </a:cxn>
              <a:cxn ang="0">
                <a:pos x="720322844" y="409399383"/>
              </a:cxn>
              <a:cxn ang="0">
                <a:pos x="405816036" y="726684753"/>
              </a:cxn>
            </a:cxnLst>
            <a:rect l="0" t="0" r="0" b="0"/>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solidFill>
            <a:schemeClr val="bg1">
              <a:alpha val="100000"/>
            </a:schemeClr>
          </a:solidFill>
          <a:ln w="9525">
            <a:noFill/>
          </a:ln>
        </p:spPr>
        <p:txBody>
          <a:bodyPr/>
          <a:lstStyle/>
          <a:p>
            <a:endParaRPr lang="zh-CN" altLang="en-US"/>
          </a:p>
        </p:txBody>
      </p:sp>
      <p:sp>
        <p:nvSpPr>
          <p:cNvPr id="55372" name="Freeform 79"/>
          <p:cNvSpPr/>
          <p:nvPr/>
        </p:nvSpPr>
        <p:spPr>
          <a:xfrm>
            <a:off x="6029325" y="1787525"/>
            <a:ext cx="131763" cy="160338"/>
          </a:xfrm>
          <a:custGeom>
            <a:avLst/>
            <a:gdLst/>
            <a:ahLst/>
            <a:cxnLst>
              <a:cxn ang="0">
                <a:pos x="113541086" y="362088370"/>
              </a:cxn>
              <a:cxn ang="0">
                <a:pos x="190954120" y="362088370"/>
              </a:cxn>
              <a:cxn ang="0">
                <a:pos x="190954120" y="300891194"/>
              </a:cxn>
              <a:cxn ang="0">
                <a:pos x="221920697" y="254991619"/>
              </a:cxn>
              <a:cxn ang="0">
                <a:pos x="299333731" y="142795668"/>
              </a:cxn>
              <a:cxn ang="0">
                <a:pos x="185792645" y="10200658"/>
              </a:cxn>
              <a:cxn ang="0">
                <a:pos x="41287255" y="50998775"/>
              </a:cxn>
              <a:cxn ang="0">
                <a:pos x="0" y="183593785"/>
              </a:cxn>
              <a:cxn ang="0">
                <a:pos x="77413034" y="183593785"/>
              </a:cxn>
              <a:cxn ang="0">
                <a:pos x="77413034" y="168293926"/>
              </a:cxn>
              <a:cxn ang="0">
                <a:pos x="134184713" y="86697692"/>
              </a:cxn>
              <a:cxn ang="0">
                <a:pos x="201277070" y="107096751"/>
              </a:cxn>
              <a:cxn ang="0">
                <a:pos x="190954120" y="178494585"/>
              </a:cxn>
              <a:cxn ang="0">
                <a:pos x="149666866" y="209094302"/>
              </a:cxn>
              <a:cxn ang="0">
                <a:pos x="113541086" y="270291477"/>
              </a:cxn>
              <a:cxn ang="0">
                <a:pos x="113541086" y="362088370"/>
              </a:cxn>
            </a:cxnLst>
            <a:rect l="0" t="0" r="0" b="0"/>
            <a:pathLst>
              <a:path w="58" h="71">
                <a:moveTo>
                  <a:pt x="22" y="71"/>
                </a:moveTo>
                <a:cubicBezTo>
                  <a:pt x="37" y="71"/>
                  <a:pt x="37" y="71"/>
                  <a:pt x="37" y="71"/>
                </a:cubicBezTo>
                <a:cubicBezTo>
                  <a:pt x="37" y="59"/>
                  <a:pt x="37" y="59"/>
                  <a:pt x="37" y="59"/>
                </a:cubicBezTo>
                <a:cubicBezTo>
                  <a:pt x="37" y="56"/>
                  <a:pt x="39" y="53"/>
                  <a:pt x="43" y="50"/>
                </a:cubicBezTo>
                <a:cubicBezTo>
                  <a:pt x="47" y="47"/>
                  <a:pt x="58" y="42"/>
                  <a:pt x="58" y="28"/>
                </a:cubicBezTo>
                <a:cubicBezTo>
                  <a:pt x="58" y="14"/>
                  <a:pt x="46" y="4"/>
                  <a:pt x="36" y="2"/>
                </a:cubicBezTo>
                <a:cubicBezTo>
                  <a:pt x="27" y="0"/>
                  <a:pt x="16" y="2"/>
                  <a:pt x="8" y="10"/>
                </a:cubicBezTo>
                <a:cubicBezTo>
                  <a:pt x="1" y="17"/>
                  <a:pt x="0" y="23"/>
                  <a:pt x="0" y="36"/>
                </a:cubicBezTo>
                <a:cubicBezTo>
                  <a:pt x="15" y="36"/>
                  <a:pt x="15" y="36"/>
                  <a:pt x="15" y="36"/>
                </a:cubicBezTo>
                <a:cubicBezTo>
                  <a:pt x="15" y="33"/>
                  <a:pt x="15" y="33"/>
                  <a:pt x="15" y="33"/>
                </a:cubicBezTo>
                <a:cubicBezTo>
                  <a:pt x="15" y="26"/>
                  <a:pt x="16" y="19"/>
                  <a:pt x="26" y="17"/>
                </a:cubicBezTo>
                <a:cubicBezTo>
                  <a:pt x="31" y="16"/>
                  <a:pt x="36" y="18"/>
                  <a:pt x="39" y="21"/>
                </a:cubicBezTo>
                <a:cubicBezTo>
                  <a:pt x="43" y="24"/>
                  <a:pt x="43" y="32"/>
                  <a:pt x="37" y="35"/>
                </a:cubicBezTo>
                <a:cubicBezTo>
                  <a:pt x="29" y="41"/>
                  <a:pt x="29" y="41"/>
                  <a:pt x="29" y="41"/>
                </a:cubicBezTo>
                <a:cubicBezTo>
                  <a:pt x="24" y="44"/>
                  <a:pt x="22" y="48"/>
                  <a:pt x="22" y="53"/>
                </a:cubicBezTo>
                <a:cubicBezTo>
                  <a:pt x="22" y="71"/>
                  <a:pt x="22" y="71"/>
                  <a:pt x="22" y="71"/>
                </a:cubicBezTo>
                <a:close/>
              </a:path>
            </a:pathLst>
          </a:custGeom>
          <a:solidFill>
            <a:schemeClr val="bg1">
              <a:alpha val="100000"/>
            </a:schemeClr>
          </a:solidFill>
          <a:ln w="9525">
            <a:noFill/>
          </a:ln>
        </p:spPr>
        <p:txBody>
          <a:bodyPr/>
          <a:lstStyle/>
          <a:p>
            <a:endParaRPr lang="zh-CN" altLang="en-US"/>
          </a:p>
        </p:txBody>
      </p:sp>
      <p:sp>
        <p:nvSpPr>
          <p:cNvPr id="55373" name="Oval 80"/>
          <p:cNvSpPr/>
          <p:nvPr/>
        </p:nvSpPr>
        <p:spPr>
          <a:xfrm>
            <a:off x="6080125" y="1962150"/>
            <a:ext cx="34925" cy="365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4" name="Freeform 81"/>
          <p:cNvSpPr/>
          <p:nvPr/>
        </p:nvSpPr>
        <p:spPr>
          <a:xfrm>
            <a:off x="6546850" y="1733550"/>
            <a:ext cx="396875" cy="330200"/>
          </a:xfrm>
          <a:custGeom>
            <a:avLst/>
            <a:gdLst/>
            <a:ahLst/>
            <a:cxnLst>
              <a:cxn ang="0">
                <a:pos x="0" y="463708750"/>
              </a:cxn>
              <a:cxn ang="0">
                <a:pos x="113407825" y="463708750"/>
              </a:cxn>
              <a:cxn ang="0">
                <a:pos x="113407825" y="347781563"/>
              </a:cxn>
              <a:cxn ang="0">
                <a:pos x="229335013" y="347781563"/>
              </a:cxn>
              <a:cxn ang="0">
                <a:pos x="229335013" y="229335013"/>
              </a:cxn>
              <a:cxn ang="0">
                <a:pos x="342741250" y="229335013"/>
              </a:cxn>
              <a:cxn ang="0">
                <a:pos x="342741250" y="115927188"/>
              </a:cxn>
              <a:cxn ang="0">
                <a:pos x="458668438" y="115927188"/>
              </a:cxn>
              <a:cxn ang="0">
                <a:pos x="458668438" y="0"/>
              </a:cxn>
              <a:cxn ang="0">
                <a:pos x="630039063" y="0"/>
              </a:cxn>
              <a:cxn ang="0">
                <a:pos x="630039063" y="57964388"/>
              </a:cxn>
              <a:cxn ang="0">
                <a:pos x="514111875" y="57964388"/>
              </a:cxn>
              <a:cxn ang="0">
                <a:pos x="514111875" y="173891575"/>
              </a:cxn>
              <a:cxn ang="0">
                <a:pos x="400705638" y="173891575"/>
              </a:cxn>
              <a:cxn ang="0">
                <a:pos x="400705638" y="289818763"/>
              </a:cxn>
              <a:cxn ang="0">
                <a:pos x="284778450" y="289818763"/>
              </a:cxn>
              <a:cxn ang="0">
                <a:pos x="284778450" y="405745950"/>
              </a:cxn>
              <a:cxn ang="0">
                <a:pos x="171370625" y="405745950"/>
              </a:cxn>
              <a:cxn ang="0">
                <a:pos x="171370625" y="524192500"/>
              </a:cxn>
              <a:cxn ang="0">
                <a:pos x="0" y="524192500"/>
              </a:cxn>
              <a:cxn ang="0">
                <a:pos x="0" y="463708750"/>
              </a:cxn>
            </a:cxnLst>
            <a:rect l="0" t="0" r="0" b="0"/>
            <a:pathLst>
              <a:path w="250" h="208">
                <a:moveTo>
                  <a:pt x="0" y="184"/>
                </a:moveTo>
                <a:lnTo>
                  <a:pt x="45" y="184"/>
                </a:lnTo>
                <a:lnTo>
                  <a:pt x="45" y="138"/>
                </a:lnTo>
                <a:lnTo>
                  <a:pt x="91" y="138"/>
                </a:lnTo>
                <a:lnTo>
                  <a:pt x="91" y="91"/>
                </a:lnTo>
                <a:lnTo>
                  <a:pt x="136" y="91"/>
                </a:lnTo>
                <a:lnTo>
                  <a:pt x="136" y="46"/>
                </a:lnTo>
                <a:lnTo>
                  <a:pt x="182" y="46"/>
                </a:lnTo>
                <a:lnTo>
                  <a:pt x="182" y="0"/>
                </a:lnTo>
                <a:lnTo>
                  <a:pt x="250" y="0"/>
                </a:lnTo>
                <a:lnTo>
                  <a:pt x="250" y="23"/>
                </a:lnTo>
                <a:lnTo>
                  <a:pt x="204" y="23"/>
                </a:lnTo>
                <a:lnTo>
                  <a:pt x="204" y="69"/>
                </a:lnTo>
                <a:lnTo>
                  <a:pt x="159" y="69"/>
                </a:lnTo>
                <a:lnTo>
                  <a:pt x="159" y="115"/>
                </a:lnTo>
                <a:lnTo>
                  <a:pt x="113" y="115"/>
                </a:lnTo>
                <a:lnTo>
                  <a:pt x="113" y="161"/>
                </a:lnTo>
                <a:lnTo>
                  <a:pt x="68" y="161"/>
                </a:lnTo>
                <a:lnTo>
                  <a:pt x="68" y="208"/>
                </a:lnTo>
                <a:lnTo>
                  <a:pt x="0" y="208"/>
                </a:lnTo>
                <a:lnTo>
                  <a:pt x="0" y="184"/>
                </a:lnTo>
                <a:close/>
              </a:path>
            </a:pathLst>
          </a:custGeom>
          <a:solidFill>
            <a:schemeClr val="bg1">
              <a:alpha val="100000"/>
            </a:schemeClr>
          </a:solidFill>
          <a:ln w="9525">
            <a:noFill/>
          </a:ln>
        </p:spPr>
        <p:txBody>
          <a:bodyPr/>
          <a:lstStyle/>
          <a:p>
            <a:endParaRPr lang="zh-CN" altLang="en-US"/>
          </a:p>
        </p:txBody>
      </p:sp>
      <p:sp>
        <p:nvSpPr>
          <p:cNvPr id="55375" name="Freeform 82"/>
          <p:cNvSpPr/>
          <p:nvPr/>
        </p:nvSpPr>
        <p:spPr>
          <a:xfrm>
            <a:off x="7240588" y="1700213"/>
            <a:ext cx="342900" cy="347662"/>
          </a:xfrm>
          <a:custGeom>
            <a:avLst/>
            <a:gdLst/>
            <a:ahLst/>
            <a:cxnLst>
              <a:cxn ang="0">
                <a:pos x="564898423" y="346564833"/>
              </a:cxn>
              <a:cxn ang="0">
                <a:pos x="564898423" y="173282416"/>
              </a:cxn>
              <a:cxn ang="0">
                <a:pos x="732842722" y="188570514"/>
              </a:cxn>
              <a:cxn ang="0">
                <a:pos x="732842722" y="45868809"/>
              </a:cxn>
              <a:cxn ang="0">
                <a:pos x="534364532" y="45868809"/>
              </a:cxn>
              <a:cxn ang="0">
                <a:pos x="534364532" y="45868809"/>
              </a:cxn>
              <a:cxn ang="0">
                <a:pos x="534364532" y="45868809"/>
              </a:cxn>
              <a:cxn ang="0">
                <a:pos x="534364532" y="326176940"/>
              </a:cxn>
              <a:cxn ang="0">
                <a:pos x="386777664" y="229344043"/>
              </a:cxn>
              <a:cxn ang="0">
                <a:pos x="0" y="479073721"/>
              </a:cxn>
              <a:cxn ang="0">
                <a:pos x="91606186" y="479073721"/>
              </a:cxn>
              <a:cxn ang="0">
                <a:pos x="91606186" y="784865025"/>
              </a:cxn>
              <a:cxn ang="0">
                <a:pos x="310439552" y="784865025"/>
              </a:cxn>
              <a:cxn ang="0">
                <a:pos x="310439552" y="575906618"/>
              </a:cxn>
              <a:cxn ang="0">
                <a:pos x="463115777" y="575906618"/>
              </a:cxn>
              <a:cxn ang="0">
                <a:pos x="463115777" y="779767488"/>
              </a:cxn>
              <a:cxn ang="0">
                <a:pos x="681949143" y="779767488"/>
              </a:cxn>
              <a:cxn ang="0">
                <a:pos x="681949143" y="479073721"/>
              </a:cxn>
              <a:cxn ang="0">
                <a:pos x="773555329" y="479073721"/>
              </a:cxn>
              <a:cxn ang="0">
                <a:pos x="564898423" y="346564833"/>
              </a:cxn>
            </a:cxnLst>
            <a:rect l="0" t="0" r="0" b="0"/>
            <a:pathLst>
              <a:path w="152" h="154">
                <a:moveTo>
                  <a:pt x="111" y="68"/>
                </a:moveTo>
                <a:cubicBezTo>
                  <a:pt x="111" y="34"/>
                  <a:pt x="111" y="34"/>
                  <a:pt x="111" y="34"/>
                </a:cubicBezTo>
                <a:cubicBezTo>
                  <a:pt x="122" y="33"/>
                  <a:pt x="133" y="44"/>
                  <a:pt x="144" y="37"/>
                </a:cubicBezTo>
                <a:cubicBezTo>
                  <a:pt x="144" y="9"/>
                  <a:pt x="144" y="9"/>
                  <a:pt x="144" y="9"/>
                </a:cubicBezTo>
                <a:cubicBezTo>
                  <a:pt x="131" y="17"/>
                  <a:pt x="118" y="0"/>
                  <a:pt x="105" y="9"/>
                </a:cubicBezTo>
                <a:cubicBezTo>
                  <a:pt x="105" y="9"/>
                  <a:pt x="105" y="9"/>
                  <a:pt x="105" y="9"/>
                </a:cubicBezTo>
                <a:cubicBezTo>
                  <a:pt x="105" y="9"/>
                  <a:pt x="105" y="9"/>
                  <a:pt x="105" y="9"/>
                </a:cubicBezTo>
                <a:cubicBezTo>
                  <a:pt x="105" y="64"/>
                  <a:pt x="105" y="64"/>
                  <a:pt x="105" y="64"/>
                </a:cubicBezTo>
                <a:cubicBezTo>
                  <a:pt x="76" y="45"/>
                  <a:pt x="76" y="45"/>
                  <a:pt x="76" y="45"/>
                </a:cubicBezTo>
                <a:cubicBezTo>
                  <a:pt x="0" y="94"/>
                  <a:pt x="0" y="94"/>
                  <a:pt x="0" y="94"/>
                </a:cubicBezTo>
                <a:cubicBezTo>
                  <a:pt x="18" y="94"/>
                  <a:pt x="18" y="94"/>
                  <a:pt x="18" y="94"/>
                </a:cubicBezTo>
                <a:cubicBezTo>
                  <a:pt x="18" y="154"/>
                  <a:pt x="18" y="154"/>
                  <a:pt x="18" y="154"/>
                </a:cubicBezTo>
                <a:cubicBezTo>
                  <a:pt x="61" y="154"/>
                  <a:pt x="61" y="154"/>
                  <a:pt x="61" y="154"/>
                </a:cubicBezTo>
                <a:cubicBezTo>
                  <a:pt x="61" y="113"/>
                  <a:pt x="61" y="113"/>
                  <a:pt x="61" y="113"/>
                </a:cubicBezTo>
                <a:cubicBezTo>
                  <a:pt x="91" y="113"/>
                  <a:pt x="91" y="113"/>
                  <a:pt x="91" y="113"/>
                </a:cubicBezTo>
                <a:cubicBezTo>
                  <a:pt x="91" y="153"/>
                  <a:pt x="91" y="153"/>
                  <a:pt x="91" y="153"/>
                </a:cubicBezTo>
                <a:cubicBezTo>
                  <a:pt x="134" y="153"/>
                  <a:pt x="134" y="153"/>
                  <a:pt x="134" y="153"/>
                </a:cubicBezTo>
                <a:cubicBezTo>
                  <a:pt x="134" y="94"/>
                  <a:pt x="134" y="94"/>
                  <a:pt x="134" y="94"/>
                </a:cubicBezTo>
                <a:cubicBezTo>
                  <a:pt x="152" y="94"/>
                  <a:pt x="152" y="94"/>
                  <a:pt x="152" y="94"/>
                </a:cubicBezTo>
                <a:lnTo>
                  <a:pt x="111" y="68"/>
                </a:lnTo>
                <a:close/>
              </a:path>
            </a:pathLst>
          </a:custGeom>
          <a:solidFill>
            <a:schemeClr val="bg1">
              <a:alpha val="100000"/>
            </a:schemeClr>
          </a:solidFill>
          <a:ln w="9525">
            <a:noFill/>
          </a:ln>
        </p:spPr>
        <p:txBody>
          <a:bodyPr/>
          <a:lstStyle/>
          <a:p>
            <a:endParaRPr lang="zh-CN" altLang="en-US"/>
          </a:p>
        </p:txBody>
      </p:sp>
      <p:sp>
        <p:nvSpPr>
          <p:cNvPr id="55376" name="Freeform 83"/>
          <p:cNvSpPr>
            <a:spLocks noEditPoints="1"/>
          </p:cNvSpPr>
          <p:nvPr/>
        </p:nvSpPr>
        <p:spPr>
          <a:xfrm>
            <a:off x="7878763" y="1685925"/>
            <a:ext cx="311150" cy="371475"/>
          </a:xfrm>
          <a:custGeom>
            <a:avLst/>
            <a:gdLst/>
            <a:ahLst/>
            <a:cxnLst>
              <a:cxn ang="0">
                <a:pos x="396529109" y="271924230"/>
              </a:cxn>
              <a:cxn ang="0">
                <a:pos x="589710420" y="30784858"/>
              </a:cxn>
              <a:cxn ang="0">
                <a:pos x="554124329" y="0"/>
              </a:cxn>
              <a:cxn ang="0">
                <a:pos x="340610043" y="271924230"/>
              </a:cxn>
              <a:cxn ang="0">
                <a:pos x="335525671" y="271924230"/>
              </a:cxn>
              <a:cxn ang="0">
                <a:pos x="183014822" y="148789328"/>
              </a:cxn>
              <a:cxn ang="0">
                <a:pos x="157595220" y="179571921"/>
              </a:cxn>
              <a:cxn ang="0">
                <a:pos x="274519979" y="271924230"/>
              </a:cxn>
              <a:cxn ang="0">
                <a:pos x="0" y="271924230"/>
              </a:cxn>
              <a:cxn ang="0">
                <a:pos x="0" y="841424851"/>
              </a:cxn>
              <a:cxn ang="0">
                <a:pos x="701553062" y="841424851"/>
              </a:cxn>
              <a:cxn ang="0">
                <a:pos x="701553062" y="271924230"/>
              </a:cxn>
              <a:cxn ang="0">
                <a:pos x="396529109" y="271924230"/>
              </a:cxn>
              <a:cxn ang="0">
                <a:pos x="467701289" y="784987832"/>
              </a:cxn>
              <a:cxn ang="0">
                <a:pos x="427033083" y="743942110"/>
              </a:cxn>
              <a:cxn ang="0">
                <a:pos x="467701289" y="702898653"/>
              </a:cxn>
              <a:cxn ang="0">
                <a:pos x="508371751" y="743942110"/>
              </a:cxn>
              <a:cxn ang="0">
                <a:pos x="467701289" y="784987832"/>
              </a:cxn>
              <a:cxn ang="0">
                <a:pos x="574459560" y="784987832"/>
              </a:cxn>
              <a:cxn ang="0">
                <a:pos x="528706982" y="743942110"/>
              </a:cxn>
              <a:cxn ang="0">
                <a:pos x="574459560" y="702898653"/>
              </a:cxn>
              <a:cxn ang="0">
                <a:pos x="615130022" y="743942110"/>
              </a:cxn>
              <a:cxn ang="0">
                <a:pos x="574459560" y="784987832"/>
              </a:cxn>
              <a:cxn ang="0">
                <a:pos x="635465253" y="661852930"/>
              </a:cxn>
              <a:cxn ang="0">
                <a:pos x="66087809" y="661852930"/>
              </a:cxn>
              <a:cxn ang="0">
                <a:pos x="66087809" y="333491681"/>
              </a:cxn>
              <a:cxn ang="0">
                <a:pos x="635465253" y="333491681"/>
              </a:cxn>
              <a:cxn ang="0">
                <a:pos x="635465253" y="661852930"/>
              </a:cxn>
            </a:cxnLst>
            <a:rect l="0" t="0" r="0" b="0"/>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alpha val="100000"/>
            </a:schemeClr>
          </a:solidFill>
          <a:ln w="9525">
            <a:noFill/>
          </a:ln>
        </p:spPr>
        <p:txBody>
          <a:bodyPr/>
          <a:lstStyle/>
          <a:p>
            <a:endParaRPr lang="zh-CN" altLang="en-US"/>
          </a:p>
        </p:txBody>
      </p:sp>
      <p:sp>
        <p:nvSpPr>
          <p:cNvPr id="55377" name="Oval 84"/>
          <p:cNvSpPr/>
          <p:nvPr/>
        </p:nvSpPr>
        <p:spPr>
          <a:xfrm>
            <a:off x="852488" y="2438400"/>
            <a:ext cx="92075" cy="904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8" name="Oval 85"/>
          <p:cNvSpPr/>
          <p:nvPr/>
        </p:nvSpPr>
        <p:spPr>
          <a:xfrm>
            <a:off x="1069975" y="2438400"/>
            <a:ext cx="93663" cy="920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9" name="Oval 86"/>
          <p:cNvSpPr/>
          <p:nvPr/>
        </p:nvSpPr>
        <p:spPr>
          <a:xfrm>
            <a:off x="912813" y="2541588"/>
            <a:ext cx="87312" cy="889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0" name="Oval 87"/>
          <p:cNvSpPr/>
          <p:nvPr/>
        </p:nvSpPr>
        <p:spPr>
          <a:xfrm>
            <a:off x="1014413" y="2540000"/>
            <a:ext cx="90487" cy="904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1" name="Oval 88"/>
          <p:cNvSpPr/>
          <p:nvPr/>
        </p:nvSpPr>
        <p:spPr>
          <a:xfrm>
            <a:off x="960438" y="2635250"/>
            <a:ext cx="92075" cy="904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2" name="Freeform 89"/>
          <p:cNvSpPr/>
          <p:nvPr/>
        </p:nvSpPr>
        <p:spPr>
          <a:xfrm>
            <a:off x="914400" y="2354263"/>
            <a:ext cx="185738" cy="176212"/>
          </a:xfrm>
          <a:custGeom>
            <a:avLst/>
            <a:gdLst/>
            <a:ahLst/>
            <a:cxnLst>
              <a:cxn ang="0">
                <a:pos x="189833296" y="209251750"/>
              </a:cxn>
              <a:cxn ang="0">
                <a:pos x="107743896" y="301116939"/>
              </a:cxn>
              <a:cxn ang="0">
                <a:pos x="205224634" y="398087758"/>
              </a:cxn>
              <a:cxn ang="0">
                <a:pos x="302707638" y="301116939"/>
              </a:cxn>
              <a:cxn ang="0">
                <a:pos x="230879129" y="209251750"/>
              </a:cxn>
              <a:cxn ang="0">
                <a:pos x="230879129" y="40829224"/>
              </a:cxn>
              <a:cxn ang="0">
                <a:pos x="420712426" y="40829224"/>
              </a:cxn>
              <a:cxn ang="0">
                <a:pos x="420712426" y="0"/>
              </a:cxn>
              <a:cxn ang="0">
                <a:pos x="0" y="0"/>
              </a:cxn>
              <a:cxn ang="0">
                <a:pos x="0" y="40829224"/>
              </a:cxn>
              <a:cxn ang="0">
                <a:pos x="189833296" y="40829224"/>
              </a:cxn>
              <a:cxn ang="0">
                <a:pos x="189833296" y="209251750"/>
              </a:cxn>
            </a:cxnLst>
            <a:rect l="0" t="0" r="0" b="0"/>
            <a:pathLst>
              <a:path w="82" h="78">
                <a:moveTo>
                  <a:pt x="37" y="41"/>
                </a:moveTo>
                <a:cubicBezTo>
                  <a:pt x="28" y="42"/>
                  <a:pt x="21" y="50"/>
                  <a:pt x="21" y="59"/>
                </a:cubicBezTo>
                <a:cubicBezTo>
                  <a:pt x="21" y="70"/>
                  <a:pt x="30" y="78"/>
                  <a:pt x="40" y="78"/>
                </a:cubicBezTo>
                <a:cubicBezTo>
                  <a:pt x="51" y="78"/>
                  <a:pt x="59" y="70"/>
                  <a:pt x="59" y="59"/>
                </a:cubicBezTo>
                <a:cubicBezTo>
                  <a:pt x="59" y="51"/>
                  <a:pt x="53" y="43"/>
                  <a:pt x="45" y="41"/>
                </a:cubicBezTo>
                <a:cubicBezTo>
                  <a:pt x="45" y="8"/>
                  <a:pt x="45" y="8"/>
                  <a:pt x="45" y="8"/>
                </a:cubicBezTo>
                <a:cubicBezTo>
                  <a:pt x="82" y="8"/>
                  <a:pt x="82" y="8"/>
                  <a:pt x="82" y="8"/>
                </a:cubicBezTo>
                <a:cubicBezTo>
                  <a:pt x="82" y="0"/>
                  <a:pt x="82" y="0"/>
                  <a:pt x="82" y="0"/>
                </a:cubicBezTo>
                <a:cubicBezTo>
                  <a:pt x="0" y="0"/>
                  <a:pt x="0" y="0"/>
                  <a:pt x="0" y="0"/>
                </a:cubicBezTo>
                <a:cubicBezTo>
                  <a:pt x="0" y="8"/>
                  <a:pt x="0" y="8"/>
                  <a:pt x="0" y="8"/>
                </a:cubicBezTo>
                <a:cubicBezTo>
                  <a:pt x="37" y="8"/>
                  <a:pt x="37" y="8"/>
                  <a:pt x="37" y="8"/>
                </a:cubicBezTo>
                <a:lnTo>
                  <a:pt x="37" y="41"/>
                </a:lnTo>
                <a:close/>
              </a:path>
            </a:pathLst>
          </a:custGeom>
          <a:solidFill>
            <a:schemeClr val="bg1">
              <a:alpha val="100000"/>
            </a:schemeClr>
          </a:solidFill>
          <a:ln w="9525">
            <a:noFill/>
          </a:ln>
        </p:spPr>
        <p:txBody>
          <a:bodyPr/>
          <a:lstStyle/>
          <a:p>
            <a:endParaRPr lang="zh-CN" altLang="en-US"/>
          </a:p>
        </p:txBody>
      </p:sp>
      <p:sp>
        <p:nvSpPr>
          <p:cNvPr id="55383" name="Freeform 90"/>
          <p:cNvSpPr>
            <a:spLocks noEditPoints="1"/>
          </p:cNvSpPr>
          <p:nvPr/>
        </p:nvSpPr>
        <p:spPr>
          <a:xfrm>
            <a:off x="1552575" y="2370138"/>
            <a:ext cx="244475" cy="312737"/>
          </a:xfrm>
          <a:custGeom>
            <a:avLst/>
            <a:gdLst/>
            <a:ahLst/>
            <a:cxnLst>
              <a:cxn ang="0">
                <a:pos x="543160068" y="154072829"/>
              </a:cxn>
              <a:cxn ang="0">
                <a:pos x="415055168" y="10270464"/>
              </a:cxn>
              <a:cxn ang="0">
                <a:pos x="415055168" y="0"/>
              </a:cxn>
              <a:cxn ang="0">
                <a:pos x="0" y="0"/>
              </a:cxn>
              <a:cxn ang="0">
                <a:pos x="0" y="708730028"/>
              </a:cxn>
              <a:cxn ang="0">
                <a:pos x="553407645" y="708730028"/>
              </a:cxn>
              <a:cxn ang="0">
                <a:pos x="553407645" y="154072829"/>
              </a:cxn>
              <a:cxn ang="0">
                <a:pos x="543160068" y="154072829"/>
              </a:cxn>
              <a:cxn ang="0">
                <a:pos x="522662650" y="154072829"/>
              </a:cxn>
              <a:cxn ang="0">
                <a:pos x="415055168" y="154072829"/>
              </a:cxn>
              <a:cxn ang="0">
                <a:pos x="415055168" y="35951158"/>
              </a:cxn>
              <a:cxn ang="0">
                <a:pos x="522662650" y="154072829"/>
              </a:cxn>
              <a:cxn ang="0">
                <a:pos x="532910227" y="688186833"/>
              </a:cxn>
              <a:cxn ang="0">
                <a:pos x="20497418" y="688186833"/>
              </a:cxn>
              <a:cxn ang="0">
                <a:pos x="20497418" y="20543195"/>
              </a:cxn>
              <a:cxn ang="0">
                <a:pos x="394560013" y="20543195"/>
              </a:cxn>
              <a:cxn ang="0">
                <a:pos x="394560013" y="174613758"/>
              </a:cxn>
              <a:cxn ang="0">
                <a:pos x="532910227" y="174613758"/>
              </a:cxn>
              <a:cxn ang="0">
                <a:pos x="532910227" y="688186833"/>
              </a:cxn>
            </a:cxnLst>
            <a:rect l="0" t="0" r="0" b="0"/>
            <a:pathLst>
              <a:path w="108" h="138">
                <a:moveTo>
                  <a:pt x="106" y="30"/>
                </a:moveTo>
                <a:cubicBezTo>
                  <a:pt x="81" y="2"/>
                  <a:pt x="81" y="2"/>
                  <a:pt x="81" y="2"/>
                </a:cubicBezTo>
                <a:cubicBezTo>
                  <a:pt x="81" y="0"/>
                  <a:pt x="81" y="0"/>
                  <a:pt x="81" y="0"/>
                </a:cubicBezTo>
                <a:cubicBezTo>
                  <a:pt x="0" y="0"/>
                  <a:pt x="0" y="0"/>
                  <a:pt x="0" y="0"/>
                </a:cubicBezTo>
                <a:cubicBezTo>
                  <a:pt x="0" y="138"/>
                  <a:pt x="0" y="138"/>
                  <a:pt x="0" y="138"/>
                </a:cubicBezTo>
                <a:cubicBezTo>
                  <a:pt x="108" y="138"/>
                  <a:pt x="108" y="138"/>
                  <a:pt x="108" y="138"/>
                </a:cubicBezTo>
                <a:cubicBezTo>
                  <a:pt x="108" y="30"/>
                  <a:pt x="108" y="30"/>
                  <a:pt x="108" y="30"/>
                </a:cubicBezTo>
                <a:lnTo>
                  <a:pt x="106" y="30"/>
                </a:lnTo>
                <a:close/>
                <a:moveTo>
                  <a:pt x="102" y="30"/>
                </a:moveTo>
                <a:cubicBezTo>
                  <a:pt x="81" y="30"/>
                  <a:pt x="81" y="30"/>
                  <a:pt x="81" y="30"/>
                </a:cubicBezTo>
                <a:cubicBezTo>
                  <a:pt x="81" y="7"/>
                  <a:pt x="81" y="7"/>
                  <a:pt x="81" y="7"/>
                </a:cubicBezTo>
                <a:lnTo>
                  <a:pt x="102" y="30"/>
                </a:lnTo>
                <a:close/>
                <a:moveTo>
                  <a:pt x="104" y="134"/>
                </a:moveTo>
                <a:cubicBezTo>
                  <a:pt x="96" y="134"/>
                  <a:pt x="12" y="134"/>
                  <a:pt x="4" y="134"/>
                </a:cubicBezTo>
                <a:cubicBezTo>
                  <a:pt x="4" y="126"/>
                  <a:pt x="4" y="12"/>
                  <a:pt x="4" y="4"/>
                </a:cubicBezTo>
                <a:cubicBezTo>
                  <a:pt x="9" y="4"/>
                  <a:pt x="49" y="4"/>
                  <a:pt x="77" y="4"/>
                </a:cubicBezTo>
                <a:cubicBezTo>
                  <a:pt x="77" y="34"/>
                  <a:pt x="77" y="34"/>
                  <a:pt x="77" y="34"/>
                </a:cubicBezTo>
                <a:cubicBezTo>
                  <a:pt x="104" y="34"/>
                  <a:pt x="104" y="34"/>
                  <a:pt x="104" y="34"/>
                </a:cubicBezTo>
                <a:cubicBezTo>
                  <a:pt x="104" y="71"/>
                  <a:pt x="104" y="129"/>
                  <a:pt x="104" y="134"/>
                </a:cubicBezTo>
                <a:close/>
              </a:path>
            </a:pathLst>
          </a:custGeom>
          <a:solidFill>
            <a:schemeClr val="bg1">
              <a:alpha val="100000"/>
            </a:schemeClr>
          </a:solidFill>
          <a:ln w="9525">
            <a:noFill/>
          </a:ln>
        </p:spPr>
        <p:txBody>
          <a:bodyPr/>
          <a:lstStyle/>
          <a:p>
            <a:endParaRPr lang="zh-CN" altLang="en-US"/>
          </a:p>
        </p:txBody>
      </p:sp>
      <p:sp>
        <p:nvSpPr>
          <p:cNvPr id="55384" name="Freeform 91"/>
          <p:cNvSpPr>
            <a:spLocks noEditPoints="1"/>
          </p:cNvSpPr>
          <p:nvPr/>
        </p:nvSpPr>
        <p:spPr>
          <a:xfrm>
            <a:off x="2257425" y="2379663"/>
            <a:ext cx="49213" cy="49212"/>
          </a:xfrm>
          <a:custGeom>
            <a:avLst/>
            <a:gdLst/>
            <a:ahLst/>
            <a:cxnLst>
              <a:cxn ang="0">
                <a:pos x="55042504" y="0"/>
              </a:cxn>
              <a:cxn ang="0">
                <a:pos x="0" y="55043622"/>
              </a:cxn>
              <a:cxn ang="0">
                <a:pos x="55042504" y="110085007"/>
              </a:cxn>
              <a:cxn ang="0">
                <a:pos x="110085007" y="55043622"/>
              </a:cxn>
              <a:cxn ang="0">
                <a:pos x="55042504" y="0"/>
              </a:cxn>
              <a:cxn ang="0">
                <a:pos x="55042504" y="85065179"/>
              </a:cxn>
              <a:cxn ang="0">
                <a:pos x="25020337" y="55043622"/>
              </a:cxn>
              <a:cxn ang="0">
                <a:pos x="55042504" y="20015863"/>
              </a:cxn>
              <a:cxn ang="0">
                <a:pos x="85064671" y="55043622"/>
              </a:cxn>
              <a:cxn ang="0">
                <a:pos x="55042504" y="85065179"/>
              </a:cxn>
            </a:cxnLst>
            <a:rect l="0" t="0" r="0" b="0"/>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7"/>
                  <a:pt x="8" y="4"/>
                  <a:pt x="11" y="4"/>
                </a:cubicBezTo>
                <a:cubicBezTo>
                  <a:pt x="15" y="4"/>
                  <a:pt x="17" y="7"/>
                  <a:pt x="17" y="11"/>
                </a:cubicBezTo>
                <a:cubicBezTo>
                  <a:pt x="17" y="14"/>
                  <a:pt x="15" y="17"/>
                  <a:pt x="11" y="17"/>
                </a:cubicBezTo>
                <a:close/>
              </a:path>
            </a:pathLst>
          </a:custGeom>
          <a:solidFill>
            <a:schemeClr val="bg1">
              <a:alpha val="100000"/>
            </a:schemeClr>
          </a:solidFill>
          <a:ln w="9525">
            <a:noFill/>
          </a:ln>
        </p:spPr>
        <p:txBody>
          <a:bodyPr/>
          <a:lstStyle/>
          <a:p>
            <a:endParaRPr lang="zh-CN" altLang="en-US"/>
          </a:p>
        </p:txBody>
      </p:sp>
      <p:sp>
        <p:nvSpPr>
          <p:cNvPr id="55385" name="Freeform 92"/>
          <p:cNvSpPr>
            <a:spLocks noEditPoints="1"/>
          </p:cNvSpPr>
          <p:nvPr/>
        </p:nvSpPr>
        <p:spPr>
          <a:xfrm>
            <a:off x="2376488" y="2374900"/>
            <a:ext cx="47625" cy="49213"/>
          </a:xfrm>
          <a:custGeom>
            <a:avLst/>
            <a:gdLst/>
            <a:ahLst/>
            <a:cxnLst>
              <a:cxn ang="0">
                <a:pos x="51432732" y="0"/>
              </a:cxn>
              <a:cxn ang="0">
                <a:pos x="0" y="55044741"/>
              </a:cxn>
              <a:cxn ang="0">
                <a:pos x="51432732" y="110087244"/>
              </a:cxn>
              <a:cxn ang="0">
                <a:pos x="108006696" y="55044741"/>
              </a:cxn>
              <a:cxn ang="0">
                <a:pos x="51432732" y="0"/>
              </a:cxn>
              <a:cxn ang="0">
                <a:pos x="51432732" y="85066907"/>
              </a:cxn>
              <a:cxn ang="0">
                <a:pos x="20571732" y="55044741"/>
              </a:cxn>
              <a:cxn ang="0">
                <a:pos x="51432732" y="25020337"/>
              </a:cxn>
              <a:cxn ang="0">
                <a:pos x="87434964" y="55044741"/>
              </a:cxn>
              <a:cxn ang="0">
                <a:pos x="51432732" y="85066907"/>
              </a:cxn>
            </a:cxnLst>
            <a:rect l="0" t="0" r="0" b="0"/>
            <a:pathLst>
              <a:path w="21" h="22">
                <a:moveTo>
                  <a:pt x="10" y="0"/>
                </a:moveTo>
                <a:cubicBezTo>
                  <a:pt x="4" y="0"/>
                  <a:pt x="0" y="5"/>
                  <a:pt x="0" y="11"/>
                </a:cubicBezTo>
                <a:cubicBezTo>
                  <a:pt x="0" y="17"/>
                  <a:pt x="4" y="22"/>
                  <a:pt x="10" y="22"/>
                </a:cubicBezTo>
                <a:cubicBezTo>
                  <a:pt x="16" y="22"/>
                  <a:pt x="21" y="17"/>
                  <a:pt x="21" y="11"/>
                </a:cubicBezTo>
                <a:cubicBezTo>
                  <a:pt x="21" y="5"/>
                  <a:pt x="16" y="0"/>
                  <a:pt x="10" y="0"/>
                </a:cubicBezTo>
                <a:close/>
                <a:moveTo>
                  <a:pt x="10" y="17"/>
                </a:moveTo>
                <a:cubicBezTo>
                  <a:pt x="7" y="17"/>
                  <a:pt x="4" y="15"/>
                  <a:pt x="4" y="11"/>
                </a:cubicBezTo>
                <a:cubicBezTo>
                  <a:pt x="4" y="8"/>
                  <a:pt x="7" y="5"/>
                  <a:pt x="10" y="5"/>
                </a:cubicBezTo>
                <a:cubicBezTo>
                  <a:pt x="14" y="5"/>
                  <a:pt x="17" y="8"/>
                  <a:pt x="17" y="11"/>
                </a:cubicBezTo>
                <a:cubicBezTo>
                  <a:pt x="17" y="15"/>
                  <a:pt x="14" y="17"/>
                  <a:pt x="10" y="17"/>
                </a:cubicBezTo>
                <a:close/>
              </a:path>
            </a:pathLst>
          </a:custGeom>
          <a:solidFill>
            <a:schemeClr val="bg1">
              <a:alpha val="100000"/>
            </a:schemeClr>
          </a:solidFill>
          <a:ln w="9525">
            <a:noFill/>
          </a:ln>
        </p:spPr>
        <p:txBody>
          <a:bodyPr/>
          <a:lstStyle/>
          <a:p>
            <a:endParaRPr lang="zh-CN" altLang="en-US"/>
          </a:p>
        </p:txBody>
      </p:sp>
      <p:sp>
        <p:nvSpPr>
          <p:cNvPr id="55386" name="Freeform 93"/>
          <p:cNvSpPr>
            <a:spLocks noEditPoints="1"/>
          </p:cNvSpPr>
          <p:nvPr/>
        </p:nvSpPr>
        <p:spPr>
          <a:xfrm>
            <a:off x="2171700" y="2338388"/>
            <a:ext cx="288925" cy="347662"/>
          </a:xfrm>
          <a:custGeom>
            <a:avLst/>
            <a:gdLst/>
            <a:ahLst/>
            <a:cxnLst>
              <a:cxn ang="0">
                <a:pos x="514602512" y="0"/>
              </a:cxn>
              <a:cxn ang="0">
                <a:pos x="382130399" y="112123253"/>
              </a:cxn>
              <a:cxn ang="0">
                <a:pos x="249658287" y="10192818"/>
              </a:cxn>
              <a:cxn ang="0">
                <a:pos x="112091614" y="147799243"/>
              </a:cxn>
              <a:cxn ang="0">
                <a:pos x="208897289" y="275212851"/>
              </a:cxn>
              <a:cxn ang="0">
                <a:pos x="208897289" y="331274478"/>
              </a:cxn>
              <a:cxn ang="0">
                <a:pos x="0" y="285405669"/>
              </a:cxn>
              <a:cxn ang="0">
                <a:pos x="0" y="494364076"/>
              </a:cxn>
              <a:cxn ang="0">
                <a:pos x="208897289" y="468880903"/>
              </a:cxn>
              <a:cxn ang="0">
                <a:pos x="208897289" y="540232885"/>
              </a:cxn>
              <a:cxn ang="0">
                <a:pos x="382130399" y="540232885"/>
              </a:cxn>
              <a:cxn ang="0">
                <a:pos x="382130399" y="733898679"/>
              </a:cxn>
              <a:cxn ang="0">
                <a:pos x="249658287" y="733898679"/>
              </a:cxn>
              <a:cxn ang="0">
                <a:pos x="249658287" y="784865025"/>
              </a:cxn>
              <a:cxn ang="0">
                <a:pos x="382130399" y="784865025"/>
              </a:cxn>
              <a:cxn ang="0">
                <a:pos x="438175078" y="784865025"/>
              </a:cxn>
              <a:cxn ang="0">
                <a:pos x="570647190" y="784865025"/>
              </a:cxn>
              <a:cxn ang="0">
                <a:pos x="570647190" y="733898679"/>
              </a:cxn>
              <a:cxn ang="0">
                <a:pos x="438175078" y="733898679"/>
              </a:cxn>
              <a:cxn ang="0">
                <a:pos x="438175078" y="540232885"/>
              </a:cxn>
              <a:cxn ang="0">
                <a:pos x="591027689" y="540232885"/>
              </a:cxn>
              <a:cxn ang="0">
                <a:pos x="591027689" y="254827216"/>
              </a:cxn>
              <a:cxn ang="0">
                <a:pos x="652169185" y="137606426"/>
              </a:cxn>
              <a:cxn ang="0">
                <a:pos x="514602512" y="0"/>
              </a:cxn>
              <a:cxn ang="0">
                <a:pos x="285324724" y="254827216"/>
              </a:cxn>
              <a:cxn ang="0">
                <a:pos x="213994107" y="254827216"/>
              </a:cxn>
              <a:cxn ang="0">
                <a:pos x="137566673" y="147799243"/>
              </a:cxn>
              <a:cxn ang="0">
                <a:pos x="249658287" y="35675991"/>
              </a:cxn>
              <a:cxn ang="0">
                <a:pos x="361749901" y="147799243"/>
              </a:cxn>
              <a:cxn ang="0">
                <a:pos x="285324724" y="254827216"/>
              </a:cxn>
              <a:cxn ang="0">
                <a:pos x="336274842" y="254827216"/>
              </a:cxn>
              <a:cxn ang="0">
                <a:pos x="387224960" y="173282416"/>
              </a:cxn>
              <a:cxn ang="0">
                <a:pos x="443271895" y="254827216"/>
              </a:cxn>
              <a:cxn ang="0">
                <a:pos x="336274842" y="254827216"/>
              </a:cxn>
              <a:cxn ang="0">
                <a:pos x="514602512" y="249729678"/>
              </a:cxn>
              <a:cxn ang="0">
                <a:pos x="402510898" y="137606426"/>
              </a:cxn>
              <a:cxn ang="0">
                <a:pos x="514602512" y="25483173"/>
              </a:cxn>
              <a:cxn ang="0">
                <a:pos x="631788686" y="137606426"/>
              </a:cxn>
              <a:cxn ang="0">
                <a:pos x="514602512" y="249729678"/>
              </a:cxn>
            </a:cxnLst>
            <a:rect l="0" t="0" r="0" b="0"/>
            <a:pathLst>
              <a:path w="128" h="154">
                <a:moveTo>
                  <a:pt x="101" y="0"/>
                </a:moveTo>
                <a:cubicBezTo>
                  <a:pt x="88" y="0"/>
                  <a:pt x="78" y="10"/>
                  <a:pt x="75" y="22"/>
                </a:cubicBezTo>
                <a:cubicBezTo>
                  <a:pt x="72" y="10"/>
                  <a:pt x="62" y="2"/>
                  <a:pt x="49" y="2"/>
                </a:cubicBezTo>
                <a:cubicBezTo>
                  <a:pt x="34" y="2"/>
                  <a:pt x="22" y="14"/>
                  <a:pt x="22" y="29"/>
                </a:cubicBezTo>
                <a:cubicBezTo>
                  <a:pt x="22" y="41"/>
                  <a:pt x="30" y="51"/>
                  <a:pt x="41" y="54"/>
                </a:cubicBezTo>
                <a:cubicBezTo>
                  <a:pt x="41" y="65"/>
                  <a:pt x="41" y="65"/>
                  <a:pt x="41" y="65"/>
                </a:cubicBezTo>
                <a:cubicBezTo>
                  <a:pt x="0" y="56"/>
                  <a:pt x="0" y="56"/>
                  <a:pt x="0" y="56"/>
                </a:cubicBezTo>
                <a:cubicBezTo>
                  <a:pt x="0" y="97"/>
                  <a:pt x="0" y="97"/>
                  <a:pt x="0" y="97"/>
                </a:cubicBezTo>
                <a:cubicBezTo>
                  <a:pt x="41" y="92"/>
                  <a:pt x="41" y="92"/>
                  <a:pt x="41" y="92"/>
                </a:cubicBezTo>
                <a:cubicBezTo>
                  <a:pt x="41" y="106"/>
                  <a:pt x="41" y="106"/>
                  <a:pt x="41" y="106"/>
                </a:cubicBezTo>
                <a:cubicBezTo>
                  <a:pt x="75" y="106"/>
                  <a:pt x="75" y="106"/>
                  <a:pt x="75" y="106"/>
                </a:cubicBezTo>
                <a:cubicBezTo>
                  <a:pt x="75" y="144"/>
                  <a:pt x="75" y="144"/>
                  <a:pt x="75" y="144"/>
                </a:cubicBezTo>
                <a:cubicBezTo>
                  <a:pt x="49" y="144"/>
                  <a:pt x="49" y="144"/>
                  <a:pt x="49" y="144"/>
                </a:cubicBezTo>
                <a:cubicBezTo>
                  <a:pt x="49" y="154"/>
                  <a:pt x="49" y="154"/>
                  <a:pt x="49" y="154"/>
                </a:cubicBezTo>
                <a:cubicBezTo>
                  <a:pt x="75" y="154"/>
                  <a:pt x="75" y="154"/>
                  <a:pt x="75" y="154"/>
                </a:cubicBezTo>
                <a:cubicBezTo>
                  <a:pt x="86" y="154"/>
                  <a:pt x="86" y="154"/>
                  <a:pt x="86" y="154"/>
                </a:cubicBezTo>
                <a:cubicBezTo>
                  <a:pt x="112" y="154"/>
                  <a:pt x="112" y="154"/>
                  <a:pt x="112" y="154"/>
                </a:cubicBezTo>
                <a:cubicBezTo>
                  <a:pt x="112" y="144"/>
                  <a:pt x="112" y="144"/>
                  <a:pt x="112" y="144"/>
                </a:cubicBezTo>
                <a:cubicBezTo>
                  <a:pt x="86" y="144"/>
                  <a:pt x="86" y="144"/>
                  <a:pt x="86" y="144"/>
                </a:cubicBezTo>
                <a:cubicBezTo>
                  <a:pt x="86" y="106"/>
                  <a:pt x="86" y="106"/>
                  <a:pt x="86" y="106"/>
                </a:cubicBezTo>
                <a:cubicBezTo>
                  <a:pt x="116" y="106"/>
                  <a:pt x="116" y="106"/>
                  <a:pt x="116" y="106"/>
                </a:cubicBezTo>
                <a:cubicBezTo>
                  <a:pt x="116" y="50"/>
                  <a:pt x="116" y="50"/>
                  <a:pt x="116" y="50"/>
                </a:cubicBezTo>
                <a:cubicBezTo>
                  <a:pt x="123" y="45"/>
                  <a:pt x="128" y="37"/>
                  <a:pt x="128" y="27"/>
                </a:cubicBezTo>
                <a:cubicBezTo>
                  <a:pt x="128" y="12"/>
                  <a:pt x="116" y="0"/>
                  <a:pt x="101" y="0"/>
                </a:cubicBezTo>
                <a:close/>
                <a:moveTo>
                  <a:pt x="56" y="50"/>
                </a:moveTo>
                <a:cubicBezTo>
                  <a:pt x="42" y="50"/>
                  <a:pt x="42" y="50"/>
                  <a:pt x="42" y="50"/>
                </a:cubicBezTo>
                <a:cubicBezTo>
                  <a:pt x="34" y="47"/>
                  <a:pt x="27" y="38"/>
                  <a:pt x="27" y="29"/>
                </a:cubicBezTo>
                <a:cubicBezTo>
                  <a:pt x="27" y="16"/>
                  <a:pt x="37" y="7"/>
                  <a:pt x="49" y="7"/>
                </a:cubicBezTo>
                <a:cubicBezTo>
                  <a:pt x="61" y="7"/>
                  <a:pt x="71" y="16"/>
                  <a:pt x="71" y="29"/>
                </a:cubicBezTo>
                <a:cubicBezTo>
                  <a:pt x="71" y="38"/>
                  <a:pt x="65" y="47"/>
                  <a:pt x="56" y="50"/>
                </a:cubicBezTo>
                <a:close/>
                <a:moveTo>
                  <a:pt x="66" y="50"/>
                </a:moveTo>
                <a:cubicBezTo>
                  <a:pt x="71" y="46"/>
                  <a:pt x="74" y="40"/>
                  <a:pt x="76" y="34"/>
                </a:cubicBezTo>
                <a:cubicBezTo>
                  <a:pt x="77" y="40"/>
                  <a:pt x="81" y="46"/>
                  <a:pt x="87" y="50"/>
                </a:cubicBezTo>
                <a:lnTo>
                  <a:pt x="66" y="50"/>
                </a:lnTo>
                <a:close/>
                <a:moveTo>
                  <a:pt x="101" y="49"/>
                </a:moveTo>
                <a:cubicBezTo>
                  <a:pt x="89" y="49"/>
                  <a:pt x="79" y="39"/>
                  <a:pt x="79" y="27"/>
                </a:cubicBezTo>
                <a:cubicBezTo>
                  <a:pt x="79" y="15"/>
                  <a:pt x="89" y="5"/>
                  <a:pt x="101" y="5"/>
                </a:cubicBezTo>
                <a:cubicBezTo>
                  <a:pt x="114" y="5"/>
                  <a:pt x="124" y="15"/>
                  <a:pt x="124" y="27"/>
                </a:cubicBezTo>
                <a:cubicBezTo>
                  <a:pt x="124" y="39"/>
                  <a:pt x="114" y="49"/>
                  <a:pt x="101" y="49"/>
                </a:cubicBezTo>
                <a:close/>
              </a:path>
            </a:pathLst>
          </a:custGeom>
          <a:solidFill>
            <a:schemeClr val="bg1">
              <a:alpha val="100000"/>
            </a:schemeClr>
          </a:solidFill>
          <a:ln w="9525">
            <a:noFill/>
          </a:ln>
        </p:spPr>
        <p:txBody>
          <a:bodyPr/>
          <a:lstStyle/>
          <a:p>
            <a:endParaRPr lang="zh-CN" altLang="en-US"/>
          </a:p>
        </p:txBody>
      </p:sp>
      <p:sp>
        <p:nvSpPr>
          <p:cNvPr id="55387" name="Freeform 94"/>
          <p:cNvSpPr>
            <a:spLocks noEditPoints="1"/>
          </p:cNvSpPr>
          <p:nvPr/>
        </p:nvSpPr>
        <p:spPr>
          <a:xfrm>
            <a:off x="2843213" y="2374900"/>
            <a:ext cx="106362" cy="106363"/>
          </a:xfrm>
          <a:custGeom>
            <a:avLst/>
            <a:gdLst/>
            <a:ahLst/>
            <a:cxnLst>
              <a:cxn ang="0">
                <a:pos x="122911475" y="0"/>
              </a:cxn>
              <a:cxn ang="0">
                <a:pos x="0" y="122912630"/>
              </a:cxn>
              <a:cxn ang="0">
                <a:pos x="122911475" y="240703995"/>
              </a:cxn>
              <a:cxn ang="0">
                <a:pos x="240699469" y="122912630"/>
              </a:cxn>
              <a:cxn ang="0">
                <a:pos x="122911475" y="0"/>
              </a:cxn>
              <a:cxn ang="0">
                <a:pos x="122911475" y="220218934"/>
              </a:cxn>
              <a:cxn ang="0">
                <a:pos x="25606086" y="122912630"/>
              </a:cxn>
              <a:cxn ang="0">
                <a:pos x="122911475" y="25606326"/>
              </a:cxn>
              <a:cxn ang="0">
                <a:pos x="220214600" y="122912630"/>
              </a:cxn>
              <a:cxn ang="0">
                <a:pos x="122911475" y="220218934"/>
              </a:cxn>
            </a:cxnLst>
            <a:rect l="0" t="0" r="0" b="0"/>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alpha val="100000"/>
            </a:schemeClr>
          </a:solidFill>
          <a:ln w="9525">
            <a:noFill/>
          </a:ln>
        </p:spPr>
        <p:txBody>
          <a:bodyPr/>
          <a:lstStyle/>
          <a:p>
            <a:endParaRPr lang="zh-CN" altLang="en-US"/>
          </a:p>
        </p:txBody>
      </p:sp>
      <p:sp>
        <p:nvSpPr>
          <p:cNvPr id="55388" name="Freeform 95"/>
          <p:cNvSpPr>
            <a:spLocks noEditPoints="1"/>
          </p:cNvSpPr>
          <p:nvPr/>
        </p:nvSpPr>
        <p:spPr>
          <a:xfrm>
            <a:off x="2790825" y="2322513"/>
            <a:ext cx="212725" cy="212725"/>
          </a:xfrm>
          <a:custGeom>
            <a:avLst/>
            <a:gdLst/>
            <a:ahLst/>
            <a:cxnLst>
              <a:cxn ang="0">
                <a:pos x="240702864" y="0"/>
              </a:cxn>
              <a:cxn ang="0">
                <a:pos x="0" y="240702864"/>
              </a:cxn>
              <a:cxn ang="0">
                <a:pos x="240702864" y="481403464"/>
              </a:cxn>
              <a:cxn ang="0">
                <a:pos x="481403464" y="240702864"/>
              </a:cxn>
              <a:cxn ang="0">
                <a:pos x="240702864" y="0"/>
              </a:cxn>
              <a:cxn ang="0">
                <a:pos x="240702864" y="455797258"/>
              </a:cxn>
              <a:cxn ang="0">
                <a:pos x="25606206" y="240702864"/>
              </a:cxn>
              <a:cxn ang="0">
                <a:pos x="240702864" y="20484965"/>
              </a:cxn>
              <a:cxn ang="0">
                <a:pos x="455797258" y="240702864"/>
              </a:cxn>
              <a:cxn ang="0">
                <a:pos x="240702864" y="455797258"/>
              </a:cxn>
            </a:cxnLst>
            <a:rect l="0" t="0" r="0" b="0"/>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alpha val="100000"/>
            </a:schemeClr>
          </a:solidFill>
          <a:ln w="9525">
            <a:noFill/>
          </a:ln>
        </p:spPr>
        <p:txBody>
          <a:bodyPr/>
          <a:lstStyle/>
          <a:p>
            <a:endParaRPr lang="zh-CN" altLang="en-US"/>
          </a:p>
        </p:txBody>
      </p:sp>
      <p:sp>
        <p:nvSpPr>
          <p:cNvPr id="55389" name="Freeform 96"/>
          <p:cNvSpPr/>
          <p:nvPr/>
        </p:nvSpPr>
        <p:spPr>
          <a:xfrm>
            <a:off x="2876550" y="2416175"/>
            <a:ext cx="190500" cy="285750"/>
          </a:xfrm>
          <a:custGeom>
            <a:avLst/>
            <a:gdLst/>
            <a:ahLst/>
            <a:cxnLst>
              <a:cxn ang="0">
                <a:pos x="432026786" y="435375000"/>
              </a:cxn>
              <a:cxn ang="0">
                <a:pos x="432026786" y="248062500"/>
              </a:cxn>
              <a:cxn ang="0">
                <a:pos x="385737554" y="202500000"/>
              </a:cxn>
              <a:cxn ang="0">
                <a:pos x="339450589" y="248062500"/>
              </a:cxn>
              <a:cxn ang="0">
                <a:pos x="339450589" y="344250000"/>
              </a:cxn>
              <a:cxn ang="0">
                <a:pos x="318876589" y="344250000"/>
              </a:cxn>
              <a:cxn ang="0">
                <a:pos x="318876589" y="248062500"/>
              </a:cxn>
              <a:cxn ang="0">
                <a:pos x="272587357" y="202500000"/>
              </a:cxn>
              <a:cxn ang="0">
                <a:pos x="226300393" y="248062500"/>
              </a:cxn>
              <a:cxn ang="0">
                <a:pos x="226300393" y="344250000"/>
              </a:cxn>
              <a:cxn ang="0">
                <a:pos x="205726393" y="344250000"/>
              </a:cxn>
              <a:cxn ang="0">
                <a:pos x="205726393" y="248062500"/>
              </a:cxn>
              <a:cxn ang="0">
                <a:pos x="159439429" y="202500000"/>
              </a:cxn>
              <a:cxn ang="0">
                <a:pos x="113150196" y="248062500"/>
              </a:cxn>
              <a:cxn ang="0">
                <a:pos x="113150196" y="344250000"/>
              </a:cxn>
              <a:cxn ang="0">
                <a:pos x="92576196" y="344250000"/>
              </a:cxn>
              <a:cxn ang="0">
                <a:pos x="92576196" y="45562500"/>
              </a:cxn>
              <a:cxn ang="0">
                <a:pos x="46289232" y="0"/>
              </a:cxn>
              <a:cxn ang="0">
                <a:pos x="0" y="45562500"/>
              </a:cxn>
              <a:cxn ang="0">
                <a:pos x="0" y="440437500"/>
              </a:cxn>
              <a:cxn ang="0">
                <a:pos x="0" y="445500000"/>
              </a:cxn>
              <a:cxn ang="0">
                <a:pos x="0" y="546750000"/>
              </a:cxn>
              <a:cxn ang="0">
                <a:pos x="72004464" y="642937500"/>
              </a:cxn>
              <a:cxn ang="0">
                <a:pos x="360022321" y="642937500"/>
              </a:cxn>
              <a:cxn ang="0">
                <a:pos x="432026786" y="546750000"/>
              </a:cxn>
              <a:cxn ang="0">
                <a:pos x="432026786" y="440437500"/>
              </a:cxn>
              <a:cxn ang="0">
                <a:pos x="432026786" y="435375000"/>
              </a:cxn>
            </a:cxnLst>
            <a:rect l="0" t="0" r="0" b="0"/>
            <a:pathLst>
              <a:path w="84" h="127">
                <a:moveTo>
                  <a:pt x="84" y="86"/>
                </a:move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cubicBezTo>
                  <a:pt x="70" y="127"/>
                  <a:pt x="70" y="127"/>
                  <a:pt x="70" y="127"/>
                </a:cubicBezTo>
                <a:cubicBezTo>
                  <a:pt x="78" y="127"/>
                  <a:pt x="84" y="119"/>
                  <a:pt x="84" y="108"/>
                </a:cubicBezTo>
                <a:cubicBezTo>
                  <a:pt x="84" y="87"/>
                  <a:pt x="84" y="87"/>
                  <a:pt x="84" y="87"/>
                </a:cubicBezTo>
                <a:cubicBezTo>
                  <a:pt x="84" y="86"/>
                  <a:pt x="84" y="86"/>
                  <a:pt x="84" y="86"/>
                </a:cubicBezTo>
                <a:close/>
              </a:path>
            </a:pathLst>
          </a:custGeom>
          <a:solidFill>
            <a:schemeClr val="bg1">
              <a:alpha val="100000"/>
            </a:schemeClr>
          </a:solidFill>
          <a:ln w="9525">
            <a:noFill/>
          </a:ln>
        </p:spPr>
        <p:txBody>
          <a:bodyPr/>
          <a:lstStyle/>
          <a:p>
            <a:endParaRPr lang="zh-CN" altLang="en-US"/>
          </a:p>
        </p:txBody>
      </p:sp>
      <p:sp>
        <p:nvSpPr>
          <p:cNvPr id="55390" name="Oval 97"/>
          <p:cNvSpPr/>
          <p:nvPr/>
        </p:nvSpPr>
        <p:spPr>
          <a:xfrm>
            <a:off x="3394075" y="2422525"/>
            <a:ext cx="92075" cy="952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1" name="Freeform 98"/>
          <p:cNvSpPr>
            <a:spLocks noEditPoints="1"/>
          </p:cNvSpPr>
          <p:nvPr/>
        </p:nvSpPr>
        <p:spPr>
          <a:xfrm>
            <a:off x="3530600" y="2393950"/>
            <a:ext cx="217488" cy="274638"/>
          </a:xfrm>
          <a:custGeom>
            <a:avLst/>
            <a:gdLst/>
            <a:ahLst/>
            <a:cxnLst>
              <a:cxn ang="0">
                <a:pos x="0" y="0"/>
              </a:cxn>
              <a:cxn ang="0">
                <a:pos x="0" y="435988619"/>
              </a:cxn>
              <a:cxn ang="0">
                <a:pos x="345261406" y="435988619"/>
              </a:cxn>
              <a:cxn ang="0">
                <a:pos x="345261406" y="0"/>
              </a:cxn>
              <a:cxn ang="0">
                <a:pos x="0" y="0"/>
              </a:cxn>
              <a:cxn ang="0">
                <a:pos x="315019462" y="390625724"/>
              </a:cxn>
              <a:cxn ang="0">
                <a:pos x="30241945" y="390625724"/>
              </a:cxn>
              <a:cxn ang="0">
                <a:pos x="30241945" y="342741874"/>
              </a:cxn>
              <a:cxn ang="0">
                <a:pos x="315019462" y="342741874"/>
              </a:cxn>
              <a:cxn ang="0">
                <a:pos x="315019462" y="390625724"/>
              </a:cxn>
              <a:cxn ang="0">
                <a:pos x="315019462" y="292338657"/>
              </a:cxn>
              <a:cxn ang="0">
                <a:pos x="30241945" y="292338657"/>
              </a:cxn>
              <a:cxn ang="0">
                <a:pos x="30241945" y="241935440"/>
              </a:cxn>
              <a:cxn ang="0">
                <a:pos x="315019462" y="241935440"/>
              </a:cxn>
              <a:cxn ang="0">
                <a:pos x="315019462" y="292338657"/>
              </a:cxn>
              <a:cxn ang="0">
                <a:pos x="315019462" y="191532224"/>
              </a:cxn>
              <a:cxn ang="0">
                <a:pos x="30241945" y="191532224"/>
              </a:cxn>
              <a:cxn ang="0">
                <a:pos x="30241945" y="141129007"/>
              </a:cxn>
              <a:cxn ang="0">
                <a:pos x="315019462" y="141129007"/>
              </a:cxn>
              <a:cxn ang="0">
                <a:pos x="315019462" y="191532224"/>
              </a:cxn>
              <a:cxn ang="0">
                <a:pos x="315019462" y="90725790"/>
              </a:cxn>
              <a:cxn ang="0">
                <a:pos x="30241945" y="90725790"/>
              </a:cxn>
              <a:cxn ang="0">
                <a:pos x="30241945" y="45362895"/>
              </a:cxn>
              <a:cxn ang="0">
                <a:pos x="315019462" y="45362895"/>
              </a:cxn>
              <a:cxn ang="0">
                <a:pos x="315019462" y="90725790"/>
              </a:cxn>
            </a:cxnLst>
            <a:rect l="0" t="0" r="0" b="0"/>
            <a:pathLst>
              <a:path w="137" h="173">
                <a:moveTo>
                  <a:pt x="0" y="0"/>
                </a:moveTo>
                <a:lnTo>
                  <a:pt x="0" y="173"/>
                </a:lnTo>
                <a:lnTo>
                  <a:pt x="137" y="173"/>
                </a:lnTo>
                <a:lnTo>
                  <a:pt x="137" y="0"/>
                </a:lnTo>
                <a:lnTo>
                  <a:pt x="0" y="0"/>
                </a:lnTo>
                <a:close/>
                <a:moveTo>
                  <a:pt x="125" y="155"/>
                </a:moveTo>
                <a:lnTo>
                  <a:pt x="12" y="155"/>
                </a:lnTo>
                <a:lnTo>
                  <a:pt x="12" y="136"/>
                </a:lnTo>
                <a:lnTo>
                  <a:pt x="125" y="136"/>
                </a:lnTo>
                <a:lnTo>
                  <a:pt x="125" y="155"/>
                </a:lnTo>
                <a:close/>
                <a:moveTo>
                  <a:pt x="125" y="116"/>
                </a:moveTo>
                <a:lnTo>
                  <a:pt x="12" y="116"/>
                </a:lnTo>
                <a:lnTo>
                  <a:pt x="12" y="96"/>
                </a:lnTo>
                <a:lnTo>
                  <a:pt x="125" y="96"/>
                </a:lnTo>
                <a:lnTo>
                  <a:pt x="125" y="116"/>
                </a:lnTo>
                <a:close/>
                <a:moveTo>
                  <a:pt x="125" y="76"/>
                </a:moveTo>
                <a:lnTo>
                  <a:pt x="12" y="76"/>
                </a:lnTo>
                <a:lnTo>
                  <a:pt x="12" y="56"/>
                </a:lnTo>
                <a:lnTo>
                  <a:pt x="125" y="56"/>
                </a:lnTo>
                <a:lnTo>
                  <a:pt x="125" y="76"/>
                </a:lnTo>
                <a:close/>
                <a:moveTo>
                  <a:pt x="125" y="36"/>
                </a:moveTo>
                <a:lnTo>
                  <a:pt x="12" y="36"/>
                </a:lnTo>
                <a:lnTo>
                  <a:pt x="12" y="18"/>
                </a:lnTo>
                <a:lnTo>
                  <a:pt x="125" y="18"/>
                </a:lnTo>
                <a:lnTo>
                  <a:pt x="125" y="36"/>
                </a:lnTo>
                <a:close/>
              </a:path>
            </a:pathLst>
          </a:custGeom>
          <a:solidFill>
            <a:schemeClr val="bg1">
              <a:alpha val="100000"/>
            </a:schemeClr>
          </a:solidFill>
          <a:ln w="9525">
            <a:noFill/>
          </a:ln>
        </p:spPr>
        <p:txBody>
          <a:bodyPr/>
          <a:lstStyle/>
          <a:p>
            <a:endParaRPr lang="zh-CN" altLang="en-US"/>
          </a:p>
        </p:txBody>
      </p:sp>
      <p:sp>
        <p:nvSpPr>
          <p:cNvPr id="55392" name="Freeform 99"/>
          <p:cNvSpPr/>
          <p:nvPr/>
        </p:nvSpPr>
        <p:spPr>
          <a:xfrm>
            <a:off x="3373438" y="2530475"/>
            <a:ext cx="133350" cy="115888"/>
          </a:xfrm>
          <a:custGeom>
            <a:avLst/>
            <a:gdLst/>
            <a:ahLst/>
            <a:cxnLst>
              <a:cxn ang="0">
                <a:pos x="301393602" y="263333893"/>
              </a:cxn>
              <a:cxn ang="0">
                <a:pos x="301393602" y="149738658"/>
              </a:cxn>
              <a:cxn ang="0">
                <a:pos x="148142809" y="0"/>
              </a:cxn>
              <a:cxn ang="0">
                <a:pos x="0" y="149738658"/>
              </a:cxn>
              <a:cxn ang="0">
                <a:pos x="0" y="263333893"/>
              </a:cxn>
              <a:cxn ang="0">
                <a:pos x="301393602" y="263333893"/>
              </a:cxn>
            </a:cxnLst>
            <a:rect l="0" t="0" r="0" b="0"/>
            <a:pathLst>
              <a:path w="59" h="51">
                <a:moveTo>
                  <a:pt x="59" y="51"/>
                </a:moveTo>
                <a:cubicBezTo>
                  <a:pt x="59" y="29"/>
                  <a:pt x="59" y="29"/>
                  <a:pt x="59" y="29"/>
                </a:cubicBezTo>
                <a:cubicBezTo>
                  <a:pt x="59" y="13"/>
                  <a:pt x="45" y="0"/>
                  <a:pt x="29" y="0"/>
                </a:cubicBezTo>
                <a:cubicBezTo>
                  <a:pt x="13" y="0"/>
                  <a:pt x="0" y="13"/>
                  <a:pt x="0" y="29"/>
                </a:cubicBezTo>
                <a:cubicBezTo>
                  <a:pt x="0" y="51"/>
                  <a:pt x="0" y="51"/>
                  <a:pt x="0" y="51"/>
                </a:cubicBezTo>
                <a:lnTo>
                  <a:pt x="59" y="51"/>
                </a:lnTo>
                <a:close/>
              </a:path>
            </a:pathLst>
          </a:custGeom>
          <a:solidFill>
            <a:schemeClr val="bg1">
              <a:alpha val="100000"/>
            </a:schemeClr>
          </a:solidFill>
          <a:ln w="9525">
            <a:noFill/>
          </a:ln>
        </p:spPr>
        <p:txBody>
          <a:bodyPr/>
          <a:lstStyle/>
          <a:p>
            <a:endParaRPr lang="zh-CN" altLang="en-US"/>
          </a:p>
        </p:txBody>
      </p:sp>
      <p:sp>
        <p:nvSpPr>
          <p:cNvPr id="55393" name="Oval 100"/>
          <p:cNvSpPr/>
          <p:nvPr/>
        </p:nvSpPr>
        <p:spPr>
          <a:xfrm>
            <a:off x="4024313" y="2451100"/>
            <a:ext cx="85725" cy="8413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4" name="Freeform 101"/>
          <p:cNvSpPr/>
          <p:nvPr/>
        </p:nvSpPr>
        <p:spPr>
          <a:xfrm>
            <a:off x="4006850" y="2549525"/>
            <a:ext cx="119063" cy="109538"/>
          </a:xfrm>
          <a:custGeom>
            <a:avLst/>
            <a:gdLst/>
            <a:ahLst/>
            <a:cxnLst>
              <a:cxn ang="0">
                <a:pos x="136257494" y="0"/>
              </a:cxn>
              <a:cxn ang="0">
                <a:pos x="0" y="129929952"/>
              </a:cxn>
              <a:cxn ang="0">
                <a:pos x="0" y="244868846"/>
              </a:cxn>
              <a:cxn ang="0">
                <a:pos x="267469413" y="244868846"/>
              </a:cxn>
              <a:cxn ang="0">
                <a:pos x="267469413" y="129929952"/>
              </a:cxn>
              <a:cxn ang="0">
                <a:pos x="136257494" y="0"/>
              </a:cxn>
            </a:cxnLst>
            <a:rect l="0" t="0" r="0" b="0"/>
            <a:pathLst>
              <a:path w="53" h="49">
                <a:moveTo>
                  <a:pt x="27"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7" y="0"/>
                </a:cubicBezTo>
                <a:close/>
              </a:path>
            </a:pathLst>
          </a:custGeom>
          <a:solidFill>
            <a:schemeClr val="bg1">
              <a:alpha val="100000"/>
            </a:schemeClr>
          </a:solidFill>
          <a:ln w="9525">
            <a:noFill/>
          </a:ln>
        </p:spPr>
        <p:txBody>
          <a:bodyPr/>
          <a:lstStyle/>
          <a:p>
            <a:endParaRPr lang="zh-CN" altLang="en-US"/>
          </a:p>
        </p:txBody>
      </p:sp>
      <p:sp>
        <p:nvSpPr>
          <p:cNvPr id="55395" name="Oval 102"/>
          <p:cNvSpPr/>
          <p:nvPr/>
        </p:nvSpPr>
        <p:spPr>
          <a:xfrm>
            <a:off x="4254500" y="2451100"/>
            <a:ext cx="85725" cy="8413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6" name="Freeform 103"/>
          <p:cNvSpPr/>
          <p:nvPr/>
        </p:nvSpPr>
        <p:spPr>
          <a:xfrm>
            <a:off x="4238625" y="2549525"/>
            <a:ext cx="120650" cy="109538"/>
          </a:xfrm>
          <a:custGeom>
            <a:avLst/>
            <a:gdLst/>
            <a:ahLst/>
            <a:cxnLst>
              <a:cxn ang="0">
                <a:pos x="134734180" y="0"/>
              </a:cxn>
              <a:cxn ang="0">
                <a:pos x="0" y="129929952"/>
              </a:cxn>
              <a:cxn ang="0">
                <a:pos x="0" y="244868846"/>
              </a:cxn>
              <a:cxn ang="0">
                <a:pos x="274649481" y="244868846"/>
              </a:cxn>
              <a:cxn ang="0">
                <a:pos x="274649481" y="129929952"/>
              </a:cxn>
              <a:cxn ang="0">
                <a:pos x="134734180" y="0"/>
              </a:cxn>
            </a:cxnLst>
            <a:rect l="0" t="0" r="0" b="0"/>
            <a:pathLst>
              <a:path w="53" h="49">
                <a:moveTo>
                  <a:pt x="26"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6" y="0"/>
                </a:cubicBezTo>
                <a:close/>
              </a:path>
            </a:pathLst>
          </a:custGeom>
          <a:solidFill>
            <a:schemeClr val="bg1">
              <a:alpha val="100000"/>
            </a:schemeClr>
          </a:solidFill>
          <a:ln w="9525">
            <a:noFill/>
          </a:ln>
        </p:spPr>
        <p:txBody>
          <a:bodyPr/>
          <a:lstStyle/>
          <a:p>
            <a:endParaRPr lang="zh-CN" altLang="en-US"/>
          </a:p>
        </p:txBody>
      </p:sp>
      <p:sp>
        <p:nvSpPr>
          <p:cNvPr id="55397" name="Oval 104"/>
          <p:cNvSpPr/>
          <p:nvPr/>
        </p:nvSpPr>
        <p:spPr>
          <a:xfrm>
            <a:off x="4140200" y="2347913"/>
            <a:ext cx="85725" cy="8413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8" name="Freeform 105"/>
          <p:cNvSpPr/>
          <p:nvPr/>
        </p:nvSpPr>
        <p:spPr>
          <a:xfrm>
            <a:off x="4122738" y="2444750"/>
            <a:ext cx="120650" cy="111125"/>
          </a:xfrm>
          <a:custGeom>
            <a:avLst/>
            <a:gdLst/>
            <a:ahLst/>
            <a:cxnLst>
              <a:cxn ang="0">
                <a:pos x="269563380" y="138865429"/>
              </a:cxn>
              <a:cxn ang="0">
                <a:pos x="134781690" y="0"/>
              </a:cxn>
              <a:cxn ang="0">
                <a:pos x="0" y="138865429"/>
              </a:cxn>
              <a:cxn ang="0">
                <a:pos x="0" y="252015625"/>
              </a:cxn>
              <a:cxn ang="0">
                <a:pos x="269563380" y="252015625"/>
              </a:cxn>
              <a:cxn ang="0">
                <a:pos x="269563380" y="138865429"/>
              </a:cxn>
            </a:cxnLst>
            <a:rect l="0" t="0" r="0" b="0"/>
            <a:pathLst>
              <a:path w="54" h="49">
                <a:moveTo>
                  <a:pt x="54" y="27"/>
                </a:moveTo>
                <a:cubicBezTo>
                  <a:pt x="54" y="12"/>
                  <a:pt x="42" y="0"/>
                  <a:pt x="27" y="0"/>
                </a:cubicBezTo>
                <a:cubicBezTo>
                  <a:pt x="12" y="0"/>
                  <a:pt x="0" y="12"/>
                  <a:pt x="0" y="27"/>
                </a:cubicBezTo>
                <a:cubicBezTo>
                  <a:pt x="0" y="49"/>
                  <a:pt x="0" y="49"/>
                  <a:pt x="0" y="49"/>
                </a:cubicBezTo>
                <a:cubicBezTo>
                  <a:pt x="54" y="49"/>
                  <a:pt x="54" y="49"/>
                  <a:pt x="54" y="49"/>
                </a:cubicBezTo>
                <a:lnTo>
                  <a:pt x="54" y="27"/>
                </a:lnTo>
                <a:close/>
              </a:path>
            </a:pathLst>
          </a:custGeom>
          <a:solidFill>
            <a:schemeClr val="bg1">
              <a:alpha val="100000"/>
            </a:schemeClr>
          </a:solidFill>
          <a:ln w="9525">
            <a:noFill/>
          </a:ln>
        </p:spPr>
        <p:txBody>
          <a:bodyPr/>
          <a:lstStyle/>
          <a:p>
            <a:endParaRPr lang="zh-CN" altLang="en-US"/>
          </a:p>
        </p:txBody>
      </p:sp>
      <p:sp>
        <p:nvSpPr>
          <p:cNvPr id="55399" name="Oval 106"/>
          <p:cNvSpPr/>
          <p:nvPr/>
        </p:nvSpPr>
        <p:spPr>
          <a:xfrm>
            <a:off x="4819650" y="2432050"/>
            <a:ext cx="98425" cy="984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0" name="Freeform 107"/>
          <p:cNvSpPr/>
          <p:nvPr/>
        </p:nvSpPr>
        <p:spPr>
          <a:xfrm>
            <a:off x="4799013" y="2546350"/>
            <a:ext cx="141287" cy="131763"/>
          </a:xfrm>
          <a:custGeom>
            <a:avLst/>
            <a:gdLst/>
            <a:ahLst/>
            <a:cxnLst>
              <a:cxn ang="0">
                <a:pos x="155913568" y="0"/>
              </a:cxn>
              <a:cxn ang="0">
                <a:pos x="0" y="159989815"/>
              </a:cxn>
              <a:cxn ang="0">
                <a:pos x="0" y="299336003"/>
              </a:cxn>
              <a:cxn ang="0">
                <a:pos x="316857403" y="299336003"/>
              </a:cxn>
              <a:cxn ang="0">
                <a:pos x="316857403" y="159989815"/>
              </a:cxn>
              <a:cxn ang="0">
                <a:pos x="155913568" y="0"/>
              </a:cxn>
            </a:cxnLst>
            <a:rect l="0" t="0" r="0" b="0"/>
            <a:pathLst>
              <a:path w="63" h="58">
                <a:moveTo>
                  <a:pt x="31" y="0"/>
                </a:moveTo>
                <a:cubicBezTo>
                  <a:pt x="14" y="0"/>
                  <a:pt x="0" y="14"/>
                  <a:pt x="0" y="31"/>
                </a:cubicBezTo>
                <a:cubicBezTo>
                  <a:pt x="0" y="58"/>
                  <a:pt x="0" y="58"/>
                  <a:pt x="0" y="58"/>
                </a:cubicBezTo>
                <a:cubicBezTo>
                  <a:pt x="63" y="58"/>
                  <a:pt x="63" y="58"/>
                  <a:pt x="63" y="58"/>
                </a:cubicBezTo>
                <a:cubicBezTo>
                  <a:pt x="63" y="31"/>
                  <a:pt x="63" y="31"/>
                  <a:pt x="63" y="31"/>
                </a:cubicBezTo>
                <a:cubicBezTo>
                  <a:pt x="63" y="14"/>
                  <a:pt x="49" y="0"/>
                  <a:pt x="31" y="0"/>
                </a:cubicBezTo>
                <a:close/>
              </a:path>
            </a:pathLst>
          </a:custGeom>
          <a:solidFill>
            <a:schemeClr val="bg1">
              <a:alpha val="100000"/>
            </a:schemeClr>
          </a:solidFill>
          <a:ln w="9525">
            <a:noFill/>
          </a:ln>
        </p:spPr>
        <p:txBody>
          <a:bodyPr/>
          <a:lstStyle/>
          <a:p>
            <a:endParaRPr lang="zh-CN" altLang="en-US"/>
          </a:p>
        </p:txBody>
      </p:sp>
      <p:sp>
        <p:nvSpPr>
          <p:cNvPr id="55401" name="Freeform 108"/>
          <p:cNvSpPr>
            <a:spLocks noEditPoints="1"/>
          </p:cNvSpPr>
          <p:nvPr/>
        </p:nvSpPr>
        <p:spPr>
          <a:xfrm>
            <a:off x="4624388" y="2338388"/>
            <a:ext cx="374650" cy="352425"/>
          </a:xfrm>
          <a:custGeom>
            <a:avLst/>
            <a:gdLst/>
            <a:ahLst/>
            <a:cxnLst>
              <a:cxn ang="0">
                <a:pos x="723309220" y="505264493"/>
              </a:cxn>
              <a:cxn ang="0">
                <a:pos x="748776393" y="122488020"/>
              </a:cxn>
              <a:cxn ang="0">
                <a:pos x="361654610" y="96971094"/>
              </a:cxn>
              <a:cxn ang="0">
                <a:pos x="331091295" y="469538538"/>
              </a:cxn>
              <a:cxn ang="0">
                <a:pos x="264873036" y="525680293"/>
              </a:cxn>
              <a:cxn ang="0">
                <a:pos x="239405864" y="500161108"/>
              </a:cxn>
              <a:cxn ang="0">
                <a:pos x="0" y="714516837"/>
              </a:cxn>
              <a:cxn ang="0">
                <a:pos x="71312145" y="796175517"/>
              </a:cxn>
              <a:cxn ang="0">
                <a:pos x="310718009" y="581819788"/>
              </a:cxn>
              <a:cxn ang="0">
                <a:pos x="290342465" y="556302863"/>
              </a:cxn>
              <a:cxn ang="0">
                <a:pos x="356560724" y="495057723"/>
              </a:cxn>
              <a:cxn ang="0">
                <a:pos x="723309220" y="505264493"/>
              </a:cxn>
              <a:cxn ang="0">
                <a:pos x="382030154" y="117384635"/>
              </a:cxn>
              <a:cxn ang="0">
                <a:pos x="728403106" y="137800434"/>
              </a:cxn>
              <a:cxn ang="0">
                <a:pos x="708027563" y="484850953"/>
              </a:cxn>
              <a:cxn ang="0">
                <a:pos x="361654610" y="464435153"/>
              </a:cxn>
              <a:cxn ang="0">
                <a:pos x="382030154" y="117384635"/>
              </a:cxn>
            </a:cxnLst>
            <a:rect l="0" t="0" r="0" b="0"/>
            <a:pathLst>
              <a:path w="166" h="156">
                <a:moveTo>
                  <a:pt x="142" y="99"/>
                </a:moveTo>
                <a:cubicBezTo>
                  <a:pt x="165" y="80"/>
                  <a:pt x="166" y="46"/>
                  <a:pt x="147" y="24"/>
                </a:cubicBezTo>
                <a:cubicBezTo>
                  <a:pt x="127" y="2"/>
                  <a:pt x="93" y="0"/>
                  <a:pt x="71" y="19"/>
                </a:cubicBezTo>
                <a:cubicBezTo>
                  <a:pt x="50" y="38"/>
                  <a:pt x="48" y="70"/>
                  <a:pt x="65" y="92"/>
                </a:cubicBezTo>
                <a:cubicBezTo>
                  <a:pt x="52" y="103"/>
                  <a:pt x="52" y="103"/>
                  <a:pt x="52" y="103"/>
                </a:cubicBezTo>
                <a:cubicBezTo>
                  <a:pt x="47" y="98"/>
                  <a:pt x="47" y="98"/>
                  <a:pt x="47" y="98"/>
                </a:cubicBezTo>
                <a:cubicBezTo>
                  <a:pt x="0" y="140"/>
                  <a:pt x="0" y="140"/>
                  <a:pt x="0" y="140"/>
                </a:cubicBezTo>
                <a:cubicBezTo>
                  <a:pt x="14" y="156"/>
                  <a:pt x="14" y="156"/>
                  <a:pt x="14" y="156"/>
                </a:cubicBezTo>
                <a:cubicBezTo>
                  <a:pt x="61" y="114"/>
                  <a:pt x="61" y="114"/>
                  <a:pt x="61" y="114"/>
                </a:cubicBezTo>
                <a:cubicBezTo>
                  <a:pt x="57" y="109"/>
                  <a:pt x="57" y="109"/>
                  <a:pt x="57" y="109"/>
                </a:cubicBezTo>
                <a:cubicBezTo>
                  <a:pt x="70" y="97"/>
                  <a:pt x="70" y="97"/>
                  <a:pt x="70" y="97"/>
                </a:cubicBezTo>
                <a:cubicBezTo>
                  <a:pt x="89" y="117"/>
                  <a:pt x="121" y="118"/>
                  <a:pt x="142" y="99"/>
                </a:cubicBezTo>
                <a:close/>
                <a:moveTo>
                  <a:pt x="75" y="23"/>
                </a:moveTo>
                <a:cubicBezTo>
                  <a:pt x="95" y="5"/>
                  <a:pt x="125" y="7"/>
                  <a:pt x="143" y="27"/>
                </a:cubicBezTo>
                <a:cubicBezTo>
                  <a:pt x="161" y="47"/>
                  <a:pt x="159" y="78"/>
                  <a:pt x="139" y="95"/>
                </a:cubicBezTo>
                <a:cubicBezTo>
                  <a:pt x="119" y="113"/>
                  <a:pt x="88" y="111"/>
                  <a:pt x="71" y="91"/>
                </a:cubicBezTo>
                <a:cubicBezTo>
                  <a:pt x="53" y="71"/>
                  <a:pt x="55" y="41"/>
                  <a:pt x="75" y="23"/>
                </a:cubicBezTo>
                <a:close/>
              </a:path>
            </a:pathLst>
          </a:custGeom>
          <a:solidFill>
            <a:schemeClr val="bg1">
              <a:alpha val="100000"/>
            </a:schemeClr>
          </a:solidFill>
          <a:ln w="9525">
            <a:noFill/>
          </a:ln>
        </p:spPr>
        <p:txBody>
          <a:bodyPr/>
          <a:lstStyle/>
          <a:p>
            <a:endParaRPr lang="zh-CN" altLang="en-US"/>
          </a:p>
        </p:txBody>
      </p:sp>
      <p:sp>
        <p:nvSpPr>
          <p:cNvPr id="55402" name="Oval 109"/>
          <p:cNvSpPr/>
          <p:nvPr/>
        </p:nvSpPr>
        <p:spPr>
          <a:xfrm>
            <a:off x="5294313" y="2593975"/>
            <a:ext cx="52387" cy="523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3" name="Freeform 110"/>
          <p:cNvSpPr/>
          <p:nvPr/>
        </p:nvSpPr>
        <p:spPr>
          <a:xfrm>
            <a:off x="5286375" y="2652713"/>
            <a:ext cx="71438" cy="31750"/>
          </a:xfrm>
          <a:custGeom>
            <a:avLst/>
            <a:gdLst/>
            <a:ahLst/>
            <a:cxnLst>
              <a:cxn ang="0">
                <a:pos x="79740435" y="0"/>
              </a:cxn>
              <a:cxn ang="0">
                <a:pos x="0" y="72004464"/>
              </a:cxn>
              <a:cxn ang="0">
                <a:pos x="159478638" y="72004464"/>
              </a:cxn>
              <a:cxn ang="0">
                <a:pos x="79740435" y="0"/>
              </a:cxn>
            </a:cxnLst>
            <a:rect l="0" t="0" r="0" b="0"/>
            <a:pathLst>
              <a:path w="32" h="14">
                <a:moveTo>
                  <a:pt x="16" y="0"/>
                </a:moveTo>
                <a:cubicBezTo>
                  <a:pt x="8" y="0"/>
                  <a:pt x="1" y="7"/>
                  <a:pt x="0" y="14"/>
                </a:cubicBezTo>
                <a:cubicBezTo>
                  <a:pt x="32" y="14"/>
                  <a:pt x="32" y="14"/>
                  <a:pt x="32" y="14"/>
                </a:cubicBezTo>
                <a:cubicBezTo>
                  <a:pt x="31" y="7"/>
                  <a:pt x="24" y="0"/>
                  <a:pt x="16" y="0"/>
                </a:cubicBezTo>
                <a:close/>
              </a:path>
            </a:pathLst>
          </a:custGeom>
          <a:solidFill>
            <a:schemeClr val="bg1">
              <a:alpha val="100000"/>
            </a:schemeClr>
          </a:solidFill>
          <a:ln w="9525">
            <a:noFill/>
          </a:ln>
        </p:spPr>
        <p:txBody>
          <a:bodyPr/>
          <a:lstStyle/>
          <a:p>
            <a:endParaRPr lang="zh-CN" altLang="en-US"/>
          </a:p>
        </p:txBody>
      </p:sp>
      <p:sp>
        <p:nvSpPr>
          <p:cNvPr id="55404" name="Oval 111"/>
          <p:cNvSpPr/>
          <p:nvPr/>
        </p:nvSpPr>
        <p:spPr>
          <a:xfrm>
            <a:off x="5378450" y="2593975"/>
            <a:ext cx="52388" cy="523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5" name="Freeform 112"/>
          <p:cNvSpPr/>
          <p:nvPr/>
        </p:nvSpPr>
        <p:spPr>
          <a:xfrm>
            <a:off x="5367338" y="2652713"/>
            <a:ext cx="74612" cy="31750"/>
          </a:xfrm>
          <a:custGeom>
            <a:avLst/>
            <a:gdLst/>
            <a:ahLst/>
            <a:cxnLst>
              <a:cxn ang="0">
                <a:pos x="86902631" y="0"/>
              </a:cxn>
              <a:cxn ang="0">
                <a:pos x="0" y="72004464"/>
              </a:cxn>
              <a:cxn ang="0">
                <a:pos x="168695471" y="72004464"/>
              </a:cxn>
              <a:cxn ang="0">
                <a:pos x="86902631" y="0"/>
              </a:cxn>
            </a:cxnLst>
            <a:rect l="0" t="0" r="0" b="0"/>
            <a:pathLst>
              <a:path w="33" h="14">
                <a:moveTo>
                  <a:pt x="17" y="0"/>
                </a:moveTo>
                <a:cubicBezTo>
                  <a:pt x="8" y="0"/>
                  <a:pt x="2" y="7"/>
                  <a:pt x="0" y="14"/>
                </a:cubicBezTo>
                <a:cubicBezTo>
                  <a:pt x="33" y="14"/>
                  <a:pt x="33" y="14"/>
                  <a:pt x="33" y="14"/>
                </a:cubicBezTo>
                <a:cubicBezTo>
                  <a:pt x="32" y="7"/>
                  <a:pt x="25" y="0"/>
                  <a:pt x="17" y="0"/>
                </a:cubicBezTo>
                <a:close/>
              </a:path>
            </a:pathLst>
          </a:custGeom>
          <a:solidFill>
            <a:schemeClr val="bg1">
              <a:alpha val="100000"/>
            </a:schemeClr>
          </a:solidFill>
          <a:ln w="9525">
            <a:noFill/>
          </a:ln>
        </p:spPr>
        <p:txBody>
          <a:bodyPr/>
          <a:lstStyle/>
          <a:p>
            <a:endParaRPr lang="zh-CN" altLang="en-US"/>
          </a:p>
        </p:txBody>
      </p:sp>
      <p:sp>
        <p:nvSpPr>
          <p:cNvPr id="55406" name="Oval 113"/>
          <p:cNvSpPr/>
          <p:nvPr/>
        </p:nvSpPr>
        <p:spPr>
          <a:xfrm>
            <a:off x="5461000" y="2593975"/>
            <a:ext cx="52388" cy="523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7" name="Freeform 114"/>
          <p:cNvSpPr/>
          <p:nvPr/>
        </p:nvSpPr>
        <p:spPr>
          <a:xfrm>
            <a:off x="5449888" y="2652713"/>
            <a:ext cx="74612" cy="31750"/>
          </a:xfrm>
          <a:custGeom>
            <a:avLst/>
            <a:gdLst/>
            <a:ahLst/>
            <a:cxnLst>
              <a:cxn ang="0">
                <a:pos x="81792840" y="0"/>
              </a:cxn>
              <a:cxn ang="0">
                <a:pos x="0" y="72004464"/>
              </a:cxn>
              <a:cxn ang="0">
                <a:pos x="168695471" y="72004464"/>
              </a:cxn>
              <a:cxn ang="0">
                <a:pos x="81792840" y="0"/>
              </a:cxn>
            </a:cxnLst>
            <a:rect l="0" t="0" r="0" b="0"/>
            <a:pathLst>
              <a:path w="33" h="14">
                <a:moveTo>
                  <a:pt x="16" y="0"/>
                </a:moveTo>
                <a:cubicBezTo>
                  <a:pt x="8" y="0"/>
                  <a:pt x="1" y="7"/>
                  <a:pt x="0" y="14"/>
                </a:cubicBezTo>
                <a:cubicBezTo>
                  <a:pt x="33" y="14"/>
                  <a:pt x="33" y="14"/>
                  <a:pt x="33" y="14"/>
                </a:cubicBezTo>
                <a:cubicBezTo>
                  <a:pt x="31" y="7"/>
                  <a:pt x="25" y="0"/>
                  <a:pt x="16" y="0"/>
                </a:cubicBezTo>
                <a:close/>
              </a:path>
            </a:pathLst>
          </a:custGeom>
          <a:solidFill>
            <a:schemeClr val="bg1">
              <a:alpha val="100000"/>
            </a:schemeClr>
          </a:solidFill>
          <a:ln w="9525">
            <a:noFill/>
          </a:ln>
        </p:spPr>
        <p:txBody>
          <a:bodyPr/>
          <a:lstStyle/>
          <a:p>
            <a:endParaRPr lang="zh-CN" altLang="en-US"/>
          </a:p>
        </p:txBody>
      </p:sp>
      <p:sp>
        <p:nvSpPr>
          <p:cNvPr id="55408" name="Oval 115"/>
          <p:cNvSpPr/>
          <p:nvPr/>
        </p:nvSpPr>
        <p:spPr>
          <a:xfrm>
            <a:off x="5545138" y="2593975"/>
            <a:ext cx="52387" cy="523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9" name="Freeform 116"/>
          <p:cNvSpPr/>
          <p:nvPr/>
        </p:nvSpPr>
        <p:spPr>
          <a:xfrm>
            <a:off x="5534025" y="2652713"/>
            <a:ext cx="71438" cy="31750"/>
          </a:xfrm>
          <a:custGeom>
            <a:avLst/>
            <a:gdLst/>
            <a:ahLst/>
            <a:cxnLst>
              <a:cxn ang="0">
                <a:pos x="79740435" y="0"/>
              </a:cxn>
              <a:cxn ang="0">
                <a:pos x="0" y="72004464"/>
              </a:cxn>
              <a:cxn ang="0">
                <a:pos x="159478638" y="72004464"/>
              </a:cxn>
              <a:cxn ang="0">
                <a:pos x="79740435" y="0"/>
              </a:cxn>
            </a:cxnLst>
            <a:rect l="0" t="0" r="0" b="0"/>
            <a:pathLst>
              <a:path w="32" h="14">
                <a:moveTo>
                  <a:pt x="16" y="0"/>
                </a:moveTo>
                <a:cubicBezTo>
                  <a:pt x="8" y="0"/>
                  <a:pt x="1" y="7"/>
                  <a:pt x="0" y="14"/>
                </a:cubicBezTo>
                <a:cubicBezTo>
                  <a:pt x="32" y="14"/>
                  <a:pt x="32" y="14"/>
                  <a:pt x="32" y="14"/>
                </a:cubicBezTo>
                <a:cubicBezTo>
                  <a:pt x="31" y="7"/>
                  <a:pt x="24" y="0"/>
                  <a:pt x="16" y="0"/>
                </a:cubicBezTo>
                <a:close/>
              </a:path>
            </a:pathLst>
          </a:custGeom>
          <a:solidFill>
            <a:schemeClr val="bg1">
              <a:alpha val="100000"/>
            </a:schemeClr>
          </a:solidFill>
          <a:ln w="9525">
            <a:noFill/>
          </a:ln>
        </p:spPr>
        <p:txBody>
          <a:bodyPr/>
          <a:lstStyle/>
          <a:p>
            <a:endParaRPr lang="zh-CN" altLang="en-US"/>
          </a:p>
        </p:txBody>
      </p:sp>
      <p:sp>
        <p:nvSpPr>
          <p:cNvPr id="55410" name="Freeform 117"/>
          <p:cNvSpPr>
            <a:spLocks noEditPoints="1"/>
          </p:cNvSpPr>
          <p:nvPr/>
        </p:nvSpPr>
        <p:spPr>
          <a:xfrm>
            <a:off x="5272088" y="2378075"/>
            <a:ext cx="347662" cy="200025"/>
          </a:xfrm>
          <a:custGeom>
            <a:avLst/>
            <a:gdLst/>
            <a:ahLst/>
            <a:cxnLst>
              <a:cxn ang="0">
                <a:pos x="392431384" y="20204772"/>
              </a:cxn>
              <a:cxn ang="0">
                <a:pos x="0" y="0"/>
              </a:cxn>
              <a:cxn ang="0">
                <a:pos x="0" y="449550569"/>
              </a:cxn>
              <a:cxn ang="0">
                <a:pos x="392431384" y="434398113"/>
              </a:cxn>
              <a:cxn ang="0">
                <a:pos x="784862768" y="449550569"/>
              </a:cxn>
              <a:cxn ang="0">
                <a:pos x="784862768" y="0"/>
              </a:cxn>
              <a:cxn ang="0">
                <a:pos x="392431384" y="20204772"/>
              </a:cxn>
              <a:cxn ang="0">
                <a:pos x="738993959" y="419243410"/>
              </a:cxn>
              <a:cxn ang="0">
                <a:pos x="392431384" y="404090954"/>
              </a:cxn>
              <a:cxn ang="0">
                <a:pos x="45868809" y="419243410"/>
              </a:cxn>
              <a:cxn ang="0">
                <a:pos x="45868809" y="30307159"/>
              </a:cxn>
              <a:cxn ang="0">
                <a:pos x="392431384" y="50511931"/>
              </a:cxn>
              <a:cxn ang="0">
                <a:pos x="738993959" y="30307159"/>
              </a:cxn>
              <a:cxn ang="0">
                <a:pos x="738993959" y="419243410"/>
              </a:cxn>
            </a:cxnLst>
            <a:rect l="0" t="0" r="0" b="0"/>
            <a:pathLst>
              <a:path w="154" h="89">
                <a:moveTo>
                  <a:pt x="77" y="4"/>
                </a:moveTo>
                <a:cubicBezTo>
                  <a:pt x="0" y="0"/>
                  <a:pt x="0" y="0"/>
                  <a:pt x="0" y="0"/>
                </a:cubicBezTo>
                <a:cubicBezTo>
                  <a:pt x="0" y="89"/>
                  <a:pt x="0" y="89"/>
                  <a:pt x="0" y="89"/>
                </a:cubicBezTo>
                <a:cubicBezTo>
                  <a:pt x="77" y="86"/>
                  <a:pt x="77" y="86"/>
                  <a:pt x="77" y="86"/>
                </a:cubicBezTo>
                <a:cubicBezTo>
                  <a:pt x="154" y="89"/>
                  <a:pt x="154" y="89"/>
                  <a:pt x="154" y="89"/>
                </a:cubicBezTo>
                <a:cubicBezTo>
                  <a:pt x="154" y="0"/>
                  <a:pt x="154" y="0"/>
                  <a:pt x="154" y="0"/>
                </a:cubicBezTo>
                <a:lnTo>
                  <a:pt x="77" y="4"/>
                </a:lnTo>
                <a:close/>
                <a:moveTo>
                  <a:pt x="145" y="83"/>
                </a:moveTo>
                <a:cubicBezTo>
                  <a:pt x="142" y="83"/>
                  <a:pt x="77" y="80"/>
                  <a:pt x="77" y="80"/>
                </a:cubicBezTo>
                <a:cubicBezTo>
                  <a:pt x="77" y="80"/>
                  <a:pt x="12" y="83"/>
                  <a:pt x="9" y="83"/>
                </a:cubicBezTo>
                <a:cubicBezTo>
                  <a:pt x="9" y="80"/>
                  <a:pt x="9" y="9"/>
                  <a:pt x="9" y="6"/>
                </a:cubicBezTo>
                <a:cubicBezTo>
                  <a:pt x="12" y="6"/>
                  <a:pt x="77" y="10"/>
                  <a:pt x="77" y="10"/>
                </a:cubicBezTo>
                <a:cubicBezTo>
                  <a:pt x="77" y="10"/>
                  <a:pt x="142" y="6"/>
                  <a:pt x="145" y="6"/>
                </a:cubicBezTo>
                <a:cubicBezTo>
                  <a:pt x="145" y="9"/>
                  <a:pt x="145" y="80"/>
                  <a:pt x="145" y="83"/>
                </a:cubicBezTo>
                <a:close/>
              </a:path>
            </a:pathLst>
          </a:custGeom>
          <a:solidFill>
            <a:schemeClr val="bg1">
              <a:alpha val="100000"/>
            </a:schemeClr>
          </a:solidFill>
          <a:ln w="9525">
            <a:noFill/>
          </a:ln>
        </p:spPr>
        <p:txBody>
          <a:bodyPr/>
          <a:lstStyle/>
          <a:p>
            <a:endParaRPr lang="zh-CN" altLang="en-US"/>
          </a:p>
        </p:txBody>
      </p:sp>
      <p:sp>
        <p:nvSpPr>
          <p:cNvPr id="55411" name="Freeform 118"/>
          <p:cNvSpPr/>
          <p:nvPr/>
        </p:nvSpPr>
        <p:spPr>
          <a:xfrm>
            <a:off x="5946775" y="2400300"/>
            <a:ext cx="161925" cy="242888"/>
          </a:xfrm>
          <a:custGeom>
            <a:avLst/>
            <a:gdLst/>
            <a:ahLst/>
            <a:cxnLst>
              <a:cxn ang="0">
                <a:pos x="257055938" y="0"/>
              </a:cxn>
              <a:cxn ang="0">
                <a:pos x="95765938" y="93246767"/>
              </a:cxn>
              <a:cxn ang="0">
                <a:pos x="0" y="93246767"/>
              </a:cxn>
              <a:cxn ang="0">
                <a:pos x="0" y="292338727"/>
              </a:cxn>
              <a:cxn ang="0">
                <a:pos x="95765938" y="292338727"/>
              </a:cxn>
              <a:cxn ang="0">
                <a:pos x="257055938" y="385585494"/>
              </a:cxn>
              <a:cxn ang="0">
                <a:pos x="257055938" y="0"/>
              </a:cxn>
            </a:cxnLst>
            <a:rect l="0" t="0" r="0" b="0"/>
            <a:pathLst>
              <a:path w="102" h="153">
                <a:moveTo>
                  <a:pt x="102" y="0"/>
                </a:moveTo>
                <a:lnTo>
                  <a:pt x="38" y="37"/>
                </a:lnTo>
                <a:lnTo>
                  <a:pt x="0" y="37"/>
                </a:lnTo>
                <a:lnTo>
                  <a:pt x="0" y="116"/>
                </a:lnTo>
                <a:lnTo>
                  <a:pt x="38" y="116"/>
                </a:lnTo>
                <a:lnTo>
                  <a:pt x="102" y="153"/>
                </a:lnTo>
                <a:lnTo>
                  <a:pt x="102" y="0"/>
                </a:lnTo>
                <a:close/>
              </a:path>
            </a:pathLst>
          </a:custGeom>
          <a:solidFill>
            <a:schemeClr val="bg1">
              <a:alpha val="100000"/>
            </a:schemeClr>
          </a:solidFill>
          <a:ln w="9525">
            <a:noFill/>
          </a:ln>
        </p:spPr>
        <p:txBody>
          <a:bodyPr/>
          <a:lstStyle/>
          <a:p>
            <a:endParaRPr lang="zh-CN" altLang="en-US"/>
          </a:p>
        </p:txBody>
      </p:sp>
      <p:sp>
        <p:nvSpPr>
          <p:cNvPr id="55412" name="Rectangle 119"/>
          <p:cNvSpPr/>
          <p:nvPr/>
        </p:nvSpPr>
        <p:spPr>
          <a:xfrm>
            <a:off x="6134100" y="2460625"/>
            <a:ext cx="17463" cy="1222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3" name="Rectangle 120"/>
          <p:cNvSpPr/>
          <p:nvPr/>
        </p:nvSpPr>
        <p:spPr>
          <a:xfrm>
            <a:off x="6172200" y="2444750"/>
            <a:ext cx="17463" cy="15398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4" name="Rectangle 121"/>
          <p:cNvSpPr/>
          <p:nvPr/>
        </p:nvSpPr>
        <p:spPr>
          <a:xfrm>
            <a:off x="6208713" y="2428875"/>
            <a:ext cx="17462" cy="1857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5" name="Freeform 122"/>
          <p:cNvSpPr/>
          <p:nvPr/>
        </p:nvSpPr>
        <p:spPr>
          <a:xfrm>
            <a:off x="6637338" y="2282825"/>
            <a:ext cx="233362" cy="487363"/>
          </a:xfrm>
          <a:custGeom>
            <a:avLst/>
            <a:gdLst/>
            <a:ahLst/>
            <a:cxnLst>
              <a:cxn ang="0">
                <a:pos x="362514404" y="463274632"/>
              </a:cxn>
              <a:cxn ang="0">
                <a:pos x="307131318" y="290184053"/>
              </a:cxn>
              <a:cxn ang="0">
                <a:pos x="307131318" y="152727380"/>
              </a:cxn>
              <a:cxn ang="0">
                <a:pos x="327270010" y="152727380"/>
              </a:cxn>
              <a:cxn ang="0">
                <a:pos x="327270010" y="132364181"/>
              </a:cxn>
              <a:cxn ang="0">
                <a:pos x="307131318" y="132364181"/>
              </a:cxn>
              <a:cxn ang="0">
                <a:pos x="307131318" y="0"/>
              </a:cxn>
              <a:cxn ang="0">
                <a:pos x="216501596" y="0"/>
              </a:cxn>
              <a:cxn ang="0">
                <a:pos x="216501596" y="132364181"/>
              </a:cxn>
              <a:cxn ang="0">
                <a:pos x="196362904" y="132364181"/>
              </a:cxn>
              <a:cxn ang="0">
                <a:pos x="196362904" y="152727380"/>
              </a:cxn>
              <a:cxn ang="0">
                <a:pos x="216501596" y="152727380"/>
              </a:cxn>
              <a:cxn ang="0">
                <a:pos x="216501596" y="290184053"/>
              </a:cxn>
              <a:cxn ang="0">
                <a:pos x="161118510" y="463274632"/>
              </a:cxn>
              <a:cxn ang="0">
                <a:pos x="115803649" y="1099642101"/>
              </a:cxn>
              <a:cxn ang="0">
                <a:pos x="251745989" y="1099642101"/>
              </a:cxn>
              <a:cxn ang="0">
                <a:pos x="261816457" y="1094551865"/>
              </a:cxn>
              <a:cxn ang="0">
                <a:pos x="271886925" y="1099642101"/>
              </a:cxn>
              <a:cxn ang="0">
                <a:pos x="407829265" y="1099642101"/>
              </a:cxn>
              <a:cxn ang="0">
                <a:pos x="362514404" y="463274632"/>
              </a:cxn>
            </a:cxnLst>
            <a:rect l="0" t="0" r="0" b="0"/>
            <a:pathLst>
              <a:path w="104" h="216">
                <a:moveTo>
                  <a:pt x="72" y="91"/>
                </a:moveTo>
                <a:cubicBezTo>
                  <a:pt x="72" y="91"/>
                  <a:pt x="63" y="79"/>
                  <a:pt x="61" y="57"/>
                </a:cubicBezTo>
                <a:cubicBezTo>
                  <a:pt x="61" y="30"/>
                  <a:pt x="61" y="30"/>
                  <a:pt x="61" y="30"/>
                </a:cubicBezTo>
                <a:cubicBezTo>
                  <a:pt x="65" y="30"/>
                  <a:pt x="65" y="30"/>
                  <a:pt x="65" y="30"/>
                </a:cubicBezTo>
                <a:cubicBezTo>
                  <a:pt x="65" y="26"/>
                  <a:pt x="65" y="26"/>
                  <a:pt x="65" y="26"/>
                </a:cubicBezTo>
                <a:cubicBezTo>
                  <a:pt x="61" y="26"/>
                  <a:pt x="61" y="26"/>
                  <a:pt x="61" y="26"/>
                </a:cubicBezTo>
                <a:cubicBezTo>
                  <a:pt x="61" y="0"/>
                  <a:pt x="61" y="0"/>
                  <a:pt x="61" y="0"/>
                </a:cubicBezTo>
                <a:cubicBezTo>
                  <a:pt x="43" y="0"/>
                  <a:pt x="43" y="0"/>
                  <a:pt x="43" y="0"/>
                </a:cubicBezTo>
                <a:cubicBezTo>
                  <a:pt x="43" y="26"/>
                  <a:pt x="43" y="26"/>
                  <a:pt x="43" y="26"/>
                </a:cubicBezTo>
                <a:cubicBezTo>
                  <a:pt x="39" y="26"/>
                  <a:pt x="39" y="26"/>
                  <a:pt x="39" y="26"/>
                </a:cubicBezTo>
                <a:cubicBezTo>
                  <a:pt x="39" y="30"/>
                  <a:pt x="39" y="30"/>
                  <a:pt x="39" y="30"/>
                </a:cubicBezTo>
                <a:cubicBezTo>
                  <a:pt x="43" y="30"/>
                  <a:pt x="43" y="30"/>
                  <a:pt x="43" y="30"/>
                </a:cubicBezTo>
                <a:cubicBezTo>
                  <a:pt x="43" y="57"/>
                  <a:pt x="43" y="57"/>
                  <a:pt x="43" y="57"/>
                </a:cubicBezTo>
                <a:cubicBezTo>
                  <a:pt x="41" y="79"/>
                  <a:pt x="32" y="91"/>
                  <a:pt x="32" y="91"/>
                </a:cubicBezTo>
                <a:cubicBezTo>
                  <a:pt x="0" y="126"/>
                  <a:pt x="23" y="216"/>
                  <a:pt x="23" y="216"/>
                </a:cubicBezTo>
                <a:cubicBezTo>
                  <a:pt x="50" y="216"/>
                  <a:pt x="50" y="216"/>
                  <a:pt x="50" y="216"/>
                </a:cubicBezTo>
                <a:cubicBezTo>
                  <a:pt x="52" y="215"/>
                  <a:pt x="52" y="215"/>
                  <a:pt x="52" y="215"/>
                </a:cubicBezTo>
                <a:cubicBezTo>
                  <a:pt x="54" y="216"/>
                  <a:pt x="54" y="216"/>
                  <a:pt x="54" y="216"/>
                </a:cubicBezTo>
                <a:cubicBezTo>
                  <a:pt x="81" y="216"/>
                  <a:pt x="81" y="216"/>
                  <a:pt x="81" y="216"/>
                </a:cubicBezTo>
                <a:cubicBezTo>
                  <a:pt x="81" y="216"/>
                  <a:pt x="104" y="126"/>
                  <a:pt x="72" y="91"/>
                </a:cubicBezTo>
                <a:close/>
              </a:path>
            </a:pathLst>
          </a:custGeom>
          <a:solidFill>
            <a:schemeClr val="bg1">
              <a:alpha val="100000"/>
            </a:schemeClr>
          </a:solidFill>
          <a:ln w="9525">
            <a:noFill/>
          </a:ln>
        </p:spPr>
        <p:txBody>
          <a:bodyPr/>
          <a:lstStyle/>
          <a:p>
            <a:endParaRPr lang="zh-CN" altLang="en-US"/>
          </a:p>
        </p:txBody>
      </p:sp>
      <p:sp>
        <p:nvSpPr>
          <p:cNvPr id="55416" name="Freeform 123"/>
          <p:cNvSpPr/>
          <p:nvPr/>
        </p:nvSpPr>
        <p:spPr>
          <a:xfrm>
            <a:off x="7407275" y="2373313"/>
            <a:ext cx="61913" cy="77787"/>
          </a:xfrm>
          <a:custGeom>
            <a:avLst/>
            <a:gdLst/>
            <a:ahLst/>
            <a:cxnLst>
              <a:cxn ang="0">
                <a:pos x="31548113" y="163003770"/>
              </a:cxn>
              <a:cxn ang="0">
                <a:pos x="31548113" y="163003770"/>
              </a:cxn>
              <a:cxn ang="0">
                <a:pos x="89388614" y="138305286"/>
              </a:cxn>
              <a:cxn ang="0">
                <a:pos x="131452764" y="69152643"/>
              </a:cxn>
              <a:cxn ang="0">
                <a:pos x="105162670" y="14819535"/>
              </a:cxn>
              <a:cxn ang="0">
                <a:pos x="89388614" y="9878949"/>
              </a:cxn>
              <a:cxn ang="0">
                <a:pos x="26290094" y="29636847"/>
              </a:cxn>
              <a:cxn ang="0">
                <a:pos x="10516038" y="103730076"/>
              </a:cxn>
              <a:cxn ang="0">
                <a:pos x="31548113" y="163003770"/>
              </a:cxn>
            </a:cxnLst>
            <a:rect l="0" t="0" r="0" b="0"/>
            <a:pathLst>
              <a:path w="27" h="35">
                <a:moveTo>
                  <a:pt x="6" y="33"/>
                </a:moveTo>
                <a:cubicBezTo>
                  <a:pt x="6" y="33"/>
                  <a:pt x="6" y="33"/>
                  <a:pt x="6" y="33"/>
                </a:cubicBezTo>
                <a:cubicBezTo>
                  <a:pt x="11" y="35"/>
                  <a:pt x="15" y="32"/>
                  <a:pt x="17" y="28"/>
                </a:cubicBezTo>
                <a:cubicBezTo>
                  <a:pt x="25" y="14"/>
                  <a:pt x="25" y="14"/>
                  <a:pt x="25" y="14"/>
                </a:cubicBezTo>
                <a:cubicBezTo>
                  <a:pt x="27" y="10"/>
                  <a:pt x="24" y="4"/>
                  <a:pt x="20" y="3"/>
                </a:cubicBezTo>
                <a:cubicBezTo>
                  <a:pt x="17" y="2"/>
                  <a:pt x="17" y="2"/>
                  <a:pt x="17" y="2"/>
                </a:cubicBezTo>
                <a:cubicBezTo>
                  <a:pt x="13" y="0"/>
                  <a:pt x="7" y="2"/>
                  <a:pt x="5" y="6"/>
                </a:cubicBezTo>
                <a:cubicBezTo>
                  <a:pt x="2" y="21"/>
                  <a:pt x="2" y="21"/>
                  <a:pt x="2" y="21"/>
                </a:cubicBezTo>
                <a:cubicBezTo>
                  <a:pt x="0" y="26"/>
                  <a:pt x="1" y="31"/>
                  <a:pt x="6" y="33"/>
                </a:cubicBezTo>
                <a:close/>
              </a:path>
            </a:pathLst>
          </a:custGeom>
          <a:solidFill>
            <a:schemeClr val="bg1">
              <a:alpha val="100000"/>
            </a:schemeClr>
          </a:solidFill>
          <a:ln w="9525">
            <a:noFill/>
          </a:ln>
        </p:spPr>
        <p:txBody>
          <a:bodyPr/>
          <a:lstStyle/>
          <a:p>
            <a:endParaRPr lang="zh-CN" altLang="en-US"/>
          </a:p>
        </p:txBody>
      </p:sp>
      <p:sp>
        <p:nvSpPr>
          <p:cNvPr id="55417" name="Freeform 124"/>
          <p:cNvSpPr/>
          <p:nvPr/>
        </p:nvSpPr>
        <p:spPr>
          <a:xfrm>
            <a:off x="7396163" y="2447925"/>
            <a:ext cx="34925" cy="33338"/>
          </a:xfrm>
          <a:custGeom>
            <a:avLst/>
            <a:gdLst/>
            <a:ahLst/>
            <a:cxnLst>
              <a:cxn ang="0">
                <a:pos x="75896682" y="49395803"/>
              </a:cxn>
              <a:cxn ang="0">
                <a:pos x="54210585" y="4940692"/>
              </a:cxn>
              <a:cxn ang="0">
                <a:pos x="5420360" y="24699013"/>
              </a:cxn>
              <a:cxn ang="0">
                <a:pos x="27106457" y="64215656"/>
              </a:cxn>
              <a:cxn ang="0">
                <a:pos x="75896682" y="49395803"/>
              </a:cxn>
            </a:cxnLst>
            <a:rect l="0" t="0" r="0" b="0"/>
            <a:pathLst>
              <a:path w="15" h="15">
                <a:moveTo>
                  <a:pt x="14" y="10"/>
                </a:moveTo>
                <a:cubicBezTo>
                  <a:pt x="15" y="6"/>
                  <a:pt x="13" y="2"/>
                  <a:pt x="10" y="1"/>
                </a:cubicBezTo>
                <a:cubicBezTo>
                  <a:pt x="7" y="0"/>
                  <a:pt x="3" y="1"/>
                  <a:pt x="1" y="5"/>
                </a:cubicBezTo>
                <a:cubicBezTo>
                  <a:pt x="0" y="8"/>
                  <a:pt x="2" y="12"/>
                  <a:pt x="5" y="13"/>
                </a:cubicBezTo>
                <a:cubicBezTo>
                  <a:pt x="8" y="15"/>
                  <a:pt x="12" y="13"/>
                  <a:pt x="14" y="10"/>
                </a:cubicBezTo>
                <a:close/>
              </a:path>
            </a:pathLst>
          </a:custGeom>
          <a:solidFill>
            <a:schemeClr val="bg1">
              <a:alpha val="100000"/>
            </a:schemeClr>
          </a:solidFill>
          <a:ln w="9525">
            <a:noFill/>
          </a:ln>
        </p:spPr>
        <p:txBody>
          <a:bodyPr/>
          <a:lstStyle/>
          <a:p>
            <a:endParaRPr lang="zh-CN" altLang="en-US"/>
          </a:p>
        </p:txBody>
      </p:sp>
      <p:sp>
        <p:nvSpPr>
          <p:cNvPr id="55418" name="Freeform 125"/>
          <p:cNvSpPr/>
          <p:nvPr/>
        </p:nvSpPr>
        <p:spPr>
          <a:xfrm>
            <a:off x="7319963" y="2444750"/>
            <a:ext cx="76200" cy="47625"/>
          </a:xfrm>
          <a:custGeom>
            <a:avLst/>
            <a:gdLst/>
            <a:ahLst/>
            <a:cxnLst>
              <a:cxn ang="0">
                <a:pos x="165755171" y="41145732"/>
              </a:cxn>
              <a:cxn ang="0">
                <a:pos x="120548400" y="5143500"/>
              </a:cxn>
              <a:cxn ang="0">
                <a:pos x="40182053" y="0"/>
              </a:cxn>
              <a:cxn ang="0">
                <a:pos x="0" y="51432732"/>
              </a:cxn>
              <a:cxn ang="0">
                <a:pos x="0" y="61717464"/>
              </a:cxn>
              <a:cxn ang="0">
                <a:pos x="50229247" y="108006696"/>
              </a:cxn>
              <a:cxn ang="0">
                <a:pos x="125570876" y="92576196"/>
              </a:cxn>
              <a:cxn ang="0">
                <a:pos x="165755171" y="46289232"/>
              </a:cxn>
              <a:cxn ang="0">
                <a:pos x="165755171" y="41145732"/>
              </a:cxn>
            </a:cxnLst>
            <a:rect l="0" t="0" r="0" b="0"/>
            <a:pathLst>
              <a:path w="34" h="21">
                <a:moveTo>
                  <a:pt x="33" y="8"/>
                </a:moveTo>
                <a:cubicBezTo>
                  <a:pt x="33" y="3"/>
                  <a:pt x="29" y="1"/>
                  <a:pt x="24" y="1"/>
                </a:cubicBezTo>
                <a:cubicBezTo>
                  <a:pt x="8" y="0"/>
                  <a:pt x="8" y="0"/>
                  <a:pt x="8" y="0"/>
                </a:cubicBezTo>
                <a:cubicBezTo>
                  <a:pt x="3" y="0"/>
                  <a:pt x="0" y="5"/>
                  <a:pt x="0" y="10"/>
                </a:cubicBezTo>
                <a:cubicBezTo>
                  <a:pt x="0" y="12"/>
                  <a:pt x="0" y="12"/>
                  <a:pt x="0" y="12"/>
                </a:cubicBezTo>
                <a:cubicBezTo>
                  <a:pt x="1" y="17"/>
                  <a:pt x="5" y="21"/>
                  <a:pt x="10" y="21"/>
                </a:cubicBezTo>
                <a:cubicBezTo>
                  <a:pt x="25" y="18"/>
                  <a:pt x="25" y="18"/>
                  <a:pt x="25" y="18"/>
                </a:cubicBezTo>
                <a:cubicBezTo>
                  <a:pt x="30" y="17"/>
                  <a:pt x="34" y="14"/>
                  <a:pt x="33" y="9"/>
                </a:cubicBezTo>
                <a:lnTo>
                  <a:pt x="33" y="8"/>
                </a:lnTo>
                <a:close/>
              </a:path>
            </a:pathLst>
          </a:custGeom>
          <a:solidFill>
            <a:schemeClr val="bg1">
              <a:alpha val="100000"/>
            </a:schemeClr>
          </a:solidFill>
          <a:ln w="9525">
            <a:noFill/>
          </a:ln>
        </p:spPr>
        <p:txBody>
          <a:bodyPr/>
          <a:lstStyle/>
          <a:p>
            <a:endParaRPr lang="zh-CN" altLang="en-US"/>
          </a:p>
        </p:txBody>
      </p:sp>
      <p:sp>
        <p:nvSpPr>
          <p:cNvPr id="55419" name="Freeform 126"/>
          <p:cNvSpPr/>
          <p:nvPr/>
        </p:nvSpPr>
        <p:spPr>
          <a:xfrm>
            <a:off x="7410450" y="2471738"/>
            <a:ext cx="65088" cy="79375"/>
          </a:xfrm>
          <a:custGeom>
            <a:avLst/>
            <a:gdLst/>
            <a:ahLst/>
            <a:cxnLst>
              <a:cxn ang="0">
                <a:pos x="25186812" y="15430500"/>
              </a:cxn>
              <a:cxn ang="0">
                <a:pos x="25186812" y="15430500"/>
              </a:cxn>
              <a:cxn ang="0">
                <a:pos x="15111638" y="77147964"/>
              </a:cxn>
              <a:cxn ang="0">
                <a:pos x="45334914" y="149152429"/>
              </a:cxn>
              <a:cxn ang="0">
                <a:pos x="105783711" y="169724161"/>
              </a:cxn>
              <a:cxn ang="0">
                <a:pos x="115858884" y="159439429"/>
              </a:cxn>
              <a:cxn ang="0">
                <a:pos x="136006987" y="97719696"/>
              </a:cxn>
              <a:cxn ang="0">
                <a:pos x="85633364" y="36002232"/>
              </a:cxn>
              <a:cxn ang="0">
                <a:pos x="25186812" y="15430500"/>
              </a:cxn>
            </a:cxnLst>
            <a:rect l="0" t="0" r="0" b="0"/>
            <a:pathLst>
              <a:path w="29" h="35">
                <a:moveTo>
                  <a:pt x="5" y="3"/>
                </a:moveTo>
                <a:cubicBezTo>
                  <a:pt x="5" y="3"/>
                  <a:pt x="5" y="3"/>
                  <a:pt x="5" y="3"/>
                </a:cubicBezTo>
                <a:cubicBezTo>
                  <a:pt x="1" y="6"/>
                  <a:pt x="0" y="11"/>
                  <a:pt x="3" y="15"/>
                </a:cubicBezTo>
                <a:cubicBezTo>
                  <a:pt x="9" y="29"/>
                  <a:pt x="9" y="29"/>
                  <a:pt x="9" y="29"/>
                </a:cubicBezTo>
                <a:cubicBezTo>
                  <a:pt x="11" y="34"/>
                  <a:pt x="17" y="35"/>
                  <a:pt x="21" y="33"/>
                </a:cubicBezTo>
                <a:cubicBezTo>
                  <a:pt x="23" y="31"/>
                  <a:pt x="23" y="31"/>
                  <a:pt x="23" y="31"/>
                </a:cubicBezTo>
                <a:cubicBezTo>
                  <a:pt x="28" y="29"/>
                  <a:pt x="29" y="23"/>
                  <a:pt x="27" y="19"/>
                </a:cubicBezTo>
                <a:cubicBezTo>
                  <a:pt x="17" y="7"/>
                  <a:pt x="17" y="7"/>
                  <a:pt x="17" y="7"/>
                </a:cubicBezTo>
                <a:cubicBezTo>
                  <a:pt x="14" y="2"/>
                  <a:pt x="10" y="0"/>
                  <a:pt x="5" y="3"/>
                </a:cubicBezTo>
                <a:close/>
              </a:path>
            </a:pathLst>
          </a:custGeom>
          <a:solidFill>
            <a:schemeClr val="bg1">
              <a:alpha val="100000"/>
            </a:schemeClr>
          </a:solidFill>
          <a:ln w="9525">
            <a:noFill/>
          </a:ln>
        </p:spPr>
        <p:txBody>
          <a:bodyPr/>
          <a:lstStyle/>
          <a:p>
            <a:endParaRPr lang="zh-CN" altLang="en-US"/>
          </a:p>
        </p:txBody>
      </p:sp>
      <p:sp>
        <p:nvSpPr>
          <p:cNvPr id="55420" name="Freeform 127"/>
          <p:cNvSpPr>
            <a:spLocks noEditPoints="1"/>
          </p:cNvSpPr>
          <p:nvPr/>
        </p:nvSpPr>
        <p:spPr>
          <a:xfrm>
            <a:off x="7302500" y="2349500"/>
            <a:ext cx="220663" cy="361950"/>
          </a:xfrm>
          <a:custGeom>
            <a:avLst/>
            <a:gdLst/>
            <a:ahLst/>
            <a:cxnLst>
              <a:cxn ang="0">
                <a:pos x="415738099" y="726684753"/>
              </a:cxn>
              <a:cxn ang="0">
                <a:pos x="380247382" y="726684753"/>
              </a:cxn>
              <a:cxn ang="0">
                <a:pos x="359966651" y="701097150"/>
              </a:cxn>
              <a:cxn ang="0">
                <a:pos x="283918976" y="701097150"/>
              </a:cxn>
              <a:cxn ang="0">
                <a:pos x="283918976" y="501513396"/>
              </a:cxn>
              <a:cxn ang="0">
                <a:pos x="496856519" y="250756698"/>
              </a:cxn>
              <a:cxn ang="0">
                <a:pos x="248428260" y="0"/>
              </a:cxn>
              <a:cxn ang="0">
                <a:pos x="0" y="250756698"/>
              </a:cxn>
              <a:cxn ang="0">
                <a:pos x="212937543" y="501513396"/>
              </a:cxn>
              <a:cxn ang="0">
                <a:pos x="212937543" y="701097150"/>
              </a:cxn>
              <a:cxn ang="0">
                <a:pos x="136889868" y="701097150"/>
              </a:cxn>
              <a:cxn ang="0">
                <a:pos x="116609137" y="726684753"/>
              </a:cxn>
              <a:cxn ang="0">
                <a:pos x="81118421" y="726684753"/>
              </a:cxn>
              <a:cxn ang="0">
                <a:pos x="55769196" y="747153025"/>
              </a:cxn>
              <a:cxn ang="0">
                <a:pos x="40559210" y="793211163"/>
              </a:cxn>
              <a:cxn ang="0">
                <a:pos x="65908435" y="818798766"/>
              </a:cxn>
              <a:cxn ang="0">
                <a:pos x="430948084" y="818798766"/>
              </a:cxn>
              <a:cxn ang="0">
                <a:pos x="456297309" y="793211163"/>
              </a:cxn>
              <a:cxn ang="0">
                <a:pos x="441087324" y="747153025"/>
              </a:cxn>
              <a:cxn ang="0">
                <a:pos x="415738099" y="726684753"/>
              </a:cxn>
              <a:cxn ang="0">
                <a:pos x="10139240" y="250756698"/>
              </a:cxn>
              <a:cxn ang="0">
                <a:pos x="248428260" y="10234136"/>
              </a:cxn>
              <a:cxn ang="0">
                <a:pos x="486717280" y="250756698"/>
              </a:cxn>
              <a:cxn ang="0">
                <a:pos x="248428260" y="496396328"/>
              </a:cxn>
              <a:cxn ang="0">
                <a:pos x="10139240" y="250756698"/>
              </a:cxn>
            </a:cxnLst>
            <a:rect l="0" t="0" r="0" b="0"/>
            <a:pathLst>
              <a:path w="98" h="160">
                <a:moveTo>
                  <a:pt x="82" y="142"/>
                </a:moveTo>
                <a:cubicBezTo>
                  <a:pt x="75" y="142"/>
                  <a:pt x="75" y="142"/>
                  <a:pt x="75" y="142"/>
                </a:cubicBezTo>
                <a:cubicBezTo>
                  <a:pt x="75" y="139"/>
                  <a:pt x="73" y="137"/>
                  <a:pt x="71" y="137"/>
                </a:cubicBezTo>
                <a:cubicBezTo>
                  <a:pt x="56" y="137"/>
                  <a:pt x="56" y="137"/>
                  <a:pt x="56" y="137"/>
                </a:cubicBezTo>
                <a:cubicBezTo>
                  <a:pt x="56" y="98"/>
                  <a:pt x="56" y="98"/>
                  <a:pt x="56" y="98"/>
                </a:cubicBezTo>
                <a:cubicBezTo>
                  <a:pt x="80" y="95"/>
                  <a:pt x="98" y="74"/>
                  <a:pt x="98" y="49"/>
                </a:cubicBezTo>
                <a:cubicBezTo>
                  <a:pt x="98" y="22"/>
                  <a:pt x="76" y="0"/>
                  <a:pt x="49" y="0"/>
                </a:cubicBezTo>
                <a:cubicBezTo>
                  <a:pt x="22" y="0"/>
                  <a:pt x="0" y="22"/>
                  <a:pt x="0" y="49"/>
                </a:cubicBezTo>
                <a:cubicBezTo>
                  <a:pt x="0" y="74"/>
                  <a:pt x="18" y="95"/>
                  <a:pt x="42" y="98"/>
                </a:cubicBezTo>
                <a:cubicBezTo>
                  <a:pt x="42" y="137"/>
                  <a:pt x="42" y="137"/>
                  <a:pt x="42" y="137"/>
                </a:cubicBezTo>
                <a:cubicBezTo>
                  <a:pt x="27" y="137"/>
                  <a:pt x="27" y="137"/>
                  <a:pt x="27" y="137"/>
                </a:cubicBezTo>
                <a:cubicBezTo>
                  <a:pt x="25" y="137"/>
                  <a:pt x="23" y="139"/>
                  <a:pt x="23" y="142"/>
                </a:cubicBezTo>
                <a:cubicBezTo>
                  <a:pt x="16" y="142"/>
                  <a:pt x="16" y="142"/>
                  <a:pt x="16" y="142"/>
                </a:cubicBezTo>
                <a:cubicBezTo>
                  <a:pt x="13" y="142"/>
                  <a:pt x="11" y="144"/>
                  <a:pt x="11" y="146"/>
                </a:cubicBezTo>
                <a:cubicBezTo>
                  <a:pt x="8" y="155"/>
                  <a:pt x="8" y="155"/>
                  <a:pt x="8" y="155"/>
                </a:cubicBezTo>
                <a:cubicBezTo>
                  <a:pt x="8" y="158"/>
                  <a:pt x="10" y="160"/>
                  <a:pt x="13" y="160"/>
                </a:cubicBezTo>
                <a:cubicBezTo>
                  <a:pt x="85" y="160"/>
                  <a:pt x="85" y="160"/>
                  <a:pt x="85" y="160"/>
                </a:cubicBezTo>
                <a:cubicBezTo>
                  <a:pt x="88" y="160"/>
                  <a:pt x="90" y="158"/>
                  <a:pt x="90" y="155"/>
                </a:cubicBezTo>
                <a:cubicBezTo>
                  <a:pt x="87" y="146"/>
                  <a:pt x="87" y="146"/>
                  <a:pt x="87" y="146"/>
                </a:cubicBezTo>
                <a:cubicBezTo>
                  <a:pt x="87" y="144"/>
                  <a:pt x="85" y="142"/>
                  <a:pt x="82" y="142"/>
                </a:cubicBezTo>
                <a:close/>
                <a:moveTo>
                  <a:pt x="2" y="49"/>
                </a:moveTo>
                <a:cubicBezTo>
                  <a:pt x="2" y="23"/>
                  <a:pt x="23" y="2"/>
                  <a:pt x="49" y="2"/>
                </a:cubicBezTo>
                <a:cubicBezTo>
                  <a:pt x="75" y="2"/>
                  <a:pt x="96" y="23"/>
                  <a:pt x="96" y="49"/>
                </a:cubicBezTo>
                <a:cubicBezTo>
                  <a:pt x="96" y="75"/>
                  <a:pt x="75" y="97"/>
                  <a:pt x="49" y="97"/>
                </a:cubicBezTo>
                <a:cubicBezTo>
                  <a:pt x="23" y="97"/>
                  <a:pt x="2" y="75"/>
                  <a:pt x="2" y="49"/>
                </a:cubicBezTo>
                <a:close/>
              </a:path>
            </a:pathLst>
          </a:custGeom>
          <a:solidFill>
            <a:schemeClr val="bg1">
              <a:alpha val="100000"/>
            </a:schemeClr>
          </a:solidFill>
          <a:ln w="9525">
            <a:noFill/>
          </a:ln>
        </p:spPr>
        <p:txBody>
          <a:bodyPr/>
          <a:lstStyle/>
          <a:p>
            <a:endParaRPr lang="zh-CN" altLang="en-US"/>
          </a:p>
        </p:txBody>
      </p:sp>
      <p:sp>
        <p:nvSpPr>
          <p:cNvPr id="55421" name="Freeform 128"/>
          <p:cNvSpPr/>
          <p:nvPr/>
        </p:nvSpPr>
        <p:spPr>
          <a:xfrm>
            <a:off x="7856538" y="2424113"/>
            <a:ext cx="134937" cy="120650"/>
          </a:xfrm>
          <a:custGeom>
            <a:avLst/>
            <a:gdLst/>
            <a:ahLst/>
            <a:cxnLst>
              <a:cxn ang="0">
                <a:pos x="288292901" y="41455795"/>
              </a:cxn>
              <a:cxn ang="0">
                <a:pos x="20231554" y="0"/>
              </a:cxn>
              <a:cxn ang="0">
                <a:pos x="0" y="20729036"/>
              </a:cxn>
              <a:cxn ang="0">
                <a:pos x="0" y="253920445"/>
              </a:cxn>
              <a:cxn ang="0">
                <a:pos x="20231554" y="274649481"/>
              </a:cxn>
              <a:cxn ang="0">
                <a:pos x="288292901" y="233193686"/>
              </a:cxn>
              <a:cxn ang="0">
                <a:pos x="303466566" y="212464650"/>
              </a:cxn>
              <a:cxn ang="0">
                <a:pos x="303466566" y="62184831"/>
              </a:cxn>
              <a:cxn ang="0">
                <a:pos x="288292901" y="41455795"/>
              </a:cxn>
            </a:cxnLst>
            <a:rect l="0" t="0" r="0" b="0"/>
            <a:pathLst>
              <a:path w="60" h="53">
                <a:moveTo>
                  <a:pt x="57" y="8"/>
                </a:moveTo>
                <a:cubicBezTo>
                  <a:pt x="4" y="0"/>
                  <a:pt x="4" y="0"/>
                  <a:pt x="4" y="0"/>
                </a:cubicBezTo>
                <a:cubicBezTo>
                  <a:pt x="2" y="0"/>
                  <a:pt x="0" y="2"/>
                  <a:pt x="0" y="4"/>
                </a:cubicBezTo>
                <a:cubicBezTo>
                  <a:pt x="0" y="49"/>
                  <a:pt x="0" y="49"/>
                  <a:pt x="0" y="49"/>
                </a:cubicBezTo>
                <a:cubicBezTo>
                  <a:pt x="0" y="51"/>
                  <a:pt x="2" y="53"/>
                  <a:pt x="4" y="53"/>
                </a:cubicBezTo>
                <a:cubicBezTo>
                  <a:pt x="57" y="45"/>
                  <a:pt x="57" y="45"/>
                  <a:pt x="57" y="45"/>
                </a:cubicBezTo>
                <a:cubicBezTo>
                  <a:pt x="59" y="45"/>
                  <a:pt x="60" y="43"/>
                  <a:pt x="60" y="41"/>
                </a:cubicBezTo>
                <a:cubicBezTo>
                  <a:pt x="60" y="12"/>
                  <a:pt x="60" y="12"/>
                  <a:pt x="60" y="12"/>
                </a:cubicBezTo>
                <a:cubicBezTo>
                  <a:pt x="60" y="10"/>
                  <a:pt x="59" y="8"/>
                  <a:pt x="57" y="8"/>
                </a:cubicBezTo>
                <a:close/>
              </a:path>
            </a:pathLst>
          </a:custGeom>
          <a:solidFill>
            <a:schemeClr val="bg1">
              <a:alpha val="100000"/>
            </a:schemeClr>
          </a:solidFill>
          <a:ln w="9525">
            <a:noFill/>
          </a:ln>
        </p:spPr>
        <p:txBody>
          <a:bodyPr/>
          <a:lstStyle/>
          <a:p>
            <a:endParaRPr lang="zh-CN" altLang="en-US"/>
          </a:p>
        </p:txBody>
      </p:sp>
      <p:sp>
        <p:nvSpPr>
          <p:cNvPr id="55422" name="Freeform 129"/>
          <p:cNvSpPr/>
          <p:nvPr/>
        </p:nvSpPr>
        <p:spPr>
          <a:xfrm>
            <a:off x="8059738" y="2424113"/>
            <a:ext cx="134937" cy="120650"/>
          </a:xfrm>
          <a:custGeom>
            <a:avLst/>
            <a:gdLst/>
            <a:ahLst/>
            <a:cxnLst>
              <a:cxn ang="0">
                <a:pos x="283235012" y="274649481"/>
              </a:cxn>
              <a:cxn ang="0">
                <a:pos x="303466566" y="253920445"/>
              </a:cxn>
              <a:cxn ang="0">
                <a:pos x="303466566" y="20729036"/>
              </a:cxn>
              <a:cxn ang="0">
                <a:pos x="283235012" y="0"/>
              </a:cxn>
              <a:cxn ang="0">
                <a:pos x="15173666" y="41455795"/>
              </a:cxn>
              <a:cxn ang="0">
                <a:pos x="0" y="62184831"/>
              </a:cxn>
              <a:cxn ang="0">
                <a:pos x="0" y="212464650"/>
              </a:cxn>
              <a:cxn ang="0">
                <a:pos x="15173666" y="233193686"/>
              </a:cxn>
              <a:cxn ang="0">
                <a:pos x="283235012" y="274649481"/>
              </a:cxn>
            </a:cxnLst>
            <a:rect l="0" t="0" r="0" b="0"/>
            <a:pathLst>
              <a:path w="60" h="53">
                <a:moveTo>
                  <a:pt x="56" y="53"/>
                </a:moveTo>
                <a:cubicBezTo>
                  <a:pt x="58" y="53"/>
                  <a:pt x="60" y="51"/>
                  <a:pt x="60" y="49"/>
                </a:cubicBezTo>
                <a:cubicBezTo>
                  <a:pt x="60" y="4"/>
                  <a:pt x="60" y="4"/>
                  <a:pt x="60" y="4"/>
                </a:cubicBezTo>
                <a:cubicBezTo>
                  <a:pt x="60" y="2"/>
                  <a:pt x="58" y="0"/>
                  <a:pt x="56" y="0"/>
                </a:cubicBezTo>
                <a:cubicBezTo>
                  <a:pt x="3" y="8"/>
                  <a:pt x="3" y="8"/>
                  <a:pt x="3" y="8"/>
                </a:cubicBezTo>
                <a:cubicBezTo>
                  <a:pt x="1" y="8"/>
                  <a:pt x="0" y="10"/>
                  <a:pt x="0" y="12"/>
                </a:cubicBezTo>
                <a:cubicBezTo>
                  <a:pt x="0" y="41"/>
                  <a:pt x="0" y="41"/>
                  <a:pt x="0" y="41"/>
                </a:cubicBezTo>
                <a:cubicBezTo>
                  <a:pt x="0" y="43"/>
                  <a:pt x="1" y="45"/>
                  <a:pt x="3" y="45"/>
                </a:cubicBezTo>
                <a:lnTo>
                  <a:pt x="56" y="53"/>
                </a:lnTo>
                <a:close/>
              </a:path>
            </a:pathLst>
          </a:custGeom>
          <a:solidFill>
            <a:schemeClr val="bg1">
              <a:alpha val="100000"/>
            </a:schemeClr>
          </a:solidFill>
          <a:ln w="9525">
            <a:noFill/>
          </a:ln>
        </p:spPr>
        <p:txBody>
          <a:bodyPr/>
          <a:lstStyle/>
          <a:p>
            <a:endParaRPr lang="zh-CN" altLang="en-US"/>
          </a:p>
        </p:txBody>
      </p:sp>
      <p:sp>
        <p:nvSpPr>
          <p:cNvPr id="55423" name="Freeform 130"/>
          <p:cNvSpPr/>
          <p:nvPr/>
        </p:nvSpPr>
        <p:spPr>
          <a:xfrm>
            <a:off x="8005763" y="2443163"/>
            <a:ext cx="41275" cy="82550"/>
          </a:xfrm>
          <a:custGeom>
            <a:avLst/>
            <a:gdLst/>
            <a:ahLst/>
            <a:cxnLst>
              <a:cxn ang="0">
                <a:pos x="73613963" y="0"/>
              </a:cxn>
              <a:cxn ang="0">
                <a:pos x="21031906" y="0"/>
              </a:cxn>
              <a:cxn ang="0">
                <a:pos x="0" y="19910168"/>
              </a:cxn>
              <a:cxn ang="0">
                <a:pos x="0" y="164265576"/>
              </a:cxn>
              <a:cxn ang="0">
                <a:pos x="21031906" y="184175743"/>
              </a:cxn>
              <a:cxn ang="0">
                <a:pos x="73613963" y="184175743"/>
              </a:cxn>
              <a:cxn ang="0">
                <a:pos x="94645868" y="164265576"/>
              </a:cxn>
              <a:cxn ang="0">
                <a:pos x="94645868" y="19910168"/>
              </a:cxn>
              <a:cxn ang="0">
                <a:pos x="73613963" y="0"/>
              </a:cxn>
            </a:cxnLst>
            <a:rect l="0" t="0" r="0" b="0"/>
            <a:pathLst>
              <a:path w="18" h="37">
                <a:moveTo>
                  <a:pt x="14" y="0"/>
                </a:moveTo>
                <a:cubicBezTo>
                  <a:pt x="4" y="0"/>
                  <a:pt x="4" y="0"/>
                  <a:pt x="4" y="0"/>
                </a:cubicBezTo>
                <a:cubicBezTo>
                  <a:pt x="2" y="0"/>
                  <a:pt x="0" y="2"/>
                  <a:pt x="0" y="4"/>
                </a:cubicBezTo>
                <a:cubicBezTo>
                  <a:pt x="0" y="33"/>
                  <a:pt x="0" y="33"/>
                  <a:pt x="0" y="33"/>
                </a:cubicBezTo>
                <a:cubicBezTo>
                  <a:pt x="0" y="35"/>
                  <a:pt x="2" y="37"/>
                  <a:pt x="4" y="37"/>
                </a:cubicBezTo>
                <a:cubicBezTo>
                  <a:pt x="14" y="37"/>
                  <a:pt x="14" y="37"/>
                  <a:pt x="14" y="37"/>
                </a:cubicBezTo>
                <a:cubicBezTo>
                  <a:pt x="16" y="37"/>
                  <a:pt x="18" y="35"/>
                  <a:pt x="18" y="33"/>
                </a:cubicBezTo>
                <a:cubicBezTo>
                  <a:pt x="18" y="4"/>
                  <a:pt x="18" y="4"/>
                  <a:pt x="18" y="4"/>
                </a:cubicBezTo>
                <a:cubicBezTo>
                  <a:pt x="18" y="2"/>
                  <a:pt x="16" y="0"/>
                  <a:pt x="14" y="0"/>
                </a:cubicBezTo>
                <a:close/>
              </a:path>
            </a:pathLst>
          </a:custGeom>
          <a:solidFill>
            <a:schemeClr val="bg1">
              <a:alpha val="100000"/>
            </a:schemeClr>
          </a:solidFill>
          <a:ln w="9525">
            <a:noFill/>
          </a:ln>
        </p:spPr>
        <p:txBody>
          <a:bodyPr/>
          <a:lstStyle/>
          <a:p>
            <a:endParaRPr lang="zh-CN" altLang="en-US"/>
          </a:p>
        </p:txBody>
      </p:sp>
      <p:sp>
        <p:nvSpPr>
          <p:cNvPr id="55424" name="Freeform 131"/>
          <p:cNvSpPr/>
          <p:nvPr/>
        </p:nvSpPr>
        <p:spPr>
          <a:xfrm>
            <a:off x="7800975" y="2535238"/>
            <a:ext cx="184150" cy="107950"/>
          </a:xfrm>
          <a:custGeom>
            <a:avLst/>
            <a:gdLst/>
            <a:ahLst/>
            <a:cxnLst>
              <a:cxn ang="0">
                <a:pos x="15129495" y="10115815"/>
              </a:cxn>
              <a:cxn ang="0">
                <a:pos x="85735299" y="111271711"/>
              </a:cxn>
              <a:cxn ang="0">
                <a:pos x="0" y="227601330"/>
              </a:cxn>
              <a:cxn ang="0">
                <a:pos x="413551494" y="0"/>
              </a:cxn>
              <a:cxn ang="0">
                <a:pos x="15129495" y="10115815"/>
              </a:cxn>
            </a:cxnLst>
            <a:rect l="0" t="0" r="0" b="0"/>
            <a:pathLst>
              <a:path w="82" h="48">
                <a:moveTo>
                  <a:pt x="3" y="2"/>
                </a:moveTo>
                <a:cubicBezTo>
                  <a:pt x="17" y="22"/>
                  <a:pt x="17" y="22"/>
                  <a:pt x="17" y="22"/>
                </a:cubicBezTo>
                <a:cubicBezTo>
                  <a:pt x="0" y="45"/>
                  <a:pt x="0" y="45"/>
                  <a:pt x="0" y="45"/>
                </a:cubicBezTo>
                <a:cubicBezTo>
                  <a:pt x="0" y="45"/>
                  <a:pt x="64" y="48"/>
                  <a:pt x="82" y="0"/>
                </a:cubicBezTo>
                <a:cubicBezTo>
                  <a:pt x="82" y="0"/>
                  <a:pt x="25" y="17"/>
                  <a:pt x="3" y="2"/>
                </a:cubicBezTo>
                <a:close/>
              </a:path>
            </a:pathLst>
          </a:custGeom>
          <a:solidFill>
            <a:schemeClr val="bg1">
              <a:alpha val="100000"/>
            </a:schemeClr>
          </a:solidFill>
          <a:ln w="9525">
            <a:noFill/>
          </a:ln>
        </p:spPr>
        <p:txBody>
          <a:bodyPr/>
          <a:lstStyle/>
          <a:p>
            <a:endParaRPr lang="zh-CN" altLang="en-US"/>
          </a:p>
        </p:txBody>
      </p:sp>
      <p:sp>
        <p:nvSpPr>
          <p:cNvPr id="55425" name="Freeform 132"/>
          <p:cNvSpPr/>
          <p:nvPr/>
        </p:nvSpPr>
        <p:spPr>
          <a:xfrm>
            <a:off x="8066088" y="2535238"/>
            <a:ext cx="185737" cy="107950"/>
          </a:xfrm>
          <a:custGeom>
            <a:avLst/>
            <a:gdLst/>
            <a:ahLst/>
            <a:cxnLst>
              <a:cxn ang="0">
                <a:pos x="333490784" y="111271711"/>
              </a:cxn>
              <a:cxn ang="0">
                <a:pos x="405318906" y="10115815"/>
              </a:cxn>
              <a:cxn ang="0">
                <a:pos x="0" y="0"/>
              </a:cxn>
              <a:cxn ang="0">
                <a:pos x="420710161" y="227601330"/>
              </a:cxn>
              <a:cxn ang="0">
                <a:pos x="333490784" y="111271711"/>
              </a:cxn>
            </a:cxnLst>
            <a:rect l="0" t="0" r="0" b="0"/>
            <a:pathLst>
              <a:path w="82" h="48">
                <a:moveTo>
                  <a:pt x="65" y="22"/>
                </a:moveTo>
                <a:cubicBezTo>
                  <a:pt x="79" y="2"/>
                  <a:pt x="79" y="2"/>
                  <a:pt x="79" y="2"/>
                </a:cubicBezTo>
                <a:cubicBezTo>
                  <a:pt x="57" y="17"/>
                  <a:pt x="0" y="0"/>
                  <a:pt x="0" y="0"/>
                </a:cubicBezTo>
                <a:cubicBezTo>
                  <a:pt x="18" y="48"/>
                  <a:pt x="82" y="45"/>
                  <a:pt x="82" y="45"/>
                </a:cubicBezTo>
                <a:lnTo>
                  <a:pt x="65" y="22"/>
                </a:lnTo>
                <a:close/>
              </a:path>
            </a:pathLst>
          </a:custGeom>
          <a:solidFill>
            <a:schemeClr val="bg1">
              <a:alpha val="100000"/>
            </a:schemeClr>
          </a:solidFill>
          <a:ln w="9525">
            <a:noFill/>
          </a:ln>
        </p:spPr>
        <p:txBody>
          <a:bodyPr/>
          <a:lstStyle/>
          <a:p>
            <a:endParaRPr lang="zh-CN" altLang="en-US"/>
          </a:p>
        </p:txBody>
      </p:sp>
      <p:sp>
        <p:nvSpPr>
          <p:cNvPr id="55426" name="Freeform 133"/>
          <p:cNvSpPr/>
          <p:nvPr/>
        </p:nvSpPr>
        <p:spPr>
          <a:xfrm>
            <a:off x="849313" y="2994025"/>
            <a:ext cx="315912" cy="320675"/>
          </a:xfrm>
          <a:custGeom>
            <a:avLst/>
            <a:gdLst/>
            <a:ahLst/>
            <a:cxnLst>
              <a:cxn ang="0">
                <a:pos x="501509506" y="335181575"/>
              </a:cxn>
              <a:cxn ang="0">
                <a:pos x="501509506" y="257055938"/>
              </a:cxn>
              <a:cxn ang="0">
                <a:pos x="340219762" y="257055938"/>
              </a:cxn>
              <a:cxn ang="0">
                <a:pos x="340219762" y="287297813"/>
              </a:cxn>
              <a:cxn ang="0">
                <a:pos x="204131539" y="287297813"/>
              </a:cxn>
              <a:cxn ang="0">
                <a:pos x="204131539" y="204133450"/>
              </a:cxn>
              <a:cxn ang="0">
                <a:pos x="345260066" y="204133450"/>
              </a:cxn>
              <a:cxn ang="0">
                <a:pos x="345260066" y="45362813"/>
              </a:cxn>
              <a:cxn ang="0">
                <a:pos x="141128527" y="45362813"/>
              </a:cxn>
              <a:cxn ang="0">
                <a:pos x="141128527" y="0"/>
              </a:cxn>
              <a:cxn ang="0">
                <a:pos x="0" y="0"/>
              </a:cxn>
              <a:cxn ang="0">
                <a:pos x="0" y="204133450"/>
              </a:cxn>
              <a:cxn ang="0">
                <a:pos x="141128527" y="204133450"/>
              </a:cxn>
              <a:cxn ang="0">
                <a:pos x="141128527" y="509071563"/>
              </a:cxn>
              <a:cxn ang="0">
                <a:pos x="204131539" y="509071563"/>
              </a:cxn>
              <a:cxn ang="0">
                <a:pos x="204131539" y="433466875"/>
              </a:cxn>
              <a:cxn ang="0">
                <a:pos x="340219762" y="433466875"/>
              </a:cxn>
              <a:cxn ang="0">
                <a:pos x="340219762" y="461189388"/>
              </a:cxn>
              <a:cxn ang="0">
                <a:pos x="501509506" y="461189388"/>
              </a:cxn>
              <a:cxn ang="0">
                <a:pos x="501509506" y="383063750"/>
              </a:cxn>
              <a:cxn ang="0">
                <a:pos x="340219762" y="383063750"/>
              </a:cxn>
              <a:cxn ang="0">
                <a:pos x="340219762" y="410786263"/>
              </a:cxn>
              <a:cxn ang="0">
                <a:pos x="204131539" y="410786263"/>
              </a:cxn>
              <a:cxn ang="0">
                <a:pos x="204131539" y="307459063"/>
              </a:cxn>
              <a:cxn ang="0">
                <a:pos x="340219762" y="307459063"/>
              </a:cxn>
              <a:cxn ang="0">
                <a:pos x="340219762" y="335181575"/>
              </a:cxn>
              <a:cxn ang="0">
                <a:pos x="501509506" y="335181575"/>
              </a:cxn>
            </a:cxnLst>
            <a:rect l="0" t="0" r="0" b="0"/>
            <a:pathLst>
              <a:path w="199" h="202">
                <a:moveTo>
                  <a:pt x="199" y="133"/>
                </a:moveTo>
                <a:lnTo>
                  <a:pt x="199" y="102"/>
                </a:lnTo>
                <a:lnTo>
                  <a:pt x="135" y="102"/>
                </a:lnTo>
                <a:lnTo>
                  <a:pt x="135" y="114"/>
                </a:lnTo>
                <a:lnTo>
                  <a:pt x="81" y="114"/>
                </a:lnTo>
                <a:lnTo>
                  <a:pt x="81" y="81"/>
                </a:lnTo>
                <a:lnTo>
                  <a:pt x="137" y="81"/>
                </a:lnTo>
                <a:lnTo>
                  <a:pt x="137" y="18"/>
                </a:lnTo>
                <a:lnTo>
                  <a:pt x="56" y="18"/>
                </a:lnTo>
                <a:lnTo>
                  <a:pt x="56" y="0"/>
                </a:lnTo>
                <a:lnTo>
                  <a:pt x="0" y="0"/>
                </a:lnTo>
                <a:lnTo>
                  <a:pt x="0" y="81"/>
                </a:lnTo>
                <a:lnTo>
                  <a:pt x="56" y="81"/>
                </a:lnTo>
                <a:lnTo>
                  <a:pt x="56" y="202"/>
                </a:lnTo>
                <a:lnTo>
                  <a:pt x="81" y="202"/>
                </a:lnTo>
                <a:lnTo>
                  <a:pt x="81" y="172"/>
                </a:lnTo>
                <a:lnTo>
                  <a:pt x="135" y="172"/>
                </a:lnTo>
                <a:lnTo>
                  <a:pt x="135" y="183"/>
                </a:lnTo>
                <a:lnTo>
                  <a:pt x="199" y="183"/>
                </a:lnTo>
                <a:lnTo>
                  <a:pt x="199" y="152"/>
                </a:lnTo>
                <a:lnTo>
                  <a:pt x="135" y="152"/>
                </a:lnTo>
                <a:lnTo>
                  <a:pt x="135" y="163"/>
                </a:lnTo>
                <a:lnTo>
                  <a:pt x="81" y="163"/>
                </a:lnTo>
                <a:lnTo>
                  <a:pt x="81" y="122"/>
                </a:lnTo>
                <a:lnTo>
                  <a:pt x="135" y="122"/>
                </a:lnTo>
                <a:lnTo>
                  <a:pt x="135" y="133"/>
                </a:lnTo>
                <a:lnTo>
                  <a:pt x="199" y="133"/>
                </a:lnTo>
                <a:close/>
              </a:path>
            </a:pathLst>
          </a:custGeom>
          <a:solidFill>
            <a:schemeClr val="bg1">
              <a:alpha val="100000"/>
            </a:schemeClr>
          </a:solidFill>
          <a:ln w="9525">
            <a:noFill/>
          </a:ln>
        </p:spPr>
        <p:txBody>
          <a:bodyPr/>
          <a:lstStyle/>
          <a:p>
            <a:endParaRPr lang="zh-CN" altLang="en-US"/>
          </a:p>
        </p:txBody>
      </p:sp>
      <p:sp>
        <p:nvSpPr>
          <p:cNvPr id="55427" name="Oval 134"/>
          <p:cNvSpPr/>
          <p:nvPr/>
        </p:nvSpPr>
        <p:spPr>
          <a:xfrm>
            <a:off x="1471613" y="3217863"/>
            <a:ext cx="66675"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8" name="Freeform 135"/>
          <p:cNvSpPr/>
          <p:nvPr/>
        </p:nvSpPr>
        <p:spPr>
          <a:xfrm>
            <a:off x="1454150" y="3043238"/>
            <a:ext cx="300038" cy="196850"/>
          </a:xfrm>
          <a:custGeom>
            <a:avLst/>
            <a:gdLst/>
            <a:ahLst/>
            <a:cxnLst>
              <a:cxn ang="0">
                <a:pos x="0" y="445401408"/>
              </a:cxn>
              <a:cxn ang="0">
                <a:pos x="35623309" y="445401408"/>
              </a:cxn>
              <a:cxn ang="0">
                <a:pos x="111961548" y="383966107"/>
              </a:cxn>
              <a:cxn ang="0">
                <a:pos x="193389155" y="445401408"/>
              </a:cxn>
              <a:cxn ang="0">
                <a:pos x="676860913" y="445401408"/>
              </a:cxn>
              <a:cxn ang="0">
                <a:pos x="676860913" y="0"/>
              </a:cxn>
              <a:cxn ang="0">
                <a:pos x="0" y="0"/>
              </a:cxn>
              <a:cxn ang="0">
                <a:pos x="0" y="445401408"/>
              </a:cxn>
            </a:cxnLst>
            <a:rect l="0" t="0" r="0" b="0"/>
            <a:pathLst>
              <a:path w="133" h="87">
                <a:moveTo>
                  <a:pt x="0" y="87"/>
                </a:moveTo>
                <a:cubicBezTo>
                  <a:pt x="7" y="87"/>
                  <a:pt x="7" y="87"/>
                  <a:pt x="7" y="87"/>
                </a:cubicBezTo>
                <a:cubicBezTo>
                  <a:pt x="8" y="80"/>
                  <a:pt x="15" y="75"/>
                  <a:pt x="22" y="75"/>
                </a:cubicBezTo>
                <a:cubicBezTo>
                  <a:pt x="30" y="75"/>
                  <a:pt x="36" y="80"/>
                  <a:pt x="38" y="87"/>
                </a:cubicBezTo>
                <a:cubicBezTo>
                  <a:pt x="133" y="87"/>
                  <a:pt x="133" y="87"/>
                  <a:pt x="133" y="87"/>
                </a:cubicBezTo>
                <a:cubicBezTo>
                  <a:pt x="133" y="0"/>
                  <a:pt x="133" y="0"/>
                  <a:pt x="133" y="0"/>
                </a:cubicBezTo>
                <a:cubicBezTo>
                  <a:pt x="0" y="0"/>
                  <a:pt x="0" y="0"/>
                  <a:pt x="0" y="0"/>
                </a:cubicBezTo>
                <a:lnTo>
                  <a:pt x="0" y="87"/>
                </a:lnTo>
                <a:close/>
              </a:path>
            </a:pathLst>
          </a:custGeom>
          <a:solidFill>
            <a:schemeClr val="bg1">
              <a:alpha val="100000"/>
            </a:schemeClr>
          </a:solidFill>
          <a:ln w="9525">
            <a:noFill/>
          </a:ln>
        </p:spPr>
        <p:txBody>
          <a:bodyPr/>
          <a:lstStyle/>
          <a:p>
            <a:endParaRPr lang="zh-CN" altLang="en-US"/>
          </a:p>
        </p:txBody>
      </p:sp>
      <p:sp>
        <p:nvSpPr>
          <p:cNvPr id="55429" name="Freeform 136"/>
          <p:cNvSpPr>
            <a:spLocks noEditPoints="1"/>
          </p:cNvSpPr>
          <p:nvPr/>
        </p:nvSpPr>
        <p:spPr>
          <a:xfrm>
            <a:off x="1765300" y="3092450"/>
            <a:ext cx="130175" cy="147638"/>
          </a:xfrm>
          <a:custGeom>
            <a:avLst/>
            <a:gdLst/>
            <a:ahLst/>
            <a:cxnLst>
              <a:cxn ang="0">
                <a:pos x="266977703" y="278588363"/>
              </a:cxn>
              <a:cxn ang="0">
                <a:pos x="206529371" y="0"/>
              </a:cxn>
              <a:cxn ang="0">
                <a:pos x="0" y="0"/>
              </a:cxn>
              <a:cxn ang="0">
                <a:pos x="0" y="335338139"/>
              </a:cxn>
              <a:cxn ang="0">
                <a:pos x="60448332" y="335338139"/>
              </a:cxn>
              <a:cxn ang="0">
                <a:pos x="136008187" y="273430119"/>
              </a:cxn>
              <a:cxn ang="0">
                <a:pos x="216604467" y="335338139"/>
              </a:cxn>
              <a:cxn ang="0">
                <a:pos x="266977703" y="335338139"/>
              </a:cxn>
              <a:cxn ang="0">
                <a:pos x="292164321" y="335338139"/>
              </a:cxn>
              <a:cxn ang="0">
                <a:pos x="292164321" y="278588363"/>
              </a:cxn>
              <a:cxn ang="0">
                <a:pos x="266977703" y="278588363"/>
              </a:cxn>
              <a:cxn ang="0">
                <a:pos x="20150192" y="123816041"/>
              </a:cxn>
              <a:cxn ang="0">
                <a:pos x="20150192" y="20635250"/>
              </a:cxn>
              <a:cxn ang="0">
                <a:pos x="186381423" y="20635250"/>
              </a:cxn>
              <a:cxn ang="0">
                <a:pos x="206529371" y="123816041"/>
              </a:cxn>
              <a:cxn ang="0">
                <a:pos x="20150192" y="123816041"/>
              </a:cxn>
            </a:cxnLst>
            <a:rect l="0" t="0" r="0" b="0"/>
            <a:pathLst>
              <a:path w="58" h="65">
                <a:moveTo>
                  <a:pt x="53" y="54"/>
                </a:moveTo>
                <a:cubicBezTo>
                  <a:pt x="41" y="0"/>
                  <a:pt x="41" y="0"/>
                  <a:pt x="41" y="0"/>
                </a:cubicBezTo>
                <a:cubicBezTo>
                  <a:pt x="0" y="0"/>
                  <a:pt x="0" y="0"/>
                  <a:pt x="0" y="0"/>
                </a:cubicBezTo>
                <a:cubicBezTo>
                  <a:pt x="0" y="65"/>
                  <a:pt x="0" y="65"/>
                  <a:pt x="0" y="65"/>
                </a:cubicBezTo>
                <a:cubicBezTo>
                  <a:pt x="12" y="65"/>
                  <a:pt x="12" y="65"/>
                  <a:pt x="12" y="65"/>
                </a:cubicBezTo>
                <a:cubicBezTo>
                  <a:pt x="13" y="58"/>
                  <a:pt x="20" y="53"/>
                  <a:pt x="27" y="53"/>
                </a:cubicBezTo>
                <a:cubicBezTo>
                  <a:pt x="35" y="53"/>
                  <a:pt x="41" y="58"/>
                  <a:pt x="43" y="65"/>
                </a:cubicBezTo>
                <a:cubicBezTo>
                  <a:pt x="53" y="65"/>
                  <a:pt x="53" y="65"/>
                  <a:pt x="53" y="65"/>
                </a:cubicBezTo>
                <a:cubicBezTo>
                  <a:pt x="58" y="65"/>
                  <a:pt x="58" y="65"/>
                  <a:pt x="58" y="65"/>
                </a:cubicBezTo>
                <a:cubicBezTo>
                  <a:pt x="58" y="54"/>
                  <a:pt x="58" y="54"/>
                  <a:pt x="58" y="54"/>
                </a:cubicBezTo>
                <a:lnTo>
                  <a:pt x="53" y="54"/>
                </a:lnTo>
                <a:close/>
                <a:moveTo>
                  <a:pt x="4" y="24"/>
                </a:moveTo>
                <a:cubicBezTo>
                  <a:pt x="4" y="4"/>
                  <a:pt x="4" y="4"/>
                  <a:pt x="4" y="4"/>
                </a:cubicBezTo>
                <a:cubicBezTo>
                  <a:pt x="37" y="4"/>
                  <a:pt x="37" y="4"/>
                  <a:pt x="37" y="4"/>
                </a:cubicBezTo>
                <a:cubicBezTo>
                  <a:pt x="41" y="24"/>
                  <a:pt x="41" y="24"/>
                  <a:pt x="41" y="24"/>
                </a:cubicBezTo>
                <a:lnTo>
                  <a:pt x="4" y="24"/>
                </a:lnTo>
                <a:close/>
              </a:path>
            </a:pathLst>
          </a:custGeom>
          <a:solidFill>
            <a:schemeClr val="bg1">
              <a:alpha val="100000"/>
            </a:schemeClr>
          </a:solidFill>
          <a:ln w="9525">
            <a:noFill/>
          </a:ln>
        </p:spPr>
        <p:txBody>
          <a:bodyPr/>
          <a:lstStyle/>
          <a:p>
            <a:endParaRPr lang="zh-CN" altLang="en-US"/>
          </a:p>
        </p:txBody>
      </p:sp>
      <p:sp>
        <p:nvSpPr>
          <p:cNvPr id="55430" name="Oval 137"/>
          <p:cNvSpPr/>
          <p:nvPr/>
        </p:nvSpPr>
        <p:spPr>
          <a:xfrm>
            <a:off x="1793875" y="3217863"/>
            <a:ext cx="66675"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1" name="Freeform 138"/>
          <p:cNvSpPr/>
          <p:nvPr/>
        </p:nvSpPr>
        <p:spPr>
          <a:xfrm>
            <a:off x="2192338" y="2941638"/>
            <a:ext cx="265112" cy="388937"/>
          </a:xfrm>
          <a:custGeom>
            <a:avLst/>
            <a:gdLst/>
            <a:ahLst/>
            <a:cxnLst>
              <a:cxn ang="0">
                <a:pos x="585535799" y="71587021"/>
              </a:cxn>
              <a:cxn ang="0">
                <a:pos x="595630276" y="46018935"/>
              </a:cxn>
              <a:cxn ang="0">
                <a:pos x="489628163" y="10227686"/>
              </a:cxn>
              <a:cxn ang="0">
                <a:pos x="464388602" y="0"/>
              </a:cxn>
              <a:cxn ang="0">
                <a:pos x="454294126" y="25565824"/>
              </a:cxn>
              <a:cxn ang="0">
                <a:pos x="383626051" y="235211912"/>
              </a:cxn>
              <a:cxn ang="0">
                <a:pos x="0" y="235211912"/>
              </a:cxn>
              <a:cxn ang="0">
                <a:pos x="267529462" y="547125818"/>
              </a:cxn>
              <a:cxn ang="0">
                <a:pos x="267529462" y="838584352"/>
              </a:cxn>
              <a:cxn ang="0">
                <a:pos x="85810913" y="879490575"/>
              </a:cxn>
              <a:cxn ang="0">
                <a:pos x="479533687" y="879490575"/>
              </a:cxn>
              <a:cxn ang="0">
                <a:pos x="302863499" y="838584352"/>
              </a:cxn>
              <a:cxn ang="0">
                <a:pos x="302863499" y="547125818"/>
              </a:cxn>
              <a:cxn ang="0">
                <a:pos x="565344600" y="235211912"/>
              </a:cxn>
              <a:cxn ang="0">
                <a:pos x="413911727" y="235211912"/>
              </a:cxn>
              <a:cxn ang="0">
                <a:pos x="479533687" y="30680798"/>
              </a:cxn>
              <a:cxn ang="0">
                <a:pos x="585535799" y="71587021"/>
              </a:cxn>
            </a:cxnLst>
            <a:rect l="0" t="0" r="0" b="0"/>
            <a:pathLst>
              <a:path w="118" h="172">
                <a:moveTo>
                  <a:pt x="116" y="14"/>
                </a:moveTo>
                <a:cubicBezTo>
                  <a:pt x="118" y="9"/>
                  <a:pt x="118" y="9"/>
                  <a:pt x="118" y="9"/>
                </a:cubicBezTo>
                <a:cubicBezTo>
                  <a:pt x="97" y="2"/>
                  <a:pt x="97" y="2"/>
                  <a:pt x="97" y="2"/>
                </a:cubicBezTo>
                <a:cubicBezTo>
                  <a:pt x="92" y="0"/>
                  <a:pt x="92" y="0"/>
                  <a:pt x="92" y="0"/>
                </a:cubicBezTo>
                <a:cubicBezTo>
                  <a:pt x="90" y="5"/>
                  <a:pt x="90" y="5"/>
                  <a:pt x="90" y="5"/>
                </a:cubicBezTo>
                <a:cubicBezTo>
                  <a:pt x="76" y="46"/>
                  <a:pt x="76" y="46"/>
                  <a:pt x="76" y="46"/>
                </a:cubicBezTo>
                <a:cubicBezTo>
                  <a:pt x="0" y="46"/>
                  <a:pt x="0" y="46"/>
                  <a:pt x="0" y="46"/>
                </a:cubicBezTo>
                <a:cubicBezTo>
                  <a:pt x="53" y="107"/>
                  <a:pt x="53" y="107"/>
                  <a:pt x="53" y="107"/>
                </a:cubicBezTo>
                <a:cubicBezTo>
                  <a:pt x="53" y="164"/>
                  <a:pt x="53" y="164"/>
                  <a:pt x="53" y="164"/>
                </a:cubicBezTo>
                <a:cubicBezTo>
                  <a:pt x="36" y="164"/>
                  <a:pt x="22" y="168"/>
                  <a:pt x="17" y="172"/>
                </a:cubicBezTo>
                <a:cubicBezTo>
                  <a:pt x="95" y="172"/>
                  <a:pt x="95" y="172"/>
                  <a:pt x="95" y="172"/>
                </a:cubicBezTo>
                <a:cubicBezTo>
                  <a:pt x="90" y="168"/>
                  <a:pt x="76" y="164"/>
                  <a:pt x="60" y="164"/>
                </a:cubicBezTo>
                <a:cubicBezTo>
                  <a:pt x="60" y="107"/>
                  <a:pt x="60" y="107"/>
                  <a:pt x="60" y="107"/>
                </a:cubicBezTo>
                <a:cubicBezTo>
                  <a:pt x="112" y="46"/>
                  <a:pt x="112" y="46"/>
                  <a:pt x="112" y="46"/>
                </a:cubicBezTo>
                <a:cubicBezTo>
                  <a:pt x="82" y="46"/>
                  <a:pt x="82" y="46"/>
                  <a:pt x="82" y="46"/>
                </a:cubicBezTo>
                <a:cubicBezTo>
                  <a:pt x="95" y="6"/>
                  <a:pt x="95" y="6"/>
                  <a:pt x="95" y="6"/>
                </a:cubicBezTo>
                <a:lnTo>
                  <a:pt x="116" y="14"/>
                </a:lnTo>
                <a:close/>
              </a:path>
            </a:pathLst>
          </a:custGeom>
          <a:solidFill>
            <a:schemeClr val="bg1">
              <a:alpha val="100000"/>
            </a:schemeClr>
          </a:solidFill>
          <a:ln w="9525">
            <a:noFill/>
          </a:ln>
        </p:spPr>
        <p:txBody>
          <a:bodyPr/>
          <a:lstStyle/>
          <a:p>
            <a:endParaRPr lang="zh-CN" altLang="en-US"/>
          </a:p>
        </p:txBody>
      </p:sp>
      <p:sp>
        <p:nvSpPr>
          <p:cNvPr id="55432" name="Freeform 139"/>
          <p:cNvSpPr/>
          <p:nvPr/>
        </p:nvSpPr>
        <p:spPr>
          <a:xfrm>
            <a:off x="2789238" y="3009900"/>
            <a:ext cx="333375" cy="279400"/>
          </a:xfrm>
          <a:custGeom>
            <a:avLst/>
            <a:gdLst/>
            <a:ahLst/>
            <a:cxnLst>
              <a:cxn ang="0">
                <a:pos x="735715827" y="274158997"/>
              </a:cxn>
              <a:cxn ang="0">
                <a:pos x="725568162" y="243697637"/>
              </a:cxn>
              <a:cxn ang="0">
                <a:pos x="750938450" y="182772665"/>
              </a:cxn>
              <a:cxn ang="0">
                <a:pos x="659607215" y="91386332"/>
              </a:cxn>
              <a:cxn ang="0">
                <a:pos x="598721227" y="116771174"/>
              </a:cxn>
              <a:cxn ang="0">
                <a:pos x="527687574" y="50769684"/>
              </a:cxn>
              <a:cxn ang="0">
                <a:pos x="492169622" y="60924973"/>
              </a:cxn>
              <a:cxn ang="0">
                <a:pos x="385618016" y="0"/>
              </a:cxn>
              <a:cxn ang="0">
                <a:pos x="284139117" y="50769684"/>
              </a:cxn>
              <a:cxn ang="0">
                <a:pos x="248621164" y="40616648"/>
              </a:cxn>
              <a:cxn ang="0">
                <a:pos x="187735176" y="101541621"/>
              </a:cxn>
              <a:cxn ang="0">
                <a:pos x="192807882" y="121847692"/>
              </a:cxn>
              <a:cxn ang="0">
                <a:pos x="182660217" y="121847692"/>
              </a:cxn>
              <a:cxn ang="0">
                <a:pos x="91331235" y="218312795"/>
              </a:cxn>
              <a:cxn ang="0">
                <a:pos x="91331235" y="223389313"/>
              </a:cxn>
              <a:cxn ang="0">
                <a:pos x="0" y="330007452"/>
              </a:cxn>
              <a:cxn ang="0">
                <a:pos x="81183570" y="431546819"/>
              </a:cxn>
              <a:cxn ang="0">
                <a:pos x="157292182" y="487395274"/>
              </a:cxn>
              <a:cxn ang="0">
                <a:pos x="177587511" y="482316503"/>
              </a:cxn>
              <a:cxn ang="0">
                <a:pos x="177587511" y="492471792"/>
              </a:cxn>
              <a:cxn ang="0">
                <a:pos x="268916493" y="578781606"/>
              </a:cxn>
              <a:cxn ang="0">
                <a:pos x="339952399" y="543241476"/>
              </a:cxn>
              <a:cxn ang="0">
                <a:pos x="385618016" y="563549800"/>
              </a:cxn>
              <a:cxn ang="0">
                <a:pos x="421133716" y="553396765"/>
              </a:cxn>
              <a:cxn ang="0">
                <a:pos x="507389992" y="629551290"/>
              </a:cxn>
              <a:cxn ang="0">
                <a:pos x="461726628" y="548317994"/>
              </a:cxn>
              <a:cxn ang="0">
                <a:pos x="507389992" y="558473282"/>
              </a:cxn>
              <a:cxn ang="0">
                <a:pos x="598721227" y="477239985"/>
              </a:cxn>
              <a:cxn ang="0">
                <a:pos x="619016557" y="477239985"/>
              </a:cxn>
              <a:cxn ang="0">
                <a:pos x="725568162" y="375700618"/>
              </a:cxn>
              <a:cxn ang="0">
                <a:pos x="705272833" y="319852163"/>
              </a:cxn>
              <a:cxn ang="0">
                <a:pos x="735715827" y="274158997"/>
              </a:cxn>
            </a:cxnLst>
            <a:rect l="0" t="0" r="0" b="0"/>
            <a:pathLst>
              <a:path w="148" h="124">
                <a:moveTo>
                  <a:pt x="145" y="54"/>
                </a:moveTo>
                <a:cubicBezTo>
                  <a:pt x="145" y="52"/>
                  <a:pt x="144" y="50"/>
                  <a:pt x="143" y="48"/>
                </a:cubicBezTo>
                <a:cubicBezTo>
                  <a:pt x="146" y="45"/>
                  <a:pt x="148" y="41"/>
                  <a:pt x="148" y="36"/>
                </a:cubicBezTo>
                <a:cubicBezTo>
                  <a:pt x="148" y="26"/>
                  <a:pt x="140" y="18"/>
                  <a:pt x="130" y="18"/>
                </a:cubicBezTo>
                <a:cubicBezTo>
                  <a:pt x="125" y="18"/>
                  <a:pt x="121" y="20"/>
                  <a:pt x="118" y="23"/>
                </a:cubicBezTo>
                <a:cubicBezTo>
                  <a:pt x="117" y="16"/>
                  <a:pt x="111" y="10"/>
                  <a:pt x="104" y="10"/>
                </a:cubicBezTo>
                <a:cubicBezTo>
                  <a:pt x="102" y="10"/>
                  <a:pt x="99" y="11"/>
                  <a:pt x="97" y="12"/>
                </a:cubicBezTo>
                <a:cubicBezTo>
                  <a:pt x="93" y="5"/>
                  <a:pt x="85" y="0"/>
                  <a:pt x="76" y="0"/>
                </a:cubicBezTo>
                <a:cubicBezTo>
                  <a:pt x="68" y="0"/>
                  <a:pt x="61" y="4"/>
                  <a:pt x="56" y="10"/>
                </a:cubicBezTo>
                <a:cubicBezTo>
                  <a:pt x="54" y="9"/>
                  <a:pt x="52" y="8"/>
                  <a:pt x="49" y="8"/>
                </a:cubicBezTo>
                <a:cubicBezTo>
                  <a:pt x="42" y="8"/>
                  <a:pt x="37" y="13"/>
                  <a:pt x="37" y="20"/>
                </a:cubicBezTo>
                <a:cubicBezTo>
                  <a:pt x="37" y="21"/>
                  <a:pt x="37" y="23"/>
                  <a:pt x="38" y="24"/>
                </a:cubicBezTo>
                <a:cubicBezTo>
                  <a:pt x="37" y="24"/>
                  <a:pt x="37" y="24"/>
                  <a:pt x="36" y="24"/>
                </a:cubicBezTo>
                <a:cubicBezTo>
                  <a:pt x="26" y="24"/>
                  <a:pt x="18" y="32"/>
                  <a:pt x="18" y="43"/>
                </a:cubicBezTo>
                <a:cubicBezTo>
                  <a:pt x="18" y="43"/>
                  <a:pt x="18" y="44"/>
                  <a:pt x="18" y="44"/>
                </a:cubicBezTo>
                <a:cubicBezTo>
                  <a:pt x="8" y="45"/>
                  <a:pt x="0" y="54"/>
                  <a:pt x="0" y="65"/>
                </a:cubicBezTo>
                <a:cubicBezTo>
                  <a:pt x="0" y="75"/>
                  <a:pt x="7" y="83"/>
                  <a:pt x="16" y="85"/>
                </a:cubicBezTo>
                <a:cubicBezTo>
                  <a:pt x="18" y="91"/>
                  <a:pt x="24" y="96"/>
                  <a:pt x="31" y="96"/>
                </a:cubicBezTo>
                <a:cubicBezTo>
                  <a:pt x="33" y="96"/>
                  <a:pt x="34" y="95"/>
                  <a:pt x="35" y="95"/>
                </a:cubicBezTo>
                <a:cubicBezTo>
                  <a:pt x="35" y="96"/>
                  <a:pt x="35" y="96"/>
                  <a:pt x="35" y="97"/>
                </a:cubicBezTo>
                <a:cubicBezTo>
                  <a:pt x="35" y="106"/>
                  <a:pt x="43" y="114"/>
                  <a:pt x="53" y="114"/>
                </a:cubicBezTo>
                <a:cubicBezTo>
                  <a:pt x="59" y="114"/>
                  <a:pt x="64" y="111"/>
                  <a:pt x="67" y="107"/>
                </a:cubicBezTo>
                <a:cubicBezTo>
                  <a:pt x="70" y="109"/>
                  <a:pt x="73" y="111"/>
                  <a:pt x="76" y="111"/>
                </a:cubicBezTo>
                <a:cubicBezTo>
                  <a:pt x="79" y="111"/>
                  <a:pt x="81" y="110"/>
                  <a:pt x="83" y="109"/>
                </a:cubicBezTo>
                <a:cubicBezTo>
                  <a:pt x="84" y="113"/>
                  <a:pt x="89" y="121"/>
                  <a:pt x="100" y="124"/>
                </a:cubicBezTo>
                <a:cubicBezTo>
                  <a:pt x="100" y="124"/>
                  <a:pt x="92" y="117"/>
                  <a:pt x="91" y="108"/>
                </a:cubicBezTo>
                <a:cubicBezTo>
                  <a:pt x="93" y="109"/>
                  <a:pt x="96" y="110"/>
                  <a:pt x="100" y="110"/>
                </a:cubicBezTo>
                <a:cubicBezTo>
                  <a:pt x="109" y="110"/>
                  <a:pt x="117" y="103"/>
                  <a:pt x="118" y="94"/>
                </a:cubicBezTo>
                <a:cubicBezTo>
                  <a:pt x="119" y="94"/>
                  <a:pt x="121" y="94"/>
                  <a:pt x="122" y="94"/>
                </a:cubicBezTo>
                <a:cubicBezTo>
                  <a:pt x="134" y="94"/>
                  <a:pt x="143" y="85"/>
                  <a:pt x="143" y="74"/>
                </a:cubicBezTo>
                <a:cubicBezTo>
                  <a:pt x="143" y="70"/>
                  <a:pt x="141" y="66"/>
                  <a:pt x="139" y="63"/>
                </a:cubicBezTo>
                <a:cubicBezTo>
                  <a:pt x="142" y="61"/>
                  <a:pt x="145" y="58"/>
                  <a:pt x="145" y="54"/>
                </a:cubicBezTo>
                <a:close/>
              </a:path>
            </a:pathLst>
          </a:custGeom>
          <a:solidFill>
            <a:schemeClr val="bg1">
              <a:alpha val="100000"/>
            </a:schemeClr>
          </a:solidFill>
          <a:ln w="9525">
            <a:noFill/>
          </a:ln>
        </p:spPr>
        <p:txBody>
          <a:bodyPr/>
          <a:lstStyle/>
          <a:p>
            <a:endParaRPr lang="zh-CN" altLang="en-US"/>
          </a:p>
        </p:txBody>
      </p:sp>
      <p:sp>
        <p:nvSpPr>
          <p:cNvPr id="55433" name="Freeform 140"/>
          <p:cNvSpPr>
            <a:spLocks noEditPoints="1"/>
          </p:cNvSpPr>
          <p:nvPr/>
        </p:nvSpPr>
        <p:spPr>
          <a:xfrm>
            <a:off x="3384550" y="3005138"/>
            <a:ext cx="352425" cy="279400"/>
          </a:xfrm>
          <a:custGeom>
            <a:avLst/>
            <a:gdLst/>
            <a:ahLst/>
            <a:cxnLst>
              <a:cxn ang="0">
                <a:pos x="546874700" y="0"/>
              </a:cxn>
              <a:cxn ang="0">
                <a:pos x="0" y="0"/>
              </a:cxn>
              <a:cxn ang="0">
                <a:pos x="0" y="443547500"/>
              </a:cxn>
              <a:cxn ang="0">
                <a:pos x="559474688" y="443547500"/>
              </a:cxn>
              <a:cxn ang="0">
                <a:pos x="559474688" y="0"/>
              </a:cxn>
              <a:cxn ang="0">
                <a:pos x="546874700" y="0"/>
              </a:cxn>
              <a:cxn ang="0">
                <a:pos x="476310325" y="297378438"/>
              </a:cxn>
              <a:cxn ang="0">
                <a:pos x="476310325" y="433466875"/>
              </a:cxn>
              <a:cxn ang="0">
                <a:pos x="398184688" y="433466875"/>
              </a:cxn>
              <a:cxn ang="0">
                <a:pos x="398184688" y="297378438"/>
              </a:cxn>
              <a:cxn ang="0">
                <a:pos x="415826575" y="297378438"/>
              </a:cxn>
              <a:cxn ang="0">
                <a:pos x="415826575" y="10080625"/>
              </a:cxn>
              <a:cxn ang="0">
                <a:pos x="453628125" y="10080625"/>
              </a:cxn>
              <a:cxn ang="0">
                <a:pos x="453628125" y="297378438"/>
              </a:cxn>
              <a:cxn ang="0">
                <a:pos x="476310325" y="297378438"/>
              </a:cxn>
              <a:cxn ang="0">
                <a:pos x="103327200" y="297378438"/>
              </a:cxn>
              <a:cxn ang="0">
                <a:pos x="103327200" y="10080625"/>
              </a:cxn>
              <a:cxn ang="0">
                <a:pos x="143649700" y="10080625"/>
              </a:cxn>
              <a:cxn ang="0">
                <a:pos x="143649700" y="297378438"/>
              </a:cxn>
              <a:cxn ang="0">
                <a:pos x="168851263" y="297378438"/>
              </a:cxn>
              <a:cxn ang="0">
                <a:pos x="168851263" y="433466875"/>
              </a:cxn>
              <a:cxn ang="0">
                <a:pos x="85685313" y="433466875"/>
              </a:cxn>
              <a:cxn ang="0">
                <a:pos x="85685313" y="297378438"/>
              </a:cxn>
              <a:cxn ang="0">
                <a:pos x="103327200" y="297378438"/>
              </a:cxn>
              <a:cxn ang="0">
                <a:pos x="189012513" y="297378438"/>
              </a:cxn>
              <a:cxn ang="0">
                <a:pos x="206652813" y="297378438"/>
              </a:cxn>
              <a:cxn ang="0">
                <a:pos x="206652813" y="10080625"/>
              </a:cxn>
              <a:cxn ang="0">
                <a:pos x="246975313" y="10080625"/>
              </a:cxn>
              <a:cxn ang="0">
                <a:pos x="246975313" y="297378438"/>
              </a:cxn>
              <a:cxn ang="0">
                <a:pos x="272176875" y="297378438"/>
              </a:cxn>
              <a:cxn ang="0">
                <a:pos x="272176875" y="433466875"/>
              </a:cxn>
              <a:cxn ang="0">
                <a:pos x="189012513" y="433466875"/>
              </a:cxn>
              <a:cxn ang="0">
                <a:pos x="189012513" y="297378438"/>
              </a:cxn>
              <a:cxn ang="0">
                <a:pos x="294859075" y="297378438"/>
              </a:cxn>
              <a:cxn ang="0">
                <a:pos x="312499375" y="297378438"/>
              </a:cxn>
              <a:cxn ang="0">
                <a:pos x="312499375" y="10080625"/>
              </a:cxn>
              <a:cxn ang="0">
                <a:pos x="350302513" y="10080625"/>
              </a:cxn>
              <a:cxn ang="0">
                <a:pos x="350302513" y="297378438"/>
              </a:cxn>
              <a:cxn ang="0">
                <a:pos x="375504075" y="297378438"/>
              </a:cxn>
              <a:cxn ang="0">
                <a:pos x="375504075" y="433466875"/>
              </a:cxn>
              <a:cxn ang="0">
                <a:pos x="294859075" y="433466875"/>
              </a:cxn>
              <a:cxn ang="0">
                <a:pos x="294859075" y="297378438"/>
              </a:cxn>
              <a:cxn ang="0">
                <a:pos x="10080625" y="10080625"/>
              </a:cxn>
              <a:cxn ang="0">
                <a:pos x="40322500" y="10080625"/>
              </a:cxn>
              <a:cxn ang="0">
                <a:pos x="40322500" y="297378438"/>
              </a:cxn>
              <a:cxn ang="0">
                <a:pos x="65524063" y="297378438"/>
              </a:cxn>
              <a:cxn ang="0">
                <a:pos x="65524063" y="433466875"/>
              </a:cxn>
              <a:cxn ang="0">
                <a:pos x="10080625" y="433466875"/>
              </a:cxn>
              <a:cxn ang="0">
                <a:pos x="10080625" y="10080625"/>
              </a:cxn>
              <a:cxn ang="0">
                <a:pos x="546874700" y="433466875"/>
              </a:cxn>
              <a:cxn ang="0">
                <a:pos x="501511888" y="433466875"/>
              </a:cxn>
              <a:cxn ang="0">
                <a:pos x="501511888" y="297378438"/>
              </a:cxn>
              <a:cxn ang="0">
                <a:pos x="519152188" y="297378438"/>
              </a:cxn>
              <a:cxn ang="0">
                <a:pos x="519152188" y="10080625"/>
              </a:cxn>
              <a:cxn ang="0">
                <a:pos x="546874700" y="10080625"/>
              </a:cxn>
              <a:cxn ang="0">
                <a:pos x="546874700" y="433466875"/>
              </a:cxn>
            </a:cxnLst>
            <a:rect l="0" t="0" r="0" b="0"/>
            <a:pathLst>
              <a:path w="222" h="176">
                <a:moveTo>
                  <a:pt x="217" y="0"/>
                </a:moveTo>
                <a:lnTo>
                  <a:pt x="0" y="0"/>
                </a:lnTo>
                <a:lnTo>
                  <a:pt x="0" y="176"/>
                </a:lnTo>
                <a:lnTo>
                  <a:pt x="222" y="176"/>
                </a:lnTo>
                <a:lnTo>
                  <a:pt x="222" y="0"/>
                </a:lnTo>
                <a:lnTo>
                  <a:pt x="217" y="0"/>
                </a:lnTo>
                <a:close/>
                <a:moveTo>
                  <a:pt x="189" y="118"/>
                </a:moveTo>
                <a:lnTo>
                  <a:pt x="189" y="172"/>
                </a:lnTo>
                <a:lnTo>
                  <a:pt x="158" y="172"/>
                </a:lnTo>
                <a:lnTo>
                  <a:pt x="158" y="118"/>
                </a:lnTo>
                <a:lnTo>
                  <a:pt x="165" y="118"/>
                </a:lnTo>
                <a:lnTo>
                  <a:pt x="165" y="4"/>
                </a:lnTo>
                <a:lnTo>
                  <a:pt x="180" y="4"/>
                </a:lnTo>
                <a:lnTo>
                  <a:pt x="180" y="118"/>
                </a:lnTo>
                <a:lnTo>
                  <a:pt x="189" y="118"/>
                </a:lnTo>
                <a:close/>
                <a:moveTo>
                  <a:pt x="41" y="118"/>
                </a:moveTo>
                <a:lnTo>
                  <a:pt x="41" y="4"/>
                </a:lnTo>
                <a:lnTo>
                  <a:pt x="57" y="4"/>
                </a:lnTo>
                <a:lnTo>
                  <a:pt x="57" y="118"/>
                </a:lnTo>
                <a:lnTo>
                  <a:pt x="67" y="118"/>
                </a:lnTo>
                <a:lnTo>
                  <a:pt x="67" y="172"/>
                </a:lnTo>
                <a:lnTo>
                  <a:pt x="34" y="172"/>
                </a:lnTo>
                <a:lnTo>
                  <a:pt x="34" y="118"/>
                </a:lnTo>
                <a:lnTo>
                  <a:pt x="41" y="118"/>
                </a:lnTo>
                <a:close/>
                <a:moveTo>
                  <a:pt x="75" y="118"/>
                </a:moveTo>
                <a:lnTo>
                  <a:pt x="82" y="118"/>
                </a:lnTo>
                <a:lnTo>
                  <a:pt x="82" y="4"/>
                </a:lnTo>
                <a:lnTo>
                  <a:pt x="98" y="4"/>
                </a:lnTo>
                <a:lnTo>
                  <a:pt x="98" y="118"/>
                </a:lnTo>
                <a:lnTo>
                  <a:pt x="108" y="118"/>
                </a:lnTo>
                <a:lnTo>
                  <a:pt x="108" y="172"/>
                </a:lnTo>
                <a:lnTo>
                  <a:pt x="75" y="172"/>
                </a:lnTo>
                <a:lnTo>
                  <a:pt x="75" y="118"/>
                </a:lnTo>
                <a:close/>
                <a:moveTo>
                  <a:pt x="117" y="118"/>
                </a:moveTo>
                <a:lnTo>
                  <a:pt x="124" y="118"/>
                </a:lnTo>
                <a:lnTo>
                  <a:pt x="124" y="4"/>
                </a:lnTo>
                <a:lnTo>
                  <a:pt x="139" y="4"/>
                </a:lnTo>
                <a:lnTo>
                  <a:pt x="139" y="118"/>
                </a:lnTo>
                <a:lnTo>
                  <a:pt x="149" y="118"/>
                </a:lnTo>
                <a:lnTo>
                  <a:pt x="149" y="172"/>
                </a:lnTo>
                <a:lnTo>
                  <a:pt x="117" y="172"/>
                </a:lnTo>
                <a:lnTo>
                  <a:pt x="117" y="118"/>
                </a:lnTo>
                <a:close/>
                <a:moveTo>
                  <a:pt x="4" y="4"/>
                </a:moveTo>
                <a:lnTo>
                  <a:pt x="16" y="4"/>
                </a:lnTo>
                <a:lnTo>
                  <a:pt x="16" y="118"/>
                </a:lnTo>
                <a:lnTo>
                  <a:pt x="26" y="118"/>
                </a:lnTo>
                <a:lnTo>
                  <a:pt x="26" y="172"/>
                </a:lnTo>
                <a:lnTo>
                  <a:pt x="4" y="172"/>
                </a:lnTo>
                <a:lnTo>
                  <a:pt x="4" y="4"/>
                </a:lnTo>
                <a:close/>
                <a:moveTo>
                  <a:pt x="217" y="172"/>
                </a:moveTo>
                <a:lnTo>
                  <a:pt x="199" y="172"/>
                </a:lnTo>
                <a:lnTo>
                  <a:pt x="199" y="118"/>
                </a:lnTo>
                <a:lnTo>
                  <a:pt x="206" y="118"/>
                </a:lnTo>
                <a:lnTo>
                  <a:pt x="206" y="4"/>
                </a:lnTo>
                <a:lnTo>
                  <a:pt x="217" y="4"/>
                </a:lnTo>
                <a:lnTo>
                  <a:pt x="217" y="172"/>
                </a:lnTo>
                <a:close/>
              </a:path>
            </a:pathLst>
          </a:custGeom>
          <a:solidFill>
            <a:schemeClr val="bg1">
              <a:alpha val="100000"/>
            </a:schemeClr>
          </a:solidFill>
          <a:ln w="9525">
            <a:noFill/>
          </a:ln>
        </p:spPr>
        <p:txBody>
          <a:bodyPr/>
          <a:lstStyle/>
          <a:p>
            <a:endParaRPr lang="zh-CN" altLang="en-US"/>
          </a:p>
        </p:txBody>
      </p:sp>
      <p:sp>
        <p:nvSpPr>
          <p:cNvPr id="55434" name="Freeform 141"/>
          <p:cNvSpPr/>
          <p:nvPr/>
        </p:nvSpPr>
        <p:spPr>
          <a:xfrm>
            <a:off x="4130675" y="2947988"/>
            <a:ext cx="127000" cy="93662"/>
          </a:xfrm>
          <a:custGeom>
            <a:avLst/>
            <a:gdLst/>
            <a:ahLst/>
            <a:cxnLst>
              <a:cxn ang="0">
                <a:pos x="262302625" y="0"/>
              </a:cxn>
              <a:cxn ang="0">
                <a:pos x="20571732" y="0"/>
              </a:cxn>
              <a:cxn ang="0">
                <a:pos x="0" y="26092863"/>
              </a:cxn>
              <a:cxn ang="0">
                <a:pos x="0" y="187874550"/>
              </a:cxn>
              <a:cxn ang="0">
                <a:pos x="20571732" y="213967412"/>
              </a:cxn>
              <a:cxn ang="0">
                <a:pos x="262302625" y="213967412"/>
              </a:cxn>
              <a:cxn ang="0">
                <a:pos x="288017857" y="187874550"/>
              </a:cxn>
              <a:cxn ang="0">
                <a:pos x="288017857" y="26092863"/>
              </a:cxn>
              <a:cxn ang="0">
                <a:pos x="262302625" y="0"/>
              </a:cxn>
            </a:cxnLst>
            <a:rect l="0" t="0" r="0" b="0"/>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alpha val="100000"/>
            </a:schemeClr>
          </a:solidFill>
          <a:ln w="9525">
            <a:noFill/>
          </a:ln>
        </p:spPr>
        <p:txBody>
          <a:bodyPr/>
          <a:lstStyle/>
          <a:p>
            <a:endParaRPr lang="zh-CN" altLang="en-US"/>
          </a:p>
        </p:txBody>
      </p:sp>
      <p:sp>
        <p:nvSpPr>
          <p:cNvPr id="55435" name="Freeform 142"/>
          <p:cNvSpPr/>
          <p:nvPr/>
        </p:nvSpPr>
        <p:spPr>
          <a:xfrm>
            <a:off x="4117975" y="3087688"/>
            <a:ext cx="17463" cy="7937"/>
          </a:xfrm>
          <a:custGeom>
            <a:avLst/>
            <a:gdLst/>
            <a:ahLst/>
            <a:cxnLst>
              <a:cxn ang="0">
                <a:pos x="28589114" y="0"/>
              </a:cxn>
              <a:cxn ang="0">
                <a:pos x="4765216" y="0"/>
              </a:cxn>
              <a:cxn ang="0">
                <a:pos x="0" y="7000434"/>
              </a:cxn>
              <a:cxn ang="0">
                <a:pos x="4765216" y="21001302"/>
              </a:cxn>
              <a:cxn ang="0">
                <a:pos x="28589114" y="21001302"/>
              </a:cxn>
              <a:cxn ang="0">
                <a:pos x="38117363" y="7000434"/>
              </a:cxn>
              <a:cxn ang="0">
                <a:pos x="28589114" y="0"/>
              </a:cxn>
            </a:cxnLst>
            <a:rect l="0" t="0" r="0" b="0"/>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36" name="Freeform 143"/>
          <p:cNvSpPr/>
          <p:nvPr/>
        </p:nvSpPr>
        <p:spPr>
          <a:xfrm>
            <a:off x="4144963" y="3087688"/>
            <a:ext cx="17462" cy="7937"/>
          </a:xfrm>
          <a:custGeom>
            <a:avLst/>
            <a:gdLst/>
            <a:ahLst/>
            <a:cxnLst>
              <a:cxn ang="0">
                <a:pos x="28587477" y="0"/>
              </a:cxn>
              <a:cxn ang="0">
                <a:pos x="4764943" y="0"/>
              </a:cxn>
              <a:cxn ang="0">
                <a:pos x="0" y="7000434"/>
              </a:cxn>
              <a:cxn ang="0">
                <a:pos x="4764943" y="21001302"/>
              </a:cxn>
              <a:cxn ang="0">
                <a:pos x="28587477" y="21001302"/>
              </a:cxn>
              <a:cxn ang="0">
                <a:pos x="38115181" y="7000434"/>
              </a:cxn>
              <a:cxn ang="0">
                <a:pos x="28587477" y="0"/>
              </a:cxn>
            </a:cxnLst>
            <a:rect l="0" t="0" r="0" b="0"/>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37" name="Freeform 144"/>
          <p:cNvSpPr/>
          <p:nvPr/>
        </p:nvSpPr>
        <p:spPr>
          <a:xfrm>
            <a:off x="4171950" y="3087688"/>
            <a:ext cx="17463" cy="7937"/>
          </a:xfrm>
          <a:custGeom>
            <a:avLst/>
            <a:gdLst/>
            <a:ahLst/>
            <a:cxnLst>
              <a:cxn ang="0">
                <a:pos x="28589114" y="0"/>
              </a:cxn>
              <a:cxn ang="0">
                <a:pos x="9530432" y="0"/>
              </a:cxn>
              <a:cxn ang="0">
                <a:pos x="0" y="7000434"/>
              </a:cxn>
              <a:cxn ang="0">
                <a:pos x="9530432" y="21001302"/>
              </a:cxn>
              <a:cxn ang="0">
                <a:pos x="28589114" y="21001302"/>
              </a:cxn>
              <a:cxn ang="0">
                <a:pos x="38117363" y="7000434"/>
              </a:cxn>
              <a:cxn ang="0">
                <a:pos x="28589114" y="0"/>
              </a:cxn>
            </a:cxnLst>
            <a:rect l="0" t="0" r="0" b="0"/>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38" name="Freeform 145"/>
          <p:cNvSpPr/>
          <p:nvPr/>
        </p:nvSpPr>
        <p:spPr>
          <a:xfrm>
            <a:off x="4198938" y="3087688"/>
            <a:ext cx="17462" cy="7937"/>
          </a:xfrm>
          <a:custGeom>
            <a:avLst/>
            <a:gdLst/>
            <a:ahLst/>
            <a:cxnLst>
              <a:cxn ang="0">
                <a:pos x="28587477" y="0"/>
              </a:cxn>
              <a:cxn ang="0">
                <a:pos x="9529887" y="0"/>
              </a:cxn>
              <a:cxn ang="0">
                <a:pos x="0" y="7000434"/>
              </a:cxn>
              <a:cxn ang="0">
                <a:pos x="9529887" y="21001302"/>
              </a:cxn>
              <a:cxn ang="0">
                <a:pos x="28587477" y="21001302"/>
              </a:cxn>
              <a:cxn ang="0">
                <a:pos x="38115181" y="7000434"/>
              </a:cxn>
              <a:cxn ang="0">
                <a:pos x="28587477" y="0"/>
              </a:cxn>
            </a:cxnLst>
            <a:rect l="0" t="0" r="0" b="0"/>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39" name="Freeform 146"/>
          <p:cNvSpPr/>
          <p:nvPr/>
        </p:nvSpPr>
        <p:spPr>
          <a:xfrm>
            <a:off x="4225925" y="3087688"/>
            <a:ext cx="17463" cy="7937"/>
          </a:xfrm>
          <a:custGeom>
            <a:avLst/>
            <a:gdLst/>
            <a:ahLst/>
            <a:cxnLst>
              <a:cxn ang="0">
                <a:pos x="28589114" y="0"/>
              </a:cxn>
              <a:cxn ang="0">
                <a:pos x="9530432" y="0"/>
              </a:cxn>
              <a:cxn ang="0">
                <a:pos x="0" y="7000434"/>
              </a:cxn>
              <a:cxn ang="0">
                <a:pos x="9530432" y="21001302"/>
              </a:cxn>
              <a:cxn ang="0">
                <a:pos x="28589114" y="21001302"/>
              </a:cxn>
              <a:cxn ang="0">
                <a:pos x="38117363" y="7000434"/>
              </a:cxn>
              <a:cxn ang="0">
                <a:pos x="28589114" y="0"/>
              </a:cxn>
            </a:cxnLst>
            <a:rect l="0" t="0" r="0" b="0"/>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40" name="Freeform 147"/>
          <p:cNvSpPr/>
          <p:nvPr/>
        </p:nvSpPr>
        <p:spPr>
          <a:xfrm>
            <a:off x="4252913" y="3087688"/>
            <a:ext cx="17462" cy="7937"/>
          </a:xfrm>
          <a:custGeom>
            <a:avLst/>
            <a:gdLst/>
            <a:ahLst/>
            <a:cxnLst>
              <a:cxn ang="0">
                <a:pos x="28587477" y="0"/>
              </a:cxn>
              <a:cxn ang="0">
                <a:pos x="9529887" y="0"/>
              </a:cxn>
              <a:cxn ang="0">
                <a:pos x="0" y="7000434"/>
              </a:cxn>
              <a:cxn ang="0">
                <a:pos x="9529887" y="21001302"/>
              </a:cxn>
              <a:cxn ang="0">
                <a:pos x="28587477" y="21001302"/>
              </a:cxn>
              <a:cxn ang="0">
                <a:pos x="38115181" y="7000434"/>
              </a:cxn>
              <a:cxn ang="0">
                <a:pos x="28587477" y="0"/>
              </a:cxn>
            </a:cxnLst>
            <a:rect l="0" t="0" r="0" b="0"/>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41" name="Freeform 148"/>
          <p:cNvSpPr/>
          <p:nvPr/>
        </p:nvSpPr>
        <p:spPr>
          <a:xfrm>
            <a:off x="4130675" y="3079750"/>
            <a:ext cx="19050" cy="4763"/>
          </a:xfrm>
          <a:custGeom>
            <a:avLst/>
            <a:gdLst/>
            <a:ahLst/>
            <a:cxnLst>
              <a:cxn ang="0">
                <a:pos x="5669756" y="11343085"/>
              </a:cxn>
              <a:cxn ang="0">
                <a:pos x="34023300" y="11343085"/>
              </a:cxn>
              <a:cxn ang="0">
                <a:pos x="45362813" y="5672733"/>
              </a:cxn>
              <a:cxn ang="0">
                <a:pos x="34023300" y="0"/>
              </a:cxn>
              <a:cxn ang="0">
                <a:pos x="5669756" y="0"/>
              </a:cxn>
              <a:cxn ang="0">
                <a:pos x="0" y="5672733"/>
              </a:cxn>
              <a:cxn ang="0">
                <a:pos x="5669756" y="11343085"/>
              </a:cxn>
            </a:cxnLst>
            <a:rect l="0" t="0" r="0" b="0"/>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alpha val="100000"/>
            </a:schemeClr>
          </a:solidFill>
          <a:ln w="9525">
            <a:noFill/>
          </a:ln>
        </p:spPr>
        <p:txBody>
          <a:bodyPr/>
          <a:lstStyle/>
          <a:p>
            <a:endParaRPr lang="zh-CN" altLang="en-US"/>
          </a:p>
        </p:txBody>
      </p:sp>
      <p:sp>
        <p:nvSpPr>
          <p:cNvPr id="55442" name="Freeform 149"/>
          <p:cNvSpPr/>
          <p:nvPr/>
        </p:nvSpPr>
        <p:spPr>
          <a:xfrm>
            <a:off x="4157663" y="3079750"/>
            <a:ext cx="19050" cy="4763"/>
          </a:xfrm>
          <a:custGeom>
            <a:avLst/>
            <a:gdLst/>
            <a:ahLst/>
            <a:cxnLst>
              <a:cxn ang="0">
                <a:pos x="5669756" y="11343085"/>
              </a:cxn>
              <a:cxn ang="0">
                <a:pos x="34023300" y="11343085"/>
              </a:cxn>
              <a:cxn ang="0">
                <a:pos x="45362813" y="5672733"/>
              </a:cxn>
              <a:cxn ang="0">
                <a:pos x="34023300" y="0"/>
              </a:cxn>
              <a:cxn ang="0">
                <a:pos x="5669756" y="0"/>
              </a:cxn>
              <a:cxn ang="0">
                <a:pos x="0" y="5672733"/>
              </a:cxn>
              <a:cxn ang="0">
                <a:pos x="5669756" y="11343085"/>
              </a:cxn>
            </a:cxnLst>
            <a:rect l="0" t="0" r="0" b="0"/>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alpha val="100000"/>
            </a:schemeClr>
          </a:solidFill>
          <a:ln w="9525">
            <a:noFill/>
          </a:ln>
        </p:spPr>
        <p:txBody>
          <a:bodyPr/>
          <a:lstStyle/>
          <a:p>
            <a:endParaRPr lang="zh-CN" altLang="en-US"/>
          </a:p>
        </p:txBody>
      </p:sp>
      <p:sp>
        <p:nvSpPr>
          <p:cNvPr id="55443" name="Freeform 150"/>
          <p:cNvSpPr/>
          <p:nvPr/>
        </p:nvSpPr>
        <p:spPr>
          <a:xfrm>
            <a:off x="4184650" y="3079750"/>
            <a:ext cx="19050" cy="4763"/>
          </a:xfrm>
          <a:custGeom>
            <a:avLst/>
            <a:gdLst/>
            <a:ahLst/>
            <a:cxnLst>
              <a:cxn ang="0">
                <a:pos x="11341894" y="11343085"/>
              </a:cxn>
              <a:cxn ang="0">
                <a:pos x="34023300" y="11343085"/>
              </a:cxn>
              <a:cxn ang="0">
                <a:pos x="45362813" y="5672733"/>
              </a:cxn>
              <a:cxn ang="0">
                <a:pos x="34023300" y="0"/>
              </a:cxn>
              <a:cxn ang="0">
                <a:pos x="11341894" y="0"/>
              </a:cxn>
              <a:cxn ang="0">
                <a:pos x="0" y="5672733"/>
              </a:cxn>
              <a:cxn ang="0">
                <a:pos x="11341894" y="11343085"/>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alpha val="100000"/>
            </a:schemeClr>
          </a:solidFill>
          <a:ln w="9525">
            <a:noFill/>
          </a:ln>
        </p:spPr>
        <p:txBody>
          <a:bodyPr/>
          <a:lstStyle/>
          <a:p>
            <a:endParaRPr lang="zh-CN" altLang="en-US"/>
          </a:p>
        </p:txBody>
      </p:sp>
      <p:sp>
        <p:nvSpPr>
          <p:cNvPr id="55444" name="Freeform 151"/>
          <p:cNvSpPr/>
          <p:nvPr/>
        </p:nvSpPr>
        <p:spPr>
          <a:xfrm>
            <a:off x="4211638" y="3079750"/>
            <a:ext cx="19050" cy="4763"/>
          </a:xfrm>
          <a:custGeom>
            <a:avLst/>
            <a:gdLst/>
            <a:ahLst/>
            <a:cxnLst>
              <a:cxn ang="0">
                <a:pos x="11341894" y="11343085"/>
              </a:cxn>
              <a:cxn ang="0">
                <a:pos x="34023300" y="11343085"/>
              </a:cxn>
              <a:cxn ang="0">
                <a:pos x="45362813" y="5672733"/>
              </a:cxn>
              <a:cxn ang="0">
                <a:pos x="34023300" y="0"/>
              </a:cxn>
              <a:cxn ang="0">
                <a:pos x="11341894" y="0"/>
              </a:cxn>
              <a:cxn ang="0">
                <a:pos x="0" y="5672733"/>
              </a:cxn>
              <a:cxn ang="0">
                <a:pos x="11341894" y="11343085"/>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alpha val="100000"/>
            </a:schemeClr>
          </a:solidFill>
          <a:ln w="9525">
            <a:noFill/>
          </a:ln>
        </p:spPr>
        <p:txBody>
          <a:bodyPr/>
          <a:lstStyle/>
          <a:p>
            <a:endParaRPr lang="zh-CN" altLang="en-US"/>
          </a:p>
        </p:txBody>
      </p:sp>
      <p:sp>
        <p:nvSpPr>
          <p:cNvPr id="55445" name="Freeform 152"/>
          <p:cNvSpPr/>
          <p:nvPr/>
        </p:nvSpPr>
        <p:spPr>
          <a:xfrm>
            <a:off x="4238625" y="3079750"/>
            <a:ext cx="19050" cy="4763"/>
          </a:xfrm>
          <a:custGeom>
            <a:avLst/>
            <a:gdLst/>
            <a:ahLst/>
            <a:cxnLst>
              <a:cxn ang="0">
                <a:pos x="11341894" y="11343085"/>
              </a:cxn>
              <a:cxn ang="0">
                <a:pos x="34023300" y="11343085"/>
              </a:cxn>
              <a:cxn ang="0">
                <a:pos x="45362813" y="5672733"/>
              </a:cxn>
              <a:cxn ang="0">
                <a:pos x="34023300" y="0"/>
              </a:cxn>
              <a:cxn ang="0">
                <a:pos x="11341894" y="0"/>
              </a:cxn>
              <a:cxn ang="0">
                <a:pos x="0" y="5672733"/>
              </a:cxn>
              <a:cxn ang="0">
                <a:pos x="11341894" y="11343085"/>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alpha val="100000"/>
            </a:schemeClr>
          </a:solidFill>
          <a:ln w="9525">
            <a:noFill/>
          </a:ln>
        </p:spPr>
        <p:txBody>
          <a:bodyPr/>
          <a:lstStyle/>
          <a:p>
            <a:endParaRPr lang="zh-CN" altLang="en-US"/>
          </a:p>
        </p:txBody>
      </p:sp>
      <p:sp>
        <p:nvSpPr>
          <p:cNvPr id="55446" name="Freeform 153"/>
          <p:cNvSpPr/>
          <p:nvPr/>
        </p:nvSpPr>
        <p:spPr>
          <a:xfrm>
            <a:off x="4016375" y="3133725"/>
            <a:ext cx="125413" cy="90488"/>
          </a:xfrm>
          <a:custGeom>
            <a:avLst/>
            <a:gdLst/>
            <a:ahLst/>
            <a:cxnLst>
              <a:cxn ang="0">
                <a:pos x="260800813" y="0"/>
              </a:cxn>
              <a:cxn ang="0">
                <a:pos x="20061601" y="0"/>
              </a:cxn>
              <a:cxn ang="0">
                <a:pos x="0" y="20470648"/>
              </a:cxn>
              <a:cxn ang="0">
                <a:pos x="0" y="184231306"/>
              </a:cxn>
              <a:cxn ang="0">
                <a:pos x="20061601" y="204701954"/>
              </a:cxn>
              <a:cxn ang="0">
                <a:pos x="260800813" y="204701954"/>
              </a:cxn>
              <a:cxn ang="0">
                <a:pos x="280862414" y="184231306"/>
              </a:cxn>
              <a:cxn ang="0">
                <a:pos x="280862414" y="20470648"/>
              </a:cxn>
              <a:cxn ang="0">
                <a:pos x="260800813" y="0"/>
              </a:cxn>
            </a:cxnLst>
            <a:rect l="0" t="0" r="0" b="0"/>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alpha val="100000"/>
            </a:schemeClr>
          </a:solidFill>
          <a:ln w="9525">
            <a:noFill/>
          </a:ln>
        </p:spPr>
        <p:txBody>
          <a:bodyPr/>
          <a:lstStyle/>
          <a:p>
            <a:endParaRPr lang="zh-CN" altLang="en-US"/>
          </a:p>
        </p:txBody>
      </p:sp>
      <p:sp>
        <p:nvSpPr>
          <p:cNvPr id="55447" name="Freeform 154"/>
          <p:cNvSpPr>
            <a:spLocks noEditPoints="1"/>
          </p:cNvSpPr>
          <p:nvPr/>
        </p:nvSpPr>
        <p:spPr>
          <a:xfrm>
            <a:off x="3975100" y="3119438"/>
            <a:ext cx="207963" cy="171450"/>
          </a:xfrm>
          <a:custGeom>
            <a:avLst/>
            <a:gdLst/>
            <a:ahLst/>
            <a:cxnLst>
              <a:cxn ang="0">
                <a:pos x="454763090" y="335886341"/>
              </a:cxn>
              <a:cxn ang="0">
                <a:pos x="434323944" y="310439552"/>
              </a:cxn>
              <a:cxn ang="0">
                <a:pos x="418993454" y="310439552"/>
              </a:cxn>
              <a:cxn ang="0">
                <a:pos x="403665225" y="279905661"/>
              </a:cxn>
              <a:cxn ang="0">
                <a:pos x="352569620" y="279905661"/>
              </a:cxn>
              <a:cxn ang="0">
                <a:pos x="352569620" y="264637587"/>
              </a:cxn>
              <a:cxn ang="0">
                <a:pos x="383226079" y="264637587"/>
              </a:cxn>
              <a:cxn ang="0">
                <a:pos x="408776142" y="244280155"/>
              </a:cxn>
              <a:cxn ang="0">
                <a:pos x="408776142" y="20357432"/>
              </a:cxn>
              <a:cxn ang="0">
                <a:pos x="383226079" y="0"/>
              </a:cxn>
              <a:cxn ang="0">
                <a:pos x="86865241" y="0"/>
              </a:cxn>
              <a:cxn ang="0">
                <a:pos x="61315178" y="20357432"/>
              </a:cxn>
              <a:cxn ang="0">
                <a:pos x="61315178" y="244280155"/>
              </a:cxn>
              <a:cxn ang="0">
                <a:pos x="86865241" y="264637587"/>
              </a:cxn>
              <a:cxn ang="0">
                <a:pos x="117523960" y="264637587"/>
              </a:cxn>
              <a:cxn ang="0">
                <a:pos x="117523960" y="279905661"/>
              </a:cxn>
              <a:cxn ang="0">
                <a:pos x="66426095" y="279905661"/>
              </a:cxn>
              <a:cxn ang="0">
                <a:pos x="51097865" y="310439552"/>
              </a:cxn>
              <a:cxn ang="0">
                <a:pos x="35767376" y="310439552"/>
              </a:cxn>
              <a:cxn ang="0">
                <a:pos x="15328229" y="335886341"/>
              </a:cxn>
              <a:cxn ang="0">
                <a:pos x="0" y="366420233"/>
              </a:cxn>
              <a:cxn ang="0">
                <a:pos x="20439146" y="386777664"/>
              </a:cxn>
              <a:cxn ang="0">
                <a:pos x="449652173" y="386777664"/>
              </a:cxn>
              <a:cxn ang="0">
                <a:pos x="470091320" y="366420233"/>
              </a:cxn>
              <a:cxn ang="0">
                <a:pos x="454763090" y="335886341"/>
              </a:cxn>
              <a:cxn ang="0">
                <a:pos x="86865241" y="249369513"/>
              </a:cxn>
              <a:cxn ang="0">
                <a:pos x="76645668" y="244280155"/>
              </a:cxn>
              <a:cxn ang="0">
                <a:pos x="76645668" y="20357432"/>
              </a:cxn>
              <a:cxn ang="0">
                <a:pos x="86865241" y="10178716"/>
              </a:cxn>
              <a:cxn ang="0">
                <a:pos x="383226079" y="10178716"/>
              </a:cxn>
              <a:cxn ang="0">
                <a:pos x="393445652" y="20357432"/>
              </a:cxn>
              <a:cxn ang="0">
                <a:pos x="393445652" y="244280155"/>
              </a:cxn>
              <a:cxn ang="0">
                <a:pos x="383226079" y="249369513"/>
              </a:cxn>
              <a:cxn ang="0">
                <a:pos x="86865241" y="249369513"/>
              </a:cxn>
              <a:cxn ang="0">
                <a:pos x="393445652" y="295171478"/>
              </a:cxn>
              <a:cxn ang="0">
                <a:pos x="408776142" y="325707626"/>
              </a:cxn>
              <a:cxn ang="0">
                <a:pos x="434323944" y="325707626"/>
              </a:cxn>
              <a:cxn ang="0">
                <a:pos x="444543517" y="335886341"/>
              </a:cxn>
              <a:cxn ang="0">
                <a:pos x="444543517" y="335886341"/>
              </a:cxn>
              <a:cxn ang="0">
                <a:pos x="459871747" y="366420233"/>
              </a:cxn>
              <a:cxn ang="0">
                <a:pos x="449652173" y="376598949"/>
              </a:cxn>
              <a:cxn ang="0">
                <a:pos x="20439146" y="376598949"/>
              </a:cxn>
              <a:cxn ang="0">
                <a:pos x="10219573" y="366420233"/>
              </a:cxn>
              <a:cxn ang="0">
                <a:pos x="25547802" y="335886341"/>
              </a:cxn>
              <a:cxn ang="0">
                <a:pos x="25547802" y="335886341"/>
              </a:cxn>
              <a:cxn ang="0">
                <a:pos x="35767376" y="325707626"/>
              </a:cxn>
              <a:cxn ang="0">
                <a:pos x="61315178" y="325707626"/>
              </a:cxn>
              <a:cxn ang="0">
                <a:pos x="76645668" y="295171478"/>
              </a:cxn>
              <a:cxn ang="0">
                <a:pos x="132852190" y="295171478"/>
              </a:cxn>
              <a:cxn ang="0">
                <a:pos x="132852190" y="274816303"/>
              </a:cxn>
              <a:cxn ang="0">
                <a:pos x="337239130" y="274816303"/>
              </a:cxn>
            </a:cxnLst>
            <a:rect l="0" t="0" r="0" b="0"/>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alpha val="100000"/>
            </a:schemeClr>
          </a:solidFill>
          <a:ln w="9525">
            <a:noFill/>
          </a:ln>
        </p:spPr>
        <p:txBody>
          <a:bodyPr/>
          <a:lstStyle/>
          <a:p>
            <a:endParaRPr lang="zh-CN" altLang="en-US"/>
          </a:p>
        </p:txBody>
      </p:sp>
      <p:sp>
        <p:nvSpPr>
          <p:cNvPr id="55448" name="Freeform 155"/>
          <p:cNvSpPr/>
          <p:nvPr/>
        </p:nvSpPr>
        <p:spPr>
          <a:xfrm>
            <a:off x="4002088" y="3271838"/>
            <a:ext cx="19050" cy="6350"/>
          </a:xfrm>
          <a:custGeom>
            <a:avLst/>
            <a:gdLst/>
            <a:ahLst/>
            <a:cxnLst>
              <a:cxn ang="0">
                <a:pos x="34023300" y="0"/>
              </a:cxn>
              <a:cxn ang="0">
                <a:pos x="11341894" y="0"/>
              </a:cxn>
              <a:cxn ang="0">
                <a:pos x="0" y="8959850"/>
              </a:cxn>
              <a:cxn ang="0">
                <a:pos x="11341894" y="13440833"/>
              </a:cxn>
              <a:cxn ang="0">
                <a:pos x="34023300" y="13440833"/>
              </a:cxn>
              <a:cxn ang="0">
                <a:pos x="45362813" y="8959850"/>
              </a:cxn>
              <a:cxn ang="0">
                <a:pos x="34023300"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49" name="Freeform 156"/>
          <p:cNvSpPr/>
          <p:nvPr/>
        </p:nvSpPr>
        <p:spPr>
          <a:xfrm>
            <a:off x="4029075" y="3271838"/>
            <a:ext cx="19050" cy="6350"/>
          </a:xfrm>
          <a:custGeom>
            <a:avLst/>
            <a:gdLst/>
            <a:ahLst/>
            <a:cxnLst>
              <a:cxn ang="0">
                <a:pos x="34023300" y="0"/>
              </a:cxn>
              <a:cxn ang="0">
                <a:pos x="11341894" y="0"/>
              </a:cxn>
              <a:cxn ang="0">
                <a:pos x="0" y="8959850"/>
              </a:cxn>
              <a:cxn ang="0">
                <a:pos x="11341894" y="13440833"/>
              </a:cxn>
              <a:cxn ang="0">
                <a:pos x="34023300" y="13440833"/>
              </a:cxn>
              <a:cxn ang="0">
                <a:pos x="45362813" y="8959850"/>
              </a:cxn>
              <a:cxn ang="0">
                <a:pos x="34023300"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50" name="Freeform 157"/>
          <p:cNvSpPr/>
          <p:nvPr/>
        </p:nvSpPr>
        <p:spPr>
          <a:xfrm>
            <a:off x="4056063" y="3271838"/>
            <a:ext cx="19050" cy="6350"/>
          </a:xfrm>
          <a:custGeom>
            <a:avLst/>
            <a:gdLst/>
            <a:ahLst/>
            <a:cxnLst>
              <a:cxn ang="0">
                <a:pos x="34023300" y="0"/>
              </a:cxn>
              <a:cxn ang="0">
                <a:pos x="11341894" y="0"/>
              </a:cxn>
              <a:cxn ang="0">
                <a:pos x="0" y="8959850"/>
              </a:cxn>
              <a:cxn ang="0">
                <a:pos x="11341894" y="13440833"/>
              </a:cxn>
              <a:cxn ang="0">
                <a:pos x="34023300" y="13440833"/>
              </a:cxn>
              <a:cxn ang="0">
                <a:pos x="45362813" y="8959850"/>
              </a:cxn>
              <a:cxn ang="0">
                <a:pos x="34023300"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51" name="Freeform 158"/>
          <p:cNvSpPr/>
          <p:nvPr/>
        </p:nvSpPr>
        <p:spPr>
          <a:xfrm>
            <a:off x="4083050" y="3271838"/>
            <a:ext cx="19050" cy="6350"/>
          </a:xfrm>
          <a:custGeom>
            <a:avLst/>
            <a:gdLst/>
            <a:ahLst/>
            <a:cxnLst>
              <a:cxn ang="0">
                <a:pos x="34023300" y="0"/>
              </a:cxn>
              <a:cxn ang="0">
                <a:pos x="11341894" y="0"/>
              </a:cxn>
              <a:cxn ang="0">
                <a:pos x="0" y="8959850"/>
              </a:cxn>
              <a:cxn ang="0">
                <a:pos x="11341894" y="13440833"/>
              </a:cxn>
              <a:cxn ang="0">
                <a:pos x="34023300" y="13440833"/>
              </a:cxn>
              <a:cxn ang="0">
                <a:pos x="45362813" y="8959850"/>
              </a:cxn>
              <a:cxn ang="0">
                <a:pos x="34023300"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52" name="Freeform 159"/>
          <p:cNvSpPr/>
          <p:nvPr/>
        </p:nvSpPr>
        <p:spPr>
          <a:xfrm>
            <a:off x="4110038" y="3271838"/>
            <a:ext cx="19050" cy="6350"/>
          </a:xfrm>
          <a:custGeom>
            <a:avLst/>
            <a:gdLst/>
            <a:ahLst/>
            <a:cxnLst>
              <a:cxn ang="0">
                <a:pos x="34023300" y="0"/>
              </a:cxn>
              <a:cxn ang="0">
                <a:pos x="11341894" y="0"/>
              </a:cxn>
              <a:cxn ang="0">
                <a:pos x="0" y="8959850"/>
              </a:cxn>
              <a:cxn ang="0">
                <a:pos x="11341894" y="13440833"/>
              </a:cxn>
              <a:cxn ang="0">
                <a:pos x="34023300" y="13440833"/>
              </a:cxn>
              <a:cxn ang="0">
                <a:pos x="45362813" y="8959850"/>
              </a:cxn>
              <a:cxn ang="0">
                <a:pos x="34023300"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53" name="Freeform 160"/>
          <p:cNvSpPr/>
          <p:nvPr/>
        </p:nvSpPr>
        <p:spPr>
          <a:xfrm>
            <a:off x="4138613" y="3271838"/>
            <a:ext cx="17462" cy="6350"/>
          </a:xfrm>
          <a:custGeom>
            <a:avLst/>
            <a:gdLst/>
            <a:ahLst/>
            <a:cxnLst>
              <a:cxn ang="0">
                <a:pos x="28587477" y="0"/>
              </a:cxn>
              <a:cxn ang="0">
                <a:pos x="9529887" y="0"/>
              </a:cxn>
              <a:cxn ang="0">
                <a:pos x="0" y="8959850"/>
              </a:cxn>
              <a:cxn ang="0">
                <a:pos x="9529887" y="13440833"/>
              </a:cxn>
              <a:cxn ang="0">
                <a:pos x="28587477" y="13440833"/>
              </a:cxn>
              <a:cxn ang="0">
                <a:pos x="38115181" y="8959850"/>
              </a:cxn>
              <a:cxn ang="0">
                <a:pos x="28587477" y="0"/>
              </a:cxn>
            </a:cxnLst>
            <a:rect l="0" t="0" r="0" b="0"/>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alpha val="100000"/>
            </a:schemeClr>
          </a:solidFill>
          <a:ln w="9525">
            <a:noFill/>
          </a:ln>
        </p:spPr>
        <p:txBody>
          <a:bodyPr/>
          <a:lstStyle/>
          <a:p>
            <a:endParaRPr lang="zh-CN" altLang="en-US"/>
          </a:p>
        </p:txBody>
      </p:sp>
      <p:sp>
        <p:nvSpPr>
          <p:cNvPr id="55454" name="Freeform 161"/>
          <p:cNvSpPr/>
          <p:nvPr/>
        </p:nvSpPr>
        <p:spPr>
          <a:xfrm>
            <a:off x="4016375" y="3262313"/>
            <a:ext cx="17463" cy="6350"/>
          </a:xfrm>
          <a:custGeom>
            <a:avLst/>
            <a:gdLst/>
            <a:ahLst/>
            <a:cxnLst>
              <a:cxn ang="0">
                <a:pos x="9530432" y="13440833"/>
              </a:cxn>
              <a:cxn ang="0">
                <a:pos x="28589114" y="13440833"/>
              </a:cxn>
              <a:cxn ang="0">
                <a:pos x="38117363" y="8959850"/>
              </a:cxn>
              <a:cxn ang="0">
                <a:pos x="28589114" y="0"/>
              </a:cxn>
              <a:cxn ang="0">
                <a:pos x="9530432" y="0"/>
              </a:cxn>
              <a:cxn ang="0">
                <a:pos x="0" y="8959850"/>
              </a:cxn>
              <a:cxn ang="0">
                <a:pos x="9530432" y="13440833"/>
              </a:cxn>
            </a:cxnLst>
            <a:rect l="0" t="0" r="0" b="0"/>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alpha val="100000"/>
            </a:schemeClr>
          </a:solidFill>
          <a:ln w="9525">
            <a:noFill/>
          </a:ln>
        </p:spPr>
        <p:txBody>
          <a:bodyPr/>
          <a:lstStyle/>
          <a:p>
            <a:endParaRPr lang="zh-CN" altLang="en-US"/>
          </a:p>
        </p:txBody>
      </p:sp>
      <p:sp>
        <p:nvSpPr>
          <p:cNvPr id="55455" name="Freeform 162"/>
          <p:cNvSpPr/>
          <p:nvPr/>
        </p:nvSpPr>
        <p:spPr>
          <a:xfrm>
            <a:off x="4043363" y="3262313"/>
            <a:ext cx="17462" cy="6350"/>
          </a:xfrm>
          <a:custGeom>
            <a:avLst/>
            <a:gdLst/>
            <a:ahLst/>
            <a:cxnLst>
              <a:cxn ang="0">
                <a:pos x="9529887" y="13440833"/>
              </a:cxn>
              <a:cxn ang="0">
                <a:pos x="28587477" y="13440833"/>
              </a:cxn>
              <a:cxn ang="0">
                <a:pos x="38115181" y="8959850"/>
              </a:cxn>
              <a:cxn ang="0">
                <a:pos x="28587477" y="0"/>
              </a:cxn>
              <a:cxn ang="0">
                <a:pos x="9529887" y="0"/>
              </a:cxn>
              <a:cxn ang="0">
                <a:pos x="0" y="8959850"/>
              </a:cxn>
              <a:cxn ang="0">
                <a:pos x="9529887" y="13440833"/>
              </a:cxn>
            </a:cxnLst>
            <a:rect l="0" t="0" r="0" b="0"/>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alpha val="100000"/>
            </a:schemeClr>
          </a:solidFill>
          <a:ln w="9525">
            <a:noFill/>
          </a:ln>
        </p:spPr>
        <p:txBody>
          <a:bodyPr/>
          <a:lstStyle/>
          <a:p>
            <a:endParaRPr lang="zh-CN" altLang="en-US"/>
          </a:p>
        </p:txBody>
      </p:sp>
      <p:sp>
        <p:nvSpPr>
          <p:cNvPr id="55456" name="Freeform 163"/>
          <p:cNvSpPr/>
          <p:nvPr/>
        </p:nvSpPr>
        <p:spPr>
          <a:xfrm>
            <a:off x="4070350" y="3262313"/>
            <a:ext cx="17463" cy="6350"/>
          </a:xfrm>
          <a:custGeom>
            <a:avLst/>
            <a:gdLst/>
            <a:ahLst/>
            <a:cxnLst>
              <a:cxn ang="0">
                <a:pos x="9530432" y="13440833"/>
              </a:cxn>
              <a:cxn ang="0">
                <a:pos x="28589114" y="13440833"/>
              </a:cxn>
              <a:cxn ang="0">
                <a:pos x="38117363" y="8959850"/>
              </a:cxn>
              <a:cxn ang="0">
                <a:pos x="28589114" y="0"/>
              </a:cxn>
              <a:cxn ang="0">
                <a:pos x="9530432" y="0"/>
              </a:cxn>
              <a:cxn ang="0">
                <a:pos x="0" y="8959850"/>
              </a:cxn>
              <a:cxn ang="0">
                <a:pos x="9530432" y="13440833"/>
              </a:cxn>
            </a:cxnLst>
            <a:rect l="0" t="0" r="0" b="0"/>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alpha val="100000"/>
            </a:schemeClr>
          </a:solidFill>
          <a:ln w="9525">
            <a:noFill/>
          </a:ln>
        </p:spPr>
        <p:txBody>
          <a:bodyPr/>
          <a:lstStyle/>
          <a:p>
            <a:endParaRPr lang="zh-CN" altLang="en-US"/>
          </a:p>
        </p:txBody>
      </p:sp>
      <p:sp>
        <p:nvSpPr>
          <p:cNvPr id="55457" name="Freeform 164"/>
          <p:cNvSpPr/>
          <p:nvPr/>
        </p:nvSpPr>
        <p:spPr>
          <a:xfrm>
            <a:off x="4097338" y="3262313"/>
            <a:ext cx="17462" cy="6350"/>
          </a:xfrm>
          <a:custGeom>
            <a:avLst/>
            <a:gdLst/>
            <a:ahLst/>
            <a:cxnLst>
              <a:cxn ang="0">
                <a:pos x="9529887" y="13440833"/>
              </a:cxn>
              <a:cxn ang="0">
                <a:pos x="28587477" y="13440833"/>
              </a:cxn>
              <a:cxn ang="0">
                <a:pos x="38115181" y="8959850"/>
              </a:cxn>
              <a:cxn ang="0">
                <a:pos x="28587477" y="0"/>
              </a:cxn>
              <a:cxn ang="0">
                <a:pos x="9529887" y="0"/>
              </a:cxn>
              <a:cxn ang="0">
                <a:pos x="0" y="8959850"/>
              </a:cxn>
              <a:cxn ang="0">
                <a:pos x="9529887" y="13440833"/>
              </a:cxn>
            </a:cxnLst>
            <a:rect l="0" t="0" r="0" b="0"/>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alpha val="100000"/>
            </a:schemeClr>
          </a:solidFill>
          <a:ln w="9525">
            <a:noFill/>
          </a:ln>
        </p:spPr>
        <p:txBody>
          <a:bodyPr/>
          <a:lstStyle/>
          <a:p>
            <a:endParaRPr lang="zh-CN" altLang="en-US"/>
          </a:p>
        </p:txBody>
      </p:sp>
      <p:sp>
        <p:nvSpPr>
          <p:cNvPr id="55458" name="Freeform 165"/>
          <p:cNvSpPr/>
          <p:nvPr/>
        </p:nvSpPr>
        <p:spPr>
          <a:xfrm>
            <a:off x="4124325" y="3262313"/>
            <a:ext cx="17463" cy="6350"/>
          </a:xfrm>
          <a:custGeom>
            <a:avLst/>
            <a:gdLst/>
            <a:ahLst/>
            <a:cxnLst>
              <a:cxn ang="0">
                <a:pos x="9530432" y="13440833"/>
              </a:cxn>
              <a:cxn ang="0">
                <a:pos x="28589114" y="13440833"/>
              </a:cxn>
              <a:cxn ang="0">
                <a:pos x="38117363" y="8959850"/>
              </a:cxn>
              <a:cxn ang="0">
                <a:pos x="28589114" y="0"/>
              </a:cxn>
              <a:cxn ang="0">
                <a:pos x="9530432" y="0"/>
              </a:cxn>
              <a:cxn ang="0">
                <a:pos x="0" y="8959850"/>
              </a:cxn>
              <a:cxn ang="0">
                <a:pos x="9530432" y="13440833"/>
              </a:cxn>
            </a:cxnLst>
            <a:rect l="0" t="0" r="0" b="0"/>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alpha val="100000"/>
            </a:schemeClr>
          </a:solidFill>
          <a:ln w="9525">
            <a:noFill/>
          </a:ln>
        </p:spPr>
        <p:txBody>
          <a:bodyPr/>
          <a:lstStyle/>
          <a:p>
            <a:endParaRPr lang="zh-CN" altLang="en-US"/>
          </a:p>
        </p:txBody>
      </p:sp>
      <p:sp>
        <p:nvSpPr>
          <p:cNvPr id="55459" name="Freeform 166"/>
          <p:cNvSpPr/>
          <p:nvPr/>
        </p:nvSpPr>
        <p:spPr>
          <a:xfrm>
            <a:off x="4224338" y="3176588"/>
            <a:ext cx="125412" cy="90487"/>
          </a:xfrm>
          <a:custGeom>
            <a:avLst/>
            <a:gdLst/>
            <a:ahLst/>
            <a:cxnLst>
              <a:cxn ang="0">
                <a:pos x="260798733" y="0"/>
              </a:cxn>
              <a:cxn ang="0">
                <a:pos x="20061441" y="0"/>
              </a:cxn>
              <a:cxn ang="0">
                <a:pos x="0" y="25587461"/>
              </a:cxn>
              <a:cxn ang="0">
                <a:pos x="0" y="184229270"/>
              </a:cxn>
              <a:cxn ang="0">
                <a:pos x="20061441" y="204699691"/>
              </a:cxn>
              <a:cxn ang="0">
                <a:pos x="260798733" y="204699691"/>
              </a:cxn>
              <a:cxn ang="0">
                <a:pos x="280860174" y="184229270"/>
              </a:cxn>
              <a:cxn ang="0">
                <a:pos x="280860174" y="25587461"/>
              </a:cxn>
              <a:cxn ang="0">
                <a:pos x="260798733" y="0"/>
              </a:cxn>
            </a:cxnLst>
            <a:rect l="0" t="0" r="0" b="0"/>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alpha val="100000"/>
            </a:schemeClr>
          </a:solidFill>
          <a:ln w="9525">
            <a:noFill/>
          </a:ln>
        </p:spPr>
        <p:txBody>
          <a:bodyPr/>
          <a:lstStyle/>
          <a:p>
            <a:endParaRPr lang="zh-CN" altLang="en-US"/>
          </a:p>
        </p:txBody>
      </p:sp>
      <p:sp>
        <p:nvSpPr>
          <p:cNvPr id="55460" name="Freeform 167"/>
          <p:cNvSpPr>
            <a:spLocks noEditPoints="1"/>
          </p:cNvSpPr>
          <p:nvPr/>
        </p:nvSpPr>
        <p:spPr>
          <a:xfrm>
            <a:off x="4087813" y="2935288"/>
            <a:ext cx="303212" cy="401637"/>
          </a:xfrm>
          <a:custGeom>
            <a:avLst/>
            <a:gdLst/>
            <a:ahLst/>
            <a:cxnLst>
              <a:cxn ang="0">
                <a:pos x="650260762" y="829881323"/>
              </a:cxn>
              <a:cxn ang="0">
                <a:pos x="619539050" y="794241680"/>
              </a:cxn>
              <a:cxn ang="0">
                <a:pos x="568336952" y="778968192"/>
              </a:cxn>
              <a:cxn ang="0">
                <a:pos x="624659713" y="758604294"/>
              </a:cxn>
              <a:cxn ang="0">
                <a:pos x="599058664" y="514221718"/>
              </a:cxn>
              <a:cxn ang="0">
                <a:pos x="276488614" y="534585616"/>
              </a:cxn>
              <a:cxn ang="0">
                <a:pos x="235527841" y="570225259"/>
              </a:cxn>
              <a:cxn ang="0">
                <a:pos x="455693694" y="392029301"/>
              </a:cxn>
              <a:cxn ang="0">
                <a:pos x="460814357" y="336025760"/>
              </a:cxn>
              <a:cxn ang="0">
                <a:pos x="424971983" y="315659605"/>
              </a:cxn>
              <a:cxn ang="0">
                <a:pos x="358410161" y="280022219"/>
              </a:cxn>
              <a:cxn ang="0">
                <a:pos x="389131872" y="269839142"/>
              </a:cxn>
              <a:cxn ang="0">
                <a:pos x="414732921" y="20366155"/>
              </a:cxn>
              <a:cxn ang="0">
                <a:pos x="87042209" y="0"/>
              </a:cxn>
              <a:cxn ang="0">
                <a:pos x="66561822" y="249472987"/>
              </a:cxn>
              <a:cxn ang="0">
                <a:pos x="122884583" y="269839142"/>
              </a:cxn>
              <a:cxn ang="0">
                <a:pos x="71682485" y="280022219"/>
              </a:cxn>
              <a:cxn ang="0">
                <a:pos x="40960773" y="315659605"/>
              </a:cxn>
              <a:cxn ang="0">
                <a:pos x="0" y="371665403"/>
              </a:cxn>
              <a:cxn ang="0">
                <a:pos x="209926792" y="392029301"/>
              </a:cxn>
              <a:cxn ang="0">
                <a:pos x="153604031" y="570225259"/>
              </a:cxn>
              <a:cxn ang="0">
                <a:pos x="276488614" y="590591414"/>
              </a:cxn>
              <a:cxn ang="0">
                <a:pos x="302089663" y="778968192"/>
              </a:cxn>
              <a:cxn ang="0">
                <a:pos x="332809112" y="794241680"/>
              </a:cxn>
              <a:cxn ang="0">
                <a:pos x="266247289" y="829881323"/>
              </a:cxn>
              <a:cxn ang="0">
                <a:pos x="230407178" y="850247478"/>
              </a:cxn>
              <a:cxn ang="0">
                <a:pos x="235527841" y="906251019"/>
              </a:cxn>
              <a:cxn ang="0">
                <a:pos x="686100873" y="880794454"/>
              </a:cxn>
              <a:cxn ang="0">
                <a:pos x="87042209" y="254565654"/>
              </a:cxn>
              <a:cxn ang="0">
                <a:pos x="76803147" y="20366155"/>
              </a:cxn>
              <a:cxn ang="0">
                <a:pos x="389131872" y="15273488"/>
              </a:cxn>
              <a:cxn ang="0">
                <a:pos x="399373197" y="249472987"/>
              </a:cxn>
              <a:cxn ang="0">
                <a:pos x="87042209" y="254565654"/>
              </a:cxn>
              <a:cxn ang="0">
                <a:pos x="30721711" y="341116171"/>
              </a:cxn>
              <a:cxn ang="0">
                <a:pos x="40960773" y="325842683"/>
              </a:cxn>
              <a:cxn ang="0">
                <a:pos x="76803147" y="295295707"/>
              </a:cxn>
              <a:cxn ang="0">
                <a:pos x="133123645" y="274929552"/>
              </a:cxn>
              <a:cxn ang="0">
                <a:pos x="343050436" y="295295707"/>
              </a:cxn>
              <a:cxn ang="0">
                <a:pos x="414732921" y="325842683"/>
              </a:cxn>
              <a:cxn ang="0">
                <a:pos x="450573032" y="336025760"/>
              </a:cxn>
              <a:cxn ang="0">
                <a:pos x="465935019" y="371665403"/>
              </a:cxn>
              <a:cxn ang="0">
                <a:pos x="25601049" y="376755813"/>
              </a:cxn>
              <a:cxn ang="0">
                <a:pos x="302089663" y="768785115"/>
              </a:cxn>
              <a:cxn ang="0">
                <a:pos x="291848338" y="534585616"/>
              </a:cxn>
              <a:cxn ang="0">
                <a:pos x="599058664" y="529495206"/>
              </a:cxn>
              <a:cxn ang="0">
                <a:pos x="609297726" y="758604294"/>
              </a:cxn>
              <a:cxn ang="0">
                <a:pos x="302089663" y="768785115"/>
              </a:cxn>
              <a:cxn ang="0">
                <a:pos x="235527841" y="890977531"/>
              </a:cxn>
              <a:cxn ang="0">
                <a:pos x="240646240" y="850247478"/>
              </a:cxn>
              <a:cxn ang="0">
                <a:pos x="250887565" y="840064400"/>
              </a:cxn>
              <a:cxn ang="0">
                <a:pos x="291848338" y="809517425"/>
              </a:cxn>
              <a:cxn ang="0">
                <a:pos x="348171099" y="789151270"/>
              </a:cxn>
              <a:cxn ang="0">
                <a:pos x="552977228" y="809517425"/>
              </a:cxn>
              <a:cxn ang="0">
                <a:pos x="624659713" y="840064400"/>
              </a:cxn>
              <a:cxn ang="0">
                <a:pos x="660499824" y="850247478"/>
              </a:cxn>
              <a:cxn ang="0">
                <a:pos x="675859548" y="885884864"/>
              </a:cxn>
            </a:cxnLst>
            <a:rect l="0" t="0" r="0" b="0"/>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alpha val="100000"/>
            </a:schemeClr>
          </a:solidFill>
          <a:ln w="9525">
            <a:noFill/>
          </a:ln>
        </p:spPr>
        <p:txBody>
          <a:bodyPr/>
          <a:lstStyle/>
          <a:p>
            <a:endParaRPr lang="zh-CN" altLang="en-US"/>
          </a:p>
        </p:txBody>
      </p:sp>
      <p:sp>
        <p:nvSpPr>
          <p:cNvPr id="55461" name="Freeform 168"/>
          <p:cNvSpPr/>
          <p:nvPr/>
        </p:nvSpPr>
        <p:spPr>
          <a:xfrm>
            <a:off x="4210050" y="3316288"/>
            <a:ext cx="17463" cy="4762"/>
          </a:xfrm>
          <a:custGeom>
            <a:avLst/>
            <a:gdLst/>
            <a:ahLst/>
            <a:cxnLst>
              <a:cxn ang="0">
                <a:pos x="28589114" y="0"/>
              </a:cxn>
              <a:cxn ang="0">
                <a:pos x="9530432" y="0"/>
              </a:cxn>
              <a:cxn ang="0">
                <a:pos x="0" y="5671542"/>
              </a:cxn>
              <a:cxn ang="0">
                <a:pos x="9530432" y="11340703"/>
              </a:cxn>
              <a:cxn ang="0">
                <a:pos x="28589114" y="11340703"/>
              </a:cxn>
              <a:cxn ang="0">
                <a:pos x="38117363" y="5671542"/>
              </a:cxn>
              <a:cxn ang="0">
                <a:pos x="28589114"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2" name="Freeform 169"/>
          <p:cNvSpPr/>
          <p:nvPr/>
        </p:nvSpPr>
        <p:spPr>
          <a:xfrm>
            <a:off x="4237038" y="3316288"/>
            <a:ext cx="17462" cy="4762"/>
          </a:xfrm>
          <a:custGeom>
            <a:avLst/>
            <a:gdLst/>
            <a:ahLst/>
            <a:cxnLst>
              <a:cxn ang="0">
                <a:pos x="28587477" y="0"/>
              </a:cxn>
              <a:cxn ang="0">
                <a:pos x="9529887" y="0"/>
              </a:cxn>
              <a:cxn ang="0">
                <a:pos x="0" y="5671542"/>
              </a:cxn>
              <a:cxn ang="0">
                <a:pos x="9529887" y="11340703"/>
              </a:cxn>
              <a:cxn ang="0">
                <a:pos x="28587477" y="11340703"/>
              </a:cxn>
              <a:cxn ang="0">
                <a:pos x="38115181" y="5671542"/>
              </a:cxn>
              <a:cxn ang="0">
                <a:pos x="28587477"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3" name="Freeform 170"/>
          <p:cNvSpPr/>
          <p:nvPr/>
        </p:nvSpPr>
        <p:spPr>
          <a:xfrm>
            <a:off x="4264025" y="3316288"/>
            <a:ext cx="17463" cy="4762"/>
          </a:xfrm>
          <a:custGeom>
            <a:avLst/>
            <a:gdLst/>
            <a:ahLst/>
            <a:cxnLst>
              <a:cxn ang="0">
                <a:pos x="28589114" y="0"/>
              </a:cxn>
              <a:cxn ang="0">
                <a:pos x="9530432" y="0"/>
              </a:cxn>
              <a:cxn ang="0">
                <a:pos x="0" y="5671542"/>
              </a:cxn>
              <a:cxn ang="0">
                <a:pos x="9530432" y="11340703"/>
              </a:cxn>
              <a:cxn ang="0">
                <a:pos x="28589114" y="11340703"/>
              </a:cxn>
              <a:cxn ang="0">
                <a:pos x="38117363" y="5671542"/>
              </a:cxn>
              <a:cxn ang="0">
                <a:pos x="28589114"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4" name="Freeform 171"/>
          <p:cNvSpPr/>
          <p:nvPr/>
        </p:nvSpPr>
        <p:spPr>
          <a:xfrm>
            <a:off x="4291013" y="3316288"/>
            <a:ext cx="19050" cy="4762"/>
          </a:xfrm>
          <a:custGeom>
            <a:avLst/>
            <a:gdLst/>
            <a:ahLst/>
            <a:cxnLst>
              <a:cxn ang="0">
                <a:pos x="34023300" y="0"/>
              </a:cxn>
              <a:cxn ang="0">
                <a:pos x="11341894" y="0"/>
              </a:cxn>
              <a:cxn ang="0">
                <a:pos x="0" y="5671542"/>
              </a:cxn>
              <a:cxn ang="0">
                <a:pos x="11341894" y="11340703"/>
              </a:cxn>
              <a:cxn ang="0">
                <a:pos x="34023300" y="11340703"/>
              </a:cxn>
              <a:cxn ang="0">
                <a:pos x="45362813" y="5671542"/>
              </a:cxn>
              <a:cxn ang="0">
                <a:pos x="34023300"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5" name="Freeform 172"/>
          <p:cNvSpPr/>
          <p:nvPr/>
        </p:nvSpPr>
        <p:spPr>
          <a:xfrm>
            <a:off x="4318000" y="3316288"/>
            <a:ext cx="19050" cy="4762"/>
          </a:xfrm>
          <a:custGeom>
            <a:avLst/>
            <a:gdLst/>
            <a:ahLst/>
            <a:cxnLst>
              <a:cxn ang="0">
                <a:pos x="34023300" y="0"/>
              </a:cxn>
              <a:cxn ang="0">
                <a:pos x="11341894" y="0"/>
              </a:cxn>
              <a:cxn ang="0">
                <a:pos x="0" y="5671542"/>
              </a:cxn>
              <a:cxn ang="0">
                <a:pos x="11341894" y="11340703"/>
              </a:cxn>
              <a:cxn ang="0">
                <a:pos x="34023300" y="11340703"/>
              </a:cxn>
              <a:cxn ang="0">
                <a:pos x="45362813" y="5671542"/>
              </a:cxn>
              <a:cxn ang="0">
                <a:pos x="34023300"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6" name="Freeform 173"/>
          <p:cNvSpPr/>
          <p:nvPr/>
        </p:nvSpPr>
        <p:spPr>
          <a:xfrm>
            <a:off x="4344988" y="3316288"/>
            <a:ext cx="19050" cy="4762"/>
          </a:xfrm>
          <a:custGeom>
            <a:avLst/>
            <a:gdLst/>
            <a:ahLst/>
            <a:cxnLst>
              <a:cxn ang="0">
                <a:pos x="34023300" y="0"/>
              </a:cxn>
              <a:cxn ang="0">
                <a:pos x="11341894" y="0"/>
              </a:cxn>
              <a:cxn ang="0">
                <a:pos x="0" y="5671542"/>
              </a:cxn>
              <a:cxn ang="0">
                <a:pos x="11341894" y="11340703"/>
              </a:cxn>
              <a:cxn ang="0">
                <a:pos x="34023300" y="11340703"/>
              </a:cxn>
              <a:cxn ang="0">
                <a:pos x="45362813" y="5671542"/>
              </a:cxn>
              <a:cxn ang="0">
                <a:pos x="34023300" y="0"/>
              </a:cxn>
            </a:cxnLst>
            <a:rect l="0" t="0" r="0" b="0"/>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alpha val="100000"/>
            </a:schemeClr>
          </a:solidFill>
          <a:ln w="9525">
            <a:noFill/>
          </a:ln>
        </p:spPr>
        <p:txBody>
          <a:bodyPr/>
          <a:lstStyle/>
          <a:p>
            <a:endParaRPr lang="zh-CN" altLang="en-US"/>
          </a:p>
        </p:txBody>
      </p:sp>
      <p:sp>
        <p:nvSpPr>
          <p:cNvPr id="55467" name="Freeform 174"/>
          <p:cNvSpPr/>
          <p:nvPr/>
        </p:nvSpPr>
        <p:spPr>
          <a:xfrm>
            <a:off x="4224338" y="3306763"/>
            <a:ext cx="17462" cy="4762"/>
          </a:xfrm>
          <a:custGeom>
            <a:avLst/>
            <a:gdLst/>
            <a:ahLst/>
            <a:cxnLst>
              <a:cxn ang="0">
                <a:pos x="9529887" y="11340703"/>
              </a:cxn>
              <a:cxn ang="0">
                <a:pos x="28587477" y="11340703"/>
              </a:cxn>
              <a:cxn ang="0">
                <a:pos x="38115181" y="5671542"/>
              </a:cxn>
              <a:cxn ang="0">
                <a:pos x="28587477" y="0"/>
              </a:cxn>
              <a:cxn ang="0">
                <a:pos x="9529887" y="0"/>
              </a:cxn>
              <a:cxn ang="0">
                <a:pos x="0" y="5671542"/>
              </a:cxn>
              <a:cxn ang="0">
                <a:pos x="9529887" y="11340703"/>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alpha val="100000"/>
            </a:schemeClr>
          </a:solidFill>
          <a:ln w="9525">
            <a:noFill/>
          </a:ln>
        </p:spPr>
        <p:txBody>
          <a:bodyPr/>
          <a:lstStyle/>
          <a:p>
            <a:endParaRPr lang="zh-CN" altLang="en-US"/>
          </a:p>
        </p:txBody>
      </p:sp>
      <p:sp>
        <p:nvSpPr>
          <p:cNvPr id="55468" name="Freeform 175"/>
          <p:cNvSpPr/>
          <p:nvPr/>
        </p:nvSpPr>
        <p:spPr>
          <a:xfrm>
            <a:off x="4251325" y="3306763"/>
            <a:ext cx="17463" cy="4762"/>
          </a:xfrm>
          <a:custGeom>
            <a:avLst/>
            <a:gdLst/>
            <a:ahLst/>
            <a:cxnLst>
              <a:cxn ang="0">
                <a:pos x="9530432" y="11340703"/>
              </a:cxn>
              <a:cxn ang="0">
                <a:pos x="28589114" y="11340703"/>
              </a:cxn>
              <a:cxn ang="0">
                <a:pos x="38117363" y="5671542"/>
              </a:cxn>
              <a:cxn ang="0">
                <a:pos x="28589114" y="0"/>
              </a:cxn>
              <a:cxn ang="0">
                <a:pos x="9530432" y="0"/>
              </a:cxn>
              <a:cxn ang="0">
                <a:pos x="0" y="5671542"/>
              </a:cxn>
              <a:cxn ang="0">
                <a:pos x="9530432" y="11340703"/>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alpha val="100000"/>
            </a:schemeClr>
          </a:solidFill>
          <a:ln w="9525">
            <a:noFill/>
          </a:ln>
        </p:spPr>
        <p:txBody>
          <a:bodyPr/>
          <a:lstStyle/>
          <a:p>
            <a:endParaRPr lang="zh-CN" altLang="en-US"/>
          </a:p>
        </p:txBody>
      </p:sp>
      <p:sp>
        <p:nvSpPr>
          <p:cNvPr id="55469" name="Freeform 176"/>
          <p:cNvSpPr/>
          <p:nvPr/>
        </p:nvSpPr>
        <p:spPr>
          <a:xfrm>
            <a:off x="4278313" y="3306763"/>
            <a:ext cx="17462" cy="4762"/>
          </a:xfrm>
          <a:custGeom>
            <a:avLst/>
            <a:gdLst/>
            <a:ahLst/>
            <a:cxnLst>
              <a:cxn ang="0">
                <a:pos x="9529887" y="11340703"/>
              </a:cxn>
              <a:cxn ang="0">
                <a:pos x="28587477" y="11340703"/>
              </a:cxn>
              <a:cxn ang="0">
                <a:pos x="38115181" y="5671542"/>
              </a:cxn>
              <a:cxn ang="0">
                <a:pos x="28587477" y="0"/>
              </a:cxn>
              <a:cxn ang="0">
                <a:pos x="9529887" y="0"/>
              </a:cxn>
              <a:cxn ang="0">
                <a:pos x="0" y="5671542"/>
              </a:cxn>
              <a:cxn ang="0">
                <a:pos x="9529887" y="11340703"/>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alpha val="100000"/>
            </a:schemeClr>
          </a:solidFill>
          <a:ln w="9525">
            <a:noFill/>
          </a:ln>
        </p:spPr>
        <p:txBody>
          <a:bodyPr/>
          <a:lstStyle/>
          <a:p>
            <a:endParaRPr lang="zh-CN" altLang="en-US"/>
          </a:p>
        </p:txBody>
      </p:sp>
      <p:sp>
        <p:nvSpPr>
          <p:cNvPr id="55470" name="Freeform 177"/>
          <p:cNvSpPr/>
          <p:nvPr/>
        </p:nvSpPr>
        <p:spPr>
          <a:xfrm>
            <a:off x="4305300" y="3306763"/>
            <a:ext cx="17463" cy="4762"/>
          </a:xfrm>
          <a:custGeom>
            <a:avLst/>
            <a:gdLst/>
            <a:ahLst/>
            <a:cxnLst>
              <a:cxn ang="0">
                <a:pos x="9530432" y="11340703"/>
              </a:cxn>
              <a:cxn ang="0">
                <a:pos x="28589114" y="11340703"/>
              </a:cxn>
              <a:cxn ang="0">
                <a:pos x="38117363" y="5671542"/>
              </a:cxn>
              <a:cxn ang="0">
                <a:pos x="28589114" y="0"/>
              </a:cxn>
              <a:cxn ang="0">
                <a:pos x="9530432" y="0"/>
              </a:cxn>
              <a:cxn ang="0">
                <a:pos x="0" y="5671542"/>
              </a:cxn>
              <a:cxn ang="0">
                <a:pos x="9530432" y="11340703"/>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alpha val="100000"/>
            </a:schemeClr>
          </a:solidFill>
          <a:ln w="9525">
            <a:noFill/>
          </a:ln>
        </p:spPr>
        <p:txBody>
          <a:bodyPr/>
          <a:lstStyle/>
          <a:p>
            <a:endParaRPr lang="zh-CN" altLang="en-US"/>
          </a:p>
        </p:txBody>
      </p:sp>
      <p:sp>
        <p:nvSpPr>
          <p:cNvPr id="55471" name="Freeform 178"/>
          <p:cNvSpPr/>
          <p:nvPr/>
        </p:nvSpPr>
        <p:spPr>
          <a:xfrm>
            <a:off x="4332288" y="3306763"/>
            <a:ext cx="17462" cy="4762"/>
          </a:xfrm>
          <a:custGeom>
            <a:avLst/>
            <a:gdLst/>
            <a:ahLst/>
            <a:cxnLst>
              <a:cxn ang="0">
                <a:pos x="9529887" y="11340703"/>
              </a:cxn>
              <a:cxn ang="0">
                <a:pos x="28587477" y="11340703"/>
              </a:cxn>
              <a:cxn ang="0">
                <a:pos x="38115181" y="5671542"/>
              </a:cxn>
              <a:cxn ang="0">
                <a:pos x="28587477" y="0"/>
              </a:cxn>
              <a:cxn ang="0">
                <a:pos x="9529887" y="0"/>
              </a:cxn>
              <a:cxn ang="0">
                <a:pos x="0" y="5671542"/>
              </a:cxn>
              <a:cxn ang="0">
                <a:pos x="9529887" y="11340703"/>
              </a:cxn>
            </a:cxnLst>
            <a:rect l="0" t="0" r="0" b="0"/>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alpha val="100000"/>
            </a:schemeClr>
          </a:solidFill>
          <a:ln w="9525">
            <a:noFill/>
          </a:ln>
        </p:spPr>
        <p:txBody>
          <a:bodyPr/>
          <a:lstStyle/>
          <a:p>
            <a:endParaRPr lang="zh-CN" altLang="en-US"/>
          </a:p>
        </p:txBody>
      </p:sp>
      <p:sp>
        <p:nvSpPr>
          <p:cNvPr id="55472" name="Freeform 179"/>
          <p:cNvSpPr>
            <a:spLocks noEditPoints="1"/>
          </p:cNvSpPr>
          <p:nvPr/>
        </p:nvSpPr>
        <p:spPr>
          <a:xfrm>
            <a:off x="4664075" y="2984500"/>
            <a:ext cx="319088" cy="314325"/>
          </a:xfrm>
          <a:custGeom>
            <a:avLst/>
            <a:gdLst/>
            <a:ahLst/>
            <a:cxnLst>
              <a:cxn ang="0">
                <a:pos x="454448725" y="46022607"/>
              </a:cxn>
              <a:cxn ang="0">
                <a:pos x="717019948" y="194318429"/>
              </a:cxn>
              <a:cxn ang="0">
                <a:pos x="706921487" y="107386083"/>
              </a:cxn>
              <a:cxn ang="0">
                <a:pos x="383757250" y="30681738"/>
              </a:cxn>
              <a:cxn ang="0">
                <a:pos x="338311928" y="25568869"/>
              </a:cxn>
              <a:cxn ang="0">
                <a:pos x="0" y="368180858"/>
              </a:cxn>
              <a:cxn ang="0">
                <a:pos x="338311928" y="710792846"/>
              </a:cxn>
              <a:cxn ang="0">
                <a:pos x="676623857" y="368180858"/>
              </a:cxn>
              <a:cxn ang="0">
                <a:pos x="454448725" y="46022607"/>
              </a:cxn>
              <a:cxn ang="0">
                <a:pos x="217125901" y="582953024"/>
              </a:cxn>
              <a:cxn ang="0">
                <a:pos x="126235258" y="490907810"/>
              </a:cxn>
              <a:cxn ang="0">
                <a:pos x="217125901" y="398862596"/>
              </a:cxn>
              <a:cxn ang="0">
                <a:pos x="308016545" y="490907810"/>
              </a:cxn>
              <a:cxn ang="0">
                <a:pos x="217125901" y="582953024"/>
              </a:cxn>
              <a:cxn ang="0">
                <a:pos x="217125901" y="337499119"/>
              </a:cxn>
              <a:cxn ang="0">
                <a:pos x="126235258" y="245453905"/>
              </a:cxn>
              <a:cxn ang="0">
                <a:pos x="217125901" y="148295821"/>
              </a:cxn>
              <a:cxn ang="0">
                <a:pos x="308016545" y="245453905"/>
              </a:cxn>
              <a:cxn ang="0">
                <a:pos x="217125901" y="337499119"/>
              </a:cxn>
              <a:cxn ang="0">
                <a:pos x="459497955" y="582953024"/>
              </a:cxn>
              <a:cxn ang="0">
                <a:pos x="368609559" y="490907810"/>
              </a:cxn>
              <a:cxn ang="0">
                <a:pos x="459497955" y="398862596"/>
              </a:cxn>
              <a:cxn ang="0">
                <a:pos x="550388599" y="490907810"/>
              </a:cxn>
              <a:cxn ang="0">
                <a:pos x="459497955" y="582953024"/>
              </a:cxn>
              <a:cxn ang="0">
                <a:pos x="459497955" y="337499119"/>
              </a:cxn>
              <a:cxn ang="0">
                <a:pos x="368609559" y="245453905"/>
              </a:cxn>
              <a:cxn ang="0">
                <a:pos x="459497955" y="148295821"/>
              </a:cxn>
              <a:cxn ang="0">
                <a:pos x="550388599" y="245453905"/>
              </a:cxn>
              <a:cxn ang="0">
                <a:pos x="459497955" y="337499119"/>
              </a:cxn>
            </a:cxnLst>
            <a:rect l="0" t="0" r="0" b="0"/>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solidFill>
            <a:schemeClr val="bg1">
              <a:alpha val="100000"/>
            </a:schemeClr>
          </a:solidFill>
          <a:ln w="9525">
            <a:noFill/>
          </a:ln>
        </p:spPr>
        <p:txBody>
          <a:bodyPr/>
          <a:lstStyle/>
          <a:p>
            <a:endParaRPr lang="zh-CN" altLang="en-US"/>
          </a:p>
        </p:txBody>
      </p:sp>
      <p:sp>
        <p:nvSpPr>
          <p:cNvPr id="55473" name="Freeform 180"/>
          <p:cNvSpPr/>
          <p:nvPr/>
        </p:nvSpPr>
        <p:spPr>
          <a:xfrm>
            <a:off x="5468938" y="3119438"/>
            <a:ext cx="20637" cy="15875"/>
          </a:xfrm>
          <a:custGeom>
            <a:avLst/>
            <a:gdLst/>
            <a:ahLst/>
            <a:cxnLst>
              <a:cxn ang="0">
                <a:pos x="26289245" y="0"/>
              </a:cxn>
              <a:cxn ang="0">
                <a:pos x="15773547" y="0"/>
              </a:cxn>
              <a:cxn ang="0">
                <a:pos x="5257849" y="5143500"/>
              </a:cxn>
              <a:cxn ang="0">
                <a:pos x="0" y="15430500"/>
              </a:cxn>
              <a:cxn ang="0">
                <a:pos x="5257849" y="30858732"/>
              </a:cxn>
              <a:cxn ang="0">
                <a:pos x="15773547" y="36002232"/>
              </a:cxn>
              <a:cxn ang="0">
                <a:pos x="26289245" y="36002232"/>
              </a:cxn>
              <a:cxn ang="0">
                <a:pos x="42062792" y="30858732"/>
              </a:cxn>
              <a:cxn ang="0">
                <a:pos x="47320641" y="15430500"/>
              </a:cxn>
              <a:cxn ang="0">
                <a:pos x="42062792" y="5143500"/>
              </a:cxn>
              <a:cxn ang="0">
                <a:pos x="26289245" y="0"/>
              </a:cxn>
            </a:cxnLst>
            <a:rect l="0" t="0" r="0" b="0"/>
            <a:pathLst>
              <a:path w="9" h="7">
                <a:moveTo>
                  <a:pt x="5" y="0"/>
                </a:moveTo>
                <a:cubicBezTo>
                  <a:pt x="3" y="0"/>
                  <a:pt x="3" y="0"/>
                  <a:pt x="3" y="0"/>
                </a:cubicBezTo>
                <a:cubicBezTo>
                  <a:pt x="2" y="0"/>
                  <a:pt x="1" y="1"/>
                  <a:pt x="1" y="1"/>
                </a:cubicBezTo>
                <a:cubicBezTo>
                  <a:pt x="0" y="2"/>
                  <a:pt x="0" y="3"/>
                  <a:pt x="0" y="3"/>
                </a:cubicBezTo>
                <a:cubicBezTo>
                  <a:pt x="0" y="4"/>
                  <a:pt x="0" y="5"/>
                  <a:pt x="1" y="6"/>
                </a:cubicBezTo>
                <a:cubicBezTo>
                  <a:pt x="1" y="6"/>
                  <a:pt x="2" y="7"/>
                  <a:pt x="3" y="7"/>
                </a:cubicBezTo>
                <a:cubicBezTo>
                  <a:pt x="5" y="7"/>
                  <a:pt x="5" y="7"/>
                  <a:pt x="5" y="7"/>
                </a:cubicBezTo>
                <a:cubicBezTo>
                  <a:pt x="6" y="7"/>
                  <a:pt x="7" y="6"/>
                  <a:pt x="8" y="6"/>
                </a:cubicBezTo>
                <a:cubicBezTo>
                  <a:pt x="9" y="5"/>
                  <a:pt x="9" y="4"/>
                  <a:pt x="9" y="3"/>
                </a:cubicBezTo>
                <a:cubicBezTo>
                  <a:pt x="9" y="3"/>
                  <a:pt x="9" y="2"/>
                  <a:pt x="8" y="1"/>
                </a:cubicBezTo>
                <a:cubicBezTo>
                  <a:pt x="7" y="1"/>
                  <a:pt x="6" y="0"/>
                  <a:pt x="5" y="0"/>
                </a:cubicBezTo>
                <a:close/>
              </a:path>
            </a:pathLst>
          </a:custGeom>
          <a:solidFill>
            <a:schemeClr val="bg1">
              <a:alpha val="100000"/>
            </a:schemeClr>
          </a:solidFill>
          <a:ln w="9525">
            <a:noFill/>
          </a:ln>
        </p:spPr>
        <p:txBody>
          <a:bodyPr/>
          <a:lstStyle/>
          <a:p>
            <a:endParaRPr lang="zh-CN" altLang="en-US"/>
          </a:p>
        </p:txBody>
      </p:sp>
      <p:sp>
        <p:nvSpPr>
          <p:cNvPr id="55474" name="Freeform 181"/>
          <p:cNvSpPr/>
          <p:nvPr/>
        </p:nvSpPr>
        <p:spPr>
          <a:xfrm>
            <a:off x="5540375" y="3119438"/>
            <a:ext cx="20638" cy="47625"/>
          </a:xfrm>
          <a:custGeom>
            <a:avLst/>
            <a:gdLst/>
            <a:ahLst/>
            <a:cxnLst>
              <a:cxn ang="0">
                <a:pos x="15774311" y="0"/>
              </a:cxn>
              <a:cxn ang="0">
                <a:pos x="5258104" y="5143500"/>
              </a:cxn>
              <a:cxn ang="0">
                <a:pos x="0" y="20571732"/>
              </a:cxn>
              <a:cxn ang="0">
                <a:pos x="0" y="87434964"/>
              </a:cxn>
              <a:cxn ang="0">
                <a:pos x="5258104" y="102863196"/>
              </a:cxn>
              <a:cxn ang="0">
                <a:pos x="15774311" y="108006696"/>
              </a:cxn>
              <a:cxn ang="0">
                <a:pos x="42064830" y="92576196"/>
              </a:cxn>
              <a:cxn ang="0">
                <a:pos x="47322934" y="56573964"/>
              </a:cxn>
              <a:cxn ang="0">
                <a:pos x="42064830" y="20571732"/>
              </a:cxn>
              <a:cxn ang="0">
                <a:pos x="15774311" y="0"/>
              </a:cxn>
            </a:cxnLst>
            <a:rect l="0" t="0" r="0" b="0"/>
            <a:pathLst>
              <a:path w="9" h="21">
                <a:moveTo>
                  <a:pt x="3" y="0"/>
                </a:moveTo>
                <a:cubicBezTo>
                  <a:pt x="2" y="0"/>
                  <a:pt x="1" y="1"/>
                  <a:pt x="1" y="1"/>
                </a:cubicBezTo>
                <a:cubicBezTo>
                  <a:pt x="0" y="2"/>
                  <a:pt x="0" y="3"/>
                  <a:pt x="0" y="4"/>
                </a:cubicBezTo>
                <a:cubicBezTo>
                  <a:pt x="0" y="17"/>
                  <a:pt x="0" y="17"/>
                  <a:pt x="0" y="17"/>
                </a:cubicBezTo>
                <a:cubicBezTo>
                  <a:pt x="0" y="18"/>
                  <a:pt x="0" y="19"/>
                  <a:pt x="1" y="20"/>
                </a:cubicBezTo>
                <a:cubicBezTo>
                  <a:pt x="1" y="21"/>
                  <a:pt x="2" y="21"/>
                  <a:pt x="3" y="21"/>
                </a:cubicBezTo>
                <a:cubicBezTo>
                  <a:pt x="5" y="21"/>
                  <a:pt x="7" y="20"/>
                  <a:pt x="8" y="18"/>
                </a:cubicBezTo>
                <a:cubicBezTo>
                  <a:pt x="9" y="16"/>
                  <a:pt x="9" y="13"/>
                  <a:pt x="9" y="11"/>
                </a:cubicBezTo>
                <a:cubicBezTo>
                  <a:pt x="9" y="8"/>
                  <a:pt x="9" y="6"/>
                  <a:pt x="8" y="4"/>
                </a:cubicBezTo>
                <a:cubicBezTo>
                  <a:pt x="7" y="1"/>
                  <a:pt x="5" y="0"/>
                  <a:pt x="3" y="0"/>
                </a:cubicBezTo>
                <a:close/>
              </a:path>
            </a:pathLst>
          </a:custGeom>
          <a:solidFill>
            <a:schemeClr val="bg1">
              <a:alpha val="100000"/>
            </a:schemeClr>
          </a:solidFill>
          <a:ln w="9525">
            <a:noFill/>
          </a:ln>
        </p:spPr>
        <p:txBody>
          <a:bodyPr/>
          <a:lstStyle/>
          <a:p>
            <a:endParaRPr lang="zh-CN" altLang="en-US"/>
          </a:p>
        </p:txBody>
      </p:sp>
      <p:sp>
        <p:nvSpPr>
          <p:cNvPr id="55475" name="Freeform 182"/>
          <p:cNvSpPr/>
          <p:nvPr/>
        </p:nvSpPr>
        <p:spPr>
          <a:xfrm>
            <a:off x="5399088" y="3119438"/>
            <a:ext cx="19050" cy="15875"/>
          </a:xfrm>
          <a:custGeom>
            <a:avLst/>
            <a:gdLst/>
            <a:ahLst/>
            <a:cxnLst>
              <a:cxn ang="0">
                <a:pos x="22400683" y="0"/>
              </a:cxn>
              <a:cxn ang="0">
                <a:pos x="17921817" y="0"/>
              </a:cxn>
              <a:cxn ang="0">
                <a:pos x="4480983" y="5143500"/>
              </a:cxn>
              <a:cxn ang="0">
                <a:pos x="0" y="15430500"/>
              </a:cxn>
              <a:cxn ang="0">
                <a:pos x="4480983" y="30858732"/>
              </a:cxn>
              <a:cxn ang="0">
                <a:pos x="17921817" y="36002232"/>
              </a:cxn>
              <a:cxn ang="0">
                <a:pos x="22400683" y="36002232"/>
              </a:cxn>
              <a:cxn ang="0">
                <a:pos x="35841517" y="30858732"/>
              </a:cxn>
              <a:cxn ang="0">
                <a:pos x="40322500" y="15430500"/>
              </a:cxn>
              <a:cxn ang="0">
                <a:pos x="35841517" y="5143500"/>
              </a:cxn>
              <a:cxn ang="0">
                <a:pos x="22400683" y="0"/>
              </a:cxn>
            </a:cxnLst>
            <a:rect l="0" t="0" r="0" b="0"/>
            <a:pathLst>
              <a:path w="9" h="7">
                <a:moveTo>
                  <a:pt x="5" y="0"/>
                </a:moveTo>
                <a:cubicBezTo>
                  <a:pt x="4" y="0"/>
                  <a:pt x="4" y="0"/>
                  <a:pt x="4" y="0"/>
                </a:cubicBezTo>
                <a:cubicBezTo>
                  <a:pt x="2" y="0"/>
                  <a:pt x="2" y="0"/>
                  <a:pt x="1" y="1"/>
                </a:cubicBezTo>
                <a:cubicBezTo>
                  <a:pt x="0" y="2"/>
                  <a:pt x="0" y="2"/>
                  <a:pt x="0" y="3"/>
                </a:cubicBezTo>
                <a:cubicBezTo>
                  <a:pt x="0" y="4"/>
                  <a:pt x="0" y="5"/>
                  <a:pt x="1" y="6"/>
                </a:cubicBezTo>
                <a:cubicBezTo>
                  <a:pt x="2" y="6"/>
                  <a:pt x="2" y="7"/>
                  <a:pt x="4" y="7"/>
                </a:cubicBezTo>
                <a:cubicBezTo>
                  <a:pt x="5" y="7"/>
                  <a:pt x="5" y="7"/>
                  <a:pt x="5" y="7"/>
                </a:cubicBezTo>
                <a:cubicBezTo>
                  <a:pt x="6" y="7"/>
                  <a:pt x="7" y="6"/>
                  <a:pt x="8" y="6"/>
                </a:cubicBezTo>
                <a:cubicBezTo>
                  <a:pt x="9" y="5"/>
                  <a:pt x="9" y="4"/>
                  <a:pt x="9" y="3"/>
                </a:cubicBezTo>
                <a:cubicBezTo>
                  <a:pt x="9" y="2"/>
                  <a:pt x="9" y="2"/>
                  <a:pt x="8" y="1"/>
                </a:cubicBezTo>
                <a:cubicBezTo>
                  <a:pt x="7" y="0"/>
                  <a:pt x="6" y="0"/>
                  <a:pt x="5" y="0"/>
                </a:cubicBezTo>
                <a:close/>
              </a:path>
            </a:pathLst>
          </a:custGeom>
          <a:solidFill>
            <a:schemeClr val="bg1">
              <a:alpha val="100000"/>
            </a:schemeClr>
          </a:solidFill>
          <a:ln w="9525">
            <a:noFill/>
          </a:ln>
        </p:spPr>
        <p:txBody>
          <a:bodyPr/>
          <a:lstStyle/>
          <a:p>
            <a:endParaRPr lang="zh-CN" altLang="en-US"/>
          </a:p>
        </p:txBody>
      </p:sp>
      <p:sp>
        <p:nvSpPr>
          <p:cNvPr id="55476" name="Freeform 183"/>
          <p:cNvSpPr>
            <a:spLocks noEditPoints="1"/>
          </p:cNvSpPr>
          <p:nvPr/>
        </p:nvSpPr>
        <p:spPr>
          <a:xfrm>
            <a:off x="5259388" y="3038475"/>
            <a:ext cx="373062" cy="171450"/>
          </a:xfrm>
          <a:custGeom>
            <a:avLst/>
            <a:gdLst/>
            <a:ahLst/>
            <a:cxnLst>
              <a:cxn ang="0">
                <a:pos x="40405311" y="0"/>
              </a:cxn>
              <a:cxn ang="0">
                <a:pos x="0" y="386777664"/>
              </a:cxn>
              <a:cxn ang="0">
                <a:pos x="838405156" y="40712607"/>
              </a:cxn>
              <a:cxn ang="0">
                <a:pos x="166671067" y="284995018"/>
              </a:cxn>
              <a:cxn ang="0">
                <a:pos x="217178268" y="290082120"/>
              </a:cxn>
              <a:cxn ang="0">
                <a:pos x="237379800" y="310439552"/>
              </a:cxn>
              <a:cxn ang="0">
                <a:pos x="217178268" y="325707626"/>
              </a:cxn>
              <a:cxn ang="0">
                <a:pos x="131315577" y="320618268"/>
              </a:cxn>
              <a:cxn ang="0">
                <a:pos x="121215934" y="167942043"/>
              </a:cxn>
              <a:cxn ang="0">
                <a:pos x="146467288" y="147586867"/>
              </a:cxn>
              <a:cxn ang="0">
                <a:pos x="232329979" y="152676225"/>
              </a:cxn>
              <a:cxn ang="0">
                <a:pos x="232329979" y="178120759"/>
              </a:cxn>
              <a:cxn ang="0">
                <a:pos x="176772957" y="183210116"/>
              </a:cxn>
              <a:cxn ang="0">
                <a:pos x="161621246" y="203567548"/>
              </a:cxn>
              <a:cxn ang="0">
                <a:pos x="166671067" y="284995018"/>
              </a:cxn>
              <a:cxn ang="0">
                <a:pos x="388899156" y="320618268"/>
              </a:cxn>
              <a:cxn ang="0">
                <a:pos x="363645556" y="320618268"/>
              </a:cxn>
              <a:cxn ang="0">
                <a:pos x="358595734" y="274816303"/>
              </a:cxn>
              <a:cxn ang="0">
                <a:pos x="338391955" y="254458871"/>
              </a:cxn>
              <a:cxn ang="0">
                <a:pos x="318190423" y="259548229"/>
              </a:cxn>
              <a:cxn ang="0">
                <a:pos x="313138354" y="305350194"/>
              </a:cxn>
              <a:cxn ang="0">
                <a:pos x="292936822" y="325707626"/>
              </a:cxn>
              <a:cxn ang="0">
                <a:pos x="277785112" y="305350194"/>
              </a:cxn>
              <a:cxn ang="0">
                <a:pos x="282834933" y="152676225"/>
              </a:cxn>
              <a:cxn ang="0">
                <a:pos x="373747445" y="147586867"/>
              </a:cxn>
              <a:cxn ang="0">
                <a:pos x="393948977" y="167942043"/>
              </a:cxn>
              <a:cxn ang="0">
                <a:pos x="545468333" y="325707626"/>
              </a:cxn>
              <a:cxn ang="0">
                <a:pos x="520214733" y="310439552"/>
              </a:cxn>
              <a:cxn ang="0">
                <a:pos x="500013201" y="269726945"/>
              </a:cxn>
              <a:cxn ang="0">
                <a:pos x="479809421" y="254458871"/>
              </a:cxn>
              <a:cxn ang="0">
                <a:pos x="469709779" y="274816303"/>
              </a:cxn>
              <a:cxn ang="0">
                <a:pos x="464657710" y="320618268"/>
              </a:cxn>
              <a:cxn ang="0">
                <a:pos x="439404110" y="320618268"/>
              </a:cxn>
              <a:cxn ang="0">
                <a:pos x="434354289" y="173031401"/>
              </a:cxn>
              <a:cxn ang="0">
                <a:pos x="454558068" y="147586867"/>
              </a:cxn>
              <a:cxn ang="0">
                <a:pos x="545468333" y="157765583"/>
              </a:cxn>
              <a:cxn ang="0">
                <a:pos x="550518154" y="229012082"/>
              </a:cxn>
              <a:cxn ang="0">
                <a:pos x="540418512" y="254458871"/>
              </a:cxn>
              <a:cxn ang="0">
                <a:pos x="540418512" y="269726945"/>
              </a:cxn>
              <a:cxn ang="0">
                <a:pos x="545468333" y="325707626"/>
              </a:cxn>
              <a:cxn ang="0">
                <a:pos x="717189221" y="249369513"/>
              </a:cxn>
              <a:cxn ang="0">
                <a:pos x="696987689" y="310439552"/>
              </a:cxn>
              <a:cxn ang="0">
                <a:pos x="616177066" y="325707626"/>
              </a:cxn>
              <a:cxn ang="0">
                <a:pos x="590923466" y="305350194"/>
              </a:cxn>
              <a:cxn ang="0">
                <a:pos x="601025356" y="152676225"/>
              </a:cxn>
              <a:cxn ang="0">
                <a:pos x="651532557" y="147586867"/>
              </a:cxn>
              <a:cxn ang="0">
                <a:pos x="712139400" y="213746264"/>
              </a:cxn>
              <a:cxn ang="0">
                <a:pos x="717189221" y="234101439"/>
              </a:cxn>
            </a:cxnLst>
            <a:rect l="0" t="0" r="0" b="0"/>
            <a:pathLst>
              <a:path w="166" h="76">
                <a:moveTo>
                  <a:pt x="158" y="0"/>
                </a:moveTo>
                <a:cubicBezTo>
                  <a:pt x="8" y="0"/>
                  <a:pt x="8" y="0"/>
                  <a:pt x="8" y="0"/>
                </a:cubicBezTo>
                <a:cubicBezTo>
                  <a:pt x="3" y="0"/>
                  <a:pt x="0" y="3"/>
                  <a:pt x="0" y="8"/>
                </a:cubicBezTo>
                <a:cubicBezTo>
                  <a:pt x="0" y="76"/>
                  <a:pt x="0" y="76"/>
                  <a:pt x="0" y="76"/>
                </a:cubicBezTo>
                <a:cubicBezTo>
                  <a:pt x="166" y="76"/>
                  <a:pt x="166" y="76"/>
                  <a:pt x="166" y="76"/>
                </a:cubicBezTo>
                <a:cubicBezTo>
                  <a:pt x="166" y="8"/>
                  <a:pt x="166" y="8"/>
                  <a:pt x="166" y="8"/>
                </a:cubicBezTo>
                <a:cubicBezTo>
                  <a:pt x="166" y="3"/>
                  <a:pt x="163" y="0"/>
                  <a:pt x="158" y="0"/>
                </a:cubicBezTo>
                <a:close/>
                <a:moveTo>
                  <a:pt x="33" y="56"/>
                </a:moveTo>
                <a:cubicBezTo>
                  <a:pt x="33" y="57"/>
                  <a:pt x="34" y="57"/>
                  <a:pt x="35" y="57"/>
                </a:cubicBezTo>
                <a:cubicBezTo>
                  <a:pt x="43" y="57"/>
                  <a:pt x="43" y="57"/>
                  <a:pt x="43" y="57"/>
                </a:cubicBezTo>
                <a:cubicBezTo>
                  <a:pt x="44" y="57"/>
                  <a:pt x="45" y="58"/>
                  <a:pt x="46" y="58"/>
                </a:cubicBezTo>
                <a:cubicBezTo>
                  <a:pt x="47" y="59"/>
                  <a:pt x="47" y="60"/>
                  <a:pt x="47" y="61"/>
                </a:cubicBezTo>
                <a:cubicBezTo>
                  <a:pt x="47" y="62"/>
                  <a:pt x="47" y="63"/>
                  <a:pt x="46" y="63"/>
                </a:cubicBezTo>
                <a:cubicBezTo>
                  <a:pt x="45" y="64"/>
                  <a:pt x="44" y="64"/>
                  <a:pt x="43" y="64"/>
                </a:cubicBezTo>
                <a:cubicBezTo>
                  <a:pt x="29" y="64"/>
                  <a:pt x="29" y="64"/>
                  <a:pt x="29" y="64"/>
                </a:cubicBezTo>
                <a:cubicBezTo>
                  <a:pt x="28" y="64"/>
                  <a:pt x="27" y="64"/>
                  <a:pt x="26" y="63"/>
                </a:cubicBezTo>
                <a:cubicBezTo>
                  <a:pt x="25" y="62"/>
                  <a:pt x="24" y="61"/>
                  <a:pt x="24" y="60"/>
                </a:cubicBezTo>
                <a:cubicBezTo>
                  <a:pt x="24" y="33"/>
                  <a:pt x="24" y="33"/>
                  <a:pt x="24" y="33"/>
                </a:cubicBezTo>
                <a:cubicBezTo>
                  <a:pt x="24" y="32"/>
                  <a:pt x="25" y="31"/>
                  <a:pt x="26" y="30"/>
                </a:cubicBezTo>
                <a:cubicBezTo>
                  <a:pt x="27" y="29"/>
                  <a:pt x="28" y="29"/>
                  <a:pt x="29" y="29"/>
                </a:cubicBezTo>
                <a:cubicBezTo>
                  <a:pt x="43" y="29"/>
                  <a:pt x="43" y="29"/>
                  <a:pt x="43" y="29"/>
                </a:cubicBezTo>
                <a:cubicBezTo>
                  <a:pt x="44" y="29"/>
                  <a:pt x="45" y="29"/>
                  <a:pt x="46" y="30"/>
                </a:cubicBezTo>
                <a:cubicBezTo>
                  <a:pt x="47" y="31"/>
                  <a:pt x="47" y="32"/>
                  <a:pt x="47" y="33"/>
                </a:cubicBezTo>
                <a:cubicBezTo>
                  <a:pt x="47" y="34"/>
                  <a:pt x="47" y="34"/>
                  <a:pt x="46" y="35"/>
                </a:cubicBezTo>
                <a:cubicBezTo>
                  <a:pt x="45" y="36"/>
                  <a:pt x="44" y="36"/>
                  <a:pt x="43" y="36"/>
                </a:cubicBezTo>
                <a:cubicBezTo>
                  <a:pt x="35" y="36"/>
                  <a:pt x="35" y="36"/>
                  <a:pt x="35" y="36"/>
                </a:cubicBezTo>
                <a:cubicBezTo>
                  <a:pt x="34" y="36"/>
                  <a:pt x="33" y="37"/>
                  <a:pt x="33" y="37"/>
                </a:cubicBezTo>
                <a:cubicBezTo>
                  <a:pt x="32" y="38"/>
                  <a:pt x="32" y="39"/>
                  <a:pt x="32" y="40"/>
                </a:cubicBezTo>
                <a:cubicBezTo>
                  <a:pt x="32" y="53"/>
                  <a:pt x="32" y="53"/>
                  <a:pt x="32" y="53"/>
                </a:cubicBezTo>
                <a:cubicBezTo>
                  <a:pt x="32" y="54"/>
                  <a:pt x="32" y="55"/>
                  <a:pt x="33" y="56"/>
                </a:cubicBezTo>
                <a:close/>
                <a:moveTo>
                  <a:pt x="78" y="60"/>
                </a:moveTo>
                <a:cubicBezTo>
                  <a:pt x="78" y="61"/>
                  <a:pt x="78" y="62"/>
                  <a:pt x="77" y="63"/>
                </a:cubicBezTo>
                <a:cubicBezTo>
                  <a:pt x="76" y="64"/>
                  <a:pt x="76" y="64"/>
                  <a:pt x="75" y="64"/>
                </a:cubicBezTo>
                <a:cubicBezTo>
                  <a:pt x="74" y="64"/>
                  <a:pt x="73" y="64"/>
                  <a:pt x="72" y="63"/>
                </a:cubicBezTo>
                <a:cubicBezTo>
                  <a:pt x="71" y="62"/>
                  <a:pt x="71" y="61"/>
                  <a:pt x="71" y="60"/>
                </a:cubicBezTo>
                <a:cubicBezTo>
                  <a:pt x="71" y="54"/>
                  <a:pt x="71" y="54"/>
                  <a:pt x="71" y="54"/>
                </a:cubicBezTo>
                <a:cubicBezTo>
                  <a:pt x="71" y="53"/>
                  <a:pt x="71" y="52"/>
                  <a:pt x="70" y="51"/>
                </a:cubicBezTo>
                <a:cubicBezTo>
                  <a:pt x="69" y="50"/>
                  <a:pt x="68" y="50"/>
                  <a:pt x="67" y="50"/>
                </a:cubicBezTo>
                <a:cubicBezTo>
                  <a:pt x="66" y="50"/>
                  <a:pt x="66" y="50"/>
                  <a:pt x="66" y="50"/>
                </a:cubicBezTo>
                <a:cubicBezTo>
                  <a:pt x="64" y="50"/>
                  <a:pt x="64" y="50"/>
                  <a:pt x="63" y="51"/>
                </a:cubicBezTo>
                <a:cubicBezTo>
                  <a:pt x="62" y="52"/>
                  <a:pt x="62" y="53"/>
                  <a:pt x="62" y="54"/>
                </a:cubicBezTo>
                <a:cubicBezTo>
                  <a:pt x="62" y="60"/>
                  <a:pt x="62" y="60"/>
                  <a:pt x="62" y="60"/>
                </a:cubicBezTo>
                <a:cubicBezTo>
                  <a:pt x="62" y="61"/>
                  <a:pt x="61" y="62"/>
                  <a:pt x="61" y="63"/>
                </a:cubicBezTo>
                <a:cubicBezTo>
                  <a:pt x="60" y="64"/>
                  <a:pt x="59" y="64"/>
                  <a:pt x="58" y="64"/>
                </a:cubicBezTo>
                <a:cubicBezTo>
                  <a:pt x="57" y="64"/>
                  <a:pt x="56" y="64"/>
                  <a:pt x="56" y="63"/>
                </a:cubicBezTo>
                <a:cubicBezTo>
                  <a:pt x="55" y="62"/>
                  <a:pt x="55" y="61"/>
                  <a:pt x="55" y="60"/>
                </a:cubicBezTo>
                <a:cubicBezTo>
                  <a:pt x="55" y="33"/>
                  <a:pt x="55" y="33"/>
                  <a:pt x="55" y="33"/>
                </a:cubicBezTo>
                <a:cubicBezTo>
                  <a:pt x="55" y="32"/>
                  <a:pt x="55" y="31"/>
                  <a:pt x="56" y="30"/>
                </a:cubicBezTo>
                <a:cubicBezTo>
                  <a:pt x="57" y="29"/>
                  <a:pt x="58" y="29"/>
                  <a:pt x="59" y="29"/>
                </a:cubicBezTo>
                <a:cubicBezTo>
                  <a:pt x="74" y="29"/>
                  <a:pt x="74" y="29"/>
                  <a:pt x="74" y="29"/>
                </a:cubicBezTo>
                <a:cubicBezTo>
                  <a:pt x="75" y="29"/>
                  <a:pt x="76" y="29"/>
                  <a:pt x="77" y="30"/>
                </a:cubicBezTo>
                <a:cubicBezTo>
                  <a:pt x="78" y="31"/>
                  <a:pt x="78" y="32"/>
                  <a:pt x="78" y="33"/>
                </a:cubicBezTo>
                <a:lnTo>
                  <a:pt x="78" y="60"/>
                </a:lnTo>
                <a:close/>
                <a:moveTo>
                  <a:pt x="108" y="64"/>
                </a:moveTo>
                <a:cubicBezTo>
                  <a:pt x="107" y="65"/>
                  <a:pt x="106" y="65"/>
                  <a:pt x="105" y="64"/>
                </a:cubicBezTo>
                <a:cubicBezTo>
                  <a:pt x="104" y="63"/>
                  <a:pt x="103" y="62"/>
                  <a:pt x="103" y="61"/>
                </a:cubicBezTo>
                <a:cubicBezTo>
                  <a:pt x="102" y="60"/>
                  <a:pt x="101" y="59"/>
                  <a:pt x="101" y="57"/>
                </a:cubicBezTo>
                <a:cubicBezTo>
                  <a:pt x="100" y="56"/>
                  <a:pt x="99" y="54"/>
                  <a:pt x="99" y="53"/>
                </a:cubicBezTo>
                <a:cubicBezTo>
                  <a:pt x="98" y="52"/>
                  <a:pt x="98" y="51"/>
                  <a:pt x="97" y="51"/>
                </a:cubicBezTo>
                <a:cubicBezTo>
                  <a:pt x="96" y="50"/>
                  <a:pt x="95" y="50"/>
                  <a:pt x="95" y="50"/>
                </a:cubicBezTo>
                <a:cubicBezTo>
                  <a:pt x="94" y="50"/>
                  <a:pt x="94" y="50"/>
                  <a:pt x="93" y="51"/>
                </a:cubicBezTo>
                <a:cubicBezTo>
                  <a:pt x="93" y="52"/>
                  <a:pt x="93" y="52"/>
                  <a:pt x="93" y="54"/>
                </a:cubicBezTo>
                <a:cubicBezTo>
                  <a:pt x="93" y="60"/>
                  <a:pt x="93" y="60"/>
                  <a:pt x="93" y="60"/>
                </a:cubicBezTo>
                <a:cubicBezTo>
                  <a:pt x="93" y="61"/>
                  <a:pt x="92" y="62"/>
                  <a:pt x="92" y="63"/>
                </a:cubicBezTo>
                <a:cubicBezTo>
                  <a:pt x="91" y="64"/>
                  <a:pt x="90" y="64"/>
                  <a:pt x="89" y="64"/>
                </a:cubicBezTo>
                <a:cubicBezTo>
                  <a:pt x="88" y="64"/>
                  <a:pt x="87" y="64"/>
                  <a:pt x="87" y="63"/>
                </a:cubicBezTo>
                <a:cubicBezTo>
                  <a:pt x="86" y="62"/>
                  <a:pt x="86" y="61"/>
                  <a:pt x="86" y="60"/>
                </a:cubicBezTo>
                <a:cubicBezTo>
                  <a:pt x="86" y="34"/>
                  <a:pt x="86" y="34"/>
                  <a:pt x="86" y="34"/>
                </a:cubicBezTo>
                <a:cubicBezTo>
                  <a:pt x="86" y="32"/>
                  <a:pt x="86" y="31"/>
                  <a:pt x="87" y="31"/>
                </a:cubicBezTo>
                <a:cubicBezTo>
                  <a:pt x="88" y="30"/>
                  <a:pt x="89" y="29"/>
                  <a:pt x="90" y="29"/>
                </a:cubicBezTo>
                <a:cubicBezTo>
                  <a:pt x="105" y="29"/>
                  <a:pt x="105" y="29"/>
                  <a:pt x="105" y="29"/>
                </a:cubicBezTo>
                <a:cubicBezTo>
                  <a:pt x="106" y="29"/>
                  <a:pt x="107" y="30"/>
                  <a:pt x="108" y="31"/>
                </a:cubicBezTo>
                <a:cubicBezTo>
                  <a:pt x="109" y="31"/>
                  <a:pt x="109" y="32"/>
                  <a:pt x="109" y="34"/>
                </a:cubicBezTo>
                <a:cubicBezTo>
                  <a:pt x="109" y="45"/>
                  <a:pt x="109" y="45"/>
                  <a:pt x="109" y="45"/>
                </a:cubicBezTo>
                <a:cubicBezTo>
                  <a:pt x="109" y="47"/>
                  <a:pt x="109" y="47"/>
                  <a:pt x="108" y="48"/>
                </a:cubicBezTo>
                <a:cubicBezTo>
                  <a:pt x="108" y="49"/>
                  <a:pt x="107" y="49"/>
                  <a:pt x="107" y="50"/>
                </a:cubicBezTo>
                <a:cubicBezTo>
                  <a:pt x="106" y="50"/>
                  <a:pt x="106" y="50"/>
                  <a:pt x="106" y="51"/>
                </a:cubicBezTo>
                <a:cubicBezTo>
                  <a:pt x="106" y="52"/>
                  <a:pt x="106" y="52"/>
                  <a:pt x="107" y="53"/>
                </a:cubicBezTo>
                <a:cubicBezTo>
                  <a:pt x="107" y="54"/>
                  <a:pt x="108" y="56"/>
                  <a:pt x="110" y="59"/>
                </a:cubicBezTo>
                <a:cubicBezTo>
                  <a:pt x="111" y="61"/>
                  <a:pt x="111" y="63"/>
                  <a:pt x="108" y="64"/>
                </a:cubicBezTo>
                <a:close/>
                <a:moveTo>
                  <a:pt x="142" y="46"/>
                </a:moveTo>
                <a:cubicBezTo>
                  <a:pt x="142" y="47"/>
                  <a:pt x="142" y="48"/>
                  <a:pt x="142" y="49"/>
                </a:cubicBezTo>
                <a:cubicBezTo>
                  <a:pt x="142" y="49"/>
                  <a:pt x="141" y="50"/>
                  <a:pt x="141" y="51"/>
                </a:cubicBezTo>
                <a:cubicBezTo>
                  <a:pt x="141" y="55"/>
                  <a:pt x="140" y="58"/>
                  <a:pt x="138" y="61"/>
                </a:cubicBezTo>
                <a:cubicBezTo>
                  <a:pt x="136" y="63"/>
                  <a:pt x="133" y="64"/>
                  <a:pt x="129" y="64"/>
                </a:cubicBezTo>
                <a:cubicBezTo>
                  <a:pt x="122" y="64"/>
                  <a:pt x="122" y="64"/>
                  <a:pt x="122" y="64"/>
                </a:cubicBezTo>
                <a:cubicBezTo>
                  <a:pt x="121" y="64"/>
                  <a:pt x="120" y="64"/>
                  <a:pt x="119" y="63"/>
                </a:cubicBezTo>
                <a:cubicBezTo>
                  <a:pt x="118" y="62"/>
                  <a:pt x="117" y="61"/>
                  <a:pt x="117" y="60"/>
                </a:cubicBezTo>
                <a:cubicBezTo>
                  <a:pt x="117" y="33"/>
                  <a:pt x="117" y="33"/>
                  <a:pt x="117" y="33"/>
                </a:cubicBezTo>
                <a:cubicBezTo>
                  <a:pt x="117" y="32"/>
                  <a:pt x="118" y="31"/>
                  <a:pt x="119" y="30"/>
                </a:cubicBezTo>
                <a:cubicBezTo>
                  <a:pt x="120" y="29"/>
                  <a:pt x="121" y="29"/>
                  <a:pt x="122" y="29"/>
                </a:cubicBezTo>
                <a:cubicBezTo>
                  <a:pt x="129" y="29"/>
                  <a:pt x="129" y="29"/>
                  <a:pt x="129" y="29"/>
                </a:cubicBezTo>
                <a:cubicBezTo>
                  <a:pt x="133" y="29"/>
                  <a:pt x="136" y="30"/>
                  <a:pt x="138" y="33"/>
                </a:cubicBezTo>
                <a:cubicBezTo>
                  <a:pt x="140" y="35"/>
                  <a:pt x="141" y="38"/>
                  <a:pt x="141" y="42"/>
                </a:cubicBezTo>
                <a:cubicBezTo>
                  <a:pt x="141" y="43"/>
                  <a:pt x="142" y="44"/>
                  <a:pt x="142" y="45"/>
                </a:cubicBezTo>
                <a:cubicBezTo>
                  <a:pt x="142" y="45"/>
                  <a:pt x="142" y="46"/>
                  <a:pt x="142" y="46"/>
                </a:cubicBezTo>
                <a:close/>
              </a:path>
            </a:pathLst>
          </a:custGeom>
          <a:solidFill>
            <a:schemeClr val="bg1">
              <a:alpha val="100000"/>
            </a:schemeClr>
          </a:solidFill>
          <a:ln w="9525">
            <a:noFill/>
          </a:ln>
        </p:spPr>
        <p:txBody>
          <a:bodyPr/>
          <a:lstStyle/>
          <a:p>
            <a:endParaRPr lang="zh-CN" altLang="en-US"/>
          </a:p>
        </p:txBody>
      </p:sp>
      <p:sp>
        <p:nvSpPr>
          <p:cNvPr id="55477" name="Freeform 184"/>
          <p:cNvSpPr/>
          <p:nvPr/>
        </p:nvSpPr>
        <p:spPr>
          <a:xfrm>
            <a:off x="5259388" y="3232150"/>
            <a:ext cx="373062" cy="36513"/>
          </a:xfrm>
          <a:custGeom>
            <a:avLst/>
            <a:gdLst/>
            <a:ahLst/>
            <a:cxnLst>
              <a:cxn ang="0">
                <a:pos x="0" y="41663615"/>
              </a:cxn>
              <a:cxn ang="0">
                <a:pos x="40405311" y="83324948"/>
              </a:cxn>
              <a:cxn ang="0">
                <a:pos x="797999844" y="83324948"/>
              </a:cxn>
              <a:cxn ang="0">
                <a:pos x="838405156" y="41663615"/>
              </a:cxn>
              <a:cxn ang="0">
                <a:pos x="838405156" y="0"/>
              </a:cxn>
              <a:cxn ang="0">
                <a:pos x="0" y="0"/>
              </a:cxn>
              <a:cxn ang="0">
                <a:pos x="0" y="41663615"/>
              </a:cxn>
            </a:cxnLst>
            <a:rect l="0" t="0" r="0" b="0"/>
            <a:pathLst>
              <a:path w="166" h="16">
                <a:moveTo>
                  <a:pt x="0" y="8"/>
                </a:moveTo>
                <a:cubicBezTo>
                  <a:pt x="0" y="13"/>
                  <a:pt x="3" y="16"/>
                  <a:pt x="8" y="16"/>
                </a:cubicBezTo>
                <a:cubicBezTo>
                  <a:pt x="158" y="16"/>
                  <a:pt x="158" y="16"/>
                  <a:pt x="158" y="16"/>
                </a:cubicBezTo>
                <a:cubicBezTo>
                  <a:pt x="163" y="16"/>
                  <a:pt x="166" y="13"/>
                  <a:pt x="166" y="8"/>
                </a:cubicBezTo>
                <a:cubicBezTo>
                  <a:pt x="166" y="0"/>
                  <a:pt x="166" y="0"/>
                  <a:pt x="166" y="0"/>
                </a:cubicBezTo>
                <a:cubicBezTo>
                  <a:pt x="0" y="0"/>
                  <a:pt x="0" y="0"/>
                  <a:pt x="0" y="0"/>
                </a:cubicBezTo>
                <a:lnTo>
                  <a:pt x="0" y="8"/>
                </a:lnTo>
                <a:close/>
              </a:path>
            </a:pathLst>
          </a:custGeom>
          <a:solidFill>
            <a:schemeClr val="bg1">
              <a:alpha val="100000"/>
            </a:schemeClr>
          </a:solidFill>
          <a:ln w="9525">
            <a:noFill/>
          </a:ln>
        </p:spPr>
        <p:txBody>
          <a:bodyPr/>
          <a:lstStyle/>
          <a:p>
            <a:endParaRPr lang="zh-CN" altLang="en-US"/>
          </a:p>
        </p:txBody>
      </p:sp>
      <p:sp>
        <p:nvSpPr>
          <p:cNvPr id="55478" name="Freeform 185"/>
          <p:cNvSpPr/>
          <p:nvPr/>
        </p:nvSpPr>
        <p:spPr>
          <a:xfrm>
            <a:off x="5873750" y="3074988"/>
            <a:ext cx="406400" cy="157162"/>
          </a:xfrm>
          <a:custGeom>
            <a:avLst/>
            <a:gdLst/>
            <a:ahLst/>
            <a:cxnLst>
              <a:cxn ang="0">
                <a:pos x="917560889" y="120978817"/>
              </a:cxn>
              <a:cxn ang="0">
                <a:pos x="917560889" y="70572474"/>
              </a:cxn>
              <a:cxn ang="0">
                <a:pos x="713658720" y="70572474"/>
              </a:cxn>
              <a:cxn ang="0">
                <a:pos x="713658720" y="50408589"/>
              </a:cxn>
              <a:cxn ang="0">
                <a:pos x="662682613" y="0"/>
              </a:cxn>
              <a:cxn ang="0">
                <a:pos x="382316284" y="15123475"/>
              </a:cxn>
              <a:cxn ang="0">
                <a:pos x="331342436" y="70572474"/>
              </a:cxn>
              <a:cxn ang="0">
                <a:pos x="331342436" y="105857588"/>
              </a:cxn>
              <a:cxn ang="0">
                <a:pos x="305854382" y="105857588"/>
              </a:cxn>
              <a:cxn ang="0">
                <a:pos x="305854382" y="151225767"/>
              </a:cxn>
              <a:cxn ang="0">
                <a:pos x="0" y="151225767"/>
              </a:cxn>
              <a:cxn ang="0">
                <a:pos x="0" y="201632110"/>
              </a:cxn>
              <a:cxn ang="0">
                <a:pos x="305854382" y="201632110"/>
              </a:cxn>
              <a:cxn ang="0">
                <a:pos x="305854382" y="247000290"/>
              </a:cxn>
              <a:cxn ang="0">
                <a:pos x="331342436" y="247000290"/>
              </a:cxn>
              <a:cxn ang="0">
                <a:pos x="331342436" y="282285404"/>
              </a:cxn>
              <a:cxn ang="0">
                <a:pos x="382316284" y="337734402"/>
              </a:cxn>
              <a:cxn ang="0">
                <a:pos x="662682613" y="352857877"/>
              </a:cxn>
              <a:cxn ang="0">
                <a:pos x="713658720" y="302449288"/>
              </a:cxn>
              <a:cxn ang="0">
                <a:pos x="713658720" y="282285404"/>
              </a:cxn>
              <a:cxn ang="0">
                <a:pos x="917560889" y="282285404"/>
              </a:cxn>
              <a:cxn ang="0">
                <a:pos x="917560889" y="231879060"/>
              </a:cxn>
              <a:cxn ang="0">
                <a:pos x="713658720" y="231879060"/>
              </a:cxn>
              <a:cxn ang="0">
                <a:pos x="713658720" y="120978817"/>
              </a:cxn>
              <a:cxn ang="0">
                <a:pos x="917560889" y="120978817"/>
              </a:cxn>
            </a:cxnLst>
            <a:rect l="0" t="0" r="0" b="0"/>
            <a:pathLst>
              <a:path w="180" h="70">
                <a:moveTo>
                  <a:pt x="180" y="24"/>
                </a:moveTo>
                <a:cubicBezTo>
                  <a:pt x="180" y="14"/>
                  <a:pt x="180" y="14"/>
                  <a:pt x="180" y="14"/>
                </a:cubicBezTo>
                <a:cubicBezTo>
                  <a:pt x="140" y="14"/>
                  <a:pt x="140" y="14"/>
                  <a:pt x="140" y="14"/>
                </a:cubicBezTo>
                <a:cubicBezTo>
                  <a:pt x="140" y="10"/>
                  <a:pt x="140" y="10"/>
                  <a:pt x="140" y="10"/>
                </a:cubicBezTo>
                <a:cubicBezTo>
                  <a:pt x="140" y="4"/>
                  <a:pt x="135" y="0"/>
                  <a:pt x="130" y="0"/>
                </a:cubicBezTo>
                <a:cubicBezTo>
                  <a:pt x="75" y="3"/>
                  <a:pt x="75" y="3"/>
                  <a:pt x="75" y="3"/>
                </a:cubicBezTo>
                <a:cubicBezTo>
                  <a:pt x="69" y="3"/>
                  <a:pt x="65" y="8"/>
                  <a:pt x="65" y="14"/>
                </a:cubicBezTo>
                <a:cubicBezTo>
                  <a:pt x="65" y="21"/>
                  <a:pt x="65" y="21"/>
                  <a:pt x="65" y="21"/>
                </a:cubicBezTo>
                <a:cubicBezTo>
                  <a:pt x="60" y="21"/>
                  <a:pt x="60" y="21"/>
                  <a:pt x="60" y="21"/>
                </a:cubicBezTo>
                <a:cubicBezTo>
                  <a:pt x="60" y="30"/>
                  <a:pt x="60" y="30"/>
                  <a:pt x="60" y="30"/>
                </a:cubicBezTo>
                <a:cubicBezTo>
                  <a:pt x="0" y="30"/>
                  <a:pt x="0" y="30"/>
                  <a:pt x="0" y="30"/>
                </a:cubicBezTo>
                <a:cubicBezTo>
                  <a:pt x="0" y="40"/>
                  <a:pt x="0" y="40"/>
                  <a:pt x="0" y="40"/>
                </a:cubicBezTo>
                <a:cubicBezTo>
                  <a:pt x="60" y="40"/>
                  <a:pt x="60" y="40"/>
                  <a:pt x="60" y="40"/>
                </a:cubicBezTo>
                <a:cubicBezTo>
                  <a:pt x="60" y="49"/>
                  <a:pt x="60" y="49"/>
                  <a:pt x="60" y="49"/>
                </a:cubicBezTo>
                <a:cubicBezTo>
                  <a:pt x="65" y="49"/>
                  <a:pt x="65" y="49"/>
                  <a:pt x="65" y="49"/>
                </a:cubicBezTo>
                <a:cubicBezTo>
                  <a:pt x="65" y="56"/>
                  <a:pt x="65" y="56"/>
                  <a:pt x="65" y="56"/>
                </a:cubicBezTo>
                <a:cubicBezTo>
                  <a:pt x="65" y="62"/>
                  <a:pt x="69" y="67"/>
                  <a:pt x="75" y="67"/>
                </a:cubicBezTo>
                <a:cubicBezTo>
                  <a:pt x="130" y="70"/>
                  <a:pt x="130" y="70"/>
                  <a:pt x="130" y="70"/>
                </a:cubicBezTo>
                <a:cubicBezTo>
                  <a:pt x="135" y="70"/>
                  <a:pt x="140" y="66"/>
                  <a:pt x="140" y="60"/>
                </a:cubicBezTo>
                <a:cubicBezTo>
                  <a:pt x="140" y="56"/>
                  <a:pt x="140" y="56"/>
                  <a:pt x="140" y="56"/>
                </a:cubicBezTo>
                <a:cubicBezTo>
                  <a:pt x="180" y="56"/>
                  <a:pt x="180" y="56"/>
                  <a:pt x="180" y="56"/>
                </a:cubicBezTo>
                <a:cubicBezTo>
                  <a:pt x="180" y="46"/>
                  <a:pt x="180" y="46"/>
                  <a:pt x="180" y="46"/>
                </a:cubicBezTo>
                <a:cubicBezTo>
                  <a:pt x="140" y="46"/>
                  <a:pt x="140" y="46"/>
                  <a:pt x="140" y="46"/>
                </a:cubicBezTo>
                <a:cubicBezTo>
                  <a:pt x="140" y="24"/>
                  <a:pt x="140" y="24"/>
                  <a:pt x="140" y="24"/>
                </a:cubicBezTo>
                <a:lnTo>
                  <a:pt x="180" y="24"/>
                </a:lnTo>
                <a:close/>
              </a:path>
            </a:pathLst>
          </a:custGeom>
          <a:solidFill>
            <a:schemeClr val="bg1">
              <a:alpha val="100000"/>
            </a:schemeClr>
          </a:solidFill>
          <a:ln w="9525">
            <a:noFill/>
          </a:ln>
        </p:spPr>
        <p:txBody>
          <a:bodyPr/>
          <a:lstStyle/>
          <a:p>
            <a:endParaRPr lang="zh-CN" altLang="en-US"/>
          </a:p>
        </p:txBody>
      </p:sp>
      <p:sp>
        <p:nvSpPr>
          <p:cNvPr id="55479" name="Freeform 186"/>
          <p:cNvSpPr/>
          <p:nvPr/>
        </p:nvSpPr>
        <p:spPr>
          <a:xfrm>
            <a:off x="6583363" y="2973388"/>
            <a:ext cx="341312" cy="342900"/>
          </a:xfrm>
          <a:custGeom>
            <a:avLst/>
            <a:gdLst/>
            <a:ahLst/>
            <a:cxnLst>
              <a:cxn ang="0">
                <a:pos x="269655530" y="52924075"/>
              </a:cxn>
              <a:cxn ang="0">
                <a:pos x="299897361" y="0"/>
              </a:cxn>
              <a:cxn ang="0">
                <a:pos x="317539222" y="57964388"/>
              </a:cxn>
              <a:cxn ang="0">
                <a:pos x="357861663" y="15120938"/>
              </a:cxn>
              <a:cxn ang="0">
                <a:pos x="360381022" y="70564375"/>
              </a:cxn>
              <a:cxn ang="0">
                <a:pos x="405743768" y="35282188"/>
              </a:cxn>
              <a:cxn ang="0">
                <a:pos x="400703463" y="95765938"/>
              </a:cxn>
              <a:cxn ang="0">
                <a:pos x="453627460" y="68045013"/>
              </a:cxn>
              <a:cxn ang="0">
                <a:pos x="430945294" y="126007813"/>
              </a:cxn>
              <a:cxn ang="0">
                <a:pos x="493949901" y="110886875"/>
              </a:cxn>
              <a:cxn ang="0">
                <a:pos x="461187124" y="163810950"/>
              </a:cxn>
              <a:cxn ang="0">
                <a:pos x="519151427" y="161290000"/>
              </a:cxn>
              <a:cxn ang="0">
                <a:pos x="478828986" y="204133450"/>
              </a:cxn>
              <a:cxn ang="0">
                <a:pos x="536791701" y="214214075"/>
              </a:cxn>
              <a:cxn ang="0">
                <a:pos x="488909596" y="249496263"/>
              </a:cxn>
              <a:cxn ang="0">
                <a:pos x="541832006" y="272176875"/>
              </a:cxn>
              <a:cxn ang="0">
                <a:pos x="488909596" y="294859075"/>
              </a:cxn>
              <a:cxn ang="0">
                <a:pos x="536791701" y="330141263"/>
              </a:cxn>
              <a:cxn ang="0">
                <a:pos x="478828986" y="340221888"/>
              </a:cxn>
              <a:cxn ang="0">
                <a:pos x="519151427" y="383063750"/>
              </a:cxn>
              <a:cxn ang="0">
                <a:pos x="461187124" y="380544388"/>
              </a:cxn>
              <a:cxn ang="0">
                <a:pos x="493949901" y="433466875"/>
              </a:cxn>
              <a:cxn ang="0">
                <a:pos x="430945294" y="418345938"/>
              </a:cxn>
              <a:cxn ang="0">
                <a:pos x="453627460" y="476310325"/>
              </a:cxn>
              <a:cxn ang="0">
                <a:pos x="400703463" y="448587813"/>
              </a:cxn>
              <a:cxn ang="0">
                <a:pos x="405743768" y="509071563"/>
              </a:cxn>
              <a:cxn ang="0">
                <a:pos x="360381022" y="473789375"/>
              </a:cxn>
              <a:cxn ang="0">
                <a:pos x="357861663" y="529232813"/>
              </a:cxn>
              <a:cxn ang="0">
                <a:pos x="317539222" y="486390950"/>
              </a:cxn>
              <a:cxn ang="0">
                <a:pos x="299897361" y="544353750"/>
              </a:cxn>
              <a:cxn ang="0">
                <a:pos x="269655530" y="491431263"/>
              </a:cxn>
              <a:cxn ang="0">
                <a:pos x="241934646" y="544353750"/>
              </a:cxn>
              <a:cxn ang="0">
                <a:pos x="224292784" y="486390950"/>
              </a:cxn>
              <a:cxn ang="0">
                <a:pos x="189010648" y="529232813"/>
              </a:cxn>
              <a:cxn ang="0">
                <a:pos x="181450984" y="473789375"/>
              </a:cxn>
              <a:cxn ang="0">
                <a:pos x="136088238" y="509071563"/>
              </a:cxn>
              <a:cxn ang="0">
                <a:pos x="141128543" y="448587813"/>
              </a:cxn>
              <a:cxn ang="0">
                <a:pos x="88204546" y="476310325"/>
              </a:cxn>
              <a:cxn ang="0">
                <a:pos x="110886713" y="418345938"/>
              </a:cxn>
              <a:cxn ang="0">
                <a:pos x="47882105" y="433466875"/>
              </a:cxn>
              <a:cxn ang="0">
                <a:pos x="80644882" y="380544388"/>
              </a:cxn>
              <a:cxn ang="0">
                <a:pos x="22680579" y="383063750"/>
              </a:cxn>
              <a:cxn ang="0">
                <a:pos x="63003020" y="340221888"/>
              </a:cxn>
              <a:cxn ang="0">
                <a:pos x="5040305" y="330141263"/>
              </a:cxn>
              <a:cxn ang="0">
                <a:pos x="52922410" y="294859075"/>
              </a:cxn>
              <a:cxn ang="0">
                <a:pos x="0" y="272176875"/>
              </a:cxn>
              <a:cxn ang="0">
                <a:pos x="52922410" y="249496263"/>
              </a:cxn>
              <a:cxn ang="0">
                <a:pos x="5040305" y="214214075"/>
              </a:cxn>
              <a:cxn ang="0">
                <a:pos x="63003020" y="204133450"/>
              </a:cxn>
              <a:cxn ang="0">
                <a:pos x="22680579" y="161290000"/>
              </a:cxn>
              <a:cxn ang="0">
                <a:pos x="80644882" y="163810950"/>
              </a:cxn>
              <a:cxn ang="0">
                <a:pos x="47882105" y="110886875"/>
              </a:cxn>
              <a:cxn ang="0">
                <a:pos x="110886713" y="126007813"/>
              </a:cxn>
              <a:cxn ang="0">
                <a:pos x="88204546" y="68045013"/>
              </a:cxn>
              <a:cxn ang="0">
                <a:pos x="141128543" y="95765938"/>
              </a:cxn>
              <a:cxn ang="0">
                <a:pos x="136088238" y="35282188"/>
              </a:cxn>
              <a:cxn ang="0">
                <a:pos x="181450984" y="70564375"/>
              </a:cxn>
              <a:cxn ang="0">
                <a:pos x="189010648" y="15120938"/>
              </a:cxn>
              <a:cxn ang="0">
                <a:pos x="224292784" y="57964388"/>
              </a:cxn>
              <a:cxn ang="0">
                <a:pos x="241934646" y="0"/>
              </a:cxn>
              <a:cxn ang="0">
                <a:pos x="269655530" y="52924075"/>
              </a:cxn>
            </a:cxnLst>
            <a:rect l="0" t="0" r="0" b="0"/>
            <a:pathLst>
              <a:path w="215" h="216">
                <a:moveTo>
                  <a:pt x="107" y="21"/>
                </a:moveTo>
                <a:lnTo>
                  <a:pt x="119" y="0"/>
                </a:lnTo>
                <a:lnTo>
                  <a:pt x="126" y="23"/>
                </a:lnTo>
                <a:lnTo>
                  <a:pt x="142" y="6"/>
                </a:lnTo>
                <a:lnTo>
                  <a:pt x="143" y="28"/>
                </a:lnTo>
                <a:lnTo>
                  <a:pt x="161" y="14"/>
                </a:lnTo>
                <a:lnTo>
                  <a:pt x="159" y="38"/>
                </a:lnTo>
                <a:lnTo>
                  <a:pt x="180" y="27"/>
                </a:lnTo>
                <a:lnTo>
                  <a:pt x="171" y="50"/>
                </a:lnTo>
                <a:lnTo>
                  <a:pt x="196" y="44"/>
                </a:lnTo>
                <a:lnTo>
                  <a:pt x="183" y="65"/>
                </a:lnTo>
                <a:lnTo>
                  <a:pt x="206" y="64"/>
                </a:lnTo>
                <a:lnTo>
                  <a:pt x="190" y="81"/>
                </a:lnTo>
                <a:lnTo>
                  <a:pt x="213" y="85"/>
                </a:lnTo>
                <a:lnTo>
                  <a:pt x="194" y="99"/>
                </a:lnTo>
                <a:lnTo>
                  <a:pt x="215" y="108"/>
                </a:lnTo>
                <a:lnTo>
                  <a:pt x="194" y="117"/>
                </a:lnTo>
                <a:lnTo>
                  <a:pt x="213" y="131"/>
                </a:lnTo>
                <a:lnTo>
                  <a:pt x="190" y="135"/>
                </a:lnTo>
                <a:lnTo>
                  <a:pt x="206" y="152"/>
                </a:lnTo>
                <a:lnTo>
                  <a:pt x="183" y="151"/>
                </a:lnTo>
                <a:lnTo>
                  <a:pt x="196" y="172"/>
                </a:lnTo>
                <a:lnTo>
                  <a:pt x="171" y="166"/>
                </a:lnTo>
                <a:lnTo>
                  <a:pt x="180" y="189"/>
                </a:lnTo>
                <a:lnTo>
                  <a:pt x="159" y="178"/>
                </a:lnTo>
                <a:lnTo>
                  <a:pt x="161" y="202"/>
                </a:lnTo>
                <a:lnTo>
                  <a:pt x="143" y="188"/>
                </a:lnTo>
                <a:lnTo>
                  <a:pt x="142" y="210"/>
                </a:lnTo>
                <a:lnTo>
                  <a:pt x="126" y="193"/>
                </a:lnTo>
                <a:lnTo>
                  <a:pt x="119" y="216"/>
                </a:lnTo>
                <a:lnTo>
                  <a:pt x="107" y="195"/>
                </a:lnTo>
                <a:lnTo>
                  <a:pt x="96" y="216"/>
                </a:lnTo>
                <a:lnTo>
                  <a:pt x="89" y="193"/>
                </a:lnTo>
                <a:lnTo>
                  <a:pt x="75" y="210"/>
                </a:lnTo>
                <a:lnTo>
                  <a:pt x="72" y="188"/>
                </a:lnTo>
                <a:lnTo>
                  <a:pt x="54" y="202"/>
                </a:lnTo>
                <a:lnTo>
                  <a:pt x="56" y="178"/>
                </a:lnTo>
                <a:lnTo>
                  <a:pt x="35" y="189"/>
                </a:lnTo>
                <a:lnTo>
                  <a:pt x="44" y="166"/>
                </a:lnTo>
                <a:lnTo>
                  <a:pt x="19" y="172"/>
                </a:lnTo>
                <a:lnTo>
                  <a:pt x="32" y="151"/>
                </a:lnTo>
                <a:lnTo>
                  <a:pt x="9" y="152"/>
                </a:lnTo>
                <a:lnTo>
                  <a:pt x="25" y="135"/>
                </a:lnTo>
                <a:lnTo>
                  <a:pt x="2" y="131"/>
                </a:lnTo>
                <a:lnTo>
                  <a:pt x="21" y="117"/>
                </a:lnTo>
                <a:lnTo>
                  <a:pt x="0" y="108"/>
                </a:lnTo>
                <a:lnTo>
                  <a:pt x="21" y="99"/>
                </a:lnTo>
                <a:lnTo>
                  <a:pt x="2" y="85"/>
                </a:lnTo>
                <a:lnTo>
                  <a:pt x="25" y="81"/>
                </a:lnTo>
                <a:lnTo>
                  <a:pt x="9" y="64"/>
                </a:lnTo>
                <a:lnTo>
                  <a:pt x="32" y="65"/>
                </a:lnTo>
                <a:lnTo>
                  <a:pt x="19" y="44"/>
                </a:lnTo>
                <a:lnTo>
                  <a:pt x="44" y="50"/>
                </a:lnTo>
                <a:lnTo>
                  <a:pt x="35" y="27"/>
                </a:lnTo>
                <a:lnTo>
                  <a:pt x="56" y="38"/>
                </a:lnTo>
                <a:lnTo>
                  <a:pt x="54" y="14"/>
                </a:lnTo>
                <a:lnTo>
                  <a:pt x="72" y="28"/>
                </a:lnTo>
                <a:lnTo>
                  <a:pt x="75" y="6"/>
                </a:lnTo>
                <a:lnTo>
                  <a:pt x="89" y="23"/>
                </a:lnTo>
                <a:lnTo>
                  <a:pt x="96" y="0"/>
                </a:lnTo>
                <a:lnTo>
                  <a:pt x="107" y="21"/>
                </a:lnTo>
                <a:close/>
              </a:path>
            </a:pathLst>
          </a:custGeom>
          <a:solidFill>
            <a:schemeClr val="bg1">
              <a:alpha val="100000"/>
            </a:schemeClr>
          </a:solidFill>
          <a:ln w="9525">
            <a:noFill/>
          </a:ln>
        </p:spPr>
        <p:txBody>
          <a:bodyPr/>
          <a:lstStyle/>
          <a:p>
            <a:endParaRPr lang="zh-CN" altLang="en-US"/>
          </a:p>
        </p:txBody>
      </p:sp>
      <p:sp>
        <p:nvSpPr>
          <p:cNvPr id="55480" name="Freeform 187"/>
          <p:cNvSpPr>
            <a:spLocks noEditPoints="1"/>
          </p:cNvSpPr>
          <p:nvPr/>
        </p:nvSpPr>
        <p:spPr>
          <a:xfrm>
            <a:off x="7362825" y="3068638"/>
            <a:ext cx="100013" cy="187325"/>
          </a:xfrm>
          <a:custGeom>
            <a:avLst/>
            <a:gdLst/>
            <a:ahLst/>
            <a:cxnLst>
              <a:cxn ang="0">
                <a:pos x="0" y="422778983"/>
              </a:cxn>
              <a:cxn ang="0">
                <a:pos x="227329549" y="422778983"/>
              </a:cxn>
              <a:cxn ang="0">
                <a:pos x="227329549" y="0"/>
              </a:cxn>
              <a:cxn ang="0">
                <a:pos x="0" y="0"/>
              </a:cxn>
              <a:cxn ang="0">
                <a:pos x="0" y="422778983"/>
              </a:cxn>
              <a:cxn ang="0">
                <a:pos x="149830839" y="15281658"/>
              </a:cxn>
              <a:cxn ang="0">
                <a:pos x="201496646" y="15281658"/>
              </a:cxn>
              <a:cxn ang="0">
                <a:pos x="201496646" y="407497326"/>
              </a:cxn>
              <a:cxn ang="0">
                <a:pos x="149830839" y="407497326"/>
              </a:cxn>
              <a:cxn ang="0">
                <a:pos x="149830839" y="15281658"/>
              </a:cxn>
              <a:cxn ang="0">
                <a:pos x="36166065" y="15281658"/>
              </a:cxn>
              <a:cxn ang="0">
                <a:pos x="77498710" y="15281658"/>
              </a:cxn>
              <a:cxn ang="0">
                <a:pos x="77498710" y="407497326"/>
              </a:cxn>
              <a:cxn ang="0">
                <a:pos x="36166065" y="407497326"/>
              </a:cxn>
              <a:cxn ang="0">
                <a:pos x="36166065" y="15281658"/>
              </a:cxn>
            </a:cxnLst>
            <a:rect l="0" t="0" r="0" b="0"/>
            <a:pathLst>
              <a:path w="44" h="83">
                <a:moveTo>
                  <a:pt x="0" y="83"/>
                </a:moveTo>
                <a:cubicBezTo>
                  <a:pt x="44" y="83"/>
                  <a:pt x="44" y="83"/>
                  <a:pt x="44" y="83"/>
                </a:cubicBezTo>
                <a:cubicBezTo>
                  <a:pt x="44" y="0"/>
                  <a:pt x="44" y="0"/>
                  <a:pt x="44" y="0"/>
                </a:cubicBezTo>
                <a:cubicBezTo>
                  <a:pt x="0" y="0"/>
                  <a:pt x="0" y="0"/>
                  <a:pt x="0" y="0"/>
                </a:cubicBezTo>
                <a:lnTo>
                  <a:pt x="0" y="83"/>
                </a:lnTo>
                <a:close/>
                <a:moveTo>
                  <a:pt x="29" y="3"/>
                </a:moveTo>
                <a:cubicBezTo>
                  <a:pt x="33" y="3"/>
                  <a:pt x="37" y="3"/>
                  <a:pt x="39" y="3"/>
                </a:cubicBezTo>
                <a:cubicBezTo>
                  <a:pt x="39" y="80"/>
                  <a:pt x="39" y="80"/>
                  <a:pt x="39" y="80"/>
                </a:cubicBezTo>
                <a:cubicBezTo>
                  <a:pt x="37" y="80"/>
                  <a:pt x="33" y="80"/>
                  <a:pt x="29" y="80"/>
                </a:cubicBezTo>
                <a:lnTo>
                  <a:pt x="29" y="3"/>
                </a:lnTo>
                <a:close/>
                <a:moveTo>
                  <a:pt x="7" y="3"/>
                </a:moveTo>
                <a:cubicBezTo>
                  <a:pt x="9" y="3"/>
                  <a:pt x="12" y="3"/>
                  <a:pt x="15" y="3"/>
                </a:cubicBezTo>
                <a:cubicBezTo>
                  <a:pt x="15" y="80"/>
                  <a:pt x="15" y="80"/>
                  <a:pt x="15" y="80"/>
                </a:cubicBezTo>
                <a:cubicBezTo>
                  <a:pt x="12" y="80"/>
                  <a:pt x="9" y="80"/>
                  <a:pt x="7" y="80"/>
                </a:cubicBezTo>
                <a:lnTo>
                  <a:pt x="7" y="3"/>
                </a:lnTo>
                <a:close/>
              </a:path>
            </a:pathLst>
          </a:custGeom>
          <a:solidFill>
            <a:schemeClr val="bg1">
              <a:alpha val="100000"/>
            </a:schemeClr>
          </a:solidFill>
          <a:ln w="9525">
            <a:noFill/>
          </a:ln>
        </p:spPr>
        <p:txBody>
          <a:bodyPr/>
          <a:lstStyle/>
          <a:p>
            <a:endParaRPr lang="zh-CN" altLang="en-US"/>
          </a:p>
        </p:txBody>
      </p:sp>
      <p:sp>
        <p:nvSpPr>
          <p:cNvPr id="55481" name="Rectangle 188"/>
          <p:cNvSpPr/>
          <p:nvPr/>
        </p:nvSpPr>
        <p:spPr>
          <a:xfrm>
            <a:off x="7362825" y="3260725"/>
            <a:ext cx="100013" cy="222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82" name="Freeform 189"/>
          <p:cNvSpPr/>
          <p:nvPr/>
        </p:nvSpPr>
        <p:spPr>
          <a:xfrm>
            <a:off x="7400925" y="2971800"/>
            <a:ext cx="30163" cy="28575"/>
          </a:xfrm>
          <a:custGeom>
            <a:avLst/>
            <a:gdLst/>
            <a:ahLst/>
            <a:cxnLst>
              <a:cxn ang="0">
                <a:pos x="25201980" y="0"/>
              </a:cxn>
              <a:cxn ang="0">
                <a:pos x="0" y="45362813"/>
              </a:cxn>
              <a:cxn ang="0">
                <a:pos x="47882969" y="45362813"/>
              </a:cxn>
              <a:cxn ang="0">
                <a:pos x="25201980" y="0"/>
              </a:cxn>
            </a:cxnLst>
            <a:rect l="0" t="0" r="0" b="0"/>
            <a:pathLst>
              <a:path w="19" h="18">
                <a:moveTo>
                  <a:pt x="10" y="0"/>
                </a:moveTo>
                <a:lnTo>
                  <a:pt x="0" y="18"/>
                </a:lnTo>
                <a:lnTo>
                  <a:pt x="19" y="18"/>
                </a:lnTo>
                <a:lnTo>
                  <a:pt x="10" y="0"/>
                </a:lnTo>
                <a:close/>
              </a:path>
            </a:pathLst>
          </a:custGeom>
          <a:solidFill>
            <a:schemeClr val="bg1">
              <a:alpha val="100000"/>
            </a:schemeClr>
          </a:solidFill>
          <a:ln w="9525">
            <a:noFill/>
          </a:ln>
        </p:spPr>
        <p:txBody>
          <a:bodyPr/>
          <a:lstStyle/>
          <a:p>
            <a:endParaRPr lang="zh-CN" altLang="en-US"/>
          </a:p>
        </p:txBody>
      </p:sp>
      <p:sp>
        <p:nvSpPr>
          <p:cNvPr id="55483" name="Freeform 190"/>
          <p:cNvSpPr>
            <a:spLocks noEditPoints="1"/>
          </p:cNvSpPr>
          <p:nvPr/>
        </p:nvSpPr>
        <p:spPr>
          <a:xfrm>
            <a:off x="7364413" y="3006725"/>
            <a:ext cx="95250" cy="57150"/>
          </a:xfrm>
          <a:custGeom>
            <a:avLst/>
            <a:gdLst/>
            <a:ahLst/>
            <a:cxnLst>
              <a:cxn ang="0">
                <a:pos x="159439429" y="0"/>
              </a:cxn>
              <a:cxn ang="0">
                <a:pos x="72004464" y="0"/>
              </a:cxn>
              <a:cxn ang="0">
                <a:pos x="0" y="130644900"/>
              </a:cxn>
              <a:cxn ang="0">
                <a:pos x="216013393" y="130644900"/>
              </a:cxn>
              <a:cxn ang="0">
                <a:pos x="159439429" y="0"/>
              </a:cxn>
              <a:cxn ang="0">
                <a:pos x="82291464" y="20903184"/>
              </a:cxn>
              <a:cxn ang="0">
                <a:pos x="144008929" y="20903184"/>
              </a:cxn>
              <a:cxn ang="0">
                <a:pos x="180011161" y="109741716"/>
              </a:cxn>
              <a:cxn ang="0">
                <a:pos x="36002232" y="109741716"/>
              </a:cxn>
              <a:cxn ang="0">
                <a:pos x="82291464" y="20903184"/>
              </a:cxn>
            </a:cxnLst>
            <a:rect l="0" t="0" r="0" b="0"/>
            <a:pathLst>
              <a:path w="42" h="25">
                <a:moveTo>
                  <a:pt x="31" y="0"/>
                </a:moveTo>
                <a:cubicBezTo>
                  <a:pt x="14" y="0"/>
                  <a:pt x="14" y="0"/>
                  <a:pt x="14" y="0"/>
                </a:cubicBezTo>
                <a:cubicBezTo>
                  <a:pt x="0" y="25"/>
                  <a:pt x="0" y="25"/>
                  <a:pt x="0" y="25"/>
                </a:cubicBezTo>
                <a:cubicBezTo>
                  <a:pt x="42" y="25"/>
                  <a:pt x="42" y="25"/>
                  <a:pt x="42" y="25"/>
                </a:cubicBezTo>
                <a:lnTo>
                  <a:pt x="31" y="0"/>
                </a:lnTo>
                <a:close/>
                <a:moveTo>
                  <a:pt x="16" y="4"/>
                </a:moveTo>
                <a:cubicBezTo>
                  <a:pt x="19" y="4"/>
                  <a:pt x="25" y="4"/>
                  <a:pt x="28" y="4"/>
                </a:cubicBezTo>
                <a:cubicBezTo>
                  <a:pt x="29" y="7"/>
                  <a:pt x="33" y="15"/>
                  <a:pt x="35" y="21"/>
                </a:cubicBezTo>
                <a:cubicBezTo>
                  <a:pt x="28" y="21"/>
                  <a:pt x="15" y="21"/>
                  <a:pt x="7" y="21"/>
                </a:cubicBezTo>
                <a:cubicBezTo>
                  <a:pt x="11" y="15"/>
                  <a:pt x="15" y="7"/>
                  <a:pt x="16" y="4"/>
                </a:cubicBezTo>
                <a:close/>
              </a:path>
            </a:pathLst>
          </a:custGeom>
          <a:solidFill>
            <a:schemeClr val="bg1">
              <a:alpha val="100000"/>
            </a:schemeClr>
          </a:solidFill>
          <a:ln w="9525">
            <a:noFill/>
          </a:ln>
        </p:spPr>
        <p:txBody>
          <a:bodyPr/>
          <a:lstStyle/>
          <a:p>
            <a:endParaRPr lang="zh-CN" altLang="en-US"/>
          </a:p>
        </p:txBody>
      </p:sp>
      <p:sp>
        <p:nvSpPr>
          <p:cNvPr id="55484" name="Freeform 191"/>
          <p:cNvSpPr/>
          <p:nvPr/>
        </p:nvSpPr>
        <p:spPr>
          <a:xfrm>
            <a:off x="7897813" y="3005138"/>
            <a:ext cx="71437" cy="52387"/>
          </a:xfrm>
          <a:custGeom>
            <a:avLst/>
            <a:gdLst/>
            <a:ahLst/>
            <a:cxnLst>
              <a:cxn ang="0">
                <a:pos x="69771625" y="119323920"/>
              </a:cxn>
              <a:cxn ang="0">
                <a:pos x="84722050" y="57067665"/>
              </a:cxn>
              <a:cxn ang="0">
                <a:pos x="94689744" y="114135329"/>
              </a:cxn>
              <a:cxn ang="0">
                <a:pos x="84722050" y="0"/>
              </a:cxn>
              <a:cxn ang="0">
                <a:pos x="69771625" y="119323920"/>
              </a:cxn>
            </a:cxnLst>
            <a:rect l="0" t="0" r="0" b="0"/>
            <a:pathLst>
              <a:path w="32" h="23">
                <a:moveTo>
                  <a:pt x="14" y="23"/>
                </a:moveTo>
                <a:cubicBezTo>
                  <a:pt x="14" y="23"/>
                  <a:pt x="10" y="17"/>
                  <a:pt x="17" y="11"/>
                </a:cubicBezTo>
                <a:cubicBezTo>
                  <a:pt x="17" y="11"/>
                  <a:pt x="23" y="15"/>
                  <a:pt x="19" y="22"/>
                </a:cubicBezTo>
                <a:cubicBezTo>
                  <a:pt x="19" y="22"/>
                  <a:pt x="32" y="13"/>
                  <a:pt x="17" y="0"/>
                </a:cubicBezTo>
                <a:cubicBezTo>
                  <a:pt x="17" y="0"/>
                  <a:pt x="0" y="11"/>
                  <a:pt x="14" y="23"/>
                </a:cubicBezTo>
                <a:close/>
              </a:path>
            </a:pathLst>
          </a:custGeom>
          <a:solidFill>
            <a:schemeClr val="bg1">
              <a:alpha val="100000"/>
            </a:schemeClr>
          </a:solidFill>
          <a:ln w="9525">
            <a:noFill/>
          </a:ln>
        </p:spPr>
        <p:txBody>
          <a:bodyPr/>
          <a:lstStyle/>
          <a:p>
            <a:endParaRPr lang="zh-CN" altLang="en-US"/>
          </a:p>
        </p:txBody>
      </p:sp>
      <p:sp>
        <p:nvSpPr>
          <p:cNvPr id="55485" name="Freeform 192"/>
          <p:cNvSpPr/>
          <p:nvPr/>
        </p:nvSpPr>
        <p:spPr>
          <a:xfrm>
            <a:off x="7915275" y="3081338"/>
            <a:ext cx="38100" cy="57150"/>
          </a:xfrm>
          <a:custGeom>
            <a:avLst/>
            <a:gdLst/>
            <a:ahLst/>
            <a:cxnLst>
              <a:cxn ang="0">
                <a:pos x="50229247" y="20903184"/>
              </a:cxn>
              <a:cxn ang="0">
                <a:pos x="50229247" y="15677388"/>
              </a:cxn>
              <a:cxn ang="0">
                <a:pos x="45206771" y="0"/>
              </a:cxn>
              <a:cxn ang="0">
                <a:pos x="30137100" y="10451592"/>
              </a:cxn>
              <a:cxn ang="0">
                <a:pos x="10044953" y="20903184"/>
              </a:cxn>
              <a:cxn ang="0">
                <a:pos x="0" y="10451592"/>
              </a:cxn>
              <a:cxn ang="0">
                <a:pos x="0" y="125419104"/>
              </a:cxn>
              <a:cxn ang="0">
                <a:pos x="5022476" y="130644900"/>
              </a:cxn>
              <a:cxn ang="0">
                <a:pos x="80366347" y="130644900"/>
              </a:cxn>
              <a:cxn ang="0">
                <a:pos x="85388824" y="125419104"/>
              </a:cxn>
              <a:cxn ang="0">
                <a:pos x="85388824" y="62709552"/>
              </a:cxn>
              <a:cxn ang="0">
                <a:pos x="80366347" y="62709552"/>
              </a:cxn>
              <a:cxn ang="0">
                <a:pos x="50229247" y="20903184"/>
              </a:cxn>
            </a:cxnLst>
            <a:rect l="0" t="0" r="0" b="0"/>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1"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solidFill>
            <a:schemeClr val="bg1">
              <a:alpha val="100000"/>
            </a:schemeClr>
          </a:solidFill>
          <a:ln w="9525">
            <a:noFill/>
          </a:ln>
        </p:spPr>
        <p:txBody>
          <a:bodyPr/>
          <a:lstStyle/>
          <a:p>
            <a:endParaRPr lang="zh-CN" altLang="en-US"/>
          </a:p>
        </p:txBody>
      </p:sp>
      <p:sp>
        <p:nvSpPr>
          <p:cNvPr id="55486" name="Freeform 193"/>
          <p:cNvSpPr/>
          <p:nvPr/>
        </p:nvSpPr>
        <p:spPr>
          <a:xfrm>
            <a:off x="7915275" y="3059113"/>
            <a:ext cx="38100" cy="44450"/>
          </a:xfrm>
          <a:custGeom>
            <a:avLst/>
            <a:gdLst/>
            <a:ahLst/>
            <a:cxnLst>
              <a:cxn ang="0">
                <a:pos x="15069671" y="59274075"/>
              </a:cxn>
              <a:cxn ang="0">
                <a:pos x="20092147" y="54335680"/>
              </a:cxn>
              <a:cxn ang="0">
                <a:pos x="45206771" y="39516050"/>
              </a:cxn>
              <a:cxn ang="0">
                <a:pos x="60274200" y="64214693"/>
              </a:cxn>
              <a:cxn ang="0">
                <a:pos x="60274200" y="69153088"/>
              </a:cxn>
              <a:cxn ang="0">
                <a:pos x="80366347" y="98790125"/>
              </a:cxn>
              <a:cxn ang="0">
                <a:pos x="85388824" y="93851730"/>
              </a:cxn>
              <a:cxn ang="0">
                <a:pos x="85388824" y="4940618"/>
              </a:cxn>
              <a:cxn ang="0">
                <a:pos x="80366347" y="0"/>
              </a:cxn>
              <a:cxn ang="0">
                <a:pos x="5022476" y="0"/>
              </a:cxn>
              <a:cxn ang="0">
                <a:pos x="0" y="4940618"/>
              </a:cxn>
              <a:cxn ang="0">
                <a:pos x="0" y="14819630"/>
              </a:cxn>
              <a:cxn ang="0">
                <a:pos x="0" y="14819630"/>
              </a:cxn>
              <a:cxn ang="0">
                <a:pos x="15069671" y="59274075"/>
              </a:cxn>
            </a:cxnLst>
            <a:rect l="0" t="0" r="0" b="0"/>
            <a:pathLst>
              <a:path w="17" h="20">
                <a:moveTo>
                  <a:pt x="3" y="12"/>
                </a:moveTo>
                <a:cubicBezTo>
                  <a:pt x="3" y="12"/>
                  <a:pt x="4" y="12"/>
                  <a:pt x="4" y="11"/>
                </a:cubicBezTo>
                <a:cubicBezTo>
                  <a:pt x="6"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0" y="3"/>
                  <a:pt x="0" y="3"/>
                  <a:pt x="0" y="3"/>
                </a:cubicBezTo>
                <a:cubicBezTo>
                  <a:pt x="1" y="7"/>
                  <a:pt x="2" y="11"/>
                  <a:pt x="3" y="12"/>
                </a:cubicBezTo>
                <a:close/>
              </a:path>
            </a:pathLst>
          </a:custGeom>
          <a:solidFill>
            <a:schemeClr val="bg1">
              <a:alpha val="100000"/>
            </a:schemeClr>
          </a:solidFill>
          <a:ln w="9525">
            <a:noFill/>
          </a:ln>
        </p:spPr>
        <p:txBody>
          <a:bodyPr/>
          <a:lstStyle/>
          <a:p>
            <a:endParaRPr lang="zh-CN" altLang="en-US"/>
          </a:p>
        </p:txBody>
      </p:sp>
      <p:sp>
        <p:nvSpPr>
          <p:cNvPr id="55487" name="Freeform 194"/>
          <p:cNvSpPr/>
          <p:nvPr/>
        </p:nvSpPr>
        <p:spPr>
          <a:xfrm>
            <a:off x="8004175" y="3005138"/>
            <a:ext cx="71438" cy="52387"/>
          </a:xfrm>
          <a:custGeom>
            <a:avLst/>
            <a:gdLst/>
            <a:ahLst/>
            <a:cxnLst>
              <a:cxn ang="0">
                <a:pos x="69772602" y="119323920"/>
              </a:cxn>
              <a:cxn ang="0">
                <a:pos x="79740435" y="57067665"/>
              </a:cxn>
              <a:cxn ang="0">
                <a:pos x="94691069" y="114135329"/>
              </a:cxn>
              <a:cxn ang="0">
                <a:pos x="79740435" y="0"/>
              </a:cxn>
              <a:cxn ang="0">
                <a:pos x="69772602" y="119323920"/>
              </a:cxn>
            </a:cxnLst>
            <a:rect l="0" t="0" r="0" b="0"/>
            <a:pathLst>
              <a:path w="32" h="23">
                <a:moveTo>
                  <a:pt x="14" y="23"/>
                </a:moveTo>
                <a:cubicBezTo>
                  <a:pt x="14" y="23"/>
                  <a:pt x="10" y="17"/>
                  <a:pt x="16" y="11"/>
                </a:cubicBezTo>
                <a:cubicBezTo>
                  <a:pt x="16" y="11"/>
                  <a:pt x="23" y="15"/>
                  <a:pt x="19" y="22"/>
                </a:cubicBezTo>
                <a:cubicBezTo>
                  <a:pt x="19" y="22"/>
                  <a:pt x="32" y="13"/>
                  <a:pt x="16" y="0"/>
                </a:cubicBezTo>
                <a:cubicBezTo>
                  <a:pt x="16" y="0"/>
                  <a:pt x="0" y="11"/>
                  <a:pt x="14" y="23"/>
                </a:cubicBezTo>
                <a:close/>
              </a:path>
            </a:pathLst>
          </a:custGeom>
          <a:solidFill>
            <a:schemeClr val="bg1">
              <a:alpha val="100000"/>
            </a:schemeClr>
          </a:solidFill>
          <a:ln w="9525">
            <a:noFill/>
          </a:ln>
        </p:spPr>
        <p:txBody>
          <a:bodyPr/>
          <a:lstStyle/>
          <a:p>
            <a:endParaRPr lang="zh-CN" altLang="en-US"/>
          </a:p>
        </p:txBody>
      </p:sp>
      <p:sp>
        <p:nvSpPr>
          <p:cNvPr id="55488" name="Freeform 195"/>
          <p:cNvSpPr/>
          <p:nvPr/>
        </p:nvSpPr>
        <p:spPr>
          <a:xfrm>
            <a:off x="8021638" y="3081338"/>
            <a:ext cx="36512" cy="57150"/>
          </a:xfrm>
          <a:custGeom>
            <a:avLst/>
            <a:gdLst/>
            <a:ahLst/>
            <a:cxnLst>
              <a:cxn ang="0">
                <a:pos x="46867716" y="20903184"/>
              </a:cxn>
              <a:cxn ang="0">
                <a:pos x="46867716" y="15677388"/>
              </a:cxn>
              <a:cxn ang="0">
                <a:pos x="41660192" y="0"/>
              </a:cxn>
              <a:cxn ang="0">
                <a:pos x="26037620" y="10451592"/>
              </a:cxn>
              <a:cxn ang="0">
                <a:pos x="10415048" y="20903184"/>
              </a:cxn>
              <a:cxn ang="0">
                <a:pos x="0" y="10451592"/>
              </a:cxn>
              <a:cxn ang="0">
                <a:pos x="0" y="125419104"/>
              </a:cxn>
              <a:cxn ang="0">
                <a:pos x="5207524" y="130644900"/>
              </a:cxn>
              <a:cxn ang="0">
                <a:pos x="78112860" y="130644900"/>
              </a:cxn>
              <a:cxn ang="0">
                <a:pos x="83320384" y="125419104"/>
              </a:cxn>
              <a:cxn ang="0">
                <a:pos x="83320384" y="62709552"/>
              </a:cxn>
              <a:cxn ang="0">
                <a:pos x="78112860" y="62709552"/>
              </a:cxn>
              <a:cxn ang="0">
                <a:pos x="46867716" y="20903184"/>
              </a:cxn>
            </a:cxnLst>
            <a:rect l="0" t="0" r="0" b="0"/>
            <a:pathLst>
              <a:path w="16" h="25">
                <a:moveTo>
                  <a:pt x="9" y="4"/>
                </a:moveTo>
                <a:cubicBezTo>
                  <a:pt x="9" y="3"/>
                  <a:pt x="9" y="3"/>
                  <a:pt x="9" y="3"/>
                </a:cubicBezTo>
                <a:cubicBezTo>
                  <a:pt x="9" y="2"/>
                  <a:pt x="9" y="0"/>
                  <a:pt x="8" y="0"/>
                </a:cubicBezTo>
                <a:cubicBezTo>
                  <a:pt x="8" y="0"/>
                  <a:pt x="7" y="0"/>
                  <a:pt x="5" y="2"/>
                </a:cubicBezTo>
                <a:cubicBezTo>
                  <a:pt x="4" y="4"/>
                  <a:pt x="3" y="4"/>
                  <a:pt x="2" y="4"/>
                </a:cubicBezTo>
                <a:cubicBezTo>
                  <a:pt x="1" y="3"/>
                  <a:pt x="0" y="3"/>
                  <a:pt x="0" y="2"/>
                </a:cubicBezTo>
                <a:cubicBezTo>
                  <a:pt x="0" y="24"/>
                  <a:pt x="0" y="24"/>
                  <a:pt x="0" y="24"/>
                </a:cubicBezTo>
                <a:cubicBezTo>
                  <a:pt x="0" y="24"/>
                  <a:pt x="0" y="25"/>
                  <a:pt x="1" y="25"/>
                </a:cubicBezTo>
                <a:cubicBezTo>
                  <a:pt x="15" y="25"/>
                  <a:pt x="15" y="25"/>
                  <a:pt x="15" y="25"/>
                </a:cubicBezTo>
                <a:cubicBezTo>
                  <a:pt x="16" y="25"/>
                  <a:pt x="16" y="24"/>
                  <a:pt x="16" y="24"/>
                </a:cubicBezTo>
                <a:cubicBezTo>
                  <a:pt x="16" y="12"/>
                  <a:pt x="16" y="12"/>
                  <a:pt x="16" y="12"/>
                </a:cubicBezTo>
                <a:cubicBezTo>
                  <a:pt x="16" y="12"/>
                  <a:pt x="16" y="12"/>
                  <a:pt x="15" y="12"/>
                </a:cubicBezTo>
                <a:cubicBezTo>
                  <a:pt x="12" y="12"/>
                  <a:pt x="10" y="6"/>
                  <a:pt x="9" y="4"/>
                </a:cubicBezTo>
                <a:close/>
              </a:path>
            </a:pathLst>
          </a:custGeom>
          <a:solidFill>
            <a:schemeClr val="bg1">
              <a:alpha val="100000"/>
            </a:schemeClr>
          </a:solidFill>
          <a:ln w="9525">
            <a:noFill/>
          </a:ln>
        </p:spPr>
        <p:txBody>
          <a:bodyPr/>
          <a:lstStyle/>
          <a:p>
            <a:endParaRPr lang="zh-CN" altLang="en-US"/>
          </a:p>
        </p:txBody>
      </p:sp>
      <p:sp>
        <p:nvSpPr>
          <p:cNvPr id="55489" name="Freeform 196"/>
          <p:cNvSpPr/>
          <p:nvPr/>
        </p:nvSpPr>
        <p:spPr>
          <a:xfrm>
            <a:off x="8021638" y="3059113"/>
            <a:ext cx="36512" cy="44450"/>
          </a:xfrm>
          <a:custGeom>
            <a:avLst/>
            <a:gdLst/>
            <a:ahLst/>
            <a:cxnLst>
              <a:cxn ang="0">
                <a:pos x="10415048" y="59274075"/>
              </a:cxn>
              <a:cxn ang="0">
                <a:pos x="20830096" y="54335680"/>
              </a:cxn>
              <a:cxn ang="0">
                <a:pos x="46867716" y="39516050"/>
              </a:cxn>
              <a:cxn ang="0">
                <a:pos x="57282764" y="64214693"/>
              </a:cxn>
              <a:cxn ang="0">
                <a:pos x="57282764" y="69153088"/>
              </a:cxn>
              <a:cxn ang="0">
                <a:pos x="78112860" y="98790125"/>
              </a:cxn>
              <a:cxn ang="0">
                <a:pos x="83320384" y="93851730"/>
              </a:cxn>
              <a:cxn ang="0">
                <a:pos x="83320384" y="4940618"/>
              </a:cxn>
              <a:cxn ang="0">
                <a:pos x="78112860" y="0"/>
              </a:cxn>
              <a:cxn ang="0">
                <a:pos x="5207524" y="0"/>
              </a:cxn>
              <a:cxn ang="0">
                <a:pos x="0" y="4940618"/>
              </a:cxn>
              <a:cxn ang="0">
                <a:pos x="0" y="14819630"/>
              </a:cxn>
              <a:cxn ang="0">
                <a:pos x="0" y="14819630"/>
              </a:cxn>
              <a:cxn ang="0">
                <a:pos x="10415048" y="59274075"/>
              </a:cxn>
            </a:cxnLst>
            <a:rect l="0" t="0" r="0" b="0"/>
            <a:pathLst>
              <a:path w="16" h="20">
                <a:moveTo>
                  <a:pt x="2" y="12"/>
                </a:moveTo>
                <a:cubicBezTo>
                  <a:pt x="3" y="12"/>
                  <a:pt x="3" y="12"/>
                  <a:pt x="4" y="11"/>
                </a:cubicBezTo>
                <a:cubicBezTo>
                  <a:pt x="6" y="9"/>
                  <a:pt x="7" y="8"/>
                  <a:pt x="9" y="8"/>
                </a:cubicBezTo>
                <a:cubicBezTo>
                  <a:pt x="10" y="9"/>
                  <a:pt x="11" y="11"/>
                  <a:pt x="11" y="13"/>
                </a:cubicBezTo>
                <a:cubicBezTo>
                  <a:pt x="11" y="14"/>
                  <a:pt x="11" y="14"/>
                  <a:pt x="11" y="14"/>
                </a:cubicBezTo>
                <a:cubicBezTo>
                  <a:pt x="12" y="16"/>
                  <a:pt x="14" y="20"/>
                  <a:pt x="15" y="20"/>
                </a:cubicBezTo>
                <a:cubicBezTo>
                  <a:pt x="16" y="20"/>
                  <a:pt x="16" y="20"/>
                  <a:pt x="16" y="19"/>
                </a:cubicBezTo>
                <a:cubicBezTo>
                  <a:pt x="16" y="1"/>
                  <a:pt x="16" y="1"/>
                  <a:pt x="16" y="1"/>
                </a:cubicBezTo>
                <a:cubicBezTo>
                  <a:pt x="16" y="0"/>
                  <a:pt x="16" y="0"/>
                  <a:pt x="15" y="0"/>
                </a:cubicBezTo>
                <a:cubicBezTo>
                  <a:pt x="1" y="0"/>
                  <a:pt x="1" y="0"/>
                  <a:pt x="1" y="0"/>
                </a:cubicBezTo>
                <a:cubicBezTo>
                  <a:pt x="0" y="0"/>
                  <a:pt x="0" y="0"/>
                  <a:pt x="0" y="1"/>
                </a:cubicBezTo>
                <a:cubicBezTo>
                  <a:pt x="0" y="3"/>
                  <a:pt x="0" y="3"/>
                  <a:pt x="0" y="3"/>
                </a:cubicBezTo>
                <a:cubicBezTo>
                  <a:pt x="0" y="3"/>
                  <a:pt x="0" y="3"/>
                  <a:pt x="0" y="3"/>
                </a:cubicBezTo>
                <a:cubicBezTo>
                  <a:pt x="0" y="7"/>
                  <a:pt x="1" y="11"/>
                  <a:pt x="2" y="12"/>
                </a:cubicBezTo>
                <a:close/>
              </a:path>
            </a:pathLst>
          </a:custGeom>
          <a:solidFill>
            <a:schemeClr val="bg1">
              <a:alpha val="100000"/>
            </a:schemeClr>
          </a:solidFill>
          <a:ln w="9525">
            <a:noFill/>
          </a:ln>
        </p:spPr>
        <p:txBody>
          <a:bodyPr/>
          <a:lstStyle/>
          <a:p>
            <a:endParaRPr lang="zh-CN" altLang="en-US"/>
          </a:p>
        </p:txBody>
      </p:sp>
      <p:sp>
        <p:nvSpPr>
          <p:cNvPr id="55490" name="Freeform 197"/>
          <p:cNvSpPr/>
          <p:nvPr/>
        </p:nvSpPr>
        <p:spPr>
          <a:xfrm>
            <a:off x="8102600" y="3005138"/>
            <a:ext cx="73025" cy="52387"/>
          </a:xfrm>
          <a:custGeom>
            <a:avLst/>
            <a:gdLst/>
            <a:ahLst/>
            <a:cxnLst>
              <a:cxn ang="0">
                <a:pos x="72906334" y="119323920"/>
              </a:cxn>
              <a:cxn ang="0">
                <a:pos x="88531402" y="57067665"/>
              </a:cxn>
              <a:cxn ang="0">
                <a:pos x="98946593" y="114135329"/>
              </a:cxn>
              <a:cxn ang="0">
                <a:pos x="88531402" y="0"/>
              </a:cxn>
              <a:cxn ang="0">
                <a:pos x="72906334" y="119323920"/>
              </a:cxn>
            </a:cxnLst>
            <a:rect l="0" t="0" r="0" b="0"/>
            <a:pathLst>
              <a:path w="32" h="23">
                <a:moveTo>
                  <a:pt x="14" y="23"/>
                </a:moveTo>
                <a:cubicBezTo>
                  <a:pt x="14" y="23"/>
                  <a:pt x="10" y="17"/>
                  <a:pt x="17" y="11"/>
                </a:cubicBezTo>
                <a:cubicBezTo>
                  <a:pt x="17" y="11"/>
                  <a:pt x="24" y="15"/>
                  <a:pt x="19" y="22"/>
                </a:cubicBezTo>
                <a:cubicBezTo>
                  <a:pt x="19" y="22"/>
                  <a:pt x="32" y="13"/>
                  <a:pt x="17" y="0"/>
                </a:cubicBezTo>
                <a:cubicBezTo>
                  <a:pt x="17" y="0"/>
                  <a:pt x="0" y="11"/>
                  <a:pt x="14" y="23"/>
                </a:cubicBezTo>
                <a:close/>
              </a:path>
            </a:pathLst>
          </a:custGeom>
          <a:solidFill>
            <a:schemeClr val="bg1">
              <a:alpha val="100000"/>
            </a:schemeClr>
          </a:solidFill>
          <a:ln w="9525">
            <a:noFill/>
          </a:ln>
        </p:spPr>
        <p:txBody>
          <a:bodyPr/>
          <a:lstStyle/>
          <a:p>
            <a:endParaRPr lang="zh-CN" altLang="en-US"/>
          </a:p>
        </p:txBody>
      </p:sp>
      <p:sp>
        <p:nvSpPr>
          <p:cNvPr id="55491" name="Freeform 198"/>
          <p:cNvSpPr/>
          <p:nvPr/>
        </p:nvSpPr>
        <p:spPr>
          <a:xfrm>
            <a:off x="8120063" y="3081338"/>
            <a:ext cx="39687" cy="57150"/>
          </a:xfrm>
          <a:custGeom>
            <a:avLst/>
            <a:gdLst/>
            <a:ahLst/>
            <a:cxnLst>
              <a:cxn ang="0">
                <a:pos x="54499589" y="20903184"/>
              </a:cxn>
              <a:cxn ang="0">
                <a:pos x="54499589" y="15677388"/>
              </a:cxn>
              <a:cxn ang="0">
                <a:pos x="49050797" y="0"/>
              </a:cxn>
              <a:cxn ang="0">
                <a:pos x="32699753" y="10451592"/>
              </a:cxn>
              <a:cxn ang="0">
                <a:pos x="10899918" y="20903184"/>
              </a:cxn>
              <a:cxn ang="0">
                <a:pos x="0" y="10451592"/>
              </a:cxn>
              <a:cxn ang="0">
                <a:pos x="0" y="125419104"/>
              </a:cxn>
              <a:cxn ang="0">
                <a:pos x="5451126" y="130644900"/>
              </a:cxn>
              <a:cxn ang="0">
                <a:pos x="87199343" y="130644900"/>
              </a:cxn>
              <a:cxn ang="0">
                <a:pos x="92650469" y="125419104"/>
              </a:cxn>
              <a:cxn ang="0">
                <a:pos x="92650469" y="62709552"/>
              </a:cxn>
              <a:cxn ang="0">
                <a:pos x="87199343" y="62709552"/>
              </a:cxn>
              <a:cxn ang="0">
                <a:pos x="54499589" y="20903184"/>
              </a:cxn>
            </a:cxnLst>
            <a:rect l="0" t="0" r="0" b="0"/>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2"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solidFill>
            <a:schemeClr val="bg1">
              <a:alpha val="100000"/>
            </a:schemeClr>
          </a:solidFill>
          <a:ln w="9525">
            <a:noFill/>
          </a:ln>
        </p:spPr>
        <p:txBody>
          <a:bodyPr/>
          <a:lstStyle/>
          <a:p>
            <a:endParaRPr lang="zh-CN" altLang="en-US"/>
          </a:p>
        </p:txBody>
      </p:sp>
      <p:sp>
        <p:nvSpPr>
          <p:cNvPr id="55492" name="Freeform 199"/>
          <p:cNvSpPr/>
          <p:nvPr/>
        </p:nvSpPr>
        <p:spPr>
          <a:xfrm>
            <a:off x="8120063" y="3059113"/>
            <a:ext cx="39687" cy="44450"/>
          </a:xfrm>
          <a:custGeom>
            <a:avLst/>
            <a:gdLst/>
            <a:ahLst/>
            <a:cxnLst>
              <a:cxn ang="0">
                <a:pos x="16351044" y="59274075"/>
              </a:cxn>
              <a:cxn ang="0">
                <a:pos x="21799836" y="54335680"/>
              </a:cxn>
              <a:cxn ang="0">
                <a:pos x="49050797" y="39516050"/>
              </a:cxn>
              <a:cxn ang="0">
                <a:pos x="65399507" y="64214693"/>
              </a:cxn>
              <a:cxn ang="0">
                <a:pos x="65399507" y="69153088"/>
              </a:cxn>
              <a:cxn ang="0">
                <a:pos x="87199343" y="98790125"/>
              </a:cxn>
              <a:cxn ang="0">
                <a:pos x="92650469" y="93851730"/>
              </a:cxn>
              <a:cxn ang="0">
                <a:pos x="92650469" y="4940618"/>
              </a:cxn>
              <a:cxn ang="0">
                <a:pos x="87199343" y="0"/>
              </a:cxn>
              <a:cxn ang="0">
                <a:pos x="5451126" y="0"/>
              </a:cxn>
              <a:cxn ang="0">
                <a:pos x="0" y="4940618"/>
              </a:cxn>
              <a:cxn ang="0">
                <a:pos x="0" y="14819630"/>
              </a:cxn>
              <a:cxn ang="0">
                <a:pos x="5451126" y="14819630"/>
              </a:cxn>
              <a:cxn ang="0">
                <a:pos x="16351044" y="59274075"/>
              </a:cxn>
            </a:cxnLst>
            <a:rect l="0" t="0" r="0" b="0"/>
            <a:pathLst>
              <a:path w="17" h="20">
                <a:moveTo>
                  <a:pt x="3" y="12"/>
                </a:moveTo>
                <a:cubicBezTo>
                  <a:pt x="3" y="12"/>
                  <a:pt x="4" y="12"/>
                  <a:pt x="4" y="11"/>
                </a:cubicBezTo>
                <a:cubicBezTo>
                  <a:pt x="7"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1" y="3"/>
                  <a:pt x="1" y="3"/>
                  <a:pt x="1" y="3"/>
                </a:cubicBezTo>
                <a:cubicBezTo>
                  <a:pt x="1" y="7"/>
                  <a:pt x="2" y="11"/>
                  <a:pt x="3" y="12"/>
                </a:cubicBezTo>
                <a:close/>
              </a:path>
            </a:pathLst>
          </a:custGeom>
          <a:solidFill>
            <a:schemeClr val="bg1">
              <a:alpha val="100000"/>
            </a:schemeClr>
          </a:solidFill>
          <a:ln w="9525">
            <a:noFill/>
          </a:ln>
        </p:spPr>
        <p:txBody>
          <a:bodyPr/>
          <a:lstStyle/>
          <a:p>
            <a:endParaRPr lang="zh-CN" altLang="en-US"/>
          </a:p>
        </p:txBody>
      </p:sp>
      <p:sp>
        <p:nvSpPr>
          <p:cNvPr id="55493" name="Rectangle 200"/>
          <p:cNvSpPr/>
          <p:nvPr/>
        </p:nvSpPr>
        <p:spPr>
          <a:xfrm>
            <a:off x="7881938" y="3267075"/>
            <a:ext cx="322262" cy="174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94" name="Freeform 201"/>
          <p:cNvSpPr/>
          <p:nvPr/>
        </p:nvSpPr>
        <p:spPr>
          <a:xfrm>
            <a:off x="7891463" y="3182938"/>
            <a:ext cx="303212" cy="80962"/>
          </a:xfrm>
          <a:custGeom>
            <a:avLst/>
            <a:gdLst/>
            <a:ahLst/>
            <a:cxnLst>
              <a:cxn ang="0">
                <a:pos x="610394954" y="25289380"/>
              </a:cxn>
              <a:cxn ang="0">
                <a:pos x="600305856" y="15173628"/>
              </a:cxn>
              <a:cxn ang="0">
                <a:pos x="580127659" y="25289380"/>
              </a:cxn>
              <a:cxn ang="0">
                <a:pos x="580127659" y="25289380"/>
              </a:cxn>
              <a:cxn ang="0">
                <a:pos x="554904912" y="40463008"/>
              </a:cxn>
              <a:cxn ang="0">
                <a:pos x="519593067" y="15173628"/>
              </a:cxn>
              <a:cxn ang="0">
                <a:pos x="504457173" y="10115752"/>
              </a:cxn>
              <a:cxn ang="0">
                <a:pos x="489323526" y="20231504"/>
              </a:cxn>
              <a:cxn ang="0">
                <a:pos x="489323526" y="20231504"/>
              </a:cxn>
              <a:cxn ang="0">
                <a:pos x="438878033" y="50578761"/>
              </a:cxn>
              <a:cxn ang="0">
                <a:pos x="378343442" y="15173628"/>
              </a:cxn>
              <a:cxn ang="0">
                <a:pos x="373298892" y="10115752"/>
              </a:cxn>
              <a:cxn ang="0">
                <a:pos x="363209794" y="0"/>
              </a:cxn>
              <a:cxn ang="0">
                <a:pos x="343031597" y="10115752"/>
              </a:cxn>
              <a:cxn ang="0">
                <a:pos x="272407907" y="15173628"/>
              </a:cxn>
              <a:cxn ang="0">
                <a:pos x="237096062" y="25289380"/>
              </a:cxn>
              <a:cxn ang="0">
                <a:pos x="227006963" y="35405132"/>
              </a:cxn>
              <a:cxn ang="0">
                <a:pos x="136202830" y="30347256"/>
              </a:cxn>
              <a:cxn ang="0">
                <a:pos x="70623690" y="30347256"/>
              </a:cxn>
              <a:cxn ang="0">
                <a:pos x="0" y="50578761"/>
              </a:cxn>
              <a:cxn ang="0">
                <a:pos x="0" y="182081289"/>
              </a:cxn>
              <a:cxn ang="0">
                <a:pos x="681018644" y="182081289"/>
              </a:cxn>
              <a:cxn ang="0">
                <a:pos x="681018644" y="50578761"/>
              </a:cxn>
              <a:cxn ang="0">
                <a:pos x="610394954" y="25289380"/>
              </a:cxn>
            </a:cxnLst>
            <a:rect l="0" t="0" r="0" b="0"/>
            <a:pathLst>
              <a:path w="135" h="36">
                <a:moveTo>
                  <a:pt x="121" y="5"/>
                </a:moveTo>
                <a:cubicBezTo>
                  <a:pt x="120" y="4"/>
                  <a:pt x="120" y="3"/>
                  <a:pt x="119" y="3"/>
                </a:cubicBezTo>
                <a:cubicBezTo>
                  <a:pt x="117" y="3"/>
                  <a:pt x="116" y="4"/>
                  <a:pt x="115" y="5"/>
                </a:cubicBezTo>
                <a:cubicBezTo>
                  <a:pt x="115" y="5"/>
                  <a:pt x="115" y="5"/>
                  <a:pt x="115" y="5"/>
                </a:cubicBezTo>
                <a:cubicBezTo>
                  <a:pt x="114" y="6"/>
                  <a:pt x="112" y="8"/>
                  <a:pt x="110" y="8"/>
                </a:cubicBezTo>
                <a:cubicBezTo>
                  <a:pt x="108" y="8"/>
                  <a:pt x="106" y="7"/>
                  <a:pt x="103" y="3"/>
                </a:cubicBezTo>
                <a:cubicBezTo>
                  <a:pt x="102" y="2"/>
                  <a:pt x="100" y="2"/>
                  <a:pt x="100" y="2"/>
                </a:cubicBezTo>
                <a:cubicBezTo>
                  <a:pt x="99" y="2"/>
                  <a:pt x="98" y="3"/>
                  <a:pt x="97" y="4"/>
                </a:cubicBezTo>
                <a:cubicBezTo>
                  <a:pt x="97" y="4"/>
                  <a:pt x="97" y="4"/>
                  <a:pt x="97" y="4"/>
                </a:cubicBezTo>
                <a:cubicBezTo>
                  <a:pt x="94" y="8"/>
                  <a:pt x="91" y="10"/>
                  <a:pt x="87" y="10"/>
                </a:cubicBezTo>
                <a:cubicBezTo>
                  <a:pt x="80" y="10"/>
                  <a:pt x="75" y="3"/>
                  <a:pt x="75" y="3"/>
                </a:cubicBezTo>
                <a:cubicBezTo>
                  <a:pt x="74" y="2"/>
                  <a:pt x="74" y="2"/>
                  <a:pt x="74" y="2"/>
                </a:cubicBezTo>
                <a:cubicBezTo>
                  <a:pt x="74" y="1"/>
                  <a:pt x="73" y="0"/>
                  <a:pt x="72" y="0"/>
                </a:cubicBezTo>
                <a:cubicBezTo>
                  <a:pt x="71" y="0"/>
                  <a:pt x="70" y="0"/>
                  <a:pt x="68" y="2"/>
                </a:cubicBezTo>
                <a:cubicBezTo>
                  <a:pt x="62" y="7"/>
                  <a:pt x="56" y="4"/>
                  <a:pt x="54" y="3"/>
                </a:cubicBezTo>
                <a:cubicBezTo>
                  <a:pt x="51" y="1"/>
                  <a:pt x="50" y="2"/>
                  <a:pt x="47" y="5"/>
                </a:cubicBezTo>
                <a:cubicBezTo>
                  <a:pt x="45" y="7"/>
                  <a:pt x="45" y="7"/>
                  <a:pt x="45" y="7"/>
                </a:cubicBezTo>
                <a:cubicBezTo>
                  <a:pt x="39" y="12"/>
                  <a:pt x="31" y="10"/>
                  <a:pt x="27" y="6"/>
                </a:cubicBezTo>
                <a:cubicBezTo>
                  <a:pt x="23" y="3"/>
                  <a:pt x="20" y="1"/>
                  <a:pt x="14" y="6"/>
                </a:cubicBezTo>
                <a:cubicBezTo>
                  <a:pt x="7" y="11"/>
                  <a:pt x="2" y="10"/>
                  <a:pt x="0" y="10"/>
                </a:cubicBezTo>
                <a:cubicBezTo>
                  <a:pt x="0" y="36"/>
                  <a:pt x="0" y="36"/>
                  <a:pt x="0" y="36"/>
                </a:cubicBezTo>
                <a:cubicBezTo>
                  <a:pt x="135" y="36"/>
                  <a:pt x="135" y="36"/>
                  <a:pt x="135" y="36"/>
                </a:cubicBezTo>
                <a:cubicBezTo>
                  <a:pt x="135" y="10"/>
                  <a:pt x="135" y="10"/>
                  <a:pt x="135" y="10"/>
                </a:cubicBezTo>
                <a:cubicBezTo>
                  <a:pt x="131" y="10"/>
                  <a:pt x="125" y="10"/>
                  <a:pt x="121" y="5"/>
                </a:cubicBezTo>
                <a:close/>
              </a:path>
            </a:pathLst>
          </a:custGeom>
          <a:solidFill>
            <a:schemeClr val="bg1">
              <a:alpha val="100000"/>
            </a:schemeClr>
          </a:solidFill>
          <a:ln w="9525">
            <a:noFill/>
          </a:ln>
        </p:spPr>
        <p:txBody>
          <a:bodyPr/>
          <a:lstStyle/>
          <a:p>
            <a:endParaRPr lang="zh-CN" altLang="en-US"/>
          </a:p>
        </p:txBody>
      </p:sp>
      <p:sp>
        <p:nvSpPr>
          <p:cNvPr id="55495" name="Freeform 202"/>
          <p:cNvSpPr/>
          <p:nvPr/>
        </p:nvSpPr>
        <p:spPr>
          <a:xfrm>
            <a:off x="7891463" y="3205163"/>
            <a:ext cx="0" cy="0"/>
          </a:xfrm>
          <a:custGeom>
            <a:avLst/>
            <a:gdLst/>
            <a:ahLst/>
            <a:cxnLst>
              <a:cxn ang="0">
                <a:pos x="0" y="0"/>
              </a:cxn>
              <a:cxn ang="0">
                <a:pos x="0" y="0"/>
              </a:cxn>
              <a:cxn ang="0">
                <a:pos x="0" y="0"/>
              </a:cxn>
              <a:cxn ang="0">
                <a:pos x="0" y="0"/>
              </a:cxn>
            </a:cxnLst>
            <a:rect l="0" t="0" r="0" b="0"/>
            <a:pathLst>
              <a:path>
                <a:moveTo>
                  <a:pt x="0" y="0"/>
                </a:moveTo>
                <a:cubicBezTo>
                  <a:pt x="0" y="0"/>
                  <a:pt x="0" y="0"/>
                  <a:pt x="0" y="0"/>
                </a:cubicBezTo>
                <a:cubicBezTo>
                  <a:pt x="0" y="0"/>
                  <a:pt x="0" y="0"/>
                  <a:pt x="0"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55496" name="Freeform 203"/>
          <p:cNvSpPr/>
          <p:nvPr/>
        </p:nvSpPr>
        <p:spPr>
          <a:xfrm>
            <a:off x="7891463" y="3205163"/>
            <a:ext cx="0" cy="0"/>
          </a:xfrm>
          <a:custGeom>
            <a:avLst/>
            <a:gdLst/>
            <a:ahLst/>
            <a:cxnLst>
              <a:cxn ang="0">
                <a:pos x="0" y="0"/>
              </a:cxn>
              <a:cxn ang="0">
                <a:pos x="0" y="0"/>
              </a:cxn>
              <a:cxn ang="0">
                <a:pos x="0" y="0"/>
              </a:cxn>
              <a:cxn ang="0">
                <a:pos x="0" y="0"/>
              </a:cxn>
            </a:cxnLst>
            <a:rect l="0" t="0" r="0" b="0"/>
            <a:pathLst>
              <a:path>
                <a:moveTo>
                  <a:pt x="0" y="0"/>
                </a:moveTo>
                <a:cubicBezTo>
                  <a:pt x="0" y="0"/>
                  <a:pt x="0" y="0"/>
                  <a:pt x="0" y="0"/>
                </a:cubicBezTo>
                <a:cubicBezTo>
                  <a:pt x="0" y="0"/>
                  <a:pt x="0" y="0"/>
                  <a:pt x="0"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55497" name="Freeform 204"/>
          <p:cNvSpPr/>
          <p:nvPr/>
        </p:nvSpPr>
        <p:spPr>
          <a:xfrm>
            <a:off x="7891463" y="3205163"/>
            <a:ext cx="1587" cy="0"/>
          </a:xfrm>
          <a:custGeom>
            <a:avLst/>
            <a:gdLst/>
            <a:ahLst/>
            <a:cxnLst>
              <a:cxn ang="0">
                <a:pos x="2518569" y="0"/>
              </a:cxn>
              <a:cxn ang="0">
                <a:pos x="0" y="0"/>
              </a:cxn>
              <a:cxn ang="0">
                <a:pos x="0" y="0"/>
              </a:cxn>
              <a:cxn ang="0">
                <a:pos x="2518569" y="0"/>
              </a:cxn>
            </a:cxnLst>
            <a:rect l="0" t="0" r="0" b="0"/>
            <a:pathLst>
              <a:path w="1">
                <a:moveTo>
                  <a:pt x="1" y="0"/>
                </a:moveTo>
                <a:cubicBezTo>
                  <a:pt x="1" y="0"/>
                  <a:pt x="1" y="0"/>
                  <a:pt x="0" y="0"/>
                </a:cubicBezTo>
                <a:cubicBezTo>
                  <a:pt x="0" y="0"/>
                  <a:pt x="0" y="0"/>
                  <a:pt x="0" y="0"/>
                </a:cubicBezTo>
                <a:cubicBezTo>
                  <a:pt x="1" y="0"/>
                  <a:pt x="1" y="0"/>
                  <a:pt x="1" y="0"/>
                </a:cubicBezTo>
                <a:close/>
              </a:path>
            </a:pathLst>
          </a:custGeom>
          <a:solidFill>
            <a:schemeClr val="bg1">
              <a:alpha val="100000"/>
            </a:schemeClr>
          </a:solidFill>
          <a:ln w="9525">
            <a:noFill/>
          </a:ln>
        </p:spPr>
        <p:txBody>
          <a:bodyPr/>
          <a:lstStyle/>
          <a:p>
            <a:endParaRPr lang="zh-CN" altLang="en-US"/>
          </a:p>
        </p:txBody>
      </p:sp>
      <p:sp>
        <p:nvSpPr>
          <p:cNvPr id="55498" name="Freeform 206"/>
          <p:cNvSpPr/>
          <p:nvPr/>
        </p:nvSpPr>
        <p:spPr>
          <a:xfrm>
            <a:off x="7878763" y="3143250"/>
            <a:ext cx="327025" cy="71438"/>
          </a:xfrm>
          <a:custGeom>
            <a:avLst/>
            <a:gdLst/>
            <a:ahLst/>
            <a:cxnLst>
              <a:cxn ang="0">
                <a:pos x="25433524" y="0"/>
              </a:cxn>
              <a:cxn ang="0">
                <a:pos x="5085803" y="19935667"/>
              </a:cxn>
              <a:cxn ang="0">
                <a:pos x="5085803" y="94691069"/>
              </a:cxn>
              <a:cxn ang="0">
                <a:pos x="30519326" y="129577370"/>
              </a:cxn>
              <a:cxn ang="0">
                <a:pos x="91557979" y="109643935"/>
              </a:cxn>
              <a:cxn ang="0">
                <a:pos x="167856294" y="114626736"/>
              </a:cxn>
              <a:cxn ang="0">
                <a:pos x="244156865" y="114626736"/>
              </a:cxn>
              <a:cxn ang="0">
                <a:pos x="305195517" y="94691069"/>
              </a:cxn>
              <a:cxn ang="0">
                <a:pos x="366234170" y="89708269"/>
              </a:cxn>
              <a:cxn ang="0">
                <a:pos x="417098962" y="94691069"/>
              </a:cxn>
              <a:cxn ang="0">
                <a:pos x="508656940" y="104658902"/>
              </a:cxn>
              <a:cxn ang="0">
                <a:pos x="554438185" y="99676102"/>
              </a:cxn>
              <a:cxn ang="0">
                <a:pos x="605302977" y="104658902"/>
              </a:cxn>
              <a:cxn ang="0">
                <a:pos x="651081966" y="104658902"/>
              </a:cxn>
              <a:cxn ang="0">
                <a:pos x="717208677" y="129577370"/>
              </a:cxn>
              <a:cxn ang="0">
                <a:pos x="737554142" y="104658902"/>
              </a:cxn>
              <a:cxn ang="0">
                <a:pos x="737554142" y="24918467"/>
              </a:cxn>
              <a:cxn ang="0">
                <a:pos x="707034816" y="4982801"/>
              </a:cxn>
              <a:cxn ang="0">
                <a:pos x="25433524" y="0"/>
              </a:cxn>
            </a:cxnLst>
            <a:rect l="0" t="0" r="0" b="0"/>
            <a:pathLst>
              <a:path w="145" h="32">
                <a:moveTo>
                  <a:pt x="5" y="0"/>
                </a:moveTo>
                <a:cubicBezTo>
                  <a:pt x="5" y="0"/>
                  <a:pt x="1" y="0"/>
                  <a:pt x="1" y="4"/>
                </a:cubicBezTo>
                <a:cubicBezTo>
                  <a:pt x="1" y="19"/>
                  <a:pt x="1" y="19"/>
                  <a:pt x="1" y="19"/>
                </a:cubicBezTo>
                <a:cubicBezTo>
                  <a:pt x="1" y="19"/>
                  <a:pt x="0" y="26"/>
                  <a:pt x="6" y="26"/>
                </a:cubicBezTo>
                <a:cubicBezTo>
                  <a:pt x="6" y="26"/>
                  <a:pt x="11" y="27"/>
                  <a:pt x="18" y="22"/>
                </a:cubicBezTo>
                <a:cubicBezTo>
                  <a:pt x="25" y="17"/>
                  <a:pt x="29" y="19"/>
                  <a:pt x="33" y="23"/>
                </a:cubicBezTo>
                <a:cubicBezTo>
                  <a:pt x="37" y="26"/>
                  <a:pt x="43" y="27"/>
                  <a:pt x="48" y="23"/>
                </a:cubicBezTo>
                <a:cubicBezTo>
                  <a:pt x="53" y="19"/>
                  <a:pt x="55" y="16"/>
                  <a:pt x="60" y="19"/>
                </a:cubicBezTo>
                <a:cubicBezTo>
                  <a:pt x="60" y="19"/>
                  <a:pt x="66" y="23"/>
                  <a:pt x="72" y="18"/>
                </a:cubicBezTo>
                <a:cubicBezTo>
                  <a:pt x="78" y="13"/>
                  <a:pt x="80" y="17"/>
                  <a:pt x="82" y="19"/>
                </a:cubicBezTo>
                <a:cubicBezTo>
                  <a:pt x="83" y="22"/>
                  <a:pt x="92" y="32"/>
                  <a:pt x="100" y="21"/>
                </a:cubicBezTo>
                <a:cubicBezTo>
                  <a:pt x="100" y="21"/>
                  <a:pt x="103" y="14"/>
                  <a:pt x="109" y="20"/>
                </a:cubicBezTo>
                <a:cubicBezTo>
                  <a:pt x="115" y="26"/>
                  <a:pt x="117" y="23"/>
                  <a:pt x="119" y="21"/>
                </a:cubicBezTo>
                <a:cubicBezTo>
                  <a:pt x="121" y="19"/>
                  <a:pt x="125" y="17"/>
                  <a:pt x="128" y="21"/>
                </a:cubicBezTo>
                <a:cubicBezTo>
                  <a:pt x="132" y="26"/>
                  <a:pt x="136" y="26"/>
                  <a:pt x="141" y="26"/>
                </a:cubicBezTo>
                <a:cubicBezTo>
                  <a:pt x="145" y="25"/>
                  <a:pt x="145" y="23"/>
                  <a:pt x="145" y="21"/>
                </a:cubicBezTo>
                <a:cubicBezTo>
                  <a:pt x="145" y="5"/>
                  <a:pt x="145" y="5"/>
                  <a:pt x="145" y="5"/>
                </a:cubicBezTo>
                <a:cubicBezTo>
                  <a:pt x="145" y="5"/>
                  <a:pt x="145" y="1"/>
                  <a:pt x="139" y="1"/>
                </a:cubicBezTo>
                <a:lnTo>
                  <a:pt x="5" y="0"/>
                </a:lnTo>
                <a:close/>
              </a:path>
            </a:pathLst>
          </a:custGeom>
          <a:solidFill>
            <a:schemeClr val="bg1">
              <a:alpha val="100000"/>
            </a:schemeClr>
          </a:solidFill>
          <a:ln w="9525">
            <a:noFill/>
          </a:ln>
        </p:spPr>
        <p:txBody>
          <a:bodyPr/>
          <a:lstStyle/>
          <a:p>
            <a:endParaRPr lang="zh-CN" altLang="en-US"/>
          </a:p>
        </p:txBody>
      </p:sp>
      <p:sp>
        <p:nvSpPr>
          <p:cNvPr id="55499" name="Oval 207"/>
          <p:cNvSpPr/>
          <p:nvPr/>
        </p:nvSpPr>
        <p:spPr>
          <a:xfrm>
            <a:off x="7926388" y="3205163"/>
            <a:ext cx="22225" cy="238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0" name="Oval 208"/>
          <p:cNvSpPr/>
          <p:nvPr/>
        </p:nvSpPr>
        <p:spPr>
          <a:xfrm>
            <a:off x="7994650" y="3205163"/>
            <a:ext cx="22225" cy="238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1" name="Oval 209"/>
          <p:cNvSpPr/>
          <p:nvPr/>
        </p:nvSpPr>
        <p:spPr>
          <a:xfrm>
            <a:off x="8061325" y="3205163"/>
            <a:ext cx="23813" cy="238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2" name="Oval 210"/>
          <p:cNvSpPr/>
          <p:nvPr/>
        </p:nvSpPr>
        <p:spPr>
          <a:xfrm>
            <a:off x="8129588" y="3205163"/>
            <a:ext cx="22225" cy="238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3" name="Rectangle 211"/>
          <p:cNvSpPr/>
          <p:nvPr/>
        </p:nvSpPr>
        <p:spPr>
          <a:xfrm>
            <a:off x="860425" y="3711575"/>
            <a:ext cx="314325" cy="2698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4" name="Rectangle 212"/>
          <p:cNvSpPr/>
          <p:nvPr/>
        </p:nvSpPr>
        <p:spPr>
          <a:xfrm>
            <a:off x="860425" y="3892550"/>
            <a:ext cx="314325" cy="2381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5" name="Freeform 213"/>
          <p:cNvSpPr/>
          <p:nvPr/>
        </p:nvSpPr>
        <p:spPr>
          <a:xfrm>
            <a:off x="1016000" y="3743325"/>
            <a:ext cx="0" cy="1588"/>
          </a:xfrm>
          <a:custGeom>
            <a:avLst/>
            <a:gdLst/>
            <a:ahLst/>
            <a:cxnLst>
              <a:cxn ang="0">
                <a:pos x="0" y="2521744"/>
              </a:cxn>
              <a:cxn ang="0">
                <a:pos x="0" y="2521744"/>
              </a:cxn>
              <a:cxn ang="0">
                <a:pos x="0" y="0"/>
              </a:cxn>
              <a:cxn ang="0">
                <a:pos x="0" y="2521744"/>
              </a:cxn>
            </a:cxnLst>
            <a:rect l="0" t="0" r="0" b="0"/>
            <a:pathLst>
              <a:path h="1">
                <a:moveTo>
                  <a:pt x="0" y="1"/>
                </a:moveTo>
                <a:lnTo>
                  <a:pt x="0" y="1"/>
                </a:lnTo>
                <a:lnTo>
                  <a:pt x="0" y="0"/>
                </a:lnTo>
                <a:lnTo>
                  <a:pt x="0" y="1"/>
                </a:lnTo>
                <a:close/>
              </a:path>
            </a:pathLst>
          </a:custGeom>
          <a:solidFill>
            <a:schemeClr val="bg1">
              <a:alpha val="100000"/>
            </a:schemeClr>
          </a:solidFill>
          <a:ln w="9525">
            <a:noFill/>
          </a:ln>
        </p:spPr>
        <p:txBody>
          <a:bodyPr/>
          <a:lstStyle/>
          <a:p>
            <a:endParaRPr lang="zh-CN" altLang="en-US"/>
          </a:p>
        </p:txBody>
      </p:sp>
      <p:sp>
        <p:nvSpPr>
          <p:cNvPr id="55506" name="Freeform 214"/>
          <p:cNvSpPr/>
          <p:nvPr/>
        </p:nvSpPr>
        <p:spPr>
          <a:xfrm>
            <a:off x="1085850" y="3743325"/>
            <a:ext cx="3175" cy="1588"/>
          </a:xfrm>
          <a:custGeom>
            <a:avLst/>
            <a:gdLst/>
            <a:ahLst/>
            <a:cxnLst>
              <a:cxn ang="0">
                <a:pos x="0" y="2521744"/>
              </a:cxn>
              <a:cxn ang="0">
                <a:pos x="5040313" y="2521744"/>
              </a:cxn>
              <a:cxn ang="0">
                <a:pos x="5040313" y="0"/>
              </a:cxn>
              <a:cxn ang="0">
                <a:pos x="0" y="2521744"/>
              </a:cxn>
            </a:cxnLst>
            <a:rect l="0" t="0" r="0" b="0"/>
            <a:pathLst>
              <a:path w="2" h="1">
                <a:moveTo>
                  <a:pt x="0" y="1"/>
                </a:moveTo>
                <a:lnTo>
                  <a:pt x="2" y="1"/>
                </a:lnTo>
                <a:lnTo>
                  <a:pt x="2" y="0"/>
                </a:lnTo>
                <a:lnTo>
                  <a:pt x="0" y="1"/>
                </a:lnTo>
                <a:close/>
              </a:path>
            </a:pathLst>
          </a:custGeom>
          <a:solidFill>
            <a:schemeClr val="bg1">
              <a:alpha val="100000"/>
            </a:schemeClr>
          </a:solidFill>
          <a:ln w="9525">
            <a:noFill/>
          </a:ln>
        </p:spPr>
        <p:txBody>
          <a:bodyPr/>
          <a:lstStyle/>
          <a:p>
            <a:endParaRPr lang="zh-CN" altLang="en-US"/>
          </a:p>
        </p:txBody>
      </p:sp>
      <p:sp>
        <p:nvSpPr>
          <p:cNvPr id="55507" name="Rectangle 215"/>
          <p:cNvSpPr/>
          <p:nvPr/>
        </p:nvSpPr>
        <p:spPr>
          <a:xfrm>
            <a:off x="946150" y="3744913"/>
            <a:ext cx="1588" cy="158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08" name="Freeform 216"/>
          <p:cNvSpPr/>
          <p:nvPr/>
        </p:nvSpPr>
        <p:spPr>
          <a:xfrm>
            <a:off x="874713" y="3744913"/>
            <a:ext cx="284162" cy="139700"/>
          </a:xfrm>
          <a:custGeom>
            <a:avLst/>
            <a:gdLst/>
            <a:ahLst/>
            <a:cxnLst>
              <a:cxn ang="0">
                <a:pos x="451106381" y="0"/>
              </a:cxn>
              <a:cxn ang="0">
                <a:pos x="393143683" y="216733438"/>
              </a:cxn>
              <a:cxn ang="0">
                <a:pos x="340219701" y="0"/>
              </a:cxn>
              <a:cxn ang="0">
                <a:pos x="335179398" y="0"/>
              </a:cxn>
              <a:cxn ang="0">
                <a:pos x="282257003" y="216733438"/>
              </a:cxn>
              <a:cxn ang="0">
                <a:pos x="224292718" y="0"/>
              </a:cxn>
              <a:cxn ang="0">
                <a:pos x="224292718" y="0"/>
              </a:cxn>
              <a:cxn ang="0">
                <a:pos x="168849378" y="216733438"/>
              </a:cxn>
              <a:cxn ang="0">
                <a:pos x="113406038" y="0"/>
              </a:cxn>
              <a:cxn ang="0">
                <a:pos x="113406038" y="0"/>
              </a:cxn>
              <a:cxn ang="0">
                <a:pos x="57962698" y="216733438"/>
              </a:cxn>
              <a:cxn ang="0">
                <a:pos x="2519358" y="0"/>
              </a:cxn>
              <a:cxn ang="0">
                <a:pos x="0" y="0"/>
              </a:cxn>
              <a:cxn ang="0">
                <a:pos x="0" y="221773750"/>
              </a:cxn>
              <a:cxn ang="0">
                <a:pos x="451106381" y="221773750"/>
              </a:cxn>
              <a:cxn ang="0">
                <a:pos x="451106381" y="0"/>
              </a:cxn>
              <a:cxn ang="0">
                <a:pos x="451106381" y="0"/>
              </a:cxn>
            </a:cxnLst>
            <a:rect l="0" t="0" r="0" b="0"/>
            <a:pathLst>
              <a:path w="179" h="88">
                <a:moveTo>
                  <a:pt x="179" y="0"/>
                </a:moveTo>
                <a:lnTo>
                  <a:pt x="156" y="86"/>
                </a:lnTo>
                <a:lnTo>
                  <a:pt x="135" y="0"/>
                </a:lnTo>
                <a:lnTo>
                  <a:pt x="133" y="0"/>
                </a:lnTo>
                <a:lnTo>
                  <a:pt x="112" y="86"/>
                </a:lnTo>
                <a:lnTo>
                  <a:pt x="89" y="0"/>
                </a:lnTo>
                <a:lnTo>
                  <a:pt x="67" y="86"/>
                </a:lnTo>
                <a:lnTo>
                  <a:pt x="45" y="0"/>
                </a:lnTo>
                <a:lnTo>
                  <a:pt x="23" y="86"/>
                </a:lnTo>
                <a:lnTo>
                  <a:pt x="1" y="0"/>
                </a:lnTo>
                <a:lnTo>
                  <a:pt x="0" y="0"/>
                </a:lnTo>
                <a:lnTo>
                  <a:pt x="0" y="88"/>
                </a:lnTo>
                <a:lnTo>
                  <a:pt x="179" y="88"/>
                </a:lnTo>
                <a:lnTo>
                  <a:pt x="179" y="0"/>
                </a:lnTo>
                <a:close/>
              </a:path>
            </a:pathLst>
          </a:custGeom>
          <a:solidFill>
            <a:schemeClr val="bg1">
              <a:alpha val="100000"/>
            </a:schemeClr>
          </a:solidFill>
          <a:ln w="9525">
            <a:noFill/>
          </a:ln>
        </p:spPr>
        <p:txBody>
          <a:bodyPr/>
          <a:lstStyle/>
          <a:p>
            <a:endParaRPr lang="zh-CN" altLang="en-US"/>
          </a:p>
        </p:txBody>
      </p:sp>
      <p:sp>
        <p:nvSpPr>
          <p:cNvPr id="55509" name="Freeform 217"/>
          <p:cNvSpPr/>
          <p:nvPr/>
        </p:nvSpPr>
        <p:spPr>
          <a:xfrm>
            <a:off x="946150" y="3743325"/>
            <a:ext cx="0" cy="1588"/>
          </a:xfrm>
          <a:custGeom>
            <a:avLst/>
            <a:gdLst/>
            <a:ahLst/>
            <a:cxnLst>
              <a:cxn ang="0">
                <a:pos x="0" y="0"/>
              </a:cxn>
              <a:cxn ang="0">
                <a:pos x="0" y="0"/>
              </a:cxn>
              <a:cxn ang="0">
                <a:pos x="0" y="2521744"/>
              </a:cxn>
              <a:cxn ang="0">
                <a:pos x="0" y="0"/>
              </a:cxn>
            </a:cxnLst>
            <a:rect l="0" t="0" r="0" b="0"/>
            <a:pathLst>
              <a:path h="1">
                <a:moveTo>
                  <a:pt x="0" y="0"/>
                </a:moveTo>
                <a:lnTo>
                  <a:pt x="0" y="0"/>
                </a:lnTo>
                <a:lnTo>
                  <a:pt x="0" y="1"/>
                </a:lnTo>
                <a:lnTo>
                  <a:pt x="0" y="0"/>
                </a:lnTo>
                <a:close/>
              </a:path>
            </a:pathLst>
          </a:custGeom>
          <a:solidFill>
            <a:schemeClr val="bg1">
              <a:alpha val="100000"/>
            </a:schemeClr>
          </a:solidFill>
          <a:ln w="9525">
            <a:noFill/>
          </a:ln>
        </p:spPr>
        <p:txBody>
          <a:bodyPr/>
          <a:lstStyle/>
          <a:p>
            <a:endParaRPr lang="zh-CN" altLang="en-US"/>
          </a:p>
        </p:txBody>
      </p:sp>
      <p:sp>
        <p:nvSpPr>
          <p:cNvPr id="55510" name="Rectangle 218"/>
          <p:cNvSpPr/>
          <p:nvPr/>
        </p:nvSpPr>
        <p:spPr>
          <a:xfrm>
            <a:off x="1016000" y="3743325"/>
            <a:ext cx="1588" cy="158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11" name="Freeform 219"/>
          <p:cNvSpPr/>
          <p:nvPr/>
        </p:nvSpPr>
        <p:spPr>
          <a:xfrm>
            <a:off x="1085850" y="3743325"/>
            <a:ext cx="3175" cy="0"/>
          </a:xfrm>
          <a:custGeom>
            <a:avLst/>
            <a:gdLst/>
            <a:ahLst/>
            <a:cxnLst>
              <a:cxn ang="0">
                <a:pos x="5040313" y="0"/>
              </a:cxn>
              <a:cxn ang="0">
                <a:pos x="0" y="0"/>
              </a:cxn>
              <a:cxn ang="0">
                <a:pos x="5040313" y="0"/>
              </a:cxn>
              <a:cxn ang="0">
                <a:pos x="5040313" y="0"/>
              </a:cxn>
            </a:cxnLst>
            <a:rect l="0" t="0" r="0" b="0"/>
            <a:pathLst>
              <a:path w="2">
                <a:moveTo>
                  <a:pt x="2" y="0"/>
                </a:moveTo>
                <a:lnTo>
                  <a:pt x="0" y="0"/>
                </a:lnTo>
                <a:lnTo>
                  <a:pt x="2" y="0"/>
                </a:lnTo>
                <a:close/>
              </a:path>
            </a:pathLst>
          </a:custGeom>
          <a:solidFill>
            <a:schemeClr val="bg1">
              <a:alpha val="100000"/>
            </a:schemeClr>
          </a:solidFill>
          <a:ln w="9525">
            <a:noFill/>
          </a:ln>
        </p:spPr>
        <p:txBody>
          <a:bodyPr/>
          <a:lstStyle/>
          <a:p>
            <a:endParaRPr lang="zh-CN" altLang="en-US"/>
          </a:p>
        </p:txBody>
      </p:sp>
      <p:sp>
        <p:nvSpPr>
          <p:cNvPr id="55512" name="Freeform 220"/>
          <p:cNvSpPr/>
          <p:nvPr/>
        </p:nvSpPr>
        <p:spPr>
          <a:xfrm>
            <a:off x="854075" y="3603625"/>
            <a:ext cx="328613" cy="80963"/>
          </a:xfrm>
          <a:custGeom>
            <a:avLst/>
            <a:gdLst/>
            <a:ahLst/>
            <a:cxnLst>
              <a:cxn ang="0">
                <a:pos x="739631337" y="20231754"/>
              </a:cxn>
              <a:cxn ang="0">
                <a:pos x="739631337" y="20231754"/>
              </a:cxn>
              <a:cxn ang="0">
                <a:pos x="739631337" y="20231754"/>
              </a:cxn>
              <a:cxn ang="0">
                <a:pos x="714301126" y="5057939"/>
              </a:cxn>
              <a:cxn ang="0">
                <a:pos x="60791154" y="151735907"/>
              </a:cxn>
              <a:cxn ang="0">
                <a:pos x="25330210" y="146677968"/>
              </a:cxn>
              <a:cxn ang="0">
                <a:pos x="0" y="166909722"/>
              </a:cxn>
              <a:cxn ang="0">
                <a:pos x="30396703" y="177025600"/>
              </a:cxn>
              <a:cxn ang="0">
                <a:pos x="60791154" y="161851784"/>
              </a:cxn>
              <a:cxn ang="0">
                <a:pos x="724434111" y="45521447"/>
              </a:cxn>
              <a:cxn ang="0">
                <a:pos x="739631337" y="20231754"/>
              </a:cxn>
              <a:cxn ang="0">
                <a:pos x="739631337" y="20231754"/>
              </a:cxn>
              <a:cxn ang="0">
                <a:pos x="739631337" y="20231754"/>
              </a:cxn>
            </a:cxnLst>
            <a:rect l="0" t="0" r="0" b="0"/>
            <a:pathLst>
              <a:path w="146" h="36">
                <a:moveTo>
                  <a:pt x="146" y="4"/>
                </a:moveTo>
                <a:cubicBezTo>
                  <a:pt x="146" y="4"/>
                  <a:pt x="146" y="4"/>
                  <a:pt x="146" y="4"/>
                </a:cubicBezTo>
                <a:cubicBezTo>
                  <a:pt x="146" y="4"/>
                  <a:pt x="146" y="4"/>
                  <a:pt x="146" y="4"/>
                </a:cubicBezTo>
                <a:cubicBezTo>
                  <a:pt x="145" y="0"/>
                  <a:pt x="141" y="1"/>
                  <a:pt x="141" y="1"/>
                </a:cubicBezTo>
                <a:cubicBezTo>
                  <a:pt x="12" y="30"/>
                  <a:pt x="12" y="30"/>
                  <a:pt x="12" y="30"/>
                </a:cubicBezTo>
                <a:cubicBezTo>
                  <a:pt x="11" y="29"/>
                  <a:pt x="8" y="28"/>
                  <a:pt x="5" y="29"/>
                </a:cubicBezTo>
                <a:cubicBezTo>
                  <a:pt x="2" y="29"/>
                  <a:pt x="0" y="31"/>
                  <a:pt x="0" y="33"/>
                </a:cubicBezTo>
                <a:cubicBezTo>
                  <a:pt x="0" y="35"/>
                  <a:pt x="3" y="36"/>
                  <a:pt x="6" y="35"/>
                </a:cubicBezTo>
                <a:cubicBezTo>
                  <a:pt x="9" y="35"/>
                  <a:pt x="11" y="34"/>
                  <a:pt x="12" y="32"/>
                </a:cubicBezTo>
                <a:cubicBezTo>
                  <a:pt x="143" y="9"/>
                  <a:pt x="143" y="9"/>
                  <a:pt x="143" y="9"/>
                </a:cubicBezTo>
                <a:cubicBezTo>
                  <a:pt x="143" y="9"/>
                  <a:pt x="146" y="8"/>
                  <a:pt x="146" y="4"/>
                </a:cubicBezTo>
                <a:cubicBezTo>
                  <a:pt x="146" y="4"/>
                  <a:pt x="146" y="4"/>
                  <a:pt x="146" y="4"/>
                </a:cubicBezTo>
                <a:cubicBezTo>
                  <a:pt x="146" y="4"/>
                  <a:pt x="146" y="4"/>
                  <a:pt x="146" y="4"/>
                </a:cubicBezTo>
                <a:close/>
              </a:path>
            </a:pathLst>
          </a:custGeom>
          <a:solidFill>
            <a:schemeClr val="bg1">
              <a:alpha val="100000"/>
            </a:schemeClr>
          </a:solidFill>
          <a:ln w="9525">
            <a:noFill/>
          </a:ln>
        </p:spPr>
        <p:txBody>
          <a:bodyPr/>
          <a:lstStyle/>
          <a:p>
            <a:endParaRPr lang="zh-CN" altLang="en-US"/>
          </a:p>
        </p:txBody>
      </p:sp>
      <p:sp>
        <p:nvSpPr>
          <p:cNvPr id="55513" name="Freeform 221"/>
          <p:cNvSpPr/>
          <p:nvPr/>
        </p:nvSpPr>
        <p:spPr>
          <a:xfrm>
            <a:off x="849313" y="3600450"/>
            <a:ext cx="331787" cy="77788"/>
          </a:xfrm>
          <a:custGeom>
            <a:avLst/>
            <a:gdLst/>
            <a:ahLst/>
            <a:cxnLst>
              <a:cxn ang="0">
                <a:pos x="0" y="20938699"/>
              </a:cxn>
              <a:cxn ang="0">
                <a:pos x="0" y="20938699"/>
              </a:cxn>
              <a:cxn ang="0">
                <a:pos x="0" y="20938699"/>
              </a:cxn>
              <a:cxn ang="0">
                <a:pos x="25470859" y="0"/>
              </a:cxn>
              <a:cxn ang="0">
                <a:pos x="687728996" y="151798706"/>
              </a:cxn>
              <a:cxn ang="0">
                <a:pos x="718296284" y="141329357"/>
              </a:cxn>
              <a:cxn ang="0">
                <a:pos x="743767144" y="167500443"/>
              </a:cxn>
              <a:cxn ang="0">
                <a:pos x="713202113" y="177969792"/>
              </a:cxn>
              <a:cxn ang="0">
                <a:pos x="682634825" y="162265768"/>
              </a:cxn>
              <a:cxn ang="0">
                <a:pos x="15282515" y="47109786"/>
              </a:cxn>
              <a:cxn ang="0">
                <a:pos x="0" y="20938699"/>
              </a:cxn>
              <a:cxn ang="0">
                <a:pos x="0" y="20938699"/>
              </a:cxn>
              <a:cxn ang="0">
                <a:pos x="0" y="20938699"/>
              </a:cxn>
            </a:cxnLst>
            <a:rect l="0" t="0" r="0" b="0"/>
            <a:pathLst>
              <a:path w="147" h="34">
                <a:moveTo>
                  <a:pt x="0" y="4"/>
                </a:moveTo>
                <a:cubicBezTo>
                  <a:pt x="0" y="4"/>
                  <a:pt x="0" y="4"/>
                  <a:pt x="0" y="4"/>
                </a:cubicBezTo>
                <a:cubicBezTo>
                  <a:pt x="0" y="4"/>
                  <a:pt x="0" y="4"/>
                  <a:pt x="0" y="4"/>
                </a:cubicBezTo>
                <a:cubicBezTo>
                  <a:pt x="1" y="0"/>
                  <a:pt x="5" y="0"/>
                  <a:pt x="5" y="0"/>
                </a:cubicBezTo>
                <a:cubicBezTo>
                  <a:pt x="135" y="29"/>
                  <a:pt x="135" y="29"/>
                  <a:pt x="135" y="29"/>
                </a:cubicBezTo>
                <a:cubicBezTo>
                  <a:pt x="136" y="28"/>
                  <a:pt x="138" y="27"/>
                  <a:pt x="141" y="27"/>
                </a:cubicBezTo>
                <a:cubicBezTo>
                  <a:pt x="144" y="28"/>
                  <a:pt x="147" y="30"/>
                  <a:pt x="146" y="32"/>
                </a:cubicBezTo>
                <a:cubicBezTo>
                  <a:pt x="146" y="33"/>
                  <a:pt x="143" y="34"/>
                  <a:pt x="140" y="34"/>
                </a:cubicBezTo>
                <a:cubicBezTo>
                  <a:pt x="137" y="33"/>
                  <a:pt x="135" y="32"/>
                  <a:pt x="134" y="31"/>
                </a:cubicBezTo>
                <a:cubicBezTo>
                  <a:pt x="3" y="9"/>
                  <a:pt x="3" y="9"/>
                  <a:pt x="3" y="9"/>
                </a:cubicBezTo>
                <a:cubicBezTo>
                  <a:pt x="3" y="9"/>
                  <a:pt x="0" y="8"/>
                  <a:pt x="0" y="4"/>
                </a:cubicBezTo>
                <a:cubicBezTo>
                  <a:pt x="0" y="4"/>
                  <a:pt x="0" y="4"/>
                  <a:pt x="0" y="4"/>
                </a:cubicBezTo>
                <a:cubicBezTo>
                  <a:pt x="0" y="4"/>
                  <a:pt x="0" y="4"/>
                  <a:pt x="0" y="4"/>
                </a:cubicBezTo>
                <a:close/>
              </a:path>
            </a:pathLst>
          </a:custGeom>
          <a:solidFill>
            <a:schemeClr val="bg1">
              <a:alpha val="100000"/>
            </a:schemeClr>
          </a:solidFill>
          <a:ln w="9525">
            <a:noFill/>
          </a:ln>
        </p:spPr>
        <p:txBody>
          <a:bodyPr/>
          <a:lstStyle/>
          <a:p>
            <a:endParaRPr lang="zh-CN" altLang="en-US"/>
          </a:p>
        </p:txBody>
      </p:sp>
      <p:sp>
        <p:nvSpPr>
          <p:cNvPr id="55514" name="Freeform 222"/>
          <p:cNvSpPr>
            <a:spLocks noEditPoints="1"/>
          </p:cNvSpPr>
          <p:nvPr/>
        </p:nvSpPr>
        <p:spPr>
          <a:xfrm>
            <a:off x="1474788" y="3506788"/>
            <a:ext cx="439737" cy="503237"/>
          </a:xfrm>
          <a:custGeom>
            <a:avLst/>
            <a:gdLst/>
            <a:ahLst/>
            <a:cxnLst>
              <a:cxn ang="0">
                <a:pos x="798393262" y="881012277"/>
              </a:cxn>
              <a:cxn ang="0">
                <a:pos x="691600313" y="753700086"/>
              </a:cxn>
              <a:cxn ang="0">
                <a:pos x="752624533" y="565275064"/>
              </a:cxn>
              <a:cxn ang="0">
                <a:pos x="513615071" y="544904121"/>
              </a:cxn>
              <a:cxn ang="0">
                <a:pos x="457678270" y="402312030"/>
              </a:cxn>
              <a:cxn ang="0">
                <a:pos x="594979946" y="346294756"/>
              </a:cxn>
              <a:cxn ang="0">
                <a:pos x="783135516" y="310646169"/>
              </a:cxn>
              <a:cxn ang="0">
                <a:pos x="727198715" y="280090882"/>
              </a:cxn>
              <a:cxn ang="0">
                <a:pos x="747539370" y="234257952"/>
              </a:cxn>
              <a:cxn ang="0">
                <a:pos x="686515149" y="198609365"/>
              </a:cxn>
              <a:cxn ang="0">
                <a:pos x="615320602" y="208795965"/>
              </a:cxn>
              <a:cxn ang="0">
                <a:pos x="676344822" y="117127848"/>
              </a:cxn>
              <a:cxn ang="0">
                <a:pos x="544128309" y="234257952"/>
              </a:cxn>
              <a:cxn ang="0">
                <a:pos x="554298636" y="137498791"/>
              </a:cxn>
              <a:cxn ang="0">
                <a:pos x="493274416" y="173147378"/>
              </a:cxn>
              <a:cxn ang="0">
                <a:pos x="574639291" y="61110574"/>
              </a:cxn>
              <a:cxn ang="0">
                <a:pos x="452590851" y="168054078"/>
              </a:cxn>
              <a:cxn ang="0">
                <a:pos x="478018925" y="25461987"/>
              </a:cxn>
              <a:cxn ang="0">
                <a:pos x="427165032" y="213887008"/>
              </a:cxn>
              <a:cxn ang="0">
                <a:pos x="361055648" y="254628895"/>
              </a:cxn>
              <a:cxn ang="0">
                <a:pos x="340714993" y="229164652"/>
              </a:cxn>
              <a:cxn ang="0">
                <a:pos x="274605609" y="229164652"/>
              </a:cxn>
              <a:cxn ang="0">
                <a:pos x="320374338" y="259719939"/>
              </a:cxn>
              <a:cxn ang="0">
                <a:pos x="355970484" y="320830513"/>
              </a:cxn>
              <a:cxn ang="0">
                <a:pos x="244094626" y="432867317"/>
              </a:cxn>
              <a:cxn ang="0">
                <a:pos x="162729751" y="519442134"/>
              </a:cxn>
              <a:cxn ang="0">
                <a:pos x="50853893" y="493977891"/>
              </a:cxn>
              <a:cxn ang="0">
                <a:pos x="10170328" y="565275064"/>
              </a:cxn>
              <a:cxn ang="0">
                <a:pos x="152559423" y="824995003"/>
              </a:cxn>
              <a:cxn ang="0">
                <a:pos x="167814915" y="733329142"/>
              </a:cxn>
              <a:cxn ang="0">
                <a:pos x="76279712" y="595830351"/>
              </a:cxn>
              <a:cxn ang="0">
                <a:pos x="493274416" y="758791129"/>
              </a:cxn>
              <a:cxn ang="0">
                <a:pos x="742454206" y="921754164"/>
              </a:cxn>
              <a:cxn ang="0">
                <a:pos x="971293341" y="1135641172"/>
              </a:cxn>
              <a:cxn ang="0">
                <a:pos x="610235438" y="259719939"/>
              </a:cxn>
              <a:cxn ang="0">
                <a:pos x="661089330" y="244442295"/>
              </a:cxn>
              <a:cxn ang="0">
                <a:pos x="650919003" y="315739469"/>
              </a:cxn>
              <a:cxn ang="0">
                <a:pos x="610235438" y="259719939"/>
              </a:cxn>
              <a:cxn ang="0">
                <a:pos x="579724455" y="269906539"/>
              </a:cxn>
              <a:cxn ang="0">
                <a:pos x="539043145" y="285184182"/>
              </a:cxn>
            </a:cxnLst>
            <a:rect l="0" t="0" r="0" b="0"/>
            <a:pathLst>
              <a:path w="195" h="223">
                <a:moveTo>
                  <a:pt x="192" y="212"/>
                </a:moveTo>
                <a:cubicBezTo>
                  <a:pt x="192" y="212"/>
                  <a:pt x="164" y="194"/>
                  <a:pt x="157" y="173"/>
                </a:cubicBezTo>
                <a:cubicBezTo>
                  <a:pt x="157" y="173"/>
                  <a:pt x="155" y="166"/>
                  <a:pt x="148" y="165"/>
                </a:cubicBezTo>
                <a:cubicBezTo>
                  <a:pt x="142" y="163"/>
                  <a:pt x="135" y="154"/>
                  <a:pt x="136" y="148"/>
                </a:cubicBezTo>
                <a:cubicBezTo>
                  <a:pt x="137" y="141"/>
                  <a:pt x="144" y="139"/>
                  <a:pt x="141" y="127"/>
                </a:cubicBezTo>
                <a:cubicBezTo>
                  <a:pt x="141" y="127"/>
                  <a:pt x="154" y="119"/>
                  <a:pt x="148" y="111"/>
                </a:cubicBezTo>
                <a:cubicBezTo>
                  <a:pt x="148" y="111"/>
                  <a:pt x="139" y="119"/>
                  <a:pt x="132" y="114"/>
                </a:cubicBezTo>
                <a:cubicBezTo>
                  <a:pt x="125" y="110"/>
                  <a:pt x="115" y="106"/>
                  <a:pt x="101" y="107"/>
                </a:cubicBezTo>
                <a:cubicBezTo>
                  <a:pt x="86" y="108"/>
                  <a:pt x="72" y="102"/>
                  <a:pt x="77" y="93"/>
                </a:cubicBezTo>
                <a:cubicBezTo>
                  <a:pt x="83" y="84"/>
                  <a:pt x="90" y="79"/>
                  <a:pt x="90" y="79"/>
                </a:cubicBezTo>
                <a:cubicBezTo>
                  <a:pt x="90" y="79"/>
                  <a:pt x="97" y="73"/>
                  <a:pt x="99" y="71"/>
                </a:cubicBezTo>
                <a:cubicBezTo>
                  <a:pt x="101" y="69"/>
                  <a:pt x="112" y="74"/>
                  <a:pt x="117" y="68"/>
                </a:cubicBezTo>
                <a:cubicBezTo>
                  <a:pt x="117" y="68"/>
                  <a:pt x="118" y="66"/>
                  <a:pt x="121" y="67"/>
                </a:cubicBezTo>
                <a:cubicBezTo>
                  <a:pt x="124" y="68"/>
                  <a:pt x="141" y="68"/>
                  <a:pt x="154" y="61"/>
                </a:cubicBezTo>
                <a:cubicBezTo>
                  <a:pt x="154" y="61"/>
                  <a:pt x="155" y="56"/>
                  <a:pt x="152" y="57"/>
                </a:cubicBezTo>
                <a:cubicBezTo>
                  <a:pt x="149" y="58"/>
                  <a:pt x="138" y="61"/>
                  <a:pt x="143" y="55"/>
                </a:cubicBezTo>
                <a:cubicBezTo>
                  <a:pt x="148" y="49"/>
                  <a:pt x="150" y="49"/>
                  <a:pt x="150" y="49"/>
                </a:cubicBezTo>
                <a:cubicBezTo>
                  <a:pt x="150" y="49"/>
                  <a:pt x="150" y="44"/>
                  <a:pt x="147" y="46"/>
                </a:cubicBezTo>
                <a:cubicBezTo>
                  <a:pt x="144" y="49"/>
                  <a:pt x="134" y="56"/>
                  <a:pt x="134" y="51"/>
                </a:cubicBezTo>
                <a:cubicBezTo>
                  <a:pt x="134" y="46"/>
                  <a:pt x="135" y="39"/>
                  <a:pt x="135" y="39"/>
                </a:cubicBezTo>
                <a:cubicBezTo>
                  <a:pt x="135" y="39"/>
                  <a:pt x="133" y="39"/>
                  <a:pt x="130" y="40"/>
                </a:cubicBezTo>
                <a:cubicBezTo>
                  <a:pt x="127" y="42"/>
                  <a:pt x="117" y="47"/>
                  <a:pt x="121" y="41"/>
                </a:cubicBezTo>
                <a:cubicBezTo>
                  <a:pt x="124" y="35"/>
                  <a:pt x="126" y="28"/>
                  <a:pt x="135" y="26"/>
                </a:cubicBezTo>
                <a:cubicBezTo>
                  <a:pt x="135" y="26"/>
                  <a:pt x="138" y="21"/>
                  <a:pt x="133" y="23"/>
                </a:cubicBezTo>
                <a:cubicBezTo>
                  <a:pt x="127" y="25"/>
                  <a:pt x="116" y="31"/>
                  <a:pt x="114" y="41"/>
                </a:cubicBezTo>
                <a:cubicBezTo>
                  <a:pt x="112" y="51"/>
                  <a:pt x="109" y="46"/>
                  <a:pt x="107" y="46"/>
                </a:cubicBezTo>
                <a:cubicBezTo>
                  <a:pt x="105" y="47"/>
                  <a:pt x="97" y="45"/>
                  <a:pt x="101" y="36"/>
                </a:cubicBezTo>
                <a:cubicBezTo>
                  <a:pt x="106" y="28"/>
                  <a:pt x="109" y="27"/>
                  <a:pt x="109" y="27"/>
                </a:cubicBezTo>
                <a:cubicBezTo>
                  <a:pt x="109" y="27"/>
                  <a:pt x="113" y="23"/>
                  <a:pt x="109" y="24"/>
                </a:cubicBezTo>
                <a:cubicBezTo>
                  <a:pt x="106" y="24"/>
                  <a:pt x="99" y="29"/>
                  <a:pt x="97" y="34"/>
                </a:cubicBezTo>
                <a:cubicBezTo>
                  <a:pt x="97" y="34"/>
                  <a:pt x="93" y="38"/>
                  <a:pt x="94" y="32"/>
                </a:cubicBezTo>
                <a:cubicBezTo>
                  <a:pt x="95" y="27"/>
                  <a:pt x="97" y="16"/>
                  <a:pt x="113" y="12"/>
                </a:cubicBezTo>
                <a:cubicBezTo>
                  <a:pt x="113" y="12"/>
                  <a:pt x="114" y="8"/>
                  <a:pt x="111" y="9"/>
                </a:cubicBezTo>
                <a:cubicBezTo>
                  <a:pt x="109" y="10"/>
                  <a:pt x="93" y="12"/>
                  <a:pt x="89" y="33"/>
                </a:cubicBezTo>
                <a:cubicBezTo>
                  <a:pt x="89" y="33"/>
                  <a:pt x="87" y="38"/>
                  <a:pt x="85" y="32"/>
                </a:cubicBezTo>
                <a:cubicBezTo>
                  <a:pt x="83" y="26"/>
                  <a:pt x="80" y="13"/>
                  <a:pt x="94" y="5"/>
                </a:cubicBezTo>
                <a:cubicBezTo>
                  <a:pt x="94" y="5"/>
                  <a:pt x="96" y="0"/>
                  <a:pt x="93" y="1"/>
                </a:cubicBezTo>
                <a:cubicBezTo>
                  <a:pt x="90" y="2"/>
                  <a:pt x="69" y="13"/>
                  <a:pt x="84" y="42"/>
                </a:cubicBezTo>
                <a:cubicBezTo>
                  <a:pt x="84" y="42"/>
                  <a:pt x="88" y="48"/>
                  <a:pt x="85" y="48"/>
                </a:cubicBezTo>
                <a:cubicBezTo>
                  <a:pt x="85" y="48"/>
                  <a:pt x="77" y="50"/>
                  <a:pt x="71" y="50"/>
                </a:cubicBezTo>
                <a:cubicBezTo>
                  <a:pt x="71" y="50"/>
                  <a:pt x="67" y="49"/>
                  <a:pt x="64" y="50"/>
                </a:cubicBezTo>
                <a:cubicBezTo>
                  <a:pt x="66" y="49"/>
                  <a:pt x="67" y="47"/>
                  <a:pt x="67" y="45"/>
                </a:cubicBezTo>
                <a:cubicBezTo>
                  <a:pt x="67" y="42"/>
                  <a:pt x="64" y="39"/>
                  <a:pt x="60" y="39"/>
                </a:cubicBezTo>
                <a:cubicBezTo>
                  <a:pt x="56" y="39"/>
                  <a:pt x="54" y="42"/>
                  <a:pt x="54" y="45"/>
                </a:cubicBezTo>
                <a:cubicBezTo>
                  <a:pt x="54" y="49"/>
                  <a:pt x="56" y="52"/>
                  <a:pt x="60" y="52"/>
                </a:cubicBezTo>
                <a:cubicBezTo>
                  <a:pt x="61" y="52"/>
                  <a:pt x="62" y="52"/>
                  <a:pt x="63" y="51"/>
                </a:cubicBezTo>
                <a:cubicBezTo>
                  <a:pt x="62" y="52"/>
                  <a:pt x="62" y="53"/>
                  <a:pt x="62" y="54"/>
                </a:cubicBezTo>
                <a:cubicBezTo>
                  <a:pt x="62" y="54"/>
                  <a:pt x="64" y="59"/>
                  <a:pt x="70" y="63"/>
                </a:cubicBezTo>
                <a:cubicBezTo>
                  <a:pt x="75" y="67"/>
                  <a:pt x="76" y="68"/>
                  <a:pt x="72" y="71"/>
                </a:cubicBezTo>
                <a:cubicBezTo>
                  <a:pt x="67" y="74"/>
                  <a:pt x="48" y="85"/>
                  <a:pt x="48" y="85"/>
                </a:cubicBezTo>
                <a:cubicBezTo>
                  <a:pt x="48" y="85"/>
                  <a:pt x="37" y="91"/>
                  <a:pt x="40" y="104"/>
                </a:cubicBezTo>
                <a:cubicBezTo>
                  <a:pt x="40" y="104"/>
                  <a:pt x="41" y="107"/>
                  <a:pt x="32" y="102"/>
                </a:cubicBezTo>
                <a:cubicBezTo>
                  <a:pt x="18" y="97"/>
                  <a:pt x="18" y="97"/>
                  <a:pt x="18" y="97"/>
                </a:cubicBezTo>
                <a:cubicBezTo>
                  <a:pt x="18" y="97"/>
                  <a:pt x="13" y="93"/>
                  <a:pt x="10" y="97"/>
                </a:cubicBezTo>
                <a:cubicBezTo>
                  <a:pt x="7" y="101"/>
                  <a:pt x="4" y="103"/>
                  <a:pt x="4" y="103"/>
                </a:cubicBezTo>
                <a:cubicBezTo>
                  <a:pt x="4" y="103"/>
                  <a:pt x="0" y="105"/>
                  <a:pt x="2" y="111"/>
                </a:cubicBezTo>
                <a:cubicBezTo>
                  <a:pt x="3" y="117"/>
                  <a:pt x="7" y="136"/>
                  <a:pt x="21" y="151"/>
                </a:cubicBezTo>
                <a:cubicBezTo>
                  <a:pt x="21" y="151"/>
                  <a:pt x="24" y="158"/>
                  <a:pt x="30" y="162"/>
                </a:cubicBezTo>
                <a:cubicBezTo>
                  <a:pt x="30" y="162"/>
                  <a:pt x="33" y="156"/>
                  <a:pt x="32" y="151"/>
                </a:cubicBezTo>
                <a:cubicBezTo>
                  <a:pt x="32" y="151"/>
                  <a:pt x="36" y="149"/>
                  <a:pt x="33" y="144"/>
                </a:cubicBezTo>
                <a:cubicBezTo>
                  <a:pt x="28" y="140"/>
                  <a:pt x="28" y="140"/>
                  <a:pt x="28" y="140"/>
                </a:cubicBezTo>
                <a:cubicBezTo>
                  <a:pt x="28" y="140"/>
                  <a:pt x="15" y="125"/>
                  <a:pt x="15" y="117"/>
                </a:cubicBezTo>
                <a:cubicBezTo>
                  <a:pt x="15" y="117"/>
                  <a:pt x="20" y="114"/>
                  <a:pt x="37" y="131"/>
                </a:cubicBezTo>
                <a:cubicBezTo>
                  <a:pt x="54" y="147"/>
                  <a:pt x="71" y="154"/>
                  <a:pt x="97" y="149"/>
                </a:cubicBezTo>
                <a:cubicBezTo>
                  <a:pt x="97" y="149"/>
                  <a:pt x="111" y="166"/>
                  <a:pt x="140" y="177"/>
                </a:cubicBezTo>
                <a:cubicBezTo>
                  <a:pt x="140" y="177"/>
                  <a:pt x="143" y="178"/>
                  <a:pt x="146" y="181"/>
                </a:cubicBezTo>
                <a:cubicBezTo>
                  <a:pt x="148" y="184"/>
                  <a:pt x="167" y="206"/>
                  <a:pt x="183" y="215"/>
                </a:cubicBezTo>
                <a:cubicBezTo>
                  <a:pt x="183" y="215"/>
                  <a:pt x="187" y="221"/>
                  <a:pt x="191" y="223"/>
                </a:cubicBezTo>
                <a:cubicBezTo>
                  <a:pt x="191" y="223"/>
                  <a:pt x="195" y="216"/>
                  <a:pt x="192" y="212"/>
                </a:cubicBezTo>
                <a:close/>
                <a:moveTo>
                  <a:pt x="120" y="51"/>
                </a:moveTo>
                <a:cubicBezTo>
                  <a:pt x="120" y="51"/>
                  <a:pt x="126" y="47"/>
                  <a:pt x="128" y="46"/>
                </a:cubicBezTo>
                <a:cubicBezTo>
                  <a:pt x="130" y="46"/>
                  <a:pt x="130" y="48"/>
                  <a:pt x="130" y="48"/>
                </a:cubicBezTo>
                <a:cubicBezTo>
                  <a:pt x="132" y="58"/>
                  <a:pt x="132" y="58"/>
                  <a:pt x="132" y="58"/>
                </a:cubicBezTo>
                <a:cubicBezTo>
                  <a:pt x="132" y="58"/>
                  <a:pt x="134" y="62"/>
                  <a:pt x="128" y="62"/>
                </a:cubicBezTo>
                <a:cubicBezTo>
                  <a:pt x="122" y="62"/>
                  <a:pt x="120" y="57"/>
                  <a:pt x="119" y="54"/>
                </a:cubicBezTo>
                <a:cubicBezTo>
                  <a:pt x="118" y="51"/>
                  <a:pt x="120" y="51"/>
                  <a:pt x="120" y="51"/>
                </a:cubicBezTo>
                <a:close/>
                <a:moveTo>
                  <a:pt x="111" y="51"/>
                </a:moveTo>
                <a:cubicBezTo>
                  <a:pt x="114" y="51"/>
                  <a:pt x="114" y="53"/>
                  <a:pt x="114" y="53"/>
                </a:cubicBezTo>
                <a:cubicBezTo>
                  <a:pt x="114" y="53"/>
                  <a:pt x="114" y="55"/>
                  <a:pt x="116" y="58"/>
                </a:cubicBezTo>
                <a:cubicBezTo>
                  <a:pt x="117" y="61"/>
                  <a:pt x="111" y="60"/>
                  <a:pt x="106" y="56"/>
                </a:cubicBezTo>
                <a:cubicBezTo>
                  <a:pt x="101" y="53"/>
                  <a:pt x="109" y="51"/>
                  <a:pt x="111" y="51"/>
                </a:cubicBezTo>
                <a:close/>
              </a:path>
            </a:pathLst>
          </a:custGeom>
          <a:solidFill>
            <a:schemeClr val="bg1">
              <a:alpha val="100000"/>
            </a:schemeClr>
          </a:solidFill>
          <a:ln w="9525">
            <a:noFill/>
          </a:ln>
        </p:spPr>
        <p:txBody>
          <a:bodyPr/>
          <a:lstStyle/>
          <a:p>
            <a:endParaRPr lang="zh-CN" altLang="en-US"/>
          </a:p>
        </p:txBody>
      </p:sp>
      <p:sp>
        <p:nvSpPr>
          <p:cNvPr id="55515" name="Freeform 223"/>
          <p:cNvSpPr>
            <a:spLocks noEditPoints="1"/>
          </p:cNvSpPr>
          <p:nvPr/>
        </p:nvSpPr>
        <p:spPr>
          <a:xfrm>
            <a:off x="2133600" y="3522663"/>
            <a:ext cx="346075" cy="471487"/>
          </a:xfrm>
          <a:custGeom>
            <a:avLst/>
            <a:gdLst/>
            <a:ahLst/>
            <a:cxnLst>
              <a:cxn ang="0">
                <a:pos x="474709280" y="193388627"/>
              </a:cxn>
              <a:cxn ang="0">
                <a:pos x="398957058" y="142497358"/>
              </a:cxn>
              <a:cxn ang="0">
                <a:pos x="464607935" y="76338032"/>
              </a:cxn>
              <a:cxn ang="0">
                <a:pos x="383806164" y="5089352"/>
              </a:cxn>
              <a:cxn ang="0">
                <a:pos x="328256632" y="81427384"/>
              </a:cxn>
              <a:cxn ang="0">
                <a:pos x="383806164" y="30536115"/>
              </a:cxn>
              <a:cxn ang="0">
                <a:pos x="439357943" y="76338032"/>
              </a:cxn>
              <a:cxn ang="0">
                <a:pos x="378756615" y="127229301"/>
              </a:cxn>
              <a:cxn ang="0">
                <a:pos x="368657517" y="193388627"/>
              </a:cxn>
              <a:cxn ang="0">
                <a:pos x="297954844" y="290084069"/>
              </a:cxn>
              <a:cxn ang="0">
                <a:pos x="388857960" y="1063638577"/>
              </a:cxn>
              <a:cxn ang="0">
                <a:pos x="474709280" y="284994716"/>
              </a:cxn>
              <a:cxn ang="0">
                <a:pos x="479758829" y="508917202"/>
              </a:cxn>
              <a:cxn ang="0">
                <a:pos x="474709280" y="432579171"/>
              </a:cxn>
              <a:cxn ang="0">
                <a:pos x="323204836" y="346064690"/>
              </a:cxn>
              <a:cxn ang="0">
                <a:pos x="328256632" y="422402722"/>
              </a:cxn>
              <a:cxn ang="0">
                <a:pos x="323204836" y="346064690"/>
              </a:cxn>
              <a:cxn ang="0">
                <a:pos x="272704853" y="508917202"/>
              </a:cxn>
              <a:cxn ang="0">
                <a:pos x="383806164" y="519095907"/>
              </a:cxn>
              <a:cxn ang="0">
                <a:pos x="267655304" y="539453317"/>
              </a:cxn>
              <a:cxn ang="0">
                <a:pos x="267655304" y="580165881"/>
              </a:cxn>
              <a:cxn ang="0">
                <a:pos x="383806164" y="748110002"/>
              </a:cxn>
              <a:cxn ang="0">
                <a:pos x="267655304" y="580165881"/>
              </a:cxn>
              <a:cxn ang="0">
                <a:pos x="494909722" y="931319924"/>
              </a:cxn>
              <a:cxn ang="0">
                <a:pos x="454508837" y="941498629"/>
              </a:cxn>
              <a:cxn ang="0">
                <a:pos x="318155287" y="905873162"/>
              </a:cxn>
              <a:cxn ang="0">
                <a:pos x="186853533" y="946587982"/>
              </a:cxn>
              <a:cxn ang="0">
                <a:pos x="181803984" y="788822566"/>
              </a:cxn>
              <a:cxn ang="0">
                <a:pos x="186853533" y="783733214"/>
              </a:cxn>
              <a:cxn ang="0">
                <a:pos x="252504410" y="697218733"/>
              </a:cxn>
              <a:cxn ang="0">
                <a:pos x="267655304" y="707395182"/>
              </a:cxn>
              <a:cxn ang="0">
                <a:pos x="383806164" y="793911919"/>
              </a:cxn>
              <a:cxn ang="0">
                <a:pos x="419157500" y="788822566"/>
              </a:cxn>
              <a:cxn ang="0">
                <a:pos x="535308361" y="788822566"/>
              </a:cxn>
              <a:cxn ang="0">
                <a:pos x="419157500" y="676861323"/>
              </a:cxn>
              <a:cxn ang="0">
                <a:pos x="424207049" y="600523291"/>
              </a:cxn>
              <a:cxn ang="0">
                <a:pos x="535308361" y="605612644"/>
              </a:cxn>
              <a:cxn ang="0">
                <a:pos x="540360157" y="676861323"/>
              </a:cxn>
              <a:cxn ang="0">
                <a:pos x="616110131" y="783733214"/>
              </a:cxn>
              <a:cxn ang="0">
                <a:pos x="611060582" y="788822566"/>
              </a:cxn>
              <a:cxn ang="0">
                <a:pos x="600961485" y="946587982"/>
              </a:cxn>
            </a:cxnLst>
            <a:rect l="0" t="0" r="0" b="0"/>
            <a:pathLst>
              <a:path w="154" h="209">
                <a:moveTo>
                  <a:pt x="94" y="56"/>
                </a:moveTo>
                <a:cubicBezTo>
                  <a:pt x="94" y="38"/>
                  <a:pt x="94" y="38"/>
                  <a:pt x="94" y="38"/>
                </a:cubicBezTo>
                <a:cubicBezTo>
                  <a:pt x="79" y="38"/>
                  <a:pt x="79" y="38"/>
                  <a:pt x="79" y="38"/>
                </a:cubicBezTo>
                <a:cubicBezTo>
                  <a:pt x="79" y="28"/>
                  <a:pt x="79" y="28"/>
                  <a:pt x="79" y="28"/>
                </a:cubicBezTo>
                <a:cubicBezTo>
                  <a:pt x="79" y="28"/>
                  <a:pt x="80" y="28"/>
                  <a:pt x="80" y="28"/>
                </a:cubicBezTo>
                <a:cubicBezTo>
                  <a:pt x="85" y="27"/>
                  <a:pt x="92" y="22"/>
                  <a:pt x="92" y="15"/>
                </a:cubicBezTo>
                <a:cubicBezTo>
                  <a:pt x="92" y="11"/>
                  <a:pt x="91" y="7"/>
                  <a:pt x="88" y="4"/>
                </a:cubicBezTo>
                <a:cubicBezTo>
                  <a:pt x="86" y="2"/>
                  <a:pt x="82" y="0"/>
                  <a:pt x="76" y="1"/>
                </a:cubicBezTo>
                <a:cubicBezTo>
                  <a:pt x="68" y="1"/>
                  <a:pt x="63" y="5"/>
                  <a:pt x="63" y="13"/>
                </a:cubicBezTo>
                <a:cubicBezTo>
                  <a:pt x="62" y="14"/>
                  <a:pt x="63" y="16"/>
                  <a:pt x="65" y="16"/>
                </a:cubicBezTo>
                <a:cubicBezTo>
                  <a:pt x="66" y="16"/>
                  <a:pt x="68" y="15"/>
                  <a:pt x="68" y="14"/>
                </a:cubicBezTo>
                <a:cubicBezTo>
                  <a:pt x="68" y="10"/>
                  <a:pt x="70" y="7"/>
                  <a:pt x="76" y="6"/>
                </a:cubicBezTo>
                <a:cubicBezTo>
                  <a:pt x="80" y="6"/>
                  <a:pt x="83" y="7"/>
                  <a:pt x="84" y="8"/>
                </a:cubicBezTo>
                <a:cubicBezTo>
                  <a:pt x="86" y="10"/>
                  <a:pt x="87" y="12"/>
                  <a:pt x="87" y="15"/>
                </a:cubicBezTo>
                <a:cubicBezTo>
                  <a:pt x="87" y="19"/>
                  <a:pt x="82" y="22"/>
                  <a:pt x="79" y="22"/>
                </a:cubicBezTo>
                <a:cubicBezTo>
                  <a:pt x="77" y="23"/>
                  <a:pt x="76" y="24"/>
                  <a:pt x="75" y="25"/>
                </a:cubicBezTo>
                <a:cubicBezTo>
                  <a:pt x="73" y="29"/>
                  <a:pt x="73" y="29"/>
                  <a:pt x="73" y="29"/>
                </a:cubicBezTo>
                <a:cubicBezTo>
                  <a:pt x="73" y="38"/>
                  <a:pt x="73" y="38"/>
                  <a:pt x="73" y="38"/>
                </a:cubicBezTo>
                <a:cubicBezTo>
                  <a:pt x="59" y="38"/>
                  <a:pt x="59" y="38"/>
                  <a:pt x="59" y="38"/>
                </a:cubicBezTo>
                <a:cubicBezTo>
                  <a:pt x="59" y="57"/>
                  <a:pt x="59" y="57"/>
                  <a:pt x="59" y="57"/>
                </a:cubicBezTo>
                <a:cubicBezTo>
                  <a:pt x="25" y="65"/>
                  <a:pt x="0" y="95"/>
                  <a:pt x="0" y="132"/>
                </a:cubicBezTo>
                <a:cubicBezTo>
                  <a:pt x="0" y="175"/>
                  <a:pt x="34" y="209"/>
                  <a:pt x="77" y="209"/>
                </a:cubicBezTo>
                <a:cubicBezTo>
                  <a:pt x="120" y="209"/>
                  <a:pt x="154" y="175"/>
                  <a:pt x="154" y="132"/>
                </a:cubicBezTo>
                <a:cubicBezTo>
                  <a:pt x="154" y="95"/>
                  <a:pt x="129" y="64"/>
                  <a:pt x="94" y="56"/>
                </a:cubicBezTo>
                <a:close/>
                <a:moveTo>
                  <a:pt x="98" y="116"/>
                </a:moveTo>
                <a:cubicBezTo>
                  <a:pt x="104" y="105"/>
                  <a:pt x="95" y="100"/>
                  <a:pt x="95" y="100"/>
                </a:cubicBezTo>
                <a:cubicBezTo>
                  <a:pt x="86" y="108"/>
                  <a:pt x="91" y="116"/>
                  <a:pt x="91" y="116"/>
                </a:cubicBezTo>
                <a:cubicBezTo>
                  <a:pt x="72" y="101"/>
                  <a:pt x="94" y="85"/>
                  <a:pt x="94" y="85"/>
                </a:cubicBezTo>
                <a:cubicBezTo>
                  <a:pt x="116" y="103"/>
                  <a:pt x="98" y="116"/>
                  <a:pt x="98" y="116"/>
                </a:cubicBezTo>
                <a:close/>
                <a:moveTo>
                  <a:pt x="64" y="68"/>
                </a:moveTo>
                <a:cubicBezTo>
                  <a:pt x="86" y="85"/>
                  <a:pt x="68" y="98"/>
                  <a:pt x="68" y="98"/>
                </a:cubicBezTo>
                <a:cubicBezTo>
                  <a:pt x="74" y="88"/>
                  <a:pt x="65" y="83"/>
                  <a:pt x="65" y="83"/>
                </a:cubicBezTo>
                <a:cubicBezTo>
                  <a:pt x="56" y="91"/>
                  <a:pt x="61" y="99"/>
                  <a:pt x="61" y="99"/>
                </a:cubicBezTo>
                <a:cubicBezTo>
                  <a:pt x="42" y="83"/>
                  <a:pt x="64" y="68"/>
                  <a:pt x="64" y="68"/>
                </a:cubicBezTo>
                <a:close/>
                <a:moveTo>
                  <a:pt x="53" y="102"/>
                </a:moveTo>
                <a:cubicBezTo>
                  <a:pt x="53" y="101"/>
                  <a:pt x="54" y="100"/>
                  <a:pt x="54" y="100"/>
                </a:cubicBezTo>
                <a:cubicBezTo>
                  <a:pt x="75" y="100"/>
                  <a:pt x="75" y="100"/>
                  <a:pt x="75" y="100"/>
                </a:cubicBezTo>
                <a:cubicBezTo>
                  <a:pt x="75" y="100"/>
                  <a:pt x="76" y="101"/>
                  <a:pt x="76" y="102"/>
                </a:cubicBezTo>
                <a:cubicBezTo>
                  <a:pt x="76" y="122"/>
                  <a:pt x="76" y="122"/>
                  <a:pt x="76" y="122"/>
                </a:cubicBezTo>
                <a:cubicBezTo>
                  <a:pt x="63" y="117"/>
                  <a:pt x="56" y="110"/>
                  <a:pt x="53" y="106"/>
                </a:cubicBezTo>
                <a:lnTo>
                  <a:pt x="53" y="102"/>
                </a:lnTo>
                <a:close/>
                <a:moveTo>
                  <a:pt x="53" y="114"/>
                </a:moveTo>
                <a:cubicBezTo>
                  <a:pt x="60" y="123"/>
                  <a:pt x="71" y="127"/>
                  <a:pt x="76" y="128"/>
                </a:cubicBezTo>
                <a:cubicBezTo>
                  <a:pt x="76" y="147"/>
                  <a:pt x="76" y="147"/>
                  <a:pt x="76" y="147"/>
                </a:cubicBezTo>
                <a:cubicBezTo>
                  <a:pt x="63" y="143"/>
                  <a:pt x="56" y="135"/>
                  <a:pt x="53" y="131"/>
                </a:cubicBezTo>
                <a:lnTo>
                  <a:pt x="53" y="114"/>
                </a:lnTo>
                <a:close/>
                <a:moveTo>
                  <a:pt x="119" y="186"/>
                </a:moveTo>
                <a:cubicBezTo>
                  <a:pt x="114" y="177"/>
                  <a:pt x="98" y="183"/>
                  <a:pt x="98" y="183"/>
                </a:cubicBezTo>
                <a:cubicBezTo>
                  <a:pt x="98" y="182"/>
                  <a:pt x="96" y="180"/>
                  <a:pt x="95" y="179"/>
                </a:cubicBezTo>
                <a:cubicBezTo>
                  <a:pt x="92" y="180"/>
                  <a:pt x="90" y="183"/>
                  <a:pt x="90" y="185"/>
                </a:cubicBezTo>
                <a:cubicBezTo>
                  <a:pt x="90" y="185"/>
                  <a:pt x="74" y="178"/>
                  <a:pt x="68" y="187"/>
                </a:cubicBezTo>
                <a:cubicBezTo>
                  <a:pt x="68" y="187"/>
                  <a:pt x="67" y="183"/>
                  <a:pt x="63" y="178"/>
                </a:cubicBezTo>
                <a:cubicBezTo>
                  <a:pt x="60" y="180"/>
                  <a:pt x="59" y="182"/>
                  <a:pt x="58" y="184"/>
                </a:cubicBezTo>
                <a:cubicBezTo>
                  <a:pt x="58" y="184"/>
                  <a:pt x="42" y="177"/>
                  <a:pt x="37" y="186"/>
                </a:cubicBezTo>
                <a:cubicBezTo>
                  <a:pt x="37" y="186"/>
                  <a:pt x="30" y="172"/>
                  <a:pt x="16" y="170"/>
                </a:cubicBezTo>
                <a:cubicBezTo>
                  <a:pt x="16" y="170"/>
                  <a:pt x="33" y="167"/>
                  <a:pt x="36" y="155"/>
                </a:cubicBezTo>
                <a:cubicBezTo>
                  <a:pt x="36" y="155"/>
                  <a:pt x="41" y="161"/>
                  <a:pt x="48" y="160"/>
                </a:cubicBezTo>
                <a:cubicBezTo>
                  <a:pt x="46" y="157"/>
                  <a:pt x="42" y="152"/>
                  <a:pt x="37" y="154"/>
                </a:cubicBezTo>
                <a:cubicBezTo>
                  <a:pt x="37" y="154"/>
                  <a:pt x="40" y="143"/>
                  <a:pt x="33" y="135"/>
                </a:cubicBezTo>
                <a:cubicBezTo>
                  <a:pt x="33" y="135"/>
                  <a:pt x="43" y="142"/>
                  <a:pt x="50" y="137"/>
                </a:cubicBezTo>
                <a:cubicBezTo>
                  <a:pt x="50" y="137"/>
                  <a:pt x="50" y="141"/>
                  <a:pt x="53" y="144"/>
                </a:cubicBezTo>
                <a:cubicBezTo>
                  <a:pt x="53" y="139"/>
                  <a:pt x="53" y="139"/>
                  <a:pt x="53" y="139"/>
                </a:cubicBezTo>
                <a:cubicBezTo>
                  <a:pt x="60" y="148"/>
                  <a:pt x="72" y="152"/>
                  <a:pt x="76" y="153"/>
                </a:cubicBezTo>
                <a:cubicBezTo>
                  <a:pt x="76" y="156"/>
                  <a:pt x="76" y="156"/>
                  <a:pt x="76" y="156"/>
                </a:cubicBezTo>
                <a:cubicBezTo>
                  <a:pt x="77" y="155"/>
                  <a:pt x="78" y="155"/>
                  <a:pt x="79" y="155"/>
                </a:cubicBezTo>
                <a:cubicBezTo>
                  <a:pt x="81" y="155"/>
                  <a:pt x="82" y="155"/>
                  <a:pt x="83" y="155"/>
                </a:cubicBezTo>
                <a:cubicBezTo>
                  <a:pt x="83" y="141"/>
                  <a:pt x="83" y="141"/>
                  <a:pt x="83" y="141"/>
                </a:cubicBezTo>
                <a:cubicBezTo>
                  <a:pt x="90" y="150"/>
                  <a:pt x="102" y="154"/>
                  <a:pt x="106" y="155"/>
                </a:cubicBezTo>
                <a:cubicBezTo>
                  <a:pt x="106" y="149"/>
                  <a:pt x="106" y="149"/>
                  <a:pt x="106" y="149"/>
                </a:cubicBezTo>
                <a:cubicBezTo>
                  <a:pt x="93" y="145"/>
                  <a:pt x="86" y="137"/>
                  <a:pt x="83" y="133"/>
                </a:cubicBezTo>
                <a:cubicBezTo>
                  <a:pt x="83" y="119"/>
                  <a:pt x="83" y="119"/>
                  <a:pt x="83" y="119"/>
                </a:cubicBezTo>
                <a:cubicBezTo>
                  <a:pt x="83" y="119"/>
                  <a:pt x="84" y="118"/>
                  <a:pt x="84" y="118"/>
                </a:cubicBezTo>
                <a:cubicBezTo>
                  <a:pt x="104" y="118"/>
                  <a:pt x="104" y="118"/>
                  <a:pt x="104" y="118"/>
                </a:cubicBezTo>
                <a:cubicBezTo>
                  <a:pt x="105" y="118"/>
                  <a:pt x="106" y="119"/>
                  <a:pt x="106" y="119"/>
                </a:cubicBezTo>
                <a:cubicBezTo>
                  <a:pt x="106" y="139"/>
                  <a:pt x="106" y="139"/>
                  <a:pt x="106" y="139"/>
                </a:cubicBezTo>
                <a:cubicBezTo>
                  <a:pt x="107" y="136"/>
                  <a:pt x="107" y="133"/>
                  <a:pt x="107" y="133"/>
                </a:cubicBezTo>
                <a:cubicBezTo>
                  <a:pt x="115" y="140"/>
                  <a:pt x="128" y="133"/>
                  <a:pt x="128" y="133"/>
                </a:cubicBezTo>
                <a:cubicBezTo>
                  <a:pt x="119" y="141"/>
                  <a:pt x="122" y="154"/>
                  <a:pt x="122" y="154"/>
                </a:cubicBezTo>
                <a:cubicBezTo>
                  <a:pt x="117" y="152"/>
                  <a:pt x="112" y="156"/>
                  <a:pt x="110" y="159"/>
                </a:cubicBezTo>
                <a:cubicBezTo>
                  <a:pt x="116" y="160"/>
                  <a:pt x="121" y="155"/>
                  <a:pt x="121" y="155"/>
                </a:cubicBezTo>
                <a:cubicBezTo>
                  <a:pt x="123" y="167"/>
                  <a:pt x="141" y="169"/>
                  <a:pt x="141" y="169"/>
                </a:cubicBezTo>
                <a:cubicBezTo>
                  <a:pt x="126" y="171"/>
                  <a:pt x="119" y="186"/>
                  <a:pt x="119" y="186"/>
                </a:cubicBezTo>
                <a:close/>
              </a:path>
            </a:pathLst>
          </a:custGeom>
          <a:solidFill>
            <a:schemeClr val="bg1">
              <a:alpha val="100000"/>
            </a:schemeClr>
          </a:solidFill>
          <a:ln w="9525">
            <a:noFill/>
          </a:ln>
        </p:spPr>
        <p:txBody>
          <a:bodyPr/>
          <a:lstStyle/>
          <a:p>
            <a:endParaRPr lang="zh-CN" altLang="en-US"/>
          </a:p>
        </p:txBody>
      </p:sp>
      <p:sp>
        <p:nvSpPr>
          <p:cNvPr id="55516" name="Freeform 224"/>
          <p:cNvSpPr>
            <a:spLocks noEditPoints="1"/>
          </p:cNvSpPr>
          <p:nvPr/>
        </p:nvSpPr>
        <p:spPr>
          <a:xfrm>
            <a:off x="2762250" y="3544888"/>
            <a:ext cx="369888" cy="428625"/>
          </a:xfrm>
          <a:custGeom>
            <a:avLst/>
            <a:gdLst/>
            <a:ahLst/>
            <a:cxnLst>
              <a:cxn ang="0">
                <a:pos x="824074377" y="641236536"/>
              </a:cxn>
              <a:cxn ang="0">
                <a:pos x="712162959" y="620879104"/>
              </a:cxn>
              <a:cxn ang="0">
                <a:pos x="661294337" y="585255855"/>
              </a:cxn>
              <a:cxn ang="0">
                <a:pos x="701988783" y="488560311"/>
              </a:cxn>
              <a:cxn ang="0">
                <a:pos x="661294337" y="381688307"/>
              </a:cxn>
              <a:cxn ang="0">
                <a:pos x="712162959" y="346065057"/>
              </a:cxn>
              <a:cxn ang="0">
                <a:pos x="824074377" y="325707626"/>
              </a:cxn>
              <a:cxn ang="0">
                <a:pos x="834248553" y="244280155"/>
              </a:cxn>
              <a:cxn ang="0">
                <a:pos x="757945620" y="208656906"/>
              </a:cxn>
              <a:cxn ang="0">
                <a:pos x="681642688" y="295171478"/>
              </a:cxn>
              <a:cxn ang="0">
                <a:pos x="630774066" y="325707626"/>
              </a:cxn>
              <a:cxn ang="0">
                <a:pos x="559557094" y="239190797"/>
              </a:cxn>
              <a:cxn ang="0">
                <a:pos x="447645675" y="223924980"/>
              </a:cxn>
              <a:cxn ang="0">
                <a:pos x="447645675" y="162852685"/>
              </a:cxn>
              <a:cxn ang="0">
                <a:pos x="483254161" y="55980681"/>
              </a:cxn>
              <a:cxn ang="0">
                <a:pos x="417125404" y="0"/>
              </a:cxn>
              <a:cxn ang="0">
                <a:pos x="350994392" y="55980681"/>
              </a:cxn>
              <a:cxn ang="0">
                <a:pos x="386602878" y="162852685"/>
              </a:cxn>
              <a:cxn ang="0">
                <a:pos x="386602878" y="223924980"/>
              </a:cxn>
              <a:cxn ang="0">
                <a:pos x="279777419" y="239190797"/>
              </a:cxn>
              <a:cxn ang="0">
                <a:pos x="203474487" y="325707626"/>
              </a:cxn>
              <a:cxn ang="0">
                <a:pos x="152605865" y="295171478"/>
              </a:cxn>
              <a:cxn ang="0">
                <a:pos x="76302932" y="208656906"/>
              </a:cxn>
              <a:cxn ang="0">
                <a:pos x="0" y="244280155"/>
              </a:cxn>
              <a:cxn ang="0">
                <a:pos x="10174175" y="325707626"/>
              </a:cxn>
              <a:cxn ang="0">
                <a:pos x="122085594" y="346065057"/>
              </a:cxn>
              <a:cxn ang="0">
                <a:pos x="172954216" y="381688307"/>
              </a:cxn>
              <a:cxn ang="0">
                <a:pos x="132259770" y="483470953"/>
              </a:cxn>
              <a:cxn ang="0">
                <a:pos x="172954216" y="585255855"/>
              </a:cxn>
              <a:cxn ang="0">
                <a:pos x="122085594" y="620879104"/>
              </a:cxn>
              <a:cxn ang="0">
                <a:pos x="10174175" y="641236536"/>
              </a:cxn>
              <a:cxn ang="0">
                <a:pos x="0" y="722664006"/>
              </a:cxn>
              <a:cxn ang="0">
                <a:pos x="76302932" y="758287255"/>
              </a:cxn>
              <a:cxn ang="0">
                <a:pos x="152605865" y="671772683"/>
              </a:cxn>
              <a:cxn ang="0">
                <a:pos x="203474487" y="641236536"/>
              </a:cxn>
              <a:cxn ang="0">
                <a:pos x="274691459" y="727753364"/>
              </a:cxn>
              <a:cxn ang="0">
                <a:pos x="386602878" y="743019182"/>
              </a:cxn>
              <a:cxn ang="0">
                <a:pos x="386602878" y="804091476"/>
              </a:cxn>
              <a:cxn ang="0">
                <a:pos x="350994392" y="910963480"/>
              </a:cxn>
              <a:cxn ang="0">
                <a:pos x="417125404" y="966944161"/>
              </a:cxn>
              <a:cxn ang="0">
                <a:pos x="483254161" y="910963480"/>
              </a:cxn>
              <a:cxn ang="0">
                <a:pos x="447645675" y="804091476"/>
              </a:cxn>
              <a:cxn ang="0">
                <a:pos x="447645675" y="743019182"/>
              </a:cxn>
              <a:cxn ang="0">
                <a:pos x="554471134" y="727753364"/>
              </a:cxn>
              <a:cxn ang="0">
                <a:pos x="630774066" y="641236536"/>
              </a:cxn>
              <a:cxn ang="0">
                <a:pos x="681642688" y="671772683"/>
              </a:cxn>
              <a:cxn ang="0">
                <a:pos x="757945620" y="758287255"/>
              </a:cxn>
              <a:cxn ang="0">
                <a:pos x="834248553" y="722664006"/>
              </a:cxn>
              <a:cxn ang="0">
                <a:pos x="534122783" y="376598949"/>
              </a:cxn>
              <a:cxn ang="0">
                <a:pos x="447645675" y="325707626"/>
              </a:cxn>
              <a:cxn ang="0">
                <a:pos x="376428702" y="391867022"/>
              </a:cxn>
              <a:cxn ang="0">
                <a:pos x="386602878" y="330796984"/>
              </a:cxn>
              <a:cxn ang="0">
                <a:pos x="320474121" y="503828384"/>
              </a:cxn>
              <a:cxn ang="0">
                <a:pos x="386602878" y="641236536"/>
              </a:cxn>
              <a:cxn ang="0">
                <a:pos x="386602878" y="585255855"/>
              </a:cxn>
              <a:cxn ang="0">
                <a:pos x="371342742" y="514007100"/>
              </a:cxn>
              <a:cxn ang="0">
                <a:pos x="417125404" y="432579630"/>
              </a:cxn>
              <a:cxn ang="0">
                <a:pos x="417125404" y="539453889"/>
              </a:cxn>
              <a:cxn ang="0">
                <a:pos x="544296958" y="590345213"/>
              </a:cxn>
              <a:cxn ang="0">
                <a:pos x="574817229" y="539453889"/>
              </a:cxn>
              <a:cxn ang="0">
                <a:pos x="574817229" y="427490272"/>
              </a:cxn>
            </a:cxnLst>
            <a:rect l="0" t="0" r="0" b="0"/>
            <a:pathLst>
              <a:path w="164" h="190">
                <a:moveTo>
                  <a:pt x="162" y="134"/>
                </a:moveTo>
                <a:cubicBezTo>
                  <a:pt x="155" y="130"/>
                  <a:pt x="155" y="130"/>
                  <a:pt x="155" y="130"/>
                </a:cubicBezTo>
                <a:cubicBezTo>
                  <a:pt x="162" y="126"/>
                  <a:pt x="162" y="126"/>
                  <a:pt x="162" y="126"/>
                </a:cubicBezTo>
                <a:cubicBezTo>
                  <a:pt x="152" y="120"/>
                  <a:pt x="152" y="120"/>
                  <a:pt x="152" y="120"/>
                </a:cubicBezTo>
                <a:cubicBezTo>
                  <a:pt x="144" y="124"/>
                  <a:pt x="144" y="124"/>
                  <a:pt x="144" y="124"/>
                </a:cubicBezTo>
                <a:cubicBezTo>
                  <a:pt x="140" y="122"/>
                  <a:pt x="140" y="122"/>
                  <a:pt x="140" y="122"/>
                </a:cubicBezTo>
                <a:cubicBezTo>
                  <a:pt x="153" y="115"/>
                  <a:pt x="153" y="115"/>
                  <a:pt x="153" y="115"/>
                </a:cubicBezTo>
                <a:cubicBezTo>
                  <a:pt x="143" y="109"/>
                  <a:pt x="143" y="109"/>
                  <a:pt x="143" y="109"/>
                </a:cubicBezTo>
                <a:cubicBezTo>
                  <a:pt x="130" y="115"/>
                  <a:pt x="130" y="115"/>
                  <a:pt x="130" y="115"/>
                </a:cubicBezTo>
                <a:cubicBezTo>
                  <a:pt x="124" y="112"/>
                  <a:pt x="124" y="112"/>
                  <a:pt x="124" y="112"/>
                </a:cubicBezTo>
                <a:cubicBezTo>
                  <a:pt x="124" y="100"/>
                  <a:pt x="124" y="100"/>
                  <a:pt x="124" y="100"/>
                </a:cubicBezTo>
                <a:cubicBezTo>
                  <a:pt x="138" y="96"/>
                  <a:pt x="138" y="96"/>
                  <a:pt x="138" y="96"/>
                </a:cubicBezTo>
                <a:cubicBezTo>
                  <a:pt x="124" y="90"/>
                  <a:pt x="124" y="90"/>
                  <a:pt x="124" y="90"/>
                </a:cubicBezTo>
                <a:cubicBezTo>
                  <a:pt x="124" y="78"/>
                  <a:pt x="124" y="78"/>
                  <a:pt x="124" y="78"/>
                </a:cubicBezTo>
                <a:cubicBezTo>
                  <a:pt x="130" y="75"/>
                  <a:pt x="130" y="75"/>
                  <a:pt x="130" y="75"/>
                </a:cubicBezTo>
                <a:cubicBezTo>
                  <a:pt x="143" y="81"/>
                  <a:pt x="143" y="81"/>
                  <a:pt x="143" y="81"/>
                </a:cubicBezTo>
                <a:cubicBezTo>
                  <a:pt x="153" y="75"/>
                  <a:pt x="153" y="75"/>
                  <a:pt x="153" y="75"/>
                </a:cubicBezTo>
                <a:cubicBezTo>
                  <a:pt x="140" y="68"/>
                  <a:pt x="140" y="68"/>
                  <a:pt x="140" y="68"/>
                </a:cubicBezTo>
                <a:cubicBezTo>
                  <a:pt x="144" y="66"/>
                  <a:pt x="144" y="66"/>
                  <a:pt x="144" y="66"/>
                </a:cubicBezTo>
                <a:cubicBezTo>
                  <a:pt x="152" y="70"/>
                  <a:pt x="152" y="70"/>
                  <a:pt x="152" y="70"/>
                </a:cubicBezTo>
                <a:cubicBezTo>
                  <a:pt x="162" y="64"/>
                  <a:pt x="162" y="64"/>
                  <a:pt x="162" y="64"/>
                </a:cubicBezTo>
                <a:cubicBezTo>
                  <a:pt x="155" y="60"/>
                  <a:pt x="155" y="60"/>
                  <a:pt x="155" y="60"/>
                </a:cubicBezTo>
                <a:cubicBezTo>
                  <a:pt x="162" y="56"/>
                  <a:pt x="162" y="56"/>
                  <a:pt x="162" y="56"/>
                </a:cubicBezTo>
                <a:cubicBezTo>
                  <a:pt x="164" y="48"/>
                  <a:pt x="164" y="48"/>
                  <a:pt x="164" y="48"/>
                </a:cubicBezTo>
                <a:cubicBezTo>
                  <a:pt x="156" y="45"/>
                  <a:pt x="156" y="45"/>
                  <a:pt x="156" y="45"/>
                </a:cubicBezTo>
                <a:cubicBezTo>
                  <a:pt x="149" y="50"/>
                  <a:pt x="149" y="50"/>
                  <a:pt x="149" y="50"/>
                </a:cubicBezTo>
                <a:cubicBezTo>
                  <a:pt x="149" y="41"/>
                  <a:pt x="149" y="41"/>
                  <a:pt x="149" y="41"/>
                </a:cubicBezTo>
                <a:cubicBezTo>
                  <a:pt x="138" y="47"/>
                  <a:pt x="138" y="47"/>
                  <a:pt x="138" y="47"/>
                </a:cubicBezTo>
                <a:cubicBezTo>
                  <a:pt x="138" y="56"/>
                  <a:pt x="138" y="56"/>
                  <a:pt x="138" y="56"/>
                </a:cubicBezTo>
                <a:cubicBezTo>
                  <a:pt x="134" y="58"/>
                  <a:pt x="134" y="58"/>
                  <a:pt x="134" y="58"/>
                </a:cubicBezTo>
                <a:cubicBezTo>
                  <a:pt x="135" y="43"/>
                  <a:pt x="135" y="43"/>
                  <a:pt x="135" y="43"/>
                </a:cubicBezTo>
                <a:cubicBezTo>
                  <a:pt x="124" y="49"/>
                  <a:pt x="124" y="49"/>
                  <a:pt x="124" y="49"/>
                </a:cubicBezTo>
                <a:cubicBezTo>
                  <a:pt x="124" y="64"/>
                  <a:pt x="124" y="64"/>
                  <a:pt x="124" y="64"/>
                </a:cubicBezTo>
                <a:cubicBezTo>
                  <a:pt x="117" y="68"/>
                  <a:pt x="117" y="68"/>
                  <a:pt x="117" y="68"/>
                </a:cubicBezTo>
                <a:cubicBezTo>
                  <a:pt x="107" y="63"/>
                  <a:pt x="107" y="63"/>
                  <a:pt x="107" y="63"/>
                </a:cubicBezTo>
                <a:cubicBezTo>
                  <a:pt x="110" y="47"/>
                  <a:pt x="110" y="47"/>
                  <a:pt x="110" y="47"/>
                </a:cubicBezTo>
                <a:cubicBezTo>
                  <a:pt x="97" y="57"/>
                  <a:pt x="97" y="57"/>
                  <a:pt x="97" y="57"/>
                </a:cubicBezTo>
                <a:cubicBezTo>
                  <a:pt x="88" y="52"/>
                  <a:pt x="88" y="52"/>
                  <a:pt x="88" y="52"/>
                </a:cubicBezTo>
                <a:cubicBezTo>
                  <a:pt x="88" y="44"/>
                  <a:pt x="88" y="44"/>
                  <a:pt x="88" y="44"/>
                </a:cubicBezTo>
                <a:cubicBezTo>
                  <a:pt x="101" y="36"/>
                  <a:pt x="101" y="36"/>
                  <a:pt x="101" y="36"/>
                </a:cubicBezTo>
                <a:cubicBezTo>
                  <a:pt x="101" y="24"/>
                  <a:pt x="101" y="24"/>
                  <a:pt x="101" y="24"/>
                </a:cubicBezTo>
                <a:cubicBezTo>
                  <a:pt x="88" y="32"/>
                  <a:pt x="88" y="32"/>
                  <a:pt x="88" y="32"/>
                </a:cubicBezTo>
                <a:cubicBezTo>
                  <a:pt x="88" y="27"/>
                  <a:pt x="88" y="27"/>
                  <a:pt x="88" y="27"/>
                </a:cubicBezTo>
                <a:cubicBezTo>
                  <a:pt x="95" y="23"/>
                  <a:pt x="95" y="23"/>
                  <a:pt x="95" y="23"/>
                </a:cubicBezTo>
                <a:cubicBezTo>
                  <a:pt x="95" y="11"/>
                  <a:pt x="95" y="11"/>
                  <a:pt x="95" y="11"/>
                </a:cubicBezTo>
                <a:cubicBezTo>
                  <a:pt x="88" y="15"/>
                  <a:pt x="88" y="15"/>
                  <a:pt x="88" y="15"/>
                </a:cubicBezTo>
                <a:cubicBezTo>
                  <a:pt x="88" y="6"/>
                  <a:pt x="88" y="6"/>
                  <a:pt x="88" y="6"/>
                </a:cubicBezTo>
                <a:cubicBezTo>
                  <a:pt x="82" y="0"/>
                  <a:pt x="82" y="0"/>
                  <a:pt x="82" y="0"/>
                </a:cubicBezTo>
                <a:cubicBezTo>
                  <a:pt x="76" y="6"/>
                  <a:pt x="76" y="6"/>
                  <a:pt x="76" y="6"/>
                </a:cubicBezTo>
                <a:cubicBezTo>
                  <a:pt x="76" y="15"/>
                  <a:pt x="76" y="15"/>
                  <a:pt x="76" y="15"/>
                </a:cubicBezTo>
                <a:cubicBezTo>
                  <a:pt x="69" y="11"/>
                  <a:pt x="69" y="11"/>
                  <a:pt x="69" y="11"/>
                </a:cubicBezTo>
                <a:cubicBezTo>
                  <a:pt x="69" y="23"/>
                  <a:pt x="69" y="23"/>
                  <a:pt x="69" y="23"/>
                </a:cubicBezTo>
                <a:cubicBezTo>
                  <a:pt x="76" y="27"/>
                  <a:pt x="76" y="27"/>
                  <a:pt x="76" y="27"/>
                </a:cubicBezTo>
                <a:cubicBezTo>
                  <a:pt x="76" y="32"/>
                  <a:pt x="76" y="32"/>
                  <a:pt x="76" y="32"/>
                </a:cubicBezTo>
                <a:cubicBezTo>
                  <a:pt x="63" y="24"/>
                  <a:pt x="63" y="24"/>
                  <a:pt x="63" y="24"/>
                </a:cubicBezTo>
                <a:cubicBezTo>
                  <a:pt x="63" y="36"/>
                  <a:pt x="63" y="36"/>
                  <a:pt x="63" y="36"/>
                </a:cubicBezTo>
                <a:cubicBezTo>
                  <a:pt x="76" y="44"/>
                  <a:pt x="76" y="44"/>
                  <a:pt x="76" y="44"/>
                </a:cubicBezTo>
                <a:cubicBezTo>
                  <a:pt x="76" y="52"/>
                  <a:pt x="76" y="52"/>
                  <a:pt x="76" y="52"/>
                </a:cubicBezTo>
                <a:cubicBezTo>
                  <a:pt x="67" y="57"/>
                  <a:pt x="67" y="57"/>
                  <a:pt x="67" y="57"/>
                </a:cubicBezTo>
                <a:cubicBezTo>
                  <a:pt x="55" y="47"/>
                  <a:pt x="55" y="47"/>
                  <a:pt x="55" y="47"/>
                </a:cubicBezTo>
                <a:cubicBezTo>
                  <a:pt x="57" y="63"/>
                  <a:pt x="57" y="63"/>
                  <a:pt x="57" y="63"/>
                </a:cubicBezTo>
                <a:cubicBezTo>
                  <a:pt x="48" y="68"/>
                  <a:pt x="48" y="68"/>
                  <a:pt x="48" y="68"/>
                </a:cubicBezTo>
                <a:cubicBezTo>
                  <a:pt x="40" y="64"/>
                  <a:pt x="40" y="64"/>
                  <a:pt x="40" y="64"/>
                </a:cubicBezTo>
                <a:cubicBezTo>
                  <a:pt x="40" y="49"/>
                  <a:pt x="40" y="49"/>
                  <a:pt x="40" y="49"/>
                </a:cubicBezTo>
                <a:cubicBezTo>
                  <a:pt x="29" y="43"/>
                  <a:pt x="29" y="43"/>
                  <a:pt x="29" y="43"/>
                </a:cubicBezTo>
                <a:cubicBezTo>
                  <a:pt x="30" y="58"/>
                  <a:pt x="30" y="58"/>
                  <a:pt x="30" y="58"/>
                </a:cubicBezTo>
                <a:cubicBezTo>
                  <a:pt x="26" y="56"/>
                  <a:pt x="26" y="56"/>
                  <a:pt x="26" y="56"/>
                </a:cubicBezTo>
                <a:cubicBezTo>
                  <a:pt x="26" y="47"/>
                  <a:pt x="26" y="47"/>
                  <a:pt x="26" y="47"/>
                </a:cubicBezTo>
                <a:cubicBezTo>
                  <a:pt x="15" y="41"/>
                  <a:pt x="15" y="41"/>
                  <a:pt x="15" y="41"/>
                </a:cubicBezTo>
                <a:cubicBezTo>
                  <a:pt x="15" y="50"/>
                  <a:pt x="15" y="50"/>
                  <a:pt x="15" y="50"/>
                </a:cubicBezTo>
                <a:cubicBezTo>
                  <a:pt x="8" y="45"/>
                  <a:pt x="8" y="45"/>
                  <a:pt x="8" y="45"/>
                </a:cubicBezTo>
                <a:cubicBezTo>
                  <a:pt x="0" y="48"/>
                  <a:pt x="0" y="48"/>
                  <a:pt x="0" y="48"/>
                </a:cubicBezTo>
                <a:cubicBezTo>
                  <a:pt x="2" y="56"/>
                  <a:pt x="2" y="56"/>
                  <a:pt x="2" y="56"/>
                </a:cubicBezTo>
                <a:cubicBezTo>
                  <a:pt x="9" y="60"/>
                  <a:pt x="9" y="60"/>
                  <a:pt x="9" y="60"/>
                </a:cubicBezTo>
                <a:cubicBezTo>
                  <a:pt x="2" y="64"/>
                  <a:pt x="2" y="64"/>
                  <a:pt x="2" y="64"/>
                </a:cubicBezTo>
                <a:cubicBezTo>
                  <a:pt x="12" y="70"/>
                  <a:pt x="12" y="70"/>
                  <a:pt x="12" y="70"/>
                </a:cubicBezTo>
                <a:cubicBezTo>
                  <a:pt x="20" y="66"/>
                  <a:pt x="20" y="66"/>
                  <a:pt x="20" y="66"/>
                </a:cubicBezTo>
                <a:cubicBezTo>
                  <a:pt x="24" y="68"/>
                  <a:pt x="24" y="68"/>
                  <a:pt x="24" y="68"/>
                </a:cubicBezTo>
                <a:cubicBezTo>
                  <a:pt x="11" y="75"/>
                  <a:pt x="11" y="75"/>
                  <a:pt x="11" y="75"/>
                </a:cubicBezTo>
                <a:cubicBezTo>
                  <a:pt x="21" y="81"/>
                  <a:pt x="21" y="81"/>
                  <a:pt x="21" y="81"/>
                </a:cubicBezTo>
                <a:cubicBezTo>
                  <a:pt x="34" y="75"/>
                  <a:pt x="34" y="75"/>
                  <a:pt x="34" y="75"/>
                </a:cubicBezTo>
                <a:cubicBezTo>
                  <a:pt x="41" y="78"/>
                  <a:pt x="41" y="78"/>
                  <a:pt x="41" y="78"/>
                </a:cubicBezTo>
                <a:cubicBezTo>
                  <a:pt x="41" y="89"/>
                  <a:pt x="41" y="89"/>
                  <a:pt x="41" y="89"/>
                </a:cubicBezTo>
                <a:cubicBezTo>
                  <a:pt x="26" y="95"/>
                  <a:pt x="26" y="95"/>
                  <a:pt x="26" y="95"/>
                </a:cubicBezTo>
                <a:cubicBezTo>
                  <a:pt x="41" y="101"/>
                  <a:pt x="41" y="101"/>
                  <a:pt x="41" y="101"/>
                </a:cubicBezTo>
                <a:cubicBezTo>
                  <a:pt x="41" y="111"/>
                  <a:pt x="41" y="111"/>
                  <a:pt x="41" y="111"/>
                </a:cubicBezTo>
                <a:cubicBezTo>
                  <a:pt x="34" y="115"/>
                  <a:pt x="34" y="115"/>
                  <a:pt x="34" y="115"/>
                </a:cubicBezTo>
                <a:cubicBezTo>
                  <a:pt x="21" y="109"/>
                  <a:pt x="21" y="109"/>
                  <a:pt x="21" y="109"/>
                </a:cubicBezTo>
                <a:cubicBezTo>
                  <a:pt x="11" y="115"/>
                  <a:pt x="11" y="115"/>
                  <a:pt x="11" y="115"/>
                </a:cubicBezTo>
                <a:cubicBezTo>
                  <a:pt x="24" y="122"/>
                  <a:pt x="24" y="122"/>
                  <a:pt x="24" y="122"/>
                </a:cubicBezTo>
                <a:cubicBezTo>
                  <a:pt x="20" y="124"/>
                  <a:pt x="20" y="124"/>
                  <a:pt x="20" y="124"/>
                </a:cubicBezTo>
                <a:cubicBezTo>
                  <a:pt x="12" y="120"/>
                  <a:pt x="12" y="120"/>
                  <a:pt x="12" y="120"/>
                </a:cubicBezTo>
                <a:cubicBezTo>
                  <a:pt x="2" y="126"/>
                  <a:pt x="2" y="126"/>
                  <a:pt x="2" y="126"/>
                </a:cubicBezTo>
                <a:cubicBezTo>
                  <a:pt x="9" y="130"/>
                  <a:pt x="9" y="130"/>
                  <a:pt x="9" y="130"/>
                </a:cubicBezTo>
                <a:cubicBezTo>
                  <a:pt x="2" y="134"/>
                  <a:pt x="2" y="134"/>
                  <a:pt x="2" y="134"/>
                </a:cubicBezTo>
                <a:cubicBezTo>
                  <a:pt x="0" y="142"/>
                  <a:pt x="0" y="142"/>
                  <a:pt x="0" y="142"/>
                </a:cubicBezTo>
                <a:cubicBezTo>
                  <a:pt x="8" y="145"/>
                  <a:pt x="8" y="145"/>
                  <a:pt x="8" y="145"/>
                </a:cubicBezTo>
                <a:cubicBezTo>
                  <a:pt x="15" y="140"/>
                  <a:pt x="15" y="140"/>
                  <a:pt x="15" y="140"/>
                </a:cubicBezTo>
                <a:cubicBezTo>
                  <a:pt x="15" y="149"/>
                  <a:pt x="15" y="149"/>
                  <a:pt x="15" y="149"/>
                </a:cubicBezTo>
                <a:cubicBezTo>
                  <a:pt x="26" y="143"/>
                  <a:pt x="26" y="143"/>
                  <a:pt x="26" y="143"/>
                </a:cubicBezTo>
                <a:cubicBezTo>
                  <a:pt x="26" y="134"/>
                  <a:pt x="26" y="134"/>
                  <a:pt x="26" y="134"/>
                </a:cubicBezTo>
                <a:cubicBezTo>
                  <a:pt x="30" y="132"/>
                  <a:pt x="30" y="132"/>
                  <a:pt x="30" y="132"/>
                </a:cubicBezTo>
                <a:cubicBezTo>
                  <a:pt x="29" y="146"/>
                  <a:pt x="29" y="146"/>
                  <a:pt x="29" y="146"/>
                </a:cubicBezTo>
                <a:cubicBezTo>
                  <a:pt x="40" y="141"/>
                  <a:pt x="40" y="141"/>
                  <a:pt x="40" y="141"/>
                </a:cubicBezTo>
                <a:cubicBezTo>
                  <a:pt x="40" y="126"/>
                  <a:pt x="40" y="126"/>
                  <a:pt x="40" y="126"/>
                </a:cubicBezTo>
                <a:cubicBezTo>
                  <a:pt x="47" y="122"/>
                  <a:pt x="47" y="122"/>
                  <a:pt x="47" y="122"/>
                </a:cubicBezTo>
                <a:cubicBezTo>
                  <a:pt x="57" y="128"/>
                  <a:pt x="57" y="128"/>
                  <a:pt x="57" y="128"/>
                </a:cubicBezTo>
                <a:cubicBezTo>
                  <a:pt x="54" y="143"/>
                  <a:pt x="54" y="143"/>
                  <a:pt x="54" y="143"/>
                </a:cubicBezTo>
                <a:cubicBezTo>
                  <a:pt x="66" y="133"/>
                  <a:pt x="66" y="133"/>
                  <a:pt x="66" y="133"/>
                </a:cubicBezTo>
                <a:cubicBezTo>
                  <a:pt x="76" y="139"/>
                  <a:pt x="76" y="139"/>
                  <a:pt x="76" y="139"/>
                </a:cubicBezTo>
                <a:cubicBezTo>
                  <a:pt x="76" y="146"/>
                  <a:pt x="76" y="146"/>
                  <a:pt x="76" y="146"/>
                </a:cubicBezTo>
                <a:cubicBezTo>
                  <a:pt x="63" y="154"/>
                  <a:pt x="63" y="154"/>
                  <a:pt x="63" y="154"/>
                </a:cubicBezTo>
                <a:cubicBezTo>
                  <a:pt x="63" y="166"/>
                  <a:pt x="63" y="166"/>
                  <a:pt x="63" y="166"/>
                </a:cubicBezTo>
                <a:cubicBezTo>
                  <a:pt x="76" y="158"/>
                  <a:pt x="76" y="158"/>
                  <a:pt x="76" y="158"/>
                </a:cubicBezTo>
                <a:cubicBezTo>
                  <a:pt x="76" y="163"/>
                  <a:pt x="76" y="163"/>
                  <a:pt x="76" y="163"/>
                </a:cubicBezTo>
                <a:cubicBezTo>
                  <a:pt x="69" y="167"/>
                  <a:pt x="69" y="167"/>
                  <a:pt x="69" y="167"/>
                </a:cubicBezTo>
                <a:cubicBezTo>
                  <a:pt x="69" y="179"/>
                  <a:pt x="69" y="179"/>
                  <a:pt x="69" y="179"/>
                </a:cubicBezTo>
                <a:cubicBezTo>
                  <a:pt x="76" y="175"/>
                  <a:pt x="76" y="175"/>
                  <a:pt x="76" y="175"/>
                </a:cubicBezTo>
                <a:cubicBezTo>
                  <a:pt x="76" y="184"/>
                  <a:pt x="76" y="184"/>
                  <a:pt x="76" y="184"/>
                </a:cubicBezTo>
                <a:cubicBezTo>
                  <a:pt x="82" y="190"/>
                  <a:pt x="82" y="190"/>
                  <a:pt x="82" y="190"/>
                </a:cubicBezTo>
                <a:cubicBezTo>
                  <a:pt x="88" y="184"/>
                  <a:pt x="88" y="184"/>
                  <a:pt x="88" y="184"/>
                </a:cubicBezTo>
                <a:cubicBezTo>
                  <a:pt x="88" y="175"/>
                  <a:pt x="88" y="175"/>
                  <a:pt x="88" y="175"/>
                </a:cubicBezTo>
                <a:cubicBezTo>
                  <a:pt x="95" y="179"/>
                  <a:pt x="95" y="179"/>
                  <a:pt x="95" y="179"/>
                </a:cubicBezTo>
                <a:cubicBezTo>
                  <a:pt x="95" y="167"/>
                  <a:pt x="95" y="167"/>
                  <a:pt x="95" y="167"/>
                </a:cubicBezTo>
                <a:cubicBezTo>
                  <a:pt x="88" y="163"/>
                  <a:pt x="88" y="163"/>
                  <a:pt x="88" y="163"/>
                </a:cubicBezTo>
                <a:cubicBezTo>
                  <a:pt x="88" y="158"/>
                  <a:pt x="88" y="158"/>
                  <a:pt x="88" y="158"/>
                </a:cubicBezTo>
                <a:cubicBezTo>
                  <a:pt x="101" y="166"/>
                  <a:pt x="101" y="166"/>
                  <a:pt x="101" y="166"/>
                </a:cubicBezTo>
                <a:cubicBezTo>
                  <a:pt x="101" y="154"/>
                  <a:pt x="101" y="154"/>
                  <a:pt x="101" y="154"/>
                </a:cubicBezTo>
                <a:cubicBezTo>
                  <a:pt x="88" y="146"/>
                  <a:pt x="88" y="146"/>
                  <a:pt x="88" y="146"/>
                </a:cubicBezTo>
                <a:cubicBezTo>
                  <a:pt x="88" y="139"/>
                  <a:pt x="88" y="139"/>
                  <a:pt x="88" y="139"/>
                </a:cubicBezTo>
                <a:cubicBezTo>
                  <a:pt x="98" y="134"/>
                  <a:pt x="98" y="134"/>
                  <a:pt x="98" y="134"/>
                </a:cubicBezTo>
                <a:cubicBezTo>
                  <a:pt x="109" y="143"/>
                  <a:pt x="109" y="143"/>
                  <a:pt x="109" y="143"/>
                </a:cubicBezTo>
                <a:cubicBezTo>
                  <a:pt x="108" y="128"/>
                  <a:pt x="108" y="128"/>
                  <a:pt x="108" y="128"/>
                </a:cubicBezTo>
                <a:cubicBezTo>
                  <a:pt x="118" y="122"/>
                  <a:pt x="118" y="122"/>
                  <a:pt x="118" y="122"/>
                </a:cubicBezTo>
                <a:cubicBezTo>
                  <a:pt x="124" y="126"/>
                  <a:pt x="124" y="126"/>
                  <a:pt x="124" y="126"/>
                </a:cubicBezTo>
                <a:cubicBezTo>
                  <a:pt x="124" y="141"/>
                  <a:pt x="124" y="141"/>
                  <a:pt x="124" y="141"/>
                </a:cubicBezTo>
                <a:cubicBezTo>
                  <a:pt x="135" y="147"/>
                  <a:pt x="135" y="147"/>
                  <a:pt x="135" y="147"/>
                </a:cubicBezTo>
                <a:cubicBezTo>
                  <a:pt x="134" y="132"/>
                  <a:pt x="134" y="132"/>
                  <a:pt x="134" y="132"/>
                </a:cubicBezTo>
                <a:cubicBezTo>
                  <a:pt x="138" y="134"/>
                  <a:pt x="138" y="134"/>
                  <a:pt x="138" y="134"/>
                </a:cubicBezTo>
                <a:cubicBezTo>
                  <a:pt x="138" y="143"/>
                  <a:pt x="138" y="143"/>
                  <a:pt x="138" y="143"/>
                </a:cubicBezTo>
                <a:cubicBezTo>
                  <a:pt x="149" y="149"/>
                  <a:pt x="149" y="149"/>
                  <a:pt x="149" y="149"/>
                </a:cubicBezTo>
                <a:cubicBezTo>
                  <a:pt x="149" y="140"/>
                  <a:pt x="149" y="140"/>
                  <a:pt x="149" y="140"/>
                </a:cubicBezTo>
                <a:cubicBezTo>
                  <a:pt x="156" y="145"/>
                  <a:pt x="156" y="145"/>
                  <a:pt x="156" y="145"/>
                </a:cubicBezTo>
                <a:cubicBezTo>
                  <a:pt x="164" y="142"/>
                  <a:pt x="164" y="142"/>
                  <a:pt x="164" y="142"/>
                </a:cubicBezTo>
                <a:lnTo>
                  <a:pt x="162" y="134"/>
                </a:lnTo>
                <a:close/>
                <a:moveTo>
                  <a:pt x="88" y="64"/>
                </a:moveTo>
                <a:cubicBezTo>
                  <a:pt x="93" y="67"/>
                  <a:pt x="100" y="71"/>
                  <a:pt x="105" y="74"/>
                </a:cubicBezTo>
                <a:cubicBezTo>
                  <a:pt x="95" y="80"/>
                  <a:pt x="95" y="80"/>
                  <a:pt x="95" y="80"/>
                </a:cubicBezTo>
                <a:cubicBezTo>
                  <a:pt x="93" y="78"/>
                  <a:pt x="90" y="77"/>
                  <a:pt x="88" y="76"/>
                </a:cubicBezTo>
                <a:lnTo>
                  <a:pt x="88" y="64"/>
                </a:lnTo>
                <a:close/>
                <a:moveTo>
                  <a:pt x="76" y="65"/>
                </a:moveTo>
                <a:cubicBezTo>
                  <a:pt x="76" y="76"/>
                  <a:pt x="76" y="76"/>
                  <a:pt x="76" y="76"/>
                </a:cubicBezTo>
                <a:cubicBezTo>
                  <a:pt x="75" y="77"/>
                  <a:pt x="74" y="77"/>
                  <a:pt x="74" y="77"/>
                </a:cubicBezTo>
                <a:cubicBezTo>
                  <a:pt x="74" y="77"/>
                  <a:pt x="72" y="79"/>
                  <a:pt x="70" y="80"/>
                </a:cubicBezTo>
                <a:cubicBezTo>
                  <a:pt x="59" y="74"/>
                  <a:pt x="59" y="74"/>
                  <a:pt x="59" y="74"/>
                </a:cubicBezTo>
                <a:cubicBezTo>
                  <a:pt x="64" y="71"/>
                  <a:pt x="71" y="67"/>
                  <a:pt x="76" y="65"/>
                </a:cubicBezTo>
                <a:close/>
                <a:moveTo>
                  <a:pt x="52" y="84"/>
                </a:moveTo>
                <a:cubicBezTo>
                  <a:pt x="63" y="90"/>
                  <a:pt x="63" y="90"/>
                  <a:pt x="63" y="90"/>
                </a:cubicBezTo>
                <a:cubicBezTo>
                  <a:pt x="63" y="93"/>
                  <a:pt x="63" y="96"/>
                  <a:pt x="63" y="99"/>
                </a:cubicBezTo>
                <a:cubicBezTo>
                  <a:pt x="52" y="105"/>
                  <a:pt x="52" y="105"/>
                  <a:pt x="52" y="105"/>
                </a:cubicBezTo>
                <a:cubicBezTo>
                  <a:pt x="52" y="99"/>
                  <a:pt x="52" y="90"/>
                  <a:pt x="52" y="84"/>
                </a:cubicBezTo>
                <a:close/>
                <a:moveTo>
                  <a:pt x="76" y="126"/>
                </a:moveTo>
                <a:cubicBezTo>
                  <a:pt x="71" y="123"/>
                  <a:pt x="63" y="119"/>
                  <a:pt x="58" y="116"/>
                </a:cubicBezTo>
                <a:cubicBezTo>
                  <a:pt x="68" y="110"/>
                  <a:pt x="68" y="110"/>
                  <a:pt x="68" y="110"/>
                </a:cubicBezTo>
                <a:cubicBezTo>
                  <a:pt x="70" y="111"/>
                  <a:pt x="73" y="113"/>
                  <a:pt x="76" y="115"/>
                </a:cubicBezTo>
                <a:lnTo>
                  <a:pt x="76" y="126"/>
                </a:lnTo>
                <a:close/>
                <a:moveTo>
                  <a:pt x="82" y="106"/>
                </a:moveTo>
                <a:cubicBezTo>
                  <a:pt x="82" y="106"/>
                  <a:pt x="73" y="101"/>
                  <a:pt x="73" y="101"/>
                </a:cubicBezTo>
                <a:cubicBezTo>
                  <a:pt x="73" y="101"/>
                  <a:pt x="73" y="90"/>
                  <a:pt x="73" y="90"/>
                </a:cubicBezTo>
                <a:cubicBezTo>
                  <a:pt x="73" y="90"/>
                  <a:pt x="79" y="87"/>
                  <a:pt x="79" y="87"/>
                </a:cubicBezTo>
                <a:cubicBezTo>
                  <a:pt x="79" y="87"/>
                  <a:pt x="82" y="85"/>
                  <a:pt x="82" y="85"/>
                </a:cubicBezTo>
                <a:cubicBezTo>
                  <a:pt x="83" y="85"/>
                  <a:pt x="92" y="90"/>
                  <a:pt x="92" y="90"/>
                </a:cubicBezTo>
                <a:cubicBezTo>
                  <a:pt x="92" y="90"/>
                  <a:pt x="92" y="101"/>
                  <a:pt x="92" y="101"/>
                </a:cubicBezTo>
                <a:cubicBezTo>
                  <a:pt x="92" y="101"/>
                  <a:pt x="83" y="106"/>
                  <a:pt x="82" y="106"/>
                </a:cubicBezTo>
                <a:close/>
                <a:moveTo>
                  <a:pt x="88" y="115"/>
                </a:moveTo>
                <a:cubicBezTo>
                  <a:pt x="91" y="114"/>
                  <a:pt x="94" y="112"/>
                  <a:pt x="97" y="110"/>
                </a:cubicBezTo>
                <a:cubicBezTo>
                  <a:pt x="107" y="116"/>
                  <a:pt x="107" y="116"/>
                  <a:pt x="107" y="116"/>
                </a:cubicBezTo>
                <a:cubicBezTo>
                  <a:pt x="102" y="119"/>
                  <a:pt x="93" y="124"/>
                  <a:pt x="88" y="127"/>
                </a:cubicBezTo>
                <a:lnTo>
                  <a:pt x="88" y="115"/>
                </a:lnTo>
                <a:close/>
                <a:moveTo>
                  <a:pt x="113" y="106"/>
                </a:moveTo>
                <a:cubicBezTo>
                  <a:pt x="102" y="100"/>
                  <a:pt x="102" y="100"/>
                  <a:pt x="102" y="100"/>
                </a:cubicBezTo>
                <a:cubicBezTo>
                  <a:pt x="102" y="96"/>
                  <a:pt x="102" y="92"/>
                  <a:pt x="102" y="89"/>
                </a:cubicBezTo>
                <a:cubicBezTo>
                  <a:pt x="113" y="84"/>
                  <a:pt x="113" y="84"/>
                  <a:pt x="113" y="84"/>
                </a:cubicBezTo>
                <a:cubicBezTo>
                  <a:pt x="113" y="90"/>
                  <a:pt x="113" y="99"/>
                  <a:pt x="113" y="106"/>
                </a:cubicBezTo>
                <a:close/>
              </a:path>
            </a:pathLst>
          </a:custGeom>
          <a:solidFill>
            <a:schemeClr val="bg1">
              <a:alpha val="100000"/>
            </a:schemeClr>
          </a:solidFill>
          <a:ln w="9525">
            <a:noFill/>
          </a:ln>
        </p:spPr>
        <p:txBody>
          <a:bodyPr/>
          <a:lstStyle/>
          <a:p>
            <a:endParaRPr lang="zh-CN" altLang="en-US"/>
          </a:p>
        </p:txBody>
      </p:sp>
      <p:sp>
        <p:nvSpPr>
          <p:cNvPr id="55517" name="Freeform 225"/>
          <p:cNvSpPr/>
          <p:nvPr/>
        </p:nvSpPr>
        <p:spPr>
          <a:xfrm>
            <a:off x="3441700" y="3552825"/>
            <a:ext cx="142875" cy="101600"/>
          </a:xfrm>
          <a:custGeom>
            <a:avLst/>
            <a:gdLst/>
            <a:ahLst/>
            <a:cxnLst>
              <a:cxn ang="0">
                <a:pos x="164462520" y="0"/>
              </a:cxn>
              <a:cxn ang="0">
                <a:pos x="139544227" y="229390222"/>
              </a:cxn>
              <a:cxn ang="0">
                <a:pos x="169445285" y="112146080"/>
              </a:cxn>
              <a:cxn ang="0">
                <a:pos x="189380813" y="229390222"/>
              </a:cxn>
              <a:cxn ang="0">
                <a:pos x="164462520" y="0"/>
              </a:cxn>
            </a:cxnLst>
            <a:rect l="0" t="0" r="0" b="0"/>
            <a:pathLst>
              <a:path w="64" h="45">
                <a:moveTo>
                  <a:pt x="33" y="0"/>
                </a:moveTo>
                <a:cubicBezTo>
                  <a:pt x="33" y="0"/>
                  <a:pt x="0" y="22"/>
                  <a:pt x="28" y="45"/>
                </a:cubicBezTo>
                <a:cubicBezTo>
                  <a:pt x="28" y="45"/>
                  <a:pt x="20" y="33"/>
                  <a:pt x="34" y="22"/>
                </a:cubicBezTo>
                <a:cubicBezTo>
                  <a:pt x="34" y="22"/>
                  <a:pt x="47" y="29"/>
                  <a:pt x="38" y="45"/>
                </a:cubicBezTo>
                <a:cubicBezTo>
                  <a:pt x="38" y="45"/>
                  <a:pt x="64" y="26"/>
                  <a:pt x="33" y="0"/>
                </a:cubicBezTo>
                <a:close/>
              </a:path>
            </a:pathLst>
          </a:custGeom>
          <a:solidFill>
            <a:schemeClr val="bg1">
              <a:alpha val="100000"/>
            </a:schemeClr>
          </a:solidFill>
          <a:ln w="9525">
            <a:noFill/>
          </a:ln>
        </p:spPr>
        <p:txBody>
          <a:bodyPr/>
          <a:lstStyle/>
          <a:p>
            <a:endParaRPr lang="zh-CN" altLang="en-US"/>
          </a:p>
        </p:txBody>
      </p:sp>
      <p:sp>
        <p:nvSpPr>
          <p:cNvPr id="55518" name="Freeform 226"/>
          <p:cNvSpPr/>
          <p:nvPr/>
        </p:nvSpPr>
        <p:spPr>
          <a:xfrm>
            <a:off x="3540125" y="3611563"/>
            <a:ext cx="144463" cy="101600"/>
          </a:xfrm>
          <a:custGeom>
            <a:avLst/>
            <a:gdLst/>
            <a:ahLst/>
            <a:cxnLst>
              <a:cxn ang="0">
                <a:pos x="168136874" y="0"/>
              </a:cxn>
              <a:cxn ang="0">
                <a:pos x="142661727" y="229390222"/>
              </a:cxn>
              <a:cxn ang="0">
                <a:pos x="168136874" y="112146080"/>
              </a:cxn>
              <a:cxn ang="0">
                <a:pos x="193612021" y="224292160"/>
              </a:cxn>
              <a:cxn ang="0">
                <a:pos x="168136874" y="0"/>
              </a:cxn>
            </a:cxnLst>
            <a:rect l="0" t="0" r="0" b="0"/>
            <a:pathLst>
              <a:path w="64" h="45">
                <a:moveTo>
                  <a:pt x="33" y="0"/>
                </a:moveTo>
                <a:cubicBezTo>
                  <a:pt x="33" y="0"/>
                  <a:pt x="0" y="22"/>
                  <a:pt x="28" y="45"/>
                </a:cubicBezTo>
                <a:cubicBezTo>
                  <a:pt x="28" y="45"/>
                  <a:pt x="20" y="33"/>
                  <a:pt x="33" y="22"/>
                </a:cubicBezTo>
                <a:cubicBezTo>
                  <a:pt x="33" y="22"/>
                  <a:pt x="46" y="29"/>
                  <a:pt x="38" y="44"/>
                </a:cubicBezTo>
                <a:cubicBezTo>
                  <a:pt x="38" y="44"/>
                  <a:pt x="64" y="25"/>
                  <a:pt x="33" y="0"/>
                </a:cubicBezTo>
                <a:close/>
              </a:path>
            </a:pathLst>
          </a:custGeom>
          <a:solidFill>
            <a:schemeClr val="bg1">
              <a:alpha val="100000"/>
            </a:schemeClr>
          </a:solidFill>
          <a:ln w="9525">
            <a:noFill/>
          </a:ln>
        </p:spPr>
        <p:txBody>
          <a:bodyPr/>
          <a:lstStyle/>
          <a:p>
            <a:endParaRPr lang="zh-CN" altLang="en-US"/>
          </a:p>
        </p:txBody>
      </p:sp>
      <p:sp>
        <p:nvSpPr>
          <p:cNvPr id="55519" name="Freeform 227"/>
          <p:cNvSpPr/>
          <p:nvPr/>
        </p:nvSpPr>
        <p:spPr>
          <a:xfrm>
            <a:off x="3517900" y="3857625"/>
            <a:ext cx="1588" cy="0"/>
          </a:xfrm>
          <a:custGeom>
            <a:avLst/>
            <a:gdLst/>
            <a:ahLst/>
            <a:cxnLst>
              <a:cxn ang="0">
                <a:pos x="2520156" y="0"/>
              </a:cxn>
              <a:cxn ang="0">
                <a:pos x="2520156" y="0"/>
              </a:cxn>
              <a:cxn ang="0">
                <a:pos x="0" y="0"/>
              </a:cxn>
              <a:cxn ang="0">
                <a:pos x="2520156" y="0"/>
              </a:cxn>
            </a:cxnLst>
            <a:rect l="0" t="0" r="0" b="0"/>
            <a:pathLst>
              <a:path w="1">
                <a:moveTo>
                  <a:pt x="1" y="0"/>
                </a:moveTo>
                <a:cubicBezTo>
                  <a:pt x="1" y="0"/>
                  <a:pt x="1" y="0"/>
                  <a:pt x="1" y="0"/>
                </a:cubicBezTo>
                <a:cubicBezTo>
                  <a:pt x="0" y="0"/>
                  <a:pt x="0" y="0"/>
                  <a:pt x="0" y="0"/>
                </a:cubicBezTo>
                <a:cubicBezTo>
                  <a:pt x="1" y="0"/>
                  <a:pt x="1" y="0"/>
                  <a:pt x="1" y="0"/>
                </a:cubicBezTo>
                <a:close/>
              </a:path>
            </a:pathLst>
          </a:custGeom>
          <a:solidFill>
            <a:schemeClr val="bg1">
              <a:alpha val="100000"/>
            </a:schemeClr>
          </a:solidFill>
          <a:ln w="9525">
            <a:noFill/>
          </a:ln>
        </p:spPr>
        <p:txBody>
          <a:bodyPr/>
          <a:lstStyle/>
          <a:p>
            <a:endParaRPr lang="zh-CN" altLang="en-US"/>
          </a:p>
        </p:txBody>
      </p:sp>
      <p:sp>
        <p:nvSpPr>
          <p:cNvPr id="55520" name="Freeform 228"/>
          <p:cNvSpPr/>
          <p:nvPr/>
        </p:nvSpPr>
        <p:spPr>
          <a:xfrm>
            <a:off x="3476625" y="3662363"/>
            <a:ext cx="77788" cy="69850"/>
          </a:xfrm>
          <a:custGeom>
            <a:avLst/>
            <a:gdLst/>
            <a:ahLst/>
            <a:cxnLst>
              <a:cxn ang="0">
                <a:pos x="177967505" y="157387823"/>
              </a:cxn>
              <a:cxn ang="0">
                <a:pos x="177967505" y="5076518"/>
              </a:cxn>
              <a:cxn ang="0">
                <a:pos x="167498155" y="0"/>
              </a:cxn>
              <a:cxn ang="0">
                <a:pos x="10469350" y="0"/>
              </a:cxn>
              <a:cxn ang="0">
                <a:pos x="0" y="5076518"/>
              </a:cxn>
              <a:cxn ang="0">
                <a:pos x="0" y="40616648"/>
              </a:cxn>
              <a:cxn ang="0">
                <a:pos x="177967505" y="157387823"/>
              </a:cxn>
            </a:cxnLst>
            <a:rect l="0" t="0" r="0" b="0"/>
            <a:pathLst>
              <a:path w="34" h="31">
                <a:moveTo>
                  <a:pt x="34" y="31"/>
                </a:moveTo>
                <a:cubicBezTo>
                  <a:pt x="34" y="1"/>
                  <a:pt x="34" y="1"/>
                  <a:pt x="34" y="1"/>
                </a:cubicBezTo>
                <a:cubicBezTo>
                  <a:pt x="34" y="0"/>
                  <a:pt x="33" y="0"/>
                  <a:pt x="32" y="0"/>
                </a:cubicBezTo>
                <a:cubicBezTo>
                  <a:pt x="2" y="0"/>
                  <a:pt x="2" y="0"/>
                  <a:pt x="2" y="0"/>
                </a:cubicBezTo>
                <a:cubicBezTo>
                  <a:pt x="1" y="0"/>
                  <a:pt x="0" y="0"/>
                  <a:pt x="0" y="1"/>
                </a:cubicBezTo>
                <a:cubicBezTo>
                  <a:pt x="0" y="8"/>
                  <a:pt x="0" y="8"/>
                  <a:pt x="0" y="8"/>
                </a:cubicBezTo>
                <a:cubicBezTo>
                  <a:pt x="4" y="13"/>
                  <a:pt x="14" y="24"/>
                  <a:pt x="34" y="31"/>
                </a:cubicBezTo>
                <a:close/>
              </a:path>
            </a:pathLst>
          </a:custGeom>
          <a:solidFill>
            <a:schemeClr val="bg1">
              <a:alpha val="100000"/>
            </a:schemeClr>
          </a:solidFill>
          <a:ln w="9525">
            <a:noFill/>
          </a:ln>
        </p:spPr>
        <p:txBody>
          <a:bodyPr/>
          <a:lstStyle/>
          <a:p>
            <a:endParaRPr lang="zh-CN" altLang="en-US"/>
          </a:p>
        </p:txBody>
      </p:sp>
      <p:sp>
        <p:nvSpPr>
          <p:cNvPr id="55521" name="Freeform 229"/>
          <p:cNvSpPr/>
          <p:nvPr/>
        </p:nvSpPr>
        <p:spPr>
          <a:xfrm>
            <a:off x="3476625" y="3706813"/>
            <a:ext cx="77788" cy="107950"/>
          </a:xfrm>
          <a:custGeom>
            <a:avLst/>
            <a:gdLst/>
            <a:ahLst/>
            <a:cxnLst>
              <a:cxn ang="0">
                <a:pos x="177967505" y="242775052"/>
              </a:cxn>
              <a:cxn ang="0">
                <a:pos x="177967505" y="101155897"/>
              </a:cxn>
              <a:cxn ang="0">
                <a:pos x="0" y="0"/>
              </a:cxn>
              <a:cxn ang="0">
                <a:pos x="0" y="126445433"/>
              </a:cxn>
              <a:cxn ang="0">
                <a:pos x="177967505" y="242775052"/>
              </a:cxn>
            </a:cxnLst>
            <a:rect l="0" t="0" r="0" b="0"/>
            <a:pathLst>
              <a:path w="34" h="48">
                <a:moveTo>
                  <a:pt x="34" y="48"/>
                </a:moveTo>
                <a:cubicBezTo>
                  <a:pt x="34" y="20"/>
                  <a:pt x="34" y="20"/>
                  <a:pt x="34" y="20"/>
                </a:cubicBezTo>
                <a:cubicBezTo>
                  <a:pt x="27" y="18"/>
                  <a:pt x="10" y="12"/>
                  <a:pt x="0" y="0"/>
                </a:cubicBezTo>
                <a:cubicBezTo>
                  <a:pt x="0" y="25"/>
                  <a:pt x="0" y="25"/>
                  <a:pt x="0" y="25"/>
                </a:cubicBezTo>
                <a:cubicBezTo>
                  <a:pt x="5" y="31"/>
                  <a:pt x="15" y="41"/>
                  <a:pt x="34" y="48"/>
                </a:cubicBezTo>
                <a:close/>
              </a:path>
            </a:pathLst>
          </a:custGeom>
          <a:solidFill>
            <a:schemeClr val="bg1">
              <a:alpha val="100000"/>
            </a:schemeClr>
          </a:solidFill>
          <a:ln w="9525">
            <a:noFill/>
          </a:ln>
        </p:spPr>
        <p:txBody>
          <a:bodyPr/>
          <a:lstStyle/>
          <a:p>
            <a:endParaRPr lang="zh-CN" altLang="en-US"/>
          </a:p>
        </p:txBody>
      </p:sp>
      <p:sp>
        <p:nvSpPr>
          <p:cNvPr id="55522" name="Freeform 230"/>
          <p:cNvSpPr>
            <a:spLocks noEditPoints="1"/>
          </p:cNvSpPr>
          <p:nvPr/>
        </p:nvSpPr>
        <p:spPr>
          <a:xfrm>
            <a:off x="3352800" y="3717925"/>
            <a:ext cx="415925" cy="228600"/>
          </a:xfrm>
          <a:custGeom>
            <a:avLst/>
            <a:gdLst/>
            <a:ahLst/>
            <a:cxnLst>
              <a:cxn ang="0">
                <a:pos x="786891672" y="276633160"/>
              </a:cxn>
              <a:cxn ang="0">
                <a:pos x="705137545" y="312491673"/>
              </a:cxn>
              <a:cxn ang="0">
                <a:pos x="797111221" y="271508899"/>
              </a:cxn>
              <a:cxn ang="0">
                <a:pos x="837989415" y="112702063"/>
              </a:cxn>
              <a:cxn ang="0">
                <a:pos x="689807092" y="117824061"/>
              </a:cxn>
              <a:cxn ang="0">
                <a:pos x="674478899" y="153684838"/>
              </a:cxn>
              <a:cxn ang="0">
                <a:pos x="674478899" y="10246259"/>
              </a:cxn>
              <a:cxn ang="0">
                <a:pos x="669370255" y="0"/>
              </a:cxn>
              <a:cxn ang="0">
                <a:pos x="516079288" y="0"/>
              </a:cxn>
              <a:cxn ang="0">
                <a:pos x="505859739" y="10246259"/>
              </a:cxn>
              <a:cxn ang="0">
                <a:pos x="505859739" y="117824061"/>
              </a:cxn>
              <a:cxn ang="0">
                <a:pos x="679587543" y="235650386"/>
              </a:cxn>
              <a:cxn ang="0">
                <a:pos x="679587543" y="281755158"/>
              </a:cxn>
              <a:cxn ang="0">
                <a:pos x="505859739" y="179299354"/>
              </a:cxn>
              <a:cxn ang="0">
                <a:pos x="505859739" y="281755158"/>
              </a:cxn>
              <a:cxn ang="0">
                <a:pos x="480309738" y="276633160"/>
              </a:cxn>
              <a:cxn ang="0">
                <a:pos x="454761997" y="281755158"/>
              </a:cxn>
              <a:cxn ang="0">
                <a:pos x="454761997" y="266386901"/>
              </a:cxn>
              <a:cxn ang="0">
                <a:pos x="281031933" y="163931097"/>
              </a:cxn>
              <a:cxn ang="0">
                <a:pos x="281031933" y="194667612"/>
              </a:cxn>
              <a:cxn ang="0">
                <a:pos x="260595096" y="143438578"/>
              </a:cxn>
              <a:cxn ang="0">
                <a:pos x="132851870" y="133194582"/>
              </a:cxn>
              <a:cxn ang="0">
                <a:pos x="163510516" y="271508899"/>
              </a:cxn>
              <a:cxn ang="0">
                <a:pos x="245264643" y="317615935"/>
              </a:cxn>
              <a:cxn ang="0">
                <a:pos x="153290967" y="281755158"/>
              </a:cxn>
              <a:cxn ang="0">
                <a:pos x="0" y="389335224"/>
              </a:cxn>
              <a:cxn ang="0">
                <a:pos x="163510516" y="517405545"/>
              </a:cxn>
              <a:cxn ang="0">
                <a:pos x="321910127" y="496915289"/>
              </a:cxn>
              <a:cxn ang="0">
                <a:pos x="352568772" y="455932515"/>
              </a:cxn>
              <a:cxn ang="0">
                <a:pos x="398555610" y="517405545"/>
              </a:cxn>
              <a:cxn ang="0">
                <a:pos x="556955221" y="507159285"/>
              </a:cxn>
              <a:cxn ang="0">
                <a:pos x="597833415" y="455932515"/>
              </a:cxn>
              <a:cxn ang="0">
                <a:pos x="618272513" y="491791028"/>
              </a:cxn>
              <a:cxn ang="0">
                <a:pos x="776672124" y="512283547"/>
              </a:cxn>
              <a:cxn ang="0">
                <a:pos x="940182639" y="384210962"/>
              </a:cxn>
              <a:cxn ang="0">
                <a:pos x="786891672" y="276633160"/>
              </a:cxn>
              <a:cxn ang="0">
                <a:pos x="378116513" y="317615935"/>
              </a:cxn>
              <a:cxn ang="0">
                <a:pos x="373007869" y="317615935"/>
              </a:cxn>
              <a:cxn ang="0">
                <a:pos x="378116513" y="317615935"/>
              </a:cxn>
              <a:cxn ang="0">
                <a:pos x="378116513" y="317615935"/>
              </a:cxn>
            </a:cxnLst>
            <a:rect l="0" t="0" r="0" b="0"/>
            <a:pathLst>
              <a:path w="184" h="101">
                <a:moveTo>
                  <a:pt x="154" y="54"/>
                </a:moveTo>
                <a:cubicBezTo>
                  <a:pt x="154" y="54"/>
                  <a:pt x="148" y="61"/>
                  <a:pt x="138" y="61"/>
                </a:cubicBezTo>
                <a:cubicBezTo>
                  <a:pt x="142" y="56"/>
                  <a:pt x="149" y="50"/>
                  <a:pt x="156" y="53"/>
                </a:cubicBezTo>
                <a:cubicBezTo>
                  <a:pt x="156" y="53"/>
                  <a:pt x="152" y="34"/>
                  <a:pt x="164" y="22"/>
                </a:cubicBezTo>
                <a:cubicBezTo>
                  <a:pt x="164" y="22"/>
                  <a:pt x="146" y="32"/>
                  <a:pt x="135" y="23"/>
                </a:cubicBezTo>
                <a:cubicBezTo>
                  <a:pt x="135" y="23"/>
                  <a:pt x="135" y="27"/>
                  <a:pt x="132" y="30"/>
                </a:cubicBezTo>
                <a:cubicBezTo>
                  <a:pt x="132" y="2"/>
                  <a:pt x="132" y="2"/>
                  <a:pt x="132" y="2"/>
                </a:cubicBezTo>
                <a:cubicBezTo>
                  <a:pt x="132" y="1"/>
                  <a:pt x="132" y="0"/>
                  <a:pt x="131" y="0"/>
                </a:cubicBezTo>
                <a:cubicBezTo>
                  <a:pt x="101" y="0"/>
                  <a:pt x="101" y="0"/>
                  <a:pt x="101" y="0"/>
                </a:cubicBezTo>
                <a:cubicBezTo>
                  <a:pt x="100" y="0"/>
                  <a:pt x="99" y="1"/>
                  <a:pt x="99" y="2"/>
                </a:cubicBezTo>
                <a:cubicBezTo>
                  <a:pt x="99" y="23"/>
                  <a:pt x="99" y="23"/>
                  <a:pt x="99" y="23"/>
                </a:cubicBezTo>
                <a:cubicBezTo>
                  <a:pt x="103" y="28"/>
                  <a:pt x="113" y="39"/>
                  <a:pt x="133" y="46"/>
                </a:cubicBezTo>
                <a:cubicBezTo>
                  <a:pt x="133" y="55"/>
                  <a:pt x="133" y="55"/>
                  <a:pt x="133" y="55"/>
                </a:cubicBezTo>
                <a:cubicBezTo>
                  <a:pt x="126" y="53"/>
                  <a:pt x="109" y="47"/>
                  <a:pt x="99" y="35"/>
                </a:cubicBezTo>
                <a:cubicBezTo>
                  <a:pt x="99" y="55"/>
                  <a:pt x="99" y="55"/>
                  <a:pt x="99" y="55"/>
                </a:cubicBezTo>
                <a:cubicBezTo>
                  <a:pt x="98" y="54"/>
                  <a:pt x="96" y="54"/>
                  <a:pt x="94" y="54"/>
                </a:cubicBezTo>
                <a:cubicBezTo>
                  <a:pt x="92" y="54"/>
                  <a:pt x="90" y="54"/>
                  <a:pt x="89" y="55"/>
                </a:cubicBezTo>
                <a:cubicBezTo>
                  <a:pt x="89" y="52"/>
                  <a:pt x="89" y="52"/>
                  <a:pt x="89" y="52"/>
                </a:cubicBezTo>
                <a:cubicBezTo>
                  <a:pt x="82" y="50"/>
                  <a:pt x="66" y="44"/>
                  <a:pt x="55" y="32"/>
                </a:cubicBezTo>
                <a:cubicBezTo>
                  <a:pt x="55" y="38"/>
                  <a:pt x="55" y="38"/>
                  <a:pt x="55" y="38"/>
                </a:cubicBezTo>
                <a:cubicBezTo>
                  <a:pt x="51" y="33"/>
                  <a:pt x="51" y="28"/>
                  <a:pt x="51" y="28"/>
                </a:cubicBezTo>
                <a:cubicBezTo>
                  <a:pt x="41" y="36"/>
                  <a:pt x="26" y="26"/>
                  <a:pt x="26" y="26"/>
                </a:cubicBezTo>
                <a:cubicBezTo>
                  <a:pt x="36" y="37"/>
                  <a:pt x="32" y="53"/>
                  <a:pt x="32" y="53"/>
                </a:cubicBezTo>
                <a:cubicBezTo>
                  <a:pt x="39" y="51"/>
                  <a:pt x="45" y="57"/>
                  <a:pt x="48" y="62"/>
                </a:cubicBezTo>
                <a:cubicBezTo>
                  <a:pt x="37" y="63"/>
                  <a:pt x="30" y="55"/>
                  <a:pt x="30" y="55"/>
                </a:cubicBezTo>
                <a:cubicBezTo>
                  <a:pt x="26" y="73"/>
                  <a:pt x="0" y="76"/>
                  <a:pt x="0" y="76"/>
                </a:cubicBezTo>
                <a:cubicBezTo>
                  <a:pt x="22" y="79"/>
                  <a:pt x="32" y="101"/>
                  <a:pt x="32" y="101"/>
                </a:cubicBezTo>
                <a:cubicBezTo>
                  <a:pt x="40" y="87"/>
                  <a:pt x="63" y="97"/>
                  <a:pt x="63" y="97"/>
                </a:cubicBezTo>
                <a:cubicBezTo>
                  <a:pt x="64" y="94"/>
                  <a:pt x="66" y="91"/>
                  <a:pt x="69" y="89"/>
                </a:cubicBezTo>
                <a:cubicBezTo>
                  <a:pt x="75" y="95"/>
                  <a:pt x="78" y="101"/>
                  <a:pt x="78" y="101"/>
                </a:cubicBezTo>
                <a:cubicBezTo>
                  <a:pt x="86" y="88"/>
                  <a:pt x="109" y="99"/>
                  <a:pt x="109" y="99"/>
                </a:cubicBezTo>
                <a:cubicBezTo>
                  <a:pt x="110" y="95"/>
                  <a:pt x="113" y="92"/>
                  <a:pt x="117" y="89"/>
                </a:cubicBezTo>
                <a:cubicBezTo>
                  <a:pt x="119" y="91"/>
                  <a:pt x="121" y="94"/>
                  <a:pt x="121" y="96"/>
                </a:cubicBezTo>
                <a:cubicBezTo>
                  <a:pt x="121" y="96"/>
                  <a:pt x="144" y="86"/>
                  <a:pt x="152" y="100"/>
                </a:cubicBezTo>
                <a:cubicBezTo>
                  <a:pt x="152" y="100"/>
                  <a:pt x="162" y="78"/>
                  <a:pt x="184" y="75"/>
                </a:cubicBezTo>
                <a:cubicBezTo>
                  <a:pt x="184" y="75"/>
                  <a:pt x="158" y="72"/>
                  <a:pt x="154" y="54"/>
                </a:cubicBezTo>
                <a:close/>
                <a:moveTo>
                  <a:pt x="74" y="62"/>
                </a:moveTo>
                <a:cubicBezTo>
                  <a:pt x="74" y="62"/>
                  <a:pt x="74" y="62"/>
                  <a:pt x="73" y="62"/>
                </a:cubicBezTo>
                <a:cubicBezTo>
                  <a:pt x="74" y="62"/>
                  <a:pt x="74" y="62"/>
                  <a:pt x="74" y="62"/>
                </a:cubicBezTo>
                <a:cubicBezTo>
                  <a:pt x="74" y="62"/>
                  <a:pt x="74" y="62"/>
                  <a:pt x="74" y="62"/>
                </a:cubicBezTo>
                <a:close/>
              </a:path>
            </a:pathLst>
          </a:custGeom>
          <a:solidFill>
            <a:schemeClr val="bg1">
              <a:alpha val="100000"/>
            </a:schemeClr>
          </a:solidFill>
          <a:ln w="9525">
            <a:noFill/>
          </a:ln>
        </p:spPr>
        <p:txBody>
          <a:bodyPr/>
          <a:lstStyle/>
          <a:p>
            <a:endParaRPr lang="zh-CN" altLang="en-US"/>
          </a:p>
        </p:txBody>
      </p:sp>
      <p:sp>
        <p:nvSpPr>
          <p:cNvPr id="55523" name="Freeform 231"/>
          <p:cNvSpPr/>
          <p:nvPr/>
        </p:nvSpPr>
        <p:spPr>
          <a:xfrm>
            <a:off x="4160838" y="3525838"/>
            <a:ext cx="47625" cy="50800"/>
          </a:xfrm>
          <a:custGeom>
            <a:avLst/>
            <a:gdLst/>
            <a:ahLst/>
            <a:cxnLst>
              <a:cxn ang="0">
                <a:pos x="36002232" y="111970127"/>
              </a:cxn>
              <a:cxn ang="0">
                <a:pos x="51432732" y="117301818"/>
              </a:cxn>
              <a:cxn ang="0">
                <a:pos x="72004464" y="111970127"/>
              </a:cxn>
              <a:cxn ang="0">
                <a:pos x="108006696" y="58650909"/>
              </a:cxn>
              <a:cxn ang="0">
                <a:pos x="51432732" y="0"/>
              </a:cxn>
              <a:cxn ang="0">
                <a:pos x="0" y="58650909"/>
              </a:cxn>
              <a:cxn ang="0">
                <a:pos x="36002232" y="111970127"/>
              </a:cxn>
            </a:cxnLst>
            <a:rect l="0" t="0" r="0" b="0"/>
            <a:pathLst>
              <a:path w="21" h="22">
                <a:moveTo>
                  <a:pt x="7" y="21"/>
                </a:moveTo>
                <a:cubicBezTo>
                  <a:pt x="8" y="21"/>
                  <a:pt x="9" y="22"/>
                  <a:pt x="10" y="22"/>
                </a:cubicBezTo>
                <a:cubicBezTo>
                  <a:pt x="12" y="22"/>
                  <a:pt x="13" y="21"/>
                  <a:pt x="14" y="21"/>
                </a:cubicBezTo>
                <a:cubicBezTo>
                  <a:pt x="18" y="19"/>
                  <a:pt x="21" y="15"/>
                  <a:pt x="21" y="11"/>
                </a:cubicBezTo>
                <a:cubicBezTo>
                  <a:pt x="21" y="5"/>
                  <a:pt x="16" y="0"/>
                  <a:pt x="10" y="0"/>
                </a:cubicBezTo>
                <a:cubicBezTo>
                  <a:pt x="4" y="0"/>
                  <a:pt x="0" y="5"/>
                  <a:pt x="0" y="11"/>
                </a:cubicBezTo>
                <a:cubicBezTo>
                  <a:pt x="0" y="16"/>
                  <a:pt x="3" y="19"/>
                  <a:pt x="7" y="21"/>
                </a:cubicBezTo>
                <a:close/>
              </a:path>
            </a:pathLst>
          </a:custGeom>
          <a:solidFill>
            <a:schemeClr val="bg1">
              <a:alpha val="100000"/>
            </a:schemeClr>
          </a:solidFill>
          <a:ln w="9525">
            <a:noFill/>
          </a:ln>
        </p:spPr>
        <p:txBody>
          <a:bodyPr/>
          <a:lstStyle/>
          <a:p>
            <a:endParaRPr lang="zh-CN" altLang="en-US"/>
          </a:p>
        </p:txBody>
      </p:sp>
      <p:sp>
        <p:nvSpPr>
          <p:cNvPr id="55524" name="Freeform 232"/>
          <p:cNvSpPr>
            <a:spLocks noEditPoints="1"/>
          </p:cNvSpPr>
          <p:nvPr/>
        </p:nvSpPr>
        <p:spPr>
          <a:xfrm>
            <a:off x="4059238" y="3578225"/>
            <a:ext cx="247650" cy="325438"/>
          </a:xfrm>
          <a:custGeom>
            <a:avLst/>
            <a:gdLst/>
            <a:ahLst/>
            <a:cxnLst>
              <a:cxn ang="0">
                <a:pos x="557550205" y="653764262"/>
              </a:cxn>
              <a:cxn ang="0">
                <a:pos x="278775102" y="5107569"/>
              </a:cxn>
              <a:cxn ang="0">
                <a:pos x="0" y="653764262"/>
              </a:cxn>
              <a:cxn ang="0">
                <a:pos x="552482385" y="653764262"/>
              </a:cxn>
              <a:cxn ang="0">
                <a:pos x="435902273" y="418818366"/>
              </a:cxn>
              <a:cxn ang="0">
                <a:pos x="451107983" y="439248641"/>
              </a:cxn>
              <a:cxn ang="0">
                <a:pos x="435902273" y="459678915"/>
              </a:cxn>
              <a:cxn ang="0">
                <a:pos x="410558673" y="454571346"/>
              </a:cxn>
              <a:cxn ang="0">
                <a:pos x="405490853" y="423925935"/>
              </a:cxn>
              <a:cxn ang="0">
                <a:pos x="380147253" y="531184876"/>
              </a:cxn>
              <a:cxn ang="0">
                <a:pos x="466313693" y="566935596"/>
              </a:cxn>
              <a:cxn ang="0">
                <a:pos x="461245874" y="658871831"/>
              </a:cxn>
              <a:cxn ang="0">
                <a:pos x="370011614" y="684409674"/>
              </a:cxn>
              <a:cxn ang="0">
                <a:pos x="319324413" y="607796145"/>
              </a:cxn>
              <a:cxn ang="0">
                <a:pos x="380147253" y="531184876"/>
              </a:cxn>
              <a:cxn ang="0">
                <a:pos x="349735833" y="194085347"/>
              </a:cxn>
              <a:cxn ang="0">
                <a:pos x="370011614" y="219623190"/>
              </a:cxn>
              <a:cxn ang="0">
                <a:pos x="349735833" y="250268602"/>
              </a:cxn>
              <a:cxn ang="0">
                <a:pos x="319324413" y="240053465"/>
              </a:cxn>
              <a:cxn ang="0">
                <a:pos x="314256593" y="204300484"/>
              </a:cxn>
              <a:cxn ang="0">
                <a:pos x="268637212" y="86828666"/>
              </a:cxn>
              <a:cxn ang="0">
                <a:pos x="278775102" y="86828666"/>
              </a:cxn>
              <a:cxn ang="0">
                <a:pos x="278775102" y="102151372"/>
              </a:cxn>
              <a:cxn ang="0">
                <a:pos x="268637212" y="102151372"/>
              </a:cxn>
              <a:cxn ang="0">
                <a:pos x="263569392" y="97043804"/>
              </a:cxn>
              <a:cxn ang="0">
                <a:pos x="268637212" y="86828666"/>
              </a:cxn>
              <a:cxn ang="0">
                <a:pos x="283842922" y="286021582"/>
              </a:cxn>
              <a:cxn ang="0">
                <a:pos x="319324413" y="331989700"/>
              </a:cxn>
              <a:cxn ang="0">
                <a:pos x="288912993" y="383065386"/>
              </a:cxn>
              <a:cxn ang="0">
                <a:pos x="233157972" y="362635111"/>
              </a:cxn>
              <a:cxn ang="0">
                <a:pos x="228087901" y="306451857"/>
              </a:cxn>
              <a:cxn ang="0">
                <a:pos x="146991532" y="495431895"/>
              </a:cxn>
              <a:cxn ang="0">
                <a:pos x="177402952" y="505647033"/>
              </a:cxn>
              <a:cxn ang="0">
                <a:pos x="177402952" y="536292444"/>
              </a:cxn>
              <a:cxn ang="0">
                <a:pos x="146991532" y="546507581"/>
              </a:cxn>
              <a:cxn ang="0">
                <a:pos x="131783570" y="520969738"/>
              </a:cxn>
              <a:cxn ang="0">
                <a:pos x="146991532" y="495431895"/>
              </a:cxn>
            </a:cxnLst>
            <a:rect l="0" t="0" r="0" b="0"/>
            <a:pathLst>
              <a:path w="110" h="144">
                <a:moveTo>
                  <a:pt x="109" y="128"/>
                </a:moveTo>
                <a:cubicBezTo>
                  <a:pt x="109" y="128"/>
                  <a:pt x="110" y="128"/>
                  <a:pt x="110" y="128"/>
                </a:cubicBezTo>
                <a:cubicBezTo>
                  <a:pt x="59" y="0"/>
                  <a:pt x="59" y="0"/>
                  <a:pt x="59" y="0"/>
                </a:cubicBezTo>
                <a:cubicBezTo>
                  <a:pt x="58" y="0"/>
                  <a:pt x="57" y="1"/>
                  <a:pt x="55" y="1"/>
                </a:cubicBezTo>
                <a:cubicBezTo>
                  <a:pt x="54" y="1"/>
                  <a:pt x="53" y="0"/>
                  <a:pt x="52" y="0"/>
                </a:cubicBezTo>
                <a:cubicBezTo>
                  <a:pt x="0" y="128"/>
                  <a:pt x="0" y="128"/>
                  <a:pt x="0" y="128"/>
                </a:cubicBezTo>
                <a:cubicBezTo>
                  <a:pt x="1" y="128"/>
                  <a:pt x="1" y="128"/>
                  <a:pt x="2" y="129"/>
                </a:cubicBezTo>
                <a:cubicBezTo>
                  <a:pt x="2" y="129"/>
                  <a:pt x="52" y="144"/>
                  <a:pt x="109" y="128"/>
                </a:cubicBezTo>
                <a:close/>
                <a:moveTo>
                  <a:pt x="84" y="84"/>
                </a:moveTo>
                <a:cubicBezTo>
                  <a:pt x="86" y="82"/>
                  <a:pt x="86" y="82"/>
                  <a:pt x="86" y="82"/>
                </a:cubicBezTo>
                <a:cubicBezTo>
                  <a:pt x="86" y="85"/>
                  <a:pt x="86" y="85"/>
                  <a:pt x="86" y="85"/>
                </a:cubicBezTo>
                <a:cubicBezTo>
                  <a:pt x="89" y="86"/>
                  <a:pt x="89" y="86"/>
                  <a:pt x="89" y="86"/>
                </a:cubicBezTo>
                <a:cubicBezTo>
                  <a:pt x="86" y="87"/>
                  <a:pt x="86" y="87"/>
                  <a:pt x="86" y="87"/>
                </a:cubicBezTo>
                <a:cubicBezTo>
                  <a:pt x="86" y="90"/>
                  <a:pt x="86" y="90"/>
                  <a:pt x="86" y="90"/>
                </a:cubicBezTo>
                <a:cubicBezTo>
                  <a:pt x="84" y="88"/>
                  <a:pt x="84" y="88"/>
                  <a:pt x="84" y="88"/>
                </a:cubicBezTo>
                <a:cubicBezTo>
                  <a:pt x="81" y="89"/>
                  <a:pt x="81" y="89"/>
                  <a:pt x="81" y="89"/>
                </a:cubicBezTo>
                <a:cubicBezTo>
                  <a:pt x="82" y="86"/>
                  <a:pt x="82" y="86"/>
                  <a:pt x="82" y="86"/>
                </a:cubicBezTo>
                <a:cubicBezTo>
                  <a:pt x="80" y="83"/>
                  <a:pt x="80" y="83"/>
                  <a:pt x="80" y="83"/>
                </a:cubicBezTo>
                <a:lnTo>
                  <a:pt x="84" y="84"/>
                </a:lnTo>
                <a:close/>
                <a:moveTo>
                  <a:pt x="75" y="104"/>
                </a:moveTo>
                <a:cubicBezTo>
                  <a:pt x="81" y="113"/>
                  <a:pt x="81" y="113"/>
                  <a:pt x="81" y="113"/>
                </a:cubicBezTo>
                <a:cubicBezTo>
                  <a:pt x="92" y="111"/>
                  <a:pt x="92" y="111"/>
                  <a:pt x="92" y="111"/>
                </a:cubicBezTo>
                <a:cubicBezTo>
                  <a:pt x="85" y="120"/>
                  <a:pt x="85" y="120"/>
                  <a:pt x="85" y="120"/>
                </a:cubicBezTo>
                <a:cubicBezTo>
                  <a:pt x="91" y="129"/>
                  <a:pt x="91" y="129"/>
                  <a:pt x="91" y="129"/>
                </a:cubicBezTo>
                <a:cubicBezTo>
                  <a:pt x="80" y="125"/>
                  <a:pt x="80" y="125"/>
                  <a:pt x="80" y="125"/>
                </a:cubicBezTo>
                <a:cubicBezTo>
                  <a:pt x="73" y="134"/>
                  <a:pt x="73" y="134"/>
                  <a:pt x="73" y="134"/>
                </a:cubicBezTo>
                <a:cubicBezTo>
                  <a:pt x="73" y="123"/>
                  <a:pt x="73" y="123"/>
                  <a:pt x="73" y="123"/>
                </a:cubicBezTo>
                <a:cubicBezTo>
                  <a:pt x="63" y="119"/>
                  <a:pt x="63" y="119"/>
                  <a:pt x="63" y="119"/>
                </a:cubicBezTo>
                <a:cubicBezTo>
                  <a:pt x="74" y="115"/>
                  <a:pt x="74" y="115"/>
                  <a:pt x="74" y="115"/>
                </a:cubicBezTo>
                <a:lnTo>
                  <a:pt x="75" y="104"/>
                </a:lnTo>
                <a:close/>
                <a:moveTo>
                  <a:pt x="66" y="41"/>
                </a:moveTo>
                <a:cubicBezTo>
                  <a:pt x="69" y="38"/>
                  <a:pt x="69" y="38"/>
                  <a:pt x="69" y="38"/>
                </a:cubicBezTo>
                <a:cubicBezTo>
                  <a:pt x="69" y="42"/>
                  <a:pt x="69" y="42"/>
                  <a:pt x="69" y="42"/>
                </a:cubicBezTo>
                <a:cubicBezTo>
                  <a:pt x="73" y="43"/>
                  <a:pt x="73" y="43"/>
                  <a:pt x="73" y="43"/>
                </a:cubicBezTo>
                <a:cubicBezTo>
                  <a:pt x="69" y="45"/>
                  <a:pt x="69" y="45"/>
                  <a:pt x="69" y="45"/>
                </a:cubicBezTo>
                <a:cubicBezTo>
                  <a:pt x="69" y="49"/>
                  <a:pt x="69" y="49"/>
                  <a:pt x="69" y="49"/>
                </a:cubicBezTo>
                <a:cubicBezTo>
                  <a:pt x="67" y="46"/>
                  <a:pt x="67" y="46"/>
                  <a:pt x="67" y="46"/>
                </a:cubicBezTo>
                <a:cubicBezTo>
                  <a:pt x="63" y="47"/>
                  <a:pt x="63" y="47"/>
                  <a:pt x="63" y="47"/>
                </a:cubicBezTo>
                <a:cubicBezTo>
                  <a:pt x="65" y="43"/>
                  <a:pt x="65" y="43"/>
                  <a:pt x="65" y="43"/>
                </a:cubicBezTo>
                <a:cubicBezTo>
                  <a:pt x="62" y="40"/>
                  <a:pt x="62" y="40"/>
                  <a:pt x="62" y="40"/>
                </a:cubicBezTo>
                <a:lnTo>
                  <a:pt x="66" y="41"/>
                </a:lnTo>
                <a:close/>
                <a:moveTo>
                  <a:pt x="53" y="17"/>
                </a:moveTo>
                <a:cubicBezTo>
                  <a:pt x="55" y="14"/>
                  <a:pt x="55" y="14"/>
                  <a:pt x="55" y="14"/>
                </a:cubicBezTo>
                <a:cubicBezTo>
                  <a:pt x="55" y="17"/>
                  <a:pt x="55" y="17"/>
                  <a:pt x="55" y="17"/>
                </a:cubicBezTo>
                <a:cubicBezTo>
                  <a:pt x="58" y="18"/>
                  <a:pt x="58" y="18"/>
                  <a:pt x="58" y="18"/>
                </a:cubicBezTo>
                <a:cubicBezTo>
                  <a:pt x="55" y="20"/>
                  <a:pt x="55" y="20"/>
                  <a:pt x="55" y="20"/>
                </a:cubicBezTo>
                <a:cubicBezTo>
                  <a:pt x="55" y="23"/>
                  <a:pt x="55" y="23"/>
                  <a:pt x="55" y="23"/>
                </a:cubicBezTo>
                <a:cubicBezTo>
                  <a:pt x="53" y="20"/>
                  <a:pt x="53" y="20"/>
                  <a:pt x="53" y="20"/>
                </a:cubicBezTo>
                <a:cubicBezTo>
                  <a:pt x="50" y="21"/>
                  <a:pt x="50" y="21"/>
                  <a:pt x="50" y="21"/>
                </a:cubicBezTo>
                <a:cubicBezTo>
                  <a:pt x="52" y="19"/>
                  <a:pt x="52" y="19"/>
                  <a:pt x="52" y="19"/>
                </a:cubicBezTo>
                <a:cubicBezTo>
                  <a:pt x="50" y="16"/>
                  <a:pt x="50" y="16"/>
                  <a:pt x="50" y="16"/>
                </a:cubicBezTo>
                <a:lnTo>
                  <a:pt x="53" y="17"/>
                </a:lnTo>
                <a:close/>
                <a:moveTo>
                  <a:pt x="52" y="61"/>
                </a:moveTo>
                <a:cubicBezTo>
                  <a:pt x="56" y="56"/>
                  <a:pt x="56" y="56"/>
                  <a:pt x="56" y="56"/>
                </a:cubicBezTo>
                <a:cubicBezTo>
                  <a:pt x="57" y="63"/>
                  <a:pt x="57" y="63"/>
                  <a:pt x="57" y="63"/>
                </a:cubicBezTo>
                <a:cubicBezTo>
                  <a:pt x="63" y="65"/>
                  <a:pt x="63" y="65"/>
                  <a:pt x="63" y="65"/>
                </a:cubicBezTo>
                <a:cubicBezTo>
                  <a:pt x="57" y="68"/>
                  <a:pt x="57" y="68"/>
                  <a:pt x="57" y="68"/>
                </a:cubicBezTo>
                <a:cubicBezTo>
                  <a:pt x="57" y="75"/>
                  <a:pt x="57" y="75"/>
                  <a:pt x="57" y="75"/>
                </a:cubicBezTo>
                <a:cubicBezTo>
                  <a:pt x="52" y="69"/>
                  <a:pt x="52" y="69"/>
                  <a:pt x="52" y="69"/>
                </a:cubicBezTo>
                <a:cubicBezTo>
                  <a:pt x="46" y="71"/>
                  <a:pt x="46" y="71"/>
                  <a:pt x="46" y="71"/>
                </a:cubicBezTo>
                <a:cubicBezTo>
                  <a:pt x="49" y="65"/>
                  <a:pt x="49" y="65"/>
                  <a:pt x="49" y="65"/>
                </a:cubicBezTo>
                <a:cubicBezTo>
                  <a:pt x="45" y="60"/>
                  <a:pt x="45" y="60"/>
                  <a:pt x="45" y="60"/>
                </a:cubicBezTo>
                <a:lnTo>
                  <a:pt x="52" y="61"/>
                </a:lnTo>
                <a:close/>
                <a:moveTo>
                  <a:pt x="29" y="97"/>
                </a:moveTo>
                <a:cubicBezTo>
                  <a:pt x="34" y="90"/>
                  <a:pt x="34" y="90"/>
                  <a:pt x="34" y="90"/>
                </a:cubicBezTo>
                <a:cubicBezTo>
                  <a:pt x="35" y="99"/>
                  <a:pt x="35" y="99"/>
                  <a:pt x="35" y="99"/>
                </a:cubicBezTo>
                <a:cubicBezTo>
                  <a:pt x="43" y="102"/>
                  <a:pt x="43" y="102"/>
                  <a:pt x="43" y="102"/>
                </a:cubicBezTo>
                <a:cubicBezTo>
                  <a:pt x="35" y="105"/>
                  <a:pt x="35" y="105"/>
                  <a:pt x="35" y="105"/>
                </a:cubicBezTo>
                <a:cubicBezTo>
                  <a:pt x="35" y="114"/>
                  <a:pt x="35" y="114"/>
                  <a:pt x="35" y="114"/>
                </a:cubicBezTo>
                <a:cubicBezTo>
                  <a:pt x="29" y="107"/>
                  <a:pt x="29" y="107"/>
                  <a:pt x="29" y="107"/>
                </a:cubicBezTo>
                <a:cubicBezTo>
                  <a:pt x="21" y="110"/>
                  <a:pt x="21" y="110"/>
                  <a:pt x="21" y="110"/>
                </a:cubicBezTo>
                <a:cubicBezTo>
                  <a:pt x="26" y="102"/>
                  <a:pt x="26" y="102"/>
                  <a:pt x="26" y="102"/>
                </a:cubicBezTo>
                <a:cubicBezTo>
                  <a:pt x="20" y="95"/>
                  <a:pt x="20" y="95"/>
                  <a:pt x="20" y="95"/>
                </a:cubicBezTo>
                <a:lnTo>
                  <a:pt x="29" y="97"/>
                </a:lnTo>
                <a:close/>
              </a:path>
            </a:pathLst>
          </a:custGeom>
          <a:solidFill>
            <a:schemeClr val="bg1">
              <a:alpha val="100000"/>
            </a:schemeClr>
          </a:solidFill>
          <a:ln w="9525">
            <a:noFill/>
          </a:ln>
        </p:spPr>
        <p:txBody>
          <a:bodyPr/>
          <a:lstStyle/>
          <a:p>
            <a:endParaRPr lang="zh-CN" altLang="en-US"/>
          </a:p>
        </p:txBody>
      </p:sp>
      <p:sp>
        <p:nvSpPr>
          <p:cNvPr id="55525" name="Freeform 233"/>
          <p:cNvSpPr/>
          <p:nvPr/>
        </p:nvSpPr>
        <p:spPr>
          <a:xfrm>
            <a:off x="4021138" y="3876675"/>
            <a:ext cx="323850" cy="98425"/>
          </a:xfrm>
          <a:custGeom>
            <a:avLst/>
            <a:gdLst/>
            <a:ahLst/>
            <a:cxnLst>
              <a:cxn ang="0">
                <a:pos x="718209342" y="55041944"/>
              </a:cxn>
              <a:cxn ang="0">
                <a:pos x="642342981" y="10008033"/>
              </a:cxn>
              <a:cxn ang="0">
                <a:pos x="637285074" y="10008033"/>
              </a:cxn>
              <a:cxn ang="0">
                <a:pos x="96097990" y="10008033"/>
              </a:cxn>
              <a:cxn ang="0">
                <a:pos x="85982175" y="10008033"/>
              </a:cxn>
              <a:cxn ang="0">
                <a:pos x="10115815" y="50037928"/>
              </a:cxn>
              <a:cxn ang="0">
                <a:pos x="55636980" y="130099955"/>
              </a:cxn>
              <a:cxn ang="0">
                <a:pos x="672688176" y="130099955"/>
              </a:cxn>
              <a:cxn ang="0">
                <a:pos x="718209342" y="55041944"/>
              </a:cxn>
            </a:cxnLst>
            <a:rect l="0" t="0" r="0" b="0"/>
            <a:pathLst>
              <a:path w="144" h="44">
                <a:moveTo>
                  <a:pt x="142" y="11"/>
                </a:moveTo>
                <a:cubicBezTo>
                  <a:pt x="140" y="4"/>
                  <a:pt x="133" y="0"/>
                  <a:pt x="127" y="2"/>
                </a:cubicBezTo>
                <a:cubicBezTo>
                  <a:pt x="127" y="2"/>
                  <a:pt x="126" y="2"/>
                  <a:pt x="126" y="2"/>
                </a:cubicBezTo>
                <a:cubicBezTo>
                  <a:pt x="69" y="18"/>
                  <a:pt x="19" y="2"/>
                  <a:pt x="19" y="2"/>
                </a:cubicBezTo>
                <a:cubicBezTo>
                  <a:pt x="18" y="2"/>
                  <a:pt x="18" y="2"/>
                  <a:pt x="17" y="2"/>
                </a:cubicBezTo>
                <a:cubicBezTo>
                  <a:pt x="11" y="0"/>
                  <a:pt x="4" y="4"/>
                  <a:pt x="2" y="10"/>
                </a:cubicBezTo>
                <a:cubicBezTo>
                  <a:pt x="0" y="17"/>
                  <a:pt x="4" y="24"/>
                  <a:pt x="11" y="26"/>
                </a:cubicBezTo>
                <a:cubicBezTo>
                  <a:pt x="13" y="27"/>
                  <a:pt x="68" y="44"/>
                  <a:pt x="133" y="26"/>
                </a:cubicBezTo>
                <a:cubicBezTo>
                  <a:pt x="140" y="24"/>
                  <a:pt x="144" y="17"/>
                  <a:pt x="142" y="11"/>
                </a:cubicBezTo>
                <a:close/>
              </a:path>
            </a:pathLst>
          </a:custGeom>
          <a:solidFill>
            <a:schemeClr val="bg1">
              <a:alpha val="100000"/>
            </a:schemeClr>
          </a:solidFill>
          <a:ln w="9525">
            <a:noFill/>
          </a:ln>
        </p:spPr>
        <p:txBody>
          <a:bodyPr/>
          <a:lstStyle/>
          <a:p>
            <a:endParaRPr lang="zh-CN" altLang="en-US"/>
          </a:p>
        </p:txBody>
      </p:sp>
      <p:sp>
        <p:nvSpPr>
          <p:cNvPr id="55526" name="Freeform 234"/>
          <p:cNvSpPr/>
          <p:nvPr/>
        </p:nvSpPr>
        <p:spPr>
          <a:xfrm>
            <a:off x="4565650" y="3627438"/>
            <a:ext cx="517525" cy="280987"/>
          </a:xfrm>
          <a:custGeom>
            <a:avLst/>
            <a:gdLst/>
            <a:ahLst/>
            <a:cxnLst>
              <a:cxn ang="0">
                <a:pos x="990816302" y="364576100"/>
              </a:cxn>
              <a:cxn ang="0">
                <a:pos x="990816302" y="323497614"/>
              </a:cxn>
              <a:cxn ang="0">
                <a:pos x="745665388" y="323497614"/>
              </a:cxn>
              <a:cxn ang="0">
                <a:pos x="771202647" y="282419127"/>
              </a:cxn>
              <a:cxn ang="0">
                <a:pos x="817169715" y="246475452"/>
              </a:cxn>
              <a:cxn ang="0">
                <a:pos x="858027071" y="174585834"/>
              </a:cxn>
              <a:cxn ang="0">
                <a:pos x="919314234" y="92428861"/>
              </a:cxn>
              <a:cxn ang="0">
                <a:pos x="919314234" y="0"/>
              </a:cxn>
              <a:cxn ang="0">
                <a:pos x="633305964" y="148911780"/>
              </a:cxn>
              <a:cxn ang="0">
                <a:pos x="607768704" y="251610262"/>
              </a:cxn>
              <a:cxn ang="0">
                <a:pos x="612876156" y="323497614"/>
              </a:cxn>
              <a:cxn ang="0">
                <a:pos x="582233704" y="323497614"/>
              </a:cxn>
              <a:cxn ang="0">
                <a:pos x="587338897" y="308093181"/>
              </a:cxn>
              <a:cxn ang="0">
                <a:pos x="474979473" y="200259888"/>
              </a:cxn>
              <a:cxn ang="0">
                <a:pos x="367725242" y="308093181"/>
              </a:cxn>
              <a:cxn ang="0">
                <a:pos x="367725242" y="338902046"/>
              </a:cxn>
              <a:cxn ang="0">
                <a:pos x="337082790" y="338902046"/>
              </a:cxn>
              <a:cxn ang="0">
                <a:pos x="291115722" y="302958371"/>
              </a:cxn>
              <a:cxn ang="0">
                <a:pos x="245150915" y="338902046"/>
              </a:cxn>
              <a:cxn ang="0">
                <a:pos x="137896683" y="338902046"/>
              </a:cxn>
              <a:cxn ang="0">
                <a:pos x="20429808" y="277284316"/>
              </a:cxn>
              <a:cxn ang="0">
                <a:pos x="0" y="277284316"/>
              </a:cxn>
              <a:cxn ang="0">
                <a:pos x="0" y="415926475"/>
              </a:cxn>
              <a:cxn ang="0">
                <a:pos x="20429808" y="415926475"/>
              </a:cxn>
              <a:cxn ang="0">
                <a:pos x="137896683" y="354306479"/>
              </a:cxn>
              <a:cxn ang="0">
                <a:pos x="245150915" y="354306479"/>
              </a:cxn>
              <a:cxn ang="0">
                <a:pos x="291115722" y="395384965"/>
              </a:cxn>
              <a:cxn ang="0">
                <a:pos x="337082790" y="354306479"/>
              </a:cxn>
              <a:cxn ang="0">
                <a:pos x="372832694" y="354306479"/>
              </a:cxn>
              <a:cxn ang="0">
                <a:pos x="474979473" y="421061286"/>
              </a:cxn>
              <a:cxn ang="0">
                <a:pos x="505624185" y="415926475"/>
              </a:cxn>
              <a:cxn ang="0">
                <a:pos x="515836829" y="426196096"/>
              </a:cxn>
              <a:cxn ang="0">
                <a:pos x="352402886" y="369710911"/>
              </a:cxn>
              <a:cxn ang="0">
                <a:pos x="219613655" y="508353070"/>
              </a:cxn>
              <a:cxn ang="0">
                <a:pos x="556696445" y="472409394"/>
              </a:cxn>
              <a:cxn ang="0">
                <a:pos x="990816302" y="636725606"/>
              </a:cxn>
              <a:cxn ang="0">
                <a:pos x="990816302" y="451870150"/>
              </a:cxn>
              <a:cxn ang="0">
                <a:pos x="990816302" y="364576100"/>
              </a:cxn>
            </a:cxnLst>
            <a:rect l="0" t="0" r="0" b="0"/>
            <a:pathLst>
              <a:path w="229" h="124">
                <a:moveTo>
                  <a:pt x="194" y="71"/>
                </a:moveTo>
                <a:cubicBezTo>
                  <a:pt x="194" y="63"/>
                  <a:pt x="194" y="63"/>
                  <a:pt x="194" y="63"/>
                </a:cubicBezTo>
                <a:cubicBezTo>
                  <a:pt x="146" y="63"/>
                  <a:pt x="146" y="63"/>
                  <a:pt x="146" y="63"/>
                </a:cubicBezTo>
                <a:cubicBezTo>
                  <a:pt x="152" y="60"/>
                  <a:pt x="151" y="55"/>
                  <a:pt x="151" y="55"/>
                </a:cubicBezTo>
                <a:cubicBezTo>
                  <a:pt x="161" y="56"/>
                  <a:pt x="160" y="48"/>
                  <a:pt x="160" y="48"/>
                </a:cubicBezTo>
                <a:cubicBezTo>
                  <a:pt x="173" y="47"/>
                  <a:pt x="168" y="34"/>
                  <a:pt x="168" y="34"/>
                </a:cubicBezTo>
                <a:cubicBezTo>
                  <a:pt x="183" y="29"/>
                  <a:pt x="180" y="18"/>
                  <a:pt x="180" y="18"/>
                </a:cubicBezTo>
                <a:cubicBezTo>
                  <a:pt x="196" y="2"/>
                  <a:pt x="180" y="0"/>
                  <a:pt x="180" y="0"/>
                </a:cubicBezTo>
                <a:cubicBezTo>
                  <a:pt x="177" y="13"/>
                  <a:pt x="138" y="24"/>
                  <a:pt x="124" y="29"/>
                </a:cubicBezTo>
                <a:cubicBezTo>
                  <a:pt x="111" y="33"/>
                  <a:pt x="105" y="38"/>
                  <a:pt x="119" y="49"/>
                </a:cubicBezTo>
                <a:cubicBezTo>
                  <a:pt x="125" y="55"/>
                  <a:pt x="124" y="60"/>
                  <a:pt x="120" y="63"/>
                </a:cubicBezTo>
                <a:cubicBezTo>
                  <a:pt x="114" y="63"/>
                  <a:pt x="114" y="63"/>
                  <a:pt x="114" y="63"/>
                </a:cubicBezTo>
                <a:cubicBezTo>
                  <a:pt x="114" y="62"/>
                  <a:pt x="115" y="61"/>
                  <a:pt x="115" y="60"/>
                </a:cubicBezTo>
                <a:cubicBezTo>
                  <a:pt x="115" y="49"/>
                  <a:pt x="105" y="39"/>
                  <a:pt x="93" y="39"/>
                </a:cubicBezTo>
                <a:cubicBezTo>
                  <a:pt x="81" y="39"/>
                  <a:pt x="72" y="49"/>
                  <a:pt x="72" y="60"/>
                </a:cubicBezTo>
                <a:cubicBezTo>
                  <a:pt x="72" y="62"/>
                  <a:pt x="72" y="64"/>
                  <a:pt x="72" y="66"/>
                </a:cubicBezTo>
                <a:cubicBezTo>
                  <a:pt x="66" y="66"/>
                  <a:pt x="66" y="66"/>
                  <a:pt x="66" y="66"/>
                </a:cubicBezTo>
                <a:cubicBezTo>
                  <a:pt x="65" y="62"/>
                  <a:pt x="62" y="59"/>
                  <a:pt x="57" y="59"/>
                </a:cubicBezTo>
                <a:cubicBezTo>
                  <a:pt x="53" y="59"/>
                  <a:pt x="49" y="62"/>
                  <a:pt x="48" y="66"/>
                </a:cubicBezTo>
                <a:cubicBezTo>
                  <a:pt x="27" y="66"/>
                  <a:pt x="27" y="66"/>
                  <a:pt x="27" y="66"/>
                </a:cubicBezTo>
                <a:cubicBezTo>
                  <a:pt x="27" y="66"/>
                  <a:pt x="8" y="65"/>
                  <a:pt x="4" y="54"/>
                </a:cubicBezTo>
                <a:cubicBezTo>
                  <a:pt x="4" y="54"/>
                  <a:pt x="0" y="50"/>
                  <a:pt x="0" y="54"/>
                </a:cubicBezTo>
                <a:cubicBezTo>
                  <a:pt x="0" y="81"/>
                  <a:pt x="0" y="81"/>
                  <a:pt x="0" y="81"/>
                </a:cubicBezTo>
                <a:cubicBezTo>
                  <a:pt x="0" y="84"/>
                  <a:pt x="4" y="81"/>
                  <a:pt x="4" y="81"/>
                </a:cubicBezTo>
                <a:cubicBezTo>
                  <a:pt x="8" y="69"/>
                  <a:pt x="27" y="69"/>
                  <a:pt x="27" y="69"/>
                </a:cubicBezTo>
                <a:cubicBezTo>
                  <a:pt x="48" y="69"/>
                  <a:pt x="48" y="69"/>
                  <a:pt x="48" y="69"/>
                </a:cubicBezTo>
                <a:cubicBezTo>
                  <a:pt x="49" y="73"/>
                  <a:pt x="52" y="77"/>
                  <a:pt x="57" y="77"/>
                </a:cubicBezTo>
                <a:cubicBezTo>
                  <a:pt x="62" y="77"/>
                  <a:pt x="66" y="73"/>
                  <a:pt x="66" y="69"/>
                </a:cubicBezTo>
                <a:cubicBezTo>
                  <a:pt x="73" y="69"/>
                  <a:pt x="73" y="69"/>
                  <a:pt x="73" y="69"/>
                </a:cubicBezTo>
                <a:cubicBezTo>
                  <a:pt x="76" y="76"/>
                  <a:pt x="84" y="82"/>
                  <a:pt x="93" y="82"/>
                </a:cubicBezTo>
                <a:cubicBezTo>
                  <a:pt x="95" y="82"/>
                  <a:pt x="97" y="81"/>
                  <a:pt x="99" y="81"/>
                </a:cubicBezTo>
                <a:cubicBezTo>
                  <a:pt x="100" y="82"/>
                  <a:pt x="100" y="83"/>
                  <a:pt x="101" y="83"/>
                </a:cubicBezTo>
                <a:cubicBezTo>
                  <a:pt x="93" y="87"/>
                  <a:pt x="81" y="89"/>
                  <a:pt x="69" y="72"/>
                </a:cubicBezTo>
                <a:cubicBezTo>
                  <a:pt x="43" y="99"/>
                  <a:pt x="43" y="99"/>
                  <a:pt x="43" y="99"/>
                </a:cubicBezTo>
                <a:cubicBezTo>
                  <a:pt x="43" y="99"/>
                  <a:pt x="85" y="124"/>
                  <a:pt x="109" y="92"/>
                </a:cubicBezTo>
                <a:cubicBezTo>
                  <a:pt x="136" y="115"/>
                  <a:pt x="194" y="124"/>
                  <a:pt x="194" y="124"/>
                </a:cubicBezTo>
                <a:cubicBezTo>
                  <a:pt x="194" y="88"/>
                  <a:pt x="194" y="88"/>
                  <a:pt x="194" y="88"/>
                </a:cubicBezTo>
                <a:cubicBezTo>
                  <a:pt x="229" y="100"/>
                  <a:pt x="205" y="79"/>
                  <a:pt x="194" y="71"/>
                </a:cubicBezTo>
                <a:close/>
              </a:path>
            </a:pathLst>
          </a:custGeom>
          <a:solidFill>
            <a:schemeClr val="bg1">
              <a:alpha val="100000"/>
            </a:schemeClr>
          </a:solidFill>
          <a:ln w="9525">
            <a:noFill/>
          </a:ln>
        </p:spPr>
        <p:txBody>
          <a:bodyPr/>
          <a:lstStyle/>
          <a:p>
            <a:endParaRPr lang="zh-CN" altLang="en-US"/>
          </a:p>
        </p:txBody>
      </p:sp>
      <p:sp>
        <p:nvSpPr>
          <p:cNvPr id="55527" name="Freeform 235"/>
          <p:cNvSpPr>
            <a:spLocks noEditPoints="1"/>
          </p:cNvSpPr>
          <p:nvPr/>
        </p:nvSpPr>
        <p:spPr>
          <a:xfrm>
            <a:off x="5246688" y="3663950"/>
            <a:ext cx="415925" cy="207963"/>
          </a:xfrm>
          <a:custGeom>
            <a:avLst/>
            <a:gdLst/>
            <a:ahLst/>
            <a:cxnLst>
              <a:cxn ang="0">
                <a:pos x="495640191" y="81754324"/>
              </a:cxn>
              <a:cxn ang="0">
                <a:pos x="556955221" y="107304387"/>
              </a:cxn>
              <a:cxn ang="0">
                <a:pos x="694917996" y="81754324"/>
              </a:cxn>
              <a:cxn ang="0">
                <a:pos x="633600705" y="107304387"/>
              </a:cxn>
              <a:cxn ang="0">
                <a:pos x="694917996" y="81754324"/>
              </a:cxn>
              <a:cxn ang="0">
                <a:pos x="562066126" y="81754324"/>
              </a:cxn>
              <a:cxn ang="0">
                <a:pos x="623381157" y="107304387"/>
              </a:cxn>
              <a:cxn ang="0">
                <a:pos x="485420642" y="81754324"/>
              </a:cxn>
              <a:cxn ang="0">
                <a:pos x="424103351" y="107304387"/>
              </a:cxn>
              <a:cxn ang="0">
                <a:pos x="485420642" y="81754324"/>
              </a:cxn>
              <a:cxn ang="0">
                <a:pos x="873756704" y="163510909"/>
              </a:cxn>
              <a:cxn ang="0">
                <a:pos x="843098059" y="163510909"/>
              </a:cxn>
              <a:cxn ang="0">
                <a:pos x="689807092" y="117523960"/>
              </a:cxn>
              <a:cxn ang="0">
                <a:pos x="638711610" y="163510909"/>
              </a:cxn>
              <a:cxn ang="0">
                <a:pos x="618272513" y="117523960"/>
              </a:cxn>
              <a:cxn ang="0">
                <a:pos x="572285674" y="163510909"/>
              </a:cxn>
              <a:cxn ang="0">
                <a:pos x="546735673" y="117523960"/>
              </a:cxn>
              <a:cxn ang="0">
                <a:pos x="500748835" y="163510909"/>
              </a:cxn>
              <a:cxn ang="0">
                <a:pos x="480309738" y="117523960"/>
              </a:cxn>
              <a:cxn ang="0">
                <a:pos x="429214256" y="163510909"/>
              </a:cxn>
              <a:cxn ang="0">
                <a:pos x="347457868" y="163510909"/>
              </a:cxn>
              <a:cxn ang="0">
                <a:pos x="0" y="398556569"/>
              </a:cxn>
              <a:cxn ang="0">
                <a:pos x="214605998" y="306582671"/>
              </a:cxn>
              <a:cxn ang="0">
                <a:pos x="306581934" y="470093580"/>
              </a:cxn>
              <a:cxn ang="0">
                <a:pos x="807330769" y="347460964"/>
              </a:cxn>
              <a:cxn ang="0">
                <a:pos x="771563480" y="214608774"/>
              </a:cxn>
              <a:cxn ang="0">
                <a:pos x="858428512" y="224828347"/>
              </a:cxn>
              <a:cxn ang="0">
                <a:pos x="909523994" y="214608774"/>
              </a:cxn>
              <a:cxn ang="0">
                <a:pos x="940182639" y="153291336"/>
              </a:cxn>
              <a:cxn ang="0">
                <a:pos x="756233027" y="337241391"/>
              </a:cxn>
              <a:cxn ang="0">
                <a:pos x="342349224" y="424106631"/>
              </a:cxn>
              <a:cxn ang="0">
                <a:pos x="260595096" y="306582671"/>
              </a:cxn>
              <a:cxn ang="0">
                <a:pos x="429214256" y="224828347"/>
              </a:cxn>
              <a:cxn ang="0">
                <a:pos x="480309738" y="306582671"/>
              </a:cxn>
              <a:cxn ang="0">
                <a:pos x="500748835" y="224828347"/>
              </a:cxn>
              <a:cxn ang="0">
                <a:pos x="546735673" y="306582671"/>
              </a:cxn>
              <a:cxn ang="0">
                <a:pos x="572285674" y="224828347"/>
              </a:cxn>
              <a:cxn ang="0">
                <a:pos x="618272513" y="306582671"/>
              </a:cxn>
              <a:cxn ang="0">
                <a:pos x="638711610" y="224828347"/>
              </a:cxn>
              <a:cxn ang="0">
                <a:pos x="689807092" y="306582671"/>
              </a:cxn>
              <a:cxn ang="0">
                <a:pos x="756233027" y="306582671"/>
              </a:cxn>
            </a:cxnLst>
            <a:rect l="0" t="0" r="0" b="0"/>
            <a:pathLst>
              <a:path w="184" h="92">
                <a:moveTo>
                  <a:pt x="109" y="16"/>
                </a:moveTo>
                <a:cubicBezTo>
                  <a:pt x="97" y="16"/>
                  <a:pt x="97" y="16"/>
                  <a:pt x="97" y="16"/>
                </a:cubicBezTo>
                <a:cubicBezTo>
                  <a:pt x="97" y="21"/>
                  <a:pt x="97" y="21"/>
                  <a:pt x="97" y="21"/>
                </a:cubicBezTo>
                <a:cubicBezTo>
                  <a:pt x="109" y="21"/>
                  <a:pt x="109" y="21"/>
                  <a:pt x="109" y="21"/>
                </a:cubicBezTo>
                <a:lnTo>
                  <a:pt x="109" y="16"/>
                </a:lnTo>
                <a:close/>
                <a:moveTo>
                  <a:pt x="136" y="16"/>
                </a:moveTo>
                <a:cubicBezTo>
                  <a:pt x="124" y="16"/>
                  <a:pt x="124" y="16"/>
                  <a:pt x="124" y="16"/>
                </a:cubicBezTo>
                <a:cubicBezTo>
                  <a:pt x="124" y="21"/>
                  <a:pt x="124" y="21"/>
                  <a:pt x="124" y="21"/>
                </a:cubicBezTo>
                <a:cubicBezTo>
                  <a:pt x="136" y="21"/>
                  <a:pt x="136" y="21"/>
                  <a:pt x="136" y="21"/>
                </a:cubicBezTo>
                <a:lnTo>
                  <a:pt x="136" y="16"/>
                </a:lnTo>
                <a:close/>
                <a:moveTo>
                  <a:pt x="122" y="16"/>
                </a:moveTo>
                <a:cubicBezTo>
                  <a:pt x="110" y="16"/>
                  <a:pt x="110" y="16"/>
                  <a:pt x="110" y="16"/>
                </a:cubicBezTo>
                <a:cubicBezTo>
                  <a:pt x="110" y="21"/>
                  <a:pt x="110" y="21"/>
                  <a:pt x="110" y="21"/>
                </a:cubicBezTo>
                <a:cubicBezTo>
                  <a:pt x="122" y="21"/>
                  <a:pt x="122" y="21"/>
                  <a:pt x="122" y="21"/>
                </a:cubicBezTo>
                <a:lnTo>
                  <a:pt x="122" y="16"/>
                </a:lnTo>
                <a:close/>
                <a:moveTo>
                  <a:pt x="95" y="16"/>
                </a:moveTo>
                <a:cubicBezTo>
                  <a:pt x="83" y="16"/>
                  <a:pt x="83" y="16"/>
                  <a:pt x="83" y="16"/>
                </a:cubicBezTo>
                <a:cubicBezTo>
                  <a:pt x="83" y="21"/>
                  <a:pt x="83" y="21"/>
                  <a:pt x="83" y="21"/>
                </a:cubicBezTo>
                <a:cubicBezTo>
                  <a:pt x="95" y="21"/>
                  <a:pt x="95" y="21"/>
                  <a:pt x="95" y="21"/>
                </a:cubicBezTo>
                <a:lnTo>
                  <a:pt x="95" y="16"/>
                </a:lnTo>
                <a:close/>
                <a:moveTo>
                  <a:pt x="178" y="32"/>
                </a:moveTo>
                <a:cubicBezTo>
                  <a:pt x="171" y="32"/>
                  <a:pt x="171" y="32"/>
                  <a:pt x="171" y="32"/>
                </a:cubicBezTo>
                <a:cubicBezTo>
                  <a:pt x="171" y="31"/>
                  <a:pt x="169" y="30"/>
                  <a:pt x="168" y="30"/>
                </a:cubicBezTo>
                <a:cubicBezTo>
                  <a:pt x="166" y="30"/>
                  <a:pt x="165" y="31"/>
                  <a:pt x="165" y="32"/>
                </a:cubicBezTo>
                <a:cubicBezTo>
                  <a:pt x="135" y="32"/>
                  <a:pt x="135" y="32"/>
                  <a:pt x="135" y="32"/>
                </a:cubicBezTo>
                <a:cubicBezTo>
                  <a:pt x="135" y="23"/>
                  <a:pt x="135" y="23"/>
                  <a:pt x="135" y="23"/>
                </a:cubicBezTo>
                <a:cubicBezTo>
                  <a:pt x="125" y="23"/>
                  <a:pt x="125" y="23"/>
                  <a:pt x="125" y="23"/>
                </a:cubicBezTo>
                <a:cubicBezTo>
                  <a:pt x="125" y="32"/>
                  <a:pt x="125" y="32"/>
                  <a:pt x="125" y="32"/>
                </a:cubicBezTo>
                <a:cubicBezTo>
                  <a:pt x="121" y="32"/>
                  <a:pt x="121" y="32"/>
                  <a:pt x="121" y="32"/>
                </a:cubicBezTo>
                <a:cubicBezTo>
                  <a:pt x="121" y="23"/>
                  <a:pt x="121" y="23"/>
                  <a:pt x="121" y="23"/>
                </a:cubicBezTo>
                <a:cubicBezTo>
                  <a:pt x="112" y="23"/>
                  <a:pt x="112" y="23"/>
                  <a:pt x="112" y="23"/>
                </a:cubicBezTo>
                <a:cubicBezTo>
                  <a:pt x="112" y="32"/>
                  <a:pt x="112" y="32"/>
                  <a:pt x="112" y="32"/>
                </a:cubicBezTo>
                <a:cubicBezTo>
                  <a:pt x="107" y="32"/>
                  <a:pt x="107" y="32"/>
                  <a:pt x="107" y="32"/>
                </a:cubicBezTo>
                <a:cubicBezTo>
                  <a:pt x="107" y="23"/>
                  <a:pt x="107" y="23"/>
                  <a:pt x="107" y="23"/>
                </a:cubicBezTo>
                <a:cubicBezTo>
                  <a:pt x="98" y="23"/>
                  <a:pt x="98" y="23"/>
                  <a:pt x="98" y="23"/>
                </a:cubicBezTo>
                <a:cubicBezTo>
                  <a:pt x="98" y="32"/>
                  <a:pt x="98" y="32"/>
                  <a:pt x="98" y="32"/>
                </a:cubicBezTo>
                <a:cubicBezTo>
                  <a:pt x="94" y="32"/>
                  <a:pt x="94" y="32"/>
                  <a:pt x="94" y="32"/>
                </a:cubicBezTo>
                <a:cubicBezTo>
                  <a:pt x="94" y="23"/>
                  <a:pt x="94" y="23"/>
                  <a:pt x="94" y="23"/>
                </a:cubicBezTo>
                <a:cubicBezTo>
                  <a:pt x="84" y="23"/>
                  <a:pt x="84" y="23"/>
                  <a:pt x="84" y="23"/>
                </a:cubicBezTo>
                <a:cubicBezTo>
                  <a:pt x="84" y="32"/>
                  <a:pt x="84" y="32"/>
                  <a:pt x="84" y="32"/>
                </a:cubicBezTo>
                <a:cubicBezTo>
                  <a:pt x="68" y="32"/>
                  <a:pt x="68" y="32"/>
                  <a:pt x="68" y="32"/>
                </a:cubicBezTo>
                <a:cubicBezTo>
                  <a:pt x="68" y="32"/>
                  <a:pt x="68" y="32"/>
                  <a:pt x="68" y="32"/>
                </a:cubicBezTo>
                <a:cubicBezTo>
                  <a:pt x="14" y="32"/>
                  <a:pt x="0" y="0"/>
                  <a:pt x="0" y="0"/>
                </a:cubicBezTo>
                <a:cubicBezTo>
                  <a:pt x="0" y="78"/>
                  <a:pt x="0" y="78"/>
                  <a:pt x="0" y="78"/>
                </a:cubicBezTo>
                <a:cubicBezTo>
                  <a:pt x="17" y="59"/>
                  <a:pt x="34" y="51"/>
                  <a:pt x="46" y="46"/>
                </a:cubicBezTo>
                <a:cubicBezTo>
                  <a:pt x="44" y="50"/>
                  <a:pt x="42" y="55"/>
                  <a:pt x="42" y="60"/>
                </a:cubicBezTo>
                <a:cubicBezTo>
                  <a:pt x="42" y="68"/>
                  <a:pt x="42" y="68"/>
                  <a:pt x="42" y="68"/>
                </a:cubicBezTo>
                <a:cubicBezTo>
                  <a:pt x="42" y="81"/>
                  <a:pt x="50" y="92"/>
                  <a:pt x="60" y="92"/>
                </a:cubicBezTo>
                <a:cubicBezTo>
                  <a:pt x="139" y="92"/>
                  <a:pt x="139" y="92"/>
                  <a:pt x="139" y="92"/>
                </a:cubicBezTo>
                <a:cubicBezTo>
                  <a:pt x="149" y="92"/>
                  <a:pt x="158" y="81"/>
                  <a:pt x="158" y="68"/>
                </a:cubicBezTo>
                <a:cubicBezTo>
                  <a:pt x="158" y="60"/>
                  <a:pt x="158" y="60"/>
                  <a:pt x="158" y="60"/>
                </a:cubicBezTo>
                <a:cubicBezTo>
                  <a:pt x="158" y="53"/>
                  <a:pt x="155" y="47"/>
                  <a:pt x="151" y="42"/>
                </a:cubicBezTo>
                <a:cubicBezTo>
                  <a:pt x="165" y="42"/>
                  <a:pt x="165" y="42"/>
                  <a:pt x="165" y="42"/>
                </a:cubicBezTo>
                <a:cubicBezTo>
                  <a:pt x="165" y="44"/>
                  <a:pt x="167" y="44"/>
                  <a:pt x="168" y="44"/>
                </a:cubicBezTo>
                <a:cubicBezTo>
                  <a:pt x="169" y="44"/>
                  <a:pt x="171" y="44"/>
                  <a:pt x="171" y="42"/>
                </a:cubicBezTo>
                <a:cubicBezTo>
                  <a:pt x="178" y="42"/>
                  <a:pt x="178" y="42"/>
                  <a:pt x="178" y="42"/>
                </a:cubicBezTo>
                <a:cubicBezTo>
                  <a:pt x="179" y="44"/>
                  <a:pt x="181" y="46"/>
                  <a:pt x="184" y="46"/>
                </a:cubicBezTo>
                <a:cubicBezTo>
                  <a:pt x="184" y="30"/>
                  <a:pt x="184" y="30"/>
                  <a:pt x="184" y="30"/>
                </a:cubicBezTo>
                <a:cubicBezTo>
                  <a:pt x="182" y="30"/>
                  <a:pt x="180" y="31"/>
                  <a:pt x="178" y="32"/>
                </a:cubicBezTo>
                <a:close/>
                <a:moveTo>
                  <a:pt x="148" y="66"/>
                </a:moveTo>
                <a:cubicBezTo>
                  <a:pt x="148" y="76"/>
                  <a:pt x="141" y="83"/>
                  <a:pt x="133" y="83"/>
                </a:cubicBezTo>
                <a:cubicBezTo>
                  <a:pt x="67" y="83"/>
                  <a:pt x="67" y="83"/>
                  <a:pt x="67" y="83"/>
                </a:cubicBezTo>
                <a:cubicBezTo>
                  <a:pt x="58" y="83"/>
                  <a:pt x="51" y="76"/>
                  <a:pt x="51" y="66"/>
                </a:cubicBezTo>
                <a:cubicBezTo>
                  <a:pt x="51" y="60"/>
                  <a:pt x="51" y="60"/>
                  <a:pt x="51" y="60"/>
                </a:cubicBezTo>
                <a:cubicBezTo>
                  <a:pt x="51" y="51"/>
                  <a:pt x="58" y="44"/>
                  <a:pt x="67" y="44"/>
                </a:cubicBezTo>
                <a:cubicBezTo>
                  <a:pt x="84" y="44"/>
                  <a:pt x="84" y="44"/>
                  <a:pt x="84" y="44"/>
                </a:cubicBezTo>
                <a:cubicBezTo>
                  <a:pt x="84" y="60"/>
                  <a:pt x="84" y="60"/>
                  <a:pt x="84" y="60"/>
                </a:cubicBezTo>
                <a:cubicBezTo>
                  <a:pt x="94" y="60"/>
                  <a:pt x="94" y="60"/>
                  <a:pt x="94" y="60"/>
                </a:cubicBezTo>
                <a:cubicBezTo>
                  <a:pt x="94" y="44"/>
                  <a:pt x="94" y="44"/>
                  <a:pt x="94" y="44"/>
                </a:cubicBezTo>
                <a:cubicBezTo>
                  <a:pt x="98" y="44"/>
                  <a:pt x="98" y="44"/>
                  <a:pt x="98" y="44"/>
                </a:cubicBezTo>
                <a:cubicBezTo>
                  <a:pt x="98" y="60"/>
                  <a:pt x="98" y="60"/>
                  <a:pt x="98" y="60"/>
                </a:cubicBezTo>
                <a:cubicBezTo>
                  <a:pt x="107" y="60"/>
                  <a:pt x="107" y="60"/>
                  <a:pt x="107" y="60"/>
                </a:cubicBezTo>
                <a:cubicBezTo>
                  <a:pt x="107" y="44"/>
                  <a:pt x="107" y="44"/>
                  <a:pt x="107" y="44"/>
                </a:cubicBezTo>
                <a:cubicBezTo>
                  <a:pt x="112" y="44"/>
                  <a:pt x="112" y="44"/>
                  <a:pt x="112" y="44"/>
                </a:cubicBezTo>
                <a:cubicBezTo>
                  <a:pt x="112" y="60"/>
                  <a:pt x="112" y="60"/>
                  <a:pt x="112" y="60"/>
                </a:cubicBezTo>
                <a:cubicBezTo>
                  <a:pt x="121" y="60"/>
                  <a:pt x="121" y="60"/>
                  <a:pt x="121" y="60"/>
                </a:cubicBezTo>
                <a:cubicBezTo>
                  <a:pt x="121" y="44"/>
                  <a:pt x="121" y="44"/>
                  <a:pt x="121" y="44"/>
                </a:cubicBezTo>
                <a:cubicBezTo>
                  <a:pt x="125" y="44"/>
                  <a:pt x="125" y="44"/>
                  <a:pt x="125" y="44"/>
                </a:cubicBezTo>
                <a:cubicBezTo>
                  <a:pt x="125" y="60"/>
                  <a:pt x="125" y="60"/>
                  <a:pt x="125" y="60"/>
                </a:cubicBezTo>
                <a:cubicBezTo>
                  <a:pt x="135" y="60"/>
                  <a:pt x="135" y="60"/>
                  <a:pt x="135" y="60"/>
                </a:cubicBezTo>
                <a:cubicBezTo>
                  <a:pt x="135" y="44"/>
                  <a:pt x="135" y="44"/>
                  <a:pt x="135" y="44"/>
                </a:cubicBezTo>
                <a:cubicBezTo>
                  <a:pt x="142" y="45"/>
                  <a:pt x="148" y="52"/>
                  <a:pt x="148" y="60"/>
                </a:cubicBezTo>
                <a:lnTo>
                  <a:pt x="148" y="66"/>
                </a:lnTo>
                <a:close/>
              </a:path>
            </a:pathLst>
          </a:custGeom>
          <a:solidFill>
            <a:schemeClr val="bg1">
              <a:alpha val="100000"/>
            </a:schemeClr>
          </a:solidFill>
          <a:ln w="9525">
            <a:noFill/>
          </a:ln>
        </p:spPr>
        <p:txBody>
          <a:bodyPr/>
          <a:lstStyle/>
          <a:p>
            <a:endParaRPr lang="zh-CN" altLang="en-US"/>
          </a:p>
        </p:txBody>
      </p:sp>
      <p:sp>
        <p:nvSpPr>
          <p:cNvPr id="55528" name="Freeform 236"/>
          <p:cNvSpPr>
            <a:spLocks noEditPoints="1"/>
          </p:cNvSpPr>
          <p:nvPr/>
        </p:nvSpPr>
        <p:spPr>
          <a:xfrm>
            <a:off x="5984875" y="3573463"/>
            <a:ext cx="220663" cy="352425"/>
          </a:xfrm>
          <a:custGeom>
            <a:avLst/>
            <a:gdLst/>
            <a:ahLst/>
            <a:cxnLst>
              <a:cxn ang="0">
                <a:pos x="370108143" y="331740363"/>
              </a:cxn>
              <a:cxn ang="0">
                <a:pos x="436016578" y="188836544"/>
              </a:cxn>
              <a:cxn ang="0">
                <a:pos x="248428260" y="0"/>
              </a:cxn>
              <a:cxn ang="0">
                <a:pos x="60839941" y="188836544"/>
              </a:cxn>
              <a:cxn ang="0">
                <a:pos x="126748377" y="331740363"/>
              </a:cxn>
              <a:cxn ang="0">
                <a:pos x="0" y="551199477"/>
              </a:cxn>
              <a:cxn ang="0">
                <a:pos x="248428260" y="796175517"/>
              </a:cxn>
              <a:cxn ang="0">
                <a:pos x="496856519" y="551199477"/>
              </a:cxn>
              <a:cxn ang="0">
                <a:pos x="370108143" y="331740363"/>
              </a:cxn>
              <a:cxn ang="0">
                <a:pos x="309268201" y="91865450"/>
              </a:cxn>
              <a:cxn ang="0">
                <a:pos x="324478187" y="137800434"/>
              </a:cxn>
              <a:cxn ang="0">
                <a:pos x="309268201" y="183733159"/>
              </a:cxn>
              <a:cxn ang="0">
                <a:pos x="294058216" y="137800434"/>
              </a:cxn>
              <a:cxn ang="0">
                <a:pos x="309268201" y="91865450"/>
              </a:cxn>
              <a:cxn ang="0">
                <a:pos x="187588318" y="91865450"/>
              </a:cxn>
              <a:cxn ang="0">
                <a:pos x="202798304" y="137800434"/>
              </a:cxn>
              <a:cxn ang="0">
                <a:pos x="187588318" y="183733159"/>
              </a:cxn>
              <a:cxn ang="0">
                <a:pos x="172378333" y="137800434"/>
              </a:cxn>
              <a:cxn ang="0">
                <a:pos x="187588318" y="91865450"/>
              </a:cxn>
              <a:cxn ang="0">
                <a:pos x="243357514" y="602235588"/>
              </a:cxn>
              <a:cxn ang="0">
                <a:pos x="218008289" y="576716403"/>
              </a:cxn>
              <a:cxn ang="0">
                <a:pos x="243357514" y="551199477"/>
              </a:cxn>
              <a:cxn ang="0">
                <a:pos x="268708991" y="576716403"/>
              </a:cxn>
              <a:cxn ang="0">
                <a:pos x="243357514" y="602235588"/>
              </a:cxn>
              <a:cxn ang="0">
                <a:pos x="243357514" y="449124998"/>
              </a:cxn>
              <a:cxn ang="0">
                <a:pos x="218008289" y="423605813"/>
              </a:cxn>
              <a:cxn ang="0">
                <a:pos x="243357514" y="398088888"/>
              </a:cxn>
              <a:cxn ang="0">
                <a:pos x="268708991" y="423605813"/>
              </a:cxn>
              <a:cxn ang="0">
                <a:pos x="243357514" y="449124998"/>
              </a:cxn>
              <a:cxn ang="0">
                <a:pos x="243357514" y="326636978"/>
              </a:cxn>
              <a:cxn ang="0">
                <a:pos x="121679883" y="204146700"/>
              </a:cxn>
              <a:cxn ang="0">
                <a:pos x="126748377" y="193939929"/>
              </a:cxn>
              <a:cxn ang="0">
                <a:pos x="136889868" y="204146700"/>
              </a:cxn>
              <a:cxn ang="0">
                <a:pos x="243357514" y="311324564"/>
              </a:cxn>
              <a:cxn ang="0">
                <a:pos x="354898157" y="204146700"/>
              </a:cxn>
              <a:cxn ang="0">
                <a:pos x="359966651" y="193939929"/>
              </a:cxn>
              <a:cxn ang="0">
                <a:pos x="370108143" y="204146700"/>
              </a:cxn>
              <a:cxn ang="0">
                <a:pos x="243357514" y="326636978"/>
              </a:cxn>
            </a:cxnLst>
            <a:rect l="0" t="0" r="0" b="0"/>
            <a:pathLst>
              <a:path w="98" h="156">
                <a:moveTo>
                  <a:pt x="73" y="65"/>
                </a:moveTo>
                <a:cubicBezTo>
                  <a:pt x="81" y="59"/>
                  <a:pt x="86" y="48"/>
                  <a:pt x="86" y="37"/>
                </a:cubicBezTo>
                <a:cubicBezTo>
                  <a:pt x="86" y="16"/>
                  <a:pt x="70" y="0"/>
                  <a:pt x="49" y="0"/>
                </a:cubicBezTo>
                <a:cubicBezTo>
                  <a:pt x="28" y="0"/>
                  <a:pt x="12" y="16"/>
                  <a:pt x="12" y="37"/>
                </a:cubicBezTo>
                <a:cubicBezTo>
                  <a:pt x="12" y="48"/>
                  <a:pt x="17" y="59"/>
                  <a:pt x="25" y="65"/>
                </a:cubicBezTo>
                <a:cubicBezTo>
                  <a:pt x="10" y="74"/>
                  <a:pt x="0" y="90"/>
                  <a:pt x="0" y="108"/>
                </a:cubicBezTo>
                <a:cubicBezTo>
                  <a:pt x="0" y="135"/>
                  <a:pt x="22" y="156"/>
                  <a:pt x="49" y="156"/>
                </a:cubicBezTo>
                <a:cubicBezTo>
                  <a:pt x="76" y="156"/>
                  <a:pt x="98" y="135"/>
                  <a:pt x="98" y="108"/>
                </a:cubicBezTo>
                <a:cubicBezTo>
                  <a:pt x="98" y="90"/>
                  <a:pt x="88" y="74"/>
                  <a:pt x="73" y="65"/>
                </a:cubicBezTo>
                <a:close/>
                <a:moveTo>
                  <a:pt x="61" y="18"/>
                </a:moveTo>
                <a:cubicBezTo>
                  <a:pt x="63" y="18"/>
                  <a:pt x="64" y="22"/>
                  <a:pt x="64" y="27"/>
                </a:cubicBezTo>
                <a:cubicBezTo>
                  <a:pt x="64" y="32"/>
                  <a:pt x="63" y="36"/>
                  <a:pt x="61" y="36"/>
                </a:cubicBezTo>
                <a:cubicBezTo>
                  <a:pt x="59" y="36"/>
                  <a:pt x="58" y="32"/>
                  <a:pt x="58" y="27"/>
                </a:cubicBezTo>
                <a:cubicBezTo>
                  <a:pt x="58" y="22"/>
                  <a:pt x="59" y="18"/>
                  <a:pt x="61" y="18"/>
                </a:cubicBezTo>
                <a:close/>
                <a:moveTo>
                  <a:pt x="37" y="18"/>
                </a:moveTo>
                <a:cubicBezTo>
                  <a:pt x="38" y="18"/>
                  <a:pt x="40" y="22"/>
                  <a:pt x="40" y="27"/>
                </a:cubicBezTo>
                <a:cubicBezTo>
                  <a:pt x="40" y="32"/>
                  <a:pt x="38" y="36"/>
                  <a:pt x="37" y="36"/>
                </a:cubicBezTo>
                <a:cubicBezTo>
                  <a:pt x="35" y="36"/>
                  <a:pt x="34" y="32"/>
                  <a:pt x="34" y="27"/>
                </a:cubicBezTo>
                <a:cubicBezTo>
                  <a:pt x="34" y="22"/>
                  <a:pt x="35" y="18"/>
                  <a:pt x="37" y="18"/>
                </a:cubicBezTo>
                <a:close/>
                <a:moveTo>
                  <a:pt x="48" y="118"/>
                </a:moveTo>
                <a:cubicBezTo>
                  <a:pt x="45" y="118"/>
                  <a:pt x="43" y="116"/>
                  <a:pt x="43" y="113"/>
                </a:cubicBezTo>
                <a:cubicBezTo>
                  <a:pt x="43" y="110"/>
                  <a:pt x="45" y="108"/>
                  <a:pt x="48" y="108"/>
                </a:cubicBezTo>
                <a:cubicBezTo>
                  <a:pt x="51" y="108"/>
                  <a:pt x="53" y="110"/>
                  <a:pt x="53" y="113"/>
                </a:cubicBezTo>
                <a:cubicBezTo>
                  <a:pt x="53" y="116"/>
                  <a:pt x="51" y="118"/>
                  <a:pt x="48" y="118"/>
                </a:cubicBezTo>
                <a:close/>
                <a:moveTo>
                  <a:pt x="48" y="88"/>
                </a:moveTo>
                <a:cubicBezTo>
                  <a:pt x="45" y="88"/>
                  <a:pt x="43" y="86"/>
                  <a:pt x="43" y="83"/>
                </a:cubicBezTo>
                <a:cubicBezTo>
                  <a:pt x="43" y="80"/>
                  <a:pt x="45" y="78"/>
                  <a:pt x="48" y="78"/>
                </a:cubicBezTo>
                <a:cubicBezTo>
                  <a:pt x="51" y="78"/>
                  <a:pt x="53" y="80"/>
                  <a:pt x="53" y="83"/>
                </a:cubicBezTo>
                <a:cubicBezTo>
                  <a:pt x="53" y="86"/>
                  <a:pt x="51" y="88"/>
                  <a:pt x="48" y="88"/>
                </a:cubicBezTo>
                <a:close/>
                <a:moveTo>
                  <a:pt x="48" y="64"/>
                </a:moveTo>
                <a:cubicBezTo>
                  <a:pt x="35" y="64"/>
                  <a:pt x="24" y="53"/>
                  <a:pt x="24" y="40"/>
                </a:cubicBezTo>
                <a:cubicBezTo>
                  <a:pt x="24" y="39"/>
                  <a:pt x="24" y="38"/>
                  <a:pt x="25" y="38"/>
                </a:cubicBezTo>
                <a:cubicBezTo>
                  <a:pt x="26" y="38"/>
                  <a:pt x="27" y="39"/>
                  <a:pt x="27" y="40"/>
                </a:cubicBezTo>
                <a:cubicBezTo>
                  <a:pt x="27" y="52"/>
                  <a:pt x="36" y="61"/>
                  <a:pt x="48" y="61"/>
                </a:cubicBezTo>
                <a:cubicBezTo>
                  <a:pt x="60" y="61"/>
                  <a:pt x="70" y="52"/>
                  <a:pt x="70" y="40"/>
                </a:cubicBezTo>
                <a:cubicBezTo>
                  <a:pt x="70" y="39"/>
                  <a:pt x="71" y="38"/>
                  <a:pt x="71" y="38"/>
                </a:cubicBezTo>
                <a:cubicBezTo>
                  <a:pt x="72" y="38"/>
                  <a:pt x="73" y="39"/>
                  <a:pt x="73" y="40"/>
                </a:cubicBezTo>
                <a:cubicBezTo>
                  <a:pt x="73" y="53"/>
                  <a:pt x="62" y="64"/>
                  <a:pt x="48" y="64"/>
                </a:cubicBezTo>
                <a:close/>
              </a:path>
            </a:pathLst>
          </a:custGeom>
          <a:solidFill>
            <a:schemeClr val="bg1">
              <a:alpha val="100000"/>
            </a:schemeClr>
          </a:solidFill>
          <a:ln w="9525">
            <a:noFill/>
          </a:ln>
        </p:spPr>
        <p:txBody>
          <a:bodyPr/>
          <a:lstStyle/>
          <a:p>
            <a:endParaRPr lang="zh-CN" altLang="en-US"/>
          </a:p>
        </p:txBody>
      </p:sp>
      <p:sp>
        <p:nvSpPr>
          <p:cNvPr id="55529" name="Freeform 237"/>
          <p:cNvSpPr/>
          <p:nvPr/>
        </p:nvSpPr>
        <p:spPr>
          <a:xfrm>
            <a:off x="6600825" y="3587750"/>
            <a:ext cx="288925" cy="358775"/>
          </a:xfrm>
          <a:custGeom>
            <a:avLst/>
            <a:gdLst/>
            <a:ahLst/>
            <a:cxnLst>
              <a:cxn ang="0">
                <a:pos x="636883246" y="417508047"/>
              </a:cxn>
              <a:cxn ang="0">
                <a:pos x="346463962" y="631351486"/>
              </a:cxn>
              <a:cxn ang="0">
                <a:pos x="346463962" y="478605850"/>
              </a:cxn>
              <a:cxn ang="0">
                <a:pos x="606313627" y="162928979"/>
              </a:cxn>
              <a:cxn ang="0">
                <a:pos x="606313627" y="147655092"/>
              </a:cxn>
              <a:cxn ang="0">
                <a:pos x="448366455" y="5090543"/>
              </a:cxn>
              <a:cxn ang="0">
                <a:pos x="346463962" y="61097803"/>
              </a:cxn>
              <a:cxn ang="0">
                <a:pos x="341369402" y="61097803"/>
              </a:cxn>
              <a:cxn ang="0">
                <a:pos x="326085721" y="86557289"/>
              </a:cxn>
              <a:cxn ang="0">
                <a:pos x="305705222" y="61097803"/>
              </a:cxn>
              <a:cxn ang="0">
                <a:pos x="300608405" y="61097803"/>
              </a:cxn>
              <a:cxn ang="0">
                <a:pos x="198708169" y="5090543"/>
              </a:cxn>
              <a:cxn ang="0">
                <a:pos x="45855558" y="147655092"/>
              </a:cxn>
              <a:cxn ang="0">
                <a:pos x="45855558" y="162928979"/>
              </a:cxn>
              <a:cxn ang="0">
                <a:pos x="300608405" y="478605850"/>
              </a:cxn>
              <a:cxn ang="0">
                <a:pos x="300608405" y="621168142"/>
              </a:cxn>
              <a:cxn ang="0">
                <a:pos x="15285938" y="417508047"/>
              </a:cxn>
              <a:cxn ang="0">
                <a:pos x="300608405" y="804466064"/>
              </a:cxn>
              <a:cxn ang="0">
                <a:pos x="300608405" y="809556608"/>
              </a:cxn>
              <a:cxn ang="0">
                <a:pos x="346463962" y="809556608"/>
              </a:cxn>
              <a:cxn ang="0">
                <a:pos x="346463962" y="804466064"/>
              </a:cxn>
              <a:cxn ang="0">
                <a:pos x="636883246" y="417508047"/>
              </a:cxn>
            </a:cxnLst>
            <a:rect l="0" t="0" r="0" b="0"/>
            <a:pathLst>
              <a:path w="128" h="159">
                <a:moveTo>
                  <a:pt x="125" y="82"/>
                </a:moveTo>
                <a:cubicBezTo>
                  <a:pt x="125" y="82"/>
                  <a:pt x="83" y="85"/>
                  <a:pt x="68" y="124"/>
                </a:cubicBezTo>
                <a:cubicBezTo>
                  <a:pt x="68" y="94"/>
                  <a:pt x="68" y="94"/>
                  <a:pt x="68" y="94"/>
                </a:cubicBezTo>
                <a:cubicBezTo>
                  <a:pt x="112" y="69"/>
                  <a:pt x="118" y="42"/>
                  <a:pt x="119" y="32"/>
                </a:cubicBezTo>
                <a:cubicBezTo>
                  <a:pt x="119" y="31"/>
                  <a:pt x="119" y="30"/>
                  <a:pt x="119" y="29"/>
                </a:cubicBezTo>
                <a:cubicBezTo>
                  <a:pt x="118" y="13"/>
                  <a:pt x="104" y="0"/>
                  <a:pt x="88" y="1"/>
                </a:cubicBezTo>
                <a:cubicBezTo>
                  <a:pt x="80" y="2"/>
                  <a:pt x="73" y="6"/>
                  <a:pt x="68" y="12"/>
                </a:cubicBezTo>
                <a:cubicBezTo>
                  <a:pt x="68" y="12"/>
                  <a:pt x="68" y="12"/>
                  <a:pt x="67" y="12"/>
                </a:cubicBezTo>
                <a:cubicBezTo>
                  <a:pt x="66" y="14"/>
                  <a:pt x="65" y="15"/>
                  <a:pt x="64" y="17"/>
                </a:cubicBezTo>
                <a:cubicBezTo>
                  <a:pt x="63" y="15"/>
                  <a:pt x="61" y="13"/>
                  <a:pt x="60" y="12"/>
                </a:cubicBezTo>
                <a:cubicBezTo>
                  <a:pt x="60" y="12"/>
                  <a:pt x="60" y="12"/>
                  <a:pt x="59" y="12"/>
                </a:cubicBezTo>
                <a:cubicBezTo>
                  <a:pt x="54" y="6"/>
                  <a:pt x="47" y="2"/>
                  <a:pt x="39" y="1"/>
                </a:cubicBezTo>
                <a:cubicBezTo>
                  <a:pt x="23" y="0"/>
                  <a:pt x="10" y="13"/>
                  <a:pt x="9" y="29"/>
                </a:cubicBezTo>
                <a:cubicBezTo>
                  <a:pt x="9" y="30"/>
                  <a:pt x="9" y="31"/>
                  <a:pt x="9" y="32"/>
                </a:cubicBezTo>
                <a:cubicBezTo>
                  <a:pt x="9" y="42"/>
                  <a:pt x="15" y="69"/>
                  <a:pt x="59" y="94"/>
                </a:cubicBezTo>
                <a:cubicBezTo>
                  <a:pt x="59" y="122"/>
                  <a:pt x="59" y="122"/>
                  <a:pt x="59" y="122"/>
                </a:cubicBezTo>
                <a:cubicBezTo>
                  <a:pt x="43" y="85"/>
                  <a:pt x="3" y="82"/>
                  <a:pt x="3" y="82"/>
                </a:cubicBezTo>
                <a:cubicBezTo>
                  <a:pt x="0" y="145"/>
                  <a:pt x="43" y="156"/>
                  <a:pt x="59" y="158"/>
                </a:cubicBezTo>
                <a:cubicBezTo>
                  <a:pt x="59" y="159"/>
                  <a:pt x="59" y="159"/>
                  <a:pt x="59" y="159"/>
                </a:cubicBezTo>
                <a:cubicBezTo>
                  <a:pt x="68" y="159"/>
                  <a:pt x="68" y="159"/>
                  <a:pt x="68" y="159"/>
                </a:cubicBezTo>
                <a:cubicBezTo>
                  <a:pt x="68" y="158"/>
                  <a:pt x="68" y="158"/>
                  <a:pt x="68" y="158"/>
                </a:cubicBezTo>
                <a:cubicBezTo>
                  <a:pt x="84" y="157"/>
                  <a:pt x="128" y="146"/>
                  <a:pt x="125" y="82"/>
                </a:cubicBezTo>
                <a:close/>
              </a:path>
            </a:pathLst>
          </a:custGeom>
          <a:solidFill>
            <a:schemeClr val="bg1">
              <a:alpha val="100000"/>
            </a:schemeClr>
          </a:solidFill>
          <a:ln w="9525">
            <a:noFill/>
          </a:ln>
        </p:spPr>
        <p:txBody>
          <a:bodyPr/>
          <a:lstStyle/>
          <a:p>
            <a:endParaRPr lang="zh-CN" altLang="en-US"/>
          </a:p>
        </p:txBody>
      </p:sp>
      <p:sp>
        <p:nvSpPr>
          <p:cNvPr id="55530" name="Freeform 238"/>
          <p:cNvSpPr>
            <a:spLocks noEditPoints="1"/>
          </p:cNvSpPr>
          <p:nvPr/>
        </p:nvSpPr>
        <p:spPr>
          <a:xfrm>
            <a:off x="7169150" y="3506788"/>
            <a:ext cx="487363" cy="487362"/>
          </a:xfrm>
          <a:custGeom>
            <a:avLst/>
            <a:gdLst/>
            <a:ahLst/>
            <a:cxnLst>
              <a:cxn ang="0">
                <a:pos x="1094549609" y="493819547"/>
              </a:cxn>
              <a:cxn ang="0">
                <a:pos x="1064003681" y="351272930"/>
              </a:cxn>
              <a:cxn ang="0">
                <a:pos x="992731355" y="224001503"/>
              </a:cxn>
              <a:cxn ang="0">
                <a:pos x="890910846" y="122181202"/>
              </a:cxn>
              <a:cxn ang="0">
                <a:pos x="763639157" y="45818797"/>
              </a:cxn>
              <a:cxn ang="0">
                <a:pos x="621092248" y="5090225"/>
              </a:cxn>
              <a:cxn ang="0">
                <a:pos x="478547596" y="5090225"/>
              </a:cxn>
              <a:cxn ang="0">
                <a:pos x="336000688" y="45818797"/>
              </a:cxn>
              <a:cxn ang="0">
                <a:pos x="208728999" y="122181202"/>
              </a:cxn>
              <a:cxn ang="0">
                <a:pos x="106908489" y="224001503"/>
              </a:cxn>
              <a:cxn ang="0">
                <a:pos x="35636163" y="351272930"/>
              </a:cxn>
              <a:cxn ang="0">
                <a:pos x="5090236" y="493819547"/>
              </a:cxn>
              <a:cxn ang="0">
                <a:pos x="10182728" y="641456388"/>
              </a:cxn>
              <a:cxn ang="0">
                <a:pos x="50909127" y="778910522"/>
              </a:cxn>
              <a:cxn ang="0">
                <a:pos x="132364181" y="906184206"/>
              </a:cxn>
              <a:cxn ang="0">
                <a:pos x="239272670" y="1002912025"/>
              </a:cxn>
              <a:cxn ang="0">
                <a:pos x="371636851" y="1069093980"/>
              </a:cxn>
              <a:cxn ang="0">
                <a:pos x="514183759" y="1099639844"/>
              </a:cxn>
              <a:cxn ang="0">
                <a:pos x="656728411" y="1089457138"/>
              </a:cxn>
              <a:cxn ang="0">
                <a:pos x="799275320" y="1038548115"/>
              </a:cxn>
              <a:cxn ang="0">
                <a:pos x="916366537" y="957093228"/>
              </a:cxn>
              <a:cxn ang="0">
                <a:pos x="1013094555" y="845092477"/>
              </a:cxn>
              <a:cxn ang="0">
                <a:pos x="1074184153" y="712728568"/>
              </a:cxn>
              <a:cxn ang="0">
                <a:pos x="81455054" y="641456388"/>
              </a:cxn>
              <a:cxn ang="0">
                <a:pos x="81455054" y="641456388"/>
              </a:cxn>
              <a:cxn ang="0">
                <a:pos x="147637144" y="554911276"/>
              </a:cxn>
              <a:cxn ang="0">
                <a:pos x="519273995" y="132363909"/>
              </a:cxn>
              <a:cxn ang="0">
                <a:pos x="493820560" y="132363909"/>
              </a:cxn>
              <a:cxn ang="0">
                <a:pos x="549819922" y="193455638"/>
              </a:cxn>
              <a:cxn ang="0">
                <a:pos x="748366193" y="590547366"/>
              </a:cxn>
              <a:cxn ang="0">
                <a:pos x="840001719" y="616003005"/>
              </a:cxn>
              <a:cxn ang="0">
                <a:pos x="778912121" y="565091726"/>
              </a:cxn>
              <a:cxn ang="0">
                <a:pos x="860367175" y="488729321"/>
              </a:cxn>
              <a:cxn ang="0">
                <a:pos x="814548284" y="504002253"/>
              </a:cxn>
              <a:cxn ang="0">
                <a:pos x="860367175" y="560001501"/>
              </a:cxn>
              <a:cxn ang="0">
                <a:pos x="768729393" y="636366163"/>
              </a:cxn>
              <a:cxn ang="0">
                <a:pos x="707637538" y="610910523"/>
              </a:cxn>
              <a:cxn ang="0">
                <a:pos x="656728411" y="483636840"/>
              </a:cxn>
              <a:cxn ang="0">
                <a:pos x="493820560" y="646546613"/>
              </a:cxn>
              <a:cxn ang="0">
                <a:pos x="432728705" y="483636840"/>
              </a:cxn>
              <a:cxn ang="0">
                <a:pos x="590546321" y="483636840"/>
              </a:cxn>
              <a:cxn ang="0">
                <a:pos x="529456723" y="646546613"/>
              </a:cxn>
              <a:cxn ang="0">
                <a:pos x="325820216" y="483636840"/>
              </a:cxn>
              <a:cxn ang="0">
                <a:pos x="330910452" y="646546613"/>
              </a:cxn>
              <a:cxn ang="0">
                <a:pos x="274911089" y="560001501"/>
              </a:cxn>
              <a:cxn ang="0">
                <a:pos x="417455742" y="549821050"/>
              </a:cxn>
              <a:cxn ang="0">
                <a:pos x="183273307" y="213818796"/>
              </a:cxn>
              <a:cxn ang="0">
                <a:pos x="234182434" y="875638342"/>
              </a:cxn>
              <a:cxn ang="0">
                <a:pos x="234182434" y="875638342"/>
              </a:cxn>
              <a:cxn ang="0">
                <a:pos x="305454760" y="865457891"/>
              </a:cxn>
              <a:cxn ang="0">
                <a:pos x="554910158" y="967275935"/>
              </a:cxn>
              <a:cxn ang="0">
                <a:pos x="773819628" y="941820296"/>
              </a:cxn>
              <a:cxn ang="0">
                <a:pos x="549819922" y="906184206"/>
              </a:cxn>
              <a:cxn ang="0">
                <a:pos x="865457410" y="890911274"/>
              </a:cxn>
              <a:cxn ang="0">
                <a:pos x="865457410" y="890911274"/>
              </a:cxn>
              <a:cxn ang="0">
                <a:pos x="921456773" y="254547368"/>
              </a:cxn>
              <a:cxn ang="0">
                <a:pos x="946912464" y="290183458"/>
              </a:cxn>
              <a:cxn ang="0">
                <a:pos x="962185428" y="509092479"/>
              </a:cxn>
            </a:cxnLst>
            <a:rect l="0" t="0" r="0" b="0"/>
            <a:pathLst>
              <a:path w="216" h="216">
                <a:moveTo>
                  <a:pt x="208" y="118"/>
                </a:moveTo>
                <a:cubicBezTo>
                  <a:pt x="216" y="112"/>
                  <a:pt x="216" y="112"/>
                  <a:pt x="216" y="112"/>
                </a:cubicBezTo>
                <a:cubicBezTo>
                  <a:pt x="209" y="105"/>
                  <a:pt x="209" y="105"/>
                  <a:pt x="209" y="105"/>
                </a:cubicBezTo>
                <a:cubicBezTo>
                  <a:pt x="215" y="97"/>
                  <a:pt x="215" y="97"/>
                  <a:pt x="215" y="97"/>
                </a:cubicBezTo>
                <a:cubicBezTo>
                  <a:pt x="207" y="91"/>
                  <a:pt x="207" y="91"/>
                  <a:pt x="207" y="91"/>
                </a:cubicBezTo>
                <a:cubicBezTo>
                  <a:pt x="213" y="83"/>
                  <a:pt x="213" y="83"/>
                  <a:pt x="213" y="83"/>
                </a:cubicBezTo>
                <a:cubicBezTo>
                  <a:pt x="204" y="78"/>
                  <a:pt x="204" y="78"/>
                  <a:pt x="204" y="78"/>
                </a:cubicBezTo>
                <a:cubicBezTo>
                  <a:pt x="209" y="69"/>
                  <a:pt x="209" y="69"/>
                  <a:pt x="209" y="69"/>
                </a:cubicBezTo>
                <a:cubicBezTo>
                  <a:pt x="199" y="66"/>
                  <a:pt x="199" y="66"/>
                  <a:pt x="199" y="66"/>
                </a:cubicBezTo>
                <a:cubicBezTo>
                  <a:pt x="202" y="56"/>
                  <a:pt x="202" y="56"/>
                  <a:pt x="202" y="56"/>
                </a:cubicBezTo>
                <a:cubicBezTo>
                  <a:pt x="193" y="54"/>
                  <a:pt x="193" y="54"/>
                  <a:pt x="193" y="54"/>
                </a:cubicBezTo>
                <a:cubicBezTo>
                  <a:pt x="195" y="44"/>
                  <a:pt x="195" y="44"/>
                  <a:pt x="195" y="44"/>
                </a:cubicBezTo>
                <a:cubicBezTo>
                  <a:pt x="185" y="43"/>
                  <a:pt x="185" y="43"/>
                  <a:pt x="185" y="43"/>
                </a:cubicBezTo>
                <a:cubicBezTo>
                  <a:pt x="185" y="33"/>
                  <a:pt x="185" y="33"/>
                  <a:pt x="185" y="33"/>
                </a:cubicBezTo>
                <a:cubicBezTo>
                  <a:pt x="176" y="33"/>
                  <a:pt x="176" y="33"/>
                  <a:pt x="176" y="33"/>
                </a:cubicBezTo>
                <a:cubicBezTo>
                  <a:pt x="175" y="24"/>
                  <a:pt x="175" y="24"/>
                  <a:pt x="175" y="24"/>
                </a:cubicBezTo>
                <a:cubicBezTo>
                  <a:pt x="165" y="25"/>
                  <a:pt x="165" y="25"/>
                  <a:pt x="165" y="25"/>
                </a:cubicBezTo>
                <a:cubicBezTo>
                  <a:pt x="163" y="15"/>
                  <a:pt x="163" y="15"/>
                  <a:pt x="163" y="15"/>
                </a:cubicBezTo>
                <a:cubicBezTo>
                  <a:pt x="153" y="18"/>
                  <a:pt x="153" y="18"/>
                  <a:pt x="153" y="18"/>
                </a:cubicBezTo>
                <a:cubicBezTo>
                  <a:pt x="150" y="9"/>
                  <a:pt x="150" y="9"/>
                  <a:pt x="150" y="9"/>
                </a:cubicBezTo>
                <a:cubicBezTo>
                  <a:pt x="141" y="13"/>
                  <a:pt x="141" y="13"/>
                  <a:pt x="141" y="13"/>
                </a:cubicBezTo>
                <a:cubicBezTo>
                  <a:pt x="136" y="4"/>
                  <a:pt x="136" y="4"/>
                  <a:pt x="136" y="4"/>
                </a:cubicBezTo>
                <a:cubicBezTo>
                  <a:pt x="128" y="9"/>
                  <a:pt x="128" y="9"/>
                  <a:pt x="128" y="9"/>
                </a:cubicBezTo>
                <a:cubicBezTo>
                  <a:pt x="122" y="1"/>
                  <a:pt x="122" y="1"/>
                  <a:pt x="122" y="1"/>
                </a:cubicBezTo>
                <a:cubicBezTo>
                  <a:pt x="115" y="8"/>
                  <a:pt x="115" y="8"/>
                  <a:pt x="115" y="8"/>
                </a:cubicBezTo>
                <a:cubicBezTo>
                  <a:pt x="108" y="0"/>
                  <a:pt x="108" y="0"/>
                  <a:pt x="108" y="0"/>
                </a:cubicBezTo>
                <a:cubicBezTo>
                  <a:pt x="101" y="8"/>
                  <a:pt x="101" y="8"/>
                  <a:pt x="101" y="8"/>
                </a:cubicBezTo>
                <a:cubicBezTo>
                  <a:pt x="94" y="1"/>
                  <a:pt x="94" y="1"/>
                  <a:pt x="94" y="1"/>
                </a:cubicBezTo>
                <a:cubicBezTo>
                  <a:pt x="88" y="9"/>
                  <a:pt x="88" y="9"/>
                  <a:pt x="88" y="9"/>
                </a:cubicBezTo>
                <a:cubicBezTo>
                  <a:pt x="80" y="4"/>
                  <a:pt x="80" y="4"/>
                  <a:pt x="80" y="4"/>
                </a:cubicBezTo>
                <a:cubicBezTo>
                  <a:pt x="75" y="13"/>
                  <a:pt x="75" y="13"/>
                  <a:pt x="75" y="13"/>
                </a:cubicBezTo>
                <a:cubicBezTo>
                  <a:pt x="66" y="9"/>
                  <a:pt x="66" y="9"/>
                  <a:pt x="66" y="9"/>
                </a:cubicBezTo>
                <a:cubicBezTo>
                  <a:pt x="63" y="18"/>
                  <a:pt x="63" y="18"/>
                  <a:pt x="63" y="18"/>
                </a:cubicBezTo>
                <a:cubicBezTo>
                  <a:pt x="53" y="15"/>
                  <a:pt x="53" y="15"/>
                  <a:pt x="53" y="15"/>
                </a:cubicBezTo>
                <a:cubicBezTo>
                  <a:pt x="51" y="25"/>
                  <a:pt x="51" y="25"/>
                  <a:pt x="51" y="25"/>
                </a:cubicBezTo>
                <a:cubicBezTo>
                  <a:pt x="41" y="24"/>
                  <a:pt x="41" y="24"/>
                  <a:pt x="41" y="24"/>
                </a:cubicBezTo>
                <a:cubicBezTo>
                  <a:pt x="40" y="33"/>
                  <a:pt x="40" y="33"/>
                  <a:pt x="40" y="33"/>
                </a:cubicBezTo>
                <a:cubicBezTo>
                  <a:pt x="31" y="33"/>
                  <a:pt x="31" y="33"/>
                  <a:pt x="31" y="33"/>
                </a:cubicBezTo>
                <a:cubicBezTo>
                  <a:pt x="31" y="43"/>
                  <a:pt x="31" y="43"/>
                  <a:pt x="31" y="43"/>
                </a:cubicBezTo>
                <a:cubicBezTo>
                  <a:pt x="21" y="44"/>
                  <a:pt x="21" y="44"/>
                  <a:pt x="21" y="44"/>
                </a:cubicBezTo>
                <a:cubicBezTo>
                  <a:pt x="23" y="54"/>
                  <a:pt x="23" y="54"/>
                  <a:pt x="23" y="54"/>
                </a:cubicBezTo>
                <a:cubicBezTo>
                  <a:pt x="14" y="56"/>
                  <a:pt x="14" y="56"/>
                  <a:pt x="14" y="56"/>
                </a:cubicBezTo>
                <a:cubicBezTo>
                  <a:pt x="17" y="66"/>
                  <a:pt x="17" y="66"/>
                  <a:pt x="17" y="66"/>
                </a:cubicBezTo>
                <a:cubicBezTo>
                  <a:pt x="7" y="69"/>
                  <a:pt x="7" y="69"/>
                  <a:pt x="7" y="69"/>
                </a:cubicBezTo>
                <a:cubicBezTo>
                  <a:pt x="12" y="78"/>
                  <a:pt x="12" y="78"/>
                  <a:pt x="12" y="78"/>
                </a:cubicBezTo>
                <a:cubicBezTo>
                  <a:pt x="3" y="83"/>
                  <a:pt x="3" y="83"/>
                  <a:pt x="3" y="83"/>
                </a:cubicBezTo>
                <a:cubicBezTo>
                  <a:pt x="9" y="91"/>
                  <a:pt x="9" y="91"/>
                  <a:pt x="9" y="91"/>
                </a:cubicBezTo>
                <a:cubicBezTo>
                  <a:pt x="1" y="97"/>
                  <a:pt x="1" y="97"/>
                  <a:pt x="1" y="97"/>
                </a:cubicBezTo>
                <a:cubicBezTo>
                  <a:pt x="7" y="105"/>
                  <a:pt x="7" y="105"/>
                  <a:pt x="7" y="105"/>
                </a:cubicBezTo>
                <a:cubicBezTo>
                  <a:pt x="0" y="112"/>
                  <a:pt x="0" y="112"/>
                  <a:pt x="0" y="112"/>
                </a:cubicBezTo>
                <a:cubicBezTo>
                  <a:pt x="8" y="118"/>
                  <a:pt x="8" y="118"/>
                  <a:pt x="8" y="118"/>
                </a:cubicBezTo>
                <a:cubicBezTo>
                  <a:pt x="2" y="126"/>
                  <a:pt x="2" y="126"/>
                  <a:pt x="2" y="126"/>
                </a:cubicBezTo>
                <a:cubicBezTo>
                  <a:pt x="10" y="132"/>
                  <a:pt x="10" y="132"/>
                  <a:pt x="10" y="132"/>
                </a:cubicBezTo>
                <a:cubicBezTo>
                  <a:pt x="5" y="140"/>
                  <a:pt x="5" y="140"/>
                  <a:pt x="5" y="140"/>
                </a:cubicBezTo>
                <a:cubicBezTo>
                  <a:pt x="14" y="144"/>
                  <a:pt x="14" y="144"/>
                  <a:pt x="14" y="144"/>
                </a:cubicBezTo>
                <a:cubicBezTo>
                  <a:pt x="10" y="153"/>
                  <a:pt x="10" y="153"/>
                  <a:pt x="10" y="153"/>
                </a:cubicBezTo>
                <a:cubicBezTo>
                  <a:pt x="20" y="157"/>
                  <a:pt x="20" y="157"/>
                  <a:pt x="20" y="157"/>
                </a:cubicBezTo>
                <a:cubicBezTo>
                  <a:pt x="17" y="166"/>
                  <a:pt x="17" y="166"/>
                  <a:pt x="17" y="166"/>
                </a:cubicBezTo>
                <a:cubicBezTo>
                  <a:pt x="27" y="168"/>
                  <a:pt x="27" y="168"/>
                  <a:pt x="27" y="168"/>
                </a:cubicBezTo>
                <a:cubicBezTo>
                  <a:pt x="26" y="178"/>
                  <a:pt x="26" y="178"/>
                  <a:pt x="26" y="178"/>
                </a:cubicBezTo>
                <a:cubicBezTo>
                  <a:pt x="36" y="178"/>
                  <a:pt x="36" y="178"/>
                  <a:pt x="36" y="178"/>
                </a:cubicBezTo>
                <a:cubicBezTo>
                  <a:pt x="36" y="188"/>
                  <a:pt x="36" y="188"/>
                  <a:pt x="36" y="188"/>
                </a:cubicBezTo>
                <a:cubicBezTo>
                  <a:pt x="46" y="187"/>
                  <a:pt x="46" y="187"/>
                  <a:pt x="46" y="187"/>
                </a:cubicBezTo>
                <a:cubicBezTo>
                  <a:pt x="47" y="197"/>
                  <a:pt x="47" y="197"/>
                  <a:pt x="47" y="197"/>
                </a:cubicBezTo>
                <a:cubicBezTo>
                  <a:pt x="57" y="195"/>
                  <a:pt x="57" y="195"/>
                  <a:pt x="57" y="195"/>
                </a:cubicBezTo>
                <a:cubicBezTo>
                  <a:pt x="59" y="204"/>
                  <a:pt x="59" y="204"/>
                  <a:pt x="59" y="204"/>
                </a:cubicBezTo>
                <a:cubicBezTo>
                  <a:pt x="69" y="201"/>
                  <a:pt x="69" y="201"/>
                  <a:pt x="69" y="201"/>
                </a:cubicBezTo>
                <a:cubicBezTo>
                  <a:pt x="73" y="210"/>
                  <a:pt x="73" y="210"/>
                  <a:pt x="73" y="210"/>
                </a:cubicBezTo>
                <a:cubicBezTo>
                  <a:pt x="81" y="205"/>
                  <a:pt x="81" y="205"/>
                  <a:pt x="81" y="205"/>
                </a:cubicBezTo>
                <a:cubicBezTo>
                  <a:pt x="87" y="214"/>
                  <a:pt x="87" y="214"/>
                  <a:pt x="87" y="214"/>
                </a:cubicBezTo>
                <a:cubicBezTo>
                  <a:pt x="95" y="208"/>
                  <a:pt x="95" y="208"/>
                  <a:pt x="95" y="208"/>
                </a:cubicBezTo>
                <a:cubicBezTo>
                  <a:pt x="101" y="216"/>
                  <a:pt x="101" y="216"/>
                  <a:pt x="101" y="216"/>
                </a:cubicBezTo>
                <a:cubicBezTo>
                  <a:pt x="108" y="209"/>
                  <a:pt x="108" y="209"/>
                  <a:pt x="108" y="209"/>
                </a:cubicBezTo>
                <a:cubicBezTo>
                  <a:pt x="115" y="216"/>
                  <a:pt x="115" y="216"/>
                  <a:pt x="115" y="216"/>
                </a:cubicBezTo>
                <a:cubicBezTo>
                  <a:pt x="121" y="208"/>
                  <a:pt x="121" y="208"/>
                  <a:pt x="121" y="208"/>
                </a:cubicBezTo>
                <a:cubicBezTo>
                  <a:pt x="129" y="214"/>
                  <a:pt x="129" y="214"/>
                  <a:pt x="129" y="214"/>
                </a:cubicBezTo>
                <a:cubicBezTo>
                  <a:pt x="135" y="205"/>
                  <a:pt x="135" y="205"/>
                  <a:pt x="135" y="205"/>
                </a:cubicBezTo>
                <a:cubicBezTo>
                  <a:pt x="143" y="210"/>
                  <a:pt x="143" y="210"/>
                  <a:pt x="143" y="210"/>
                </a:cubicBezTo>
                <a:cubicBezTo>
                  <a:pt x="147" y="201"/>
                  <a:pt x="147" y="201"/>
                  <a:pt x="147" y="201"/>
                </a:cubicBezTo>
                <a:cubicBezTo>
                  <a:pt x="157" y="204"/>
                  <a:pt x="157" y="204"/>
                  <a:pt x="157" y="204"/>
                </a:cubicBezTo>
                <a:cubicBezTo>
                  <a:pt x="159" y="195"/>
                  <a:pt x="159" y="195"/>
                  <a:pt x="159" y="195"/>
                </a:cubicBezTo>
                <a:cubicBezTo>
                  <a:pt x="169" y="197"/>
                  <a:pt x="169" y="197"/>
                  <a:pt x="169" y="197"/>
                </a:cubicBezTo>
                <a:cubicBezTo>
                  <a:pt x="171" y="187"/>
                  <a:pt x="171" y="187"/>
                  <a:pt x="171" y="187"/>
                </a:cubicBezTo>
                <a:cubicBezTo>
                  <a:pt x="180" y="188"/>
                  <a:pt x="180" y="188"/>
                  <a:pt x="180" y="188"/>
                </a:cubicBezTo>
                <a:cubicBezTo>
                  <a:pt x="180" y="178"/>
                  <a:pt x="180" y="178"/>
                  <a:pt x="180" y="178"/>
                </a:cubicBezTo>
                <a:cubicBezTo>
                  <a:pt x="190" y="178"/>
                  <a:pt x="190" y="178"/>
                  <a:pt x="190" y="178"/>
                </a:cubicBezTo>
                <a:cubicBezTo>
                  <a:pt x="189" y="168"/>
                  <a:pt x="189" y="168"/>
                  <a:pt x="189" y="168"/>
                </a:cubicBezTo>
                <a:cubicBezTo>
                  <a:pt x="199" y="166"/>
                  <a:pt x="199" y="166"/>
                  <a:pt x="199" y="166"/>
                </a:cubicBezTo>
                <a:cubicBezTo>
                  <a:pt x="196" y="157"/>
                  <a:pt x="196" y="157"/>
                  <a:pt x="196" y="157"/>
                </a:cubicBezTo>
                <a:cubicBezTo>
                  <a:pt x="206" y="153"/>
                  <a:pt x="206" y="153"/>
                  <a:pt x="206" y="153"/>
                </a:cubicBezTo>
                <a:cubicBezTo>
                  <a:pt x="202" y="144"/>
                  <a:pt x="202" y="144"/>
                  <a:pt x="202" y="144"/>
                </a:cubicBezTo>
                <a:cubicBezTo>
                  <a:pt x="211" y="140"/>
                  <a:pt x="211" y="140"/>
                  <a:pt x="211" y="140"/>
                </a:cubicBezTo>
                <a:cubicBezTo>
                  <a:pt x="206" y="131"/>
                  <a:pt x="206" y="131"/>
                  <a:pt x="206" y="131"/>
                </a:cubicBezTo>
                <a:cubicBezTo>
                  <a:pt x="214" y="126"/>
                  <a:pt x="214" y="126"/>
                  <a:pt x="214" y="126"/>
                </a:cubicBezTo>
                <a:lnTo>
                  <a:pt x="208" y="118"/>
                </a:lnTo>
                <a:close/>
                <a:moveTo>
                  <a:pt x="16" y="126"/>
                </a:moveTo>
                <a:cubicBezTo>
                  <a:pt x="14" y="126"/>
                  <a:pt x="13" y="124"/>
                  <a:pt x="13" y="122"/>
                </a:cubicBezTo>
                <a:cubicBezTo>
                  <a:pt x="13" y="121"/>
                  <a:pt x="14" y="119"/>
                  <a:pt x="16" y="119"/>
                </a:cubicBezTo>
                <a:cubicBezTo>
                  <a:pt x="18" y="119"/>
                  <a:pt x="19" y="121"/>
                  <a:pt x="19" y="122"/>
                </a:cubicBezTo>
                <a:cubicBezTo>
                  <a:pt x="19" y="124"/>
                  <a:pt x="18" y="126"/>
                  <a:pt x="16" y="126"/>
                </a:cubicBezTo>
                <a:close/>
                <a:moveTo>
                  <a:pt x="20" y="119"/>
                </a:moveTo>
                <a:cubicBezTo>
                  <a:pt x="14" y="119"/>
                  <a:pt x="10" y="114"/>
                  <a:pt x="10" y="109"/>
                </a:cubicBezTo>
                <a:cubicBezTo>
                  <a:pt x="10" y="104"/>
                  <a:pt x="14" y="100"/>
                  <a:pt x="20" y="100"/>
                </a:cubicBezTo>
                <a:cubicBezTo>
                  <a:pt x="25" y="100"/>
                  <a:pt x="29" y="104"/>
                  <a:pt x="29" y="109"/>
                </a:cubicBezTo>
                <a:cubicBezTo>
                  <a:pt x="29" y="114"/>
                  <a:pt x="25" y="119"/>
                  <a:pt x="20" y="119"/>
                </a:cubicBezTo>
                <a:close/>
                <a:moveTo>
                  <a:pt x="102" y="21"/>
                </a:moveTo>
                <a:cubicBezTo>
                  <a:pt x="103" y="21"/>
                  <a:pt x="104" y="22"/>
                  <a:pt x="104" y="24"/>
                </a:cubicBezTo>
                <a:cubicBezTo>
                  <a:pt x="104" y="25"/>
                  <a:pt x="103" y="26"/>
                  <a:pt x="102" y="26"/>
                </a:cubicBezTo>
                <a:cubicBezTo>
                  <a:pt x="100" y="26"/>
                  <a:pt x="99" y="25"/>
                  <a:pt x="99" y="24"/>
                </a:cubicBezTo>
                <a:cubicBezTo>
                  <a:pt x="99" y="22"/>
                  <a:pt x="100" y="21"/>
                  <a:pt x="102" y="21"/>
                </a:cubicBezTo>
                <a:close/>
                <a:moveTo>
                  <a:pt x="88" y="16"/>
                </a:moveTo>
                <a:cubicBezTo>
                  <a:pt x="93" y="16"/>
                  <a:pt x="97" y="21"/>
                  <a:pt x="97" y="26"/>
                </a:cubicBezTo>
                <a:cubicBezTo>
                  <a:pt x="97" y="31"/>
                  <a:pt x="93" y="35"/>
                  <a:pt x="88" y="35"/>
                </a:cubicBezTo>
                <a:cubicBezTo>
                  <a:pt x="83" y="35"/>
                  <a:pt x="78" y="31"/>
                  <a:pt x="78" y="26"/>
                </a:cubicBezTo>
                <a:cubicBezTo>
                  <a:pt x="78" y="21"/>
                  <a:pt x="83" y="16"/>
                  <a:pt x="88" y="16"/>
                </a:cubicBezTo>
                <a:close/>
                <a:moveTo>
                  <a:pt x="108" y="38"/>
                </a:moveTo>
                <a:cubicBezTo>
                  <a:pt x="140" y="38"/>
                  <a:pt x="166" y="59"/>
                  <a:pt x="175" y="88"/>
                </a:cubicBezTo>
                <a:cubicBezTo>
                  <a:pt x="41" y="88"/>
                  <a:pt x="41" y="88"/>
                  <a:pt x="41" y="88"/>
                </a:cubicBezTo>
                <a:cubicBezTo>
                  <a:pt x="50" y="59"/>
                  <a:pt x="76" y="38"/>
                  <a:pt x="108" y="38"/>
                </a:cubicBezTo>
                <a:close/>
                <a:moveTo>
                  <a:pt x="147" y="116"/>
                </a:moveTo>
                <a:cubicBezTo>
                  <a:pt x="153" y="116"/>
                  <a:pt x="153" y="116"/>
                  <a:pt x="153" y="116"/>
                </a:cubicBezTo>
                <a:cubicBezTo>
                  <a:pt x="153" y="118"/>
                  <a:pt x="154" y="119"/>
                  <a:pt x="156" y="121"/>
                </a:cubicBezTo>
                <a:cubicBezTo>
                  <a:pt x="157" y="122"/>
                  <a:pt x="159" y="122"/>
                  <a:pt x="161" y="122"/>
                </a:cubicBezTo>
                <a:cubicBezTo>
                  <a:pt x="162" y="122"/>
                  <a:pt x="163" y="122"/>
                  <a:pt x="165" y="121"/>
                </a:cubicBezTo>
                <a:cubicBezTo>
                  <a:pt x="166" y="121"/>
                  <a:pt x="166" y="120"/>
                  <a:pt x="167" y="119"/>
                </a:cubicBezTo>
                <a:cubicBezTo>
                  <a:pt x="167" y="118"/>
                  <a:pt x="167" y="118"/>
                  <a:pt x="167" y="118"/>
                </a:cubicBezTo>
                <a:cubicBezTo>
                  <a:pt x="167" y="116"/>
                  <a:pt x="165" y="115"/>
                  <a:pt x="162" y="114"/>
                </a:cubicBezTo>
                <a:cubicBezTo>
                  <a:pt x="157" y="112"/>
                  <a:pt x="154" y="111"/>
                  <a:pt x="153" y="111"/>
                </a:cubicBezTo>
                <a:cubicBezTo>
                  <a:pt x="150" y="109"/>
                  <a:pt x="148" y="106"/>
                  <a:pt x="148" y="102"/>
                </a:cubicBezTo>
                <a:cubicBezTo>
                  <a:pt x="149" y="100"/>
                  <a:pt x="150" y="97"/>
                  <a:pt x="152" y="96"/>
                </a:cubicBezTo>
                <a:cubicBezTo>
                  <a:pt x="154" y="94"/>
                  <a:pt x="157" y="93"/>
                  <a:pt x="160" y="93"/>
                </a:cubicBezTo>
                <a:cubicBezTo>
                  <a:pt x="163" y="93"/>
                  <a:pt x="166" y="94"/>
                  <a:pt x="169" y="96"/>
                </a:cubicBezTo>
                <a:cubicBezTo>
                  <a:pt x="171" y="98"/>
                  <a:pt x="172" y="101"/>
                  <a:pt x="172" y="105"/>
                </a:cubicBezTo>
                <a:cubicBezTo>
                  <a:pt x="166" y="105"/>
                  <a:pt x="166" y="105"/>
                  <a:pt x="166" y="105"/>
                </a:cubicBezTo>
                <a:cubicBezTo>
                  <a:pt x="166" y="103"/>
                  <a:pt x="165" y="101"/>
                  <a:pt x="164" y="100"/>
                </a:cubicBezTo>
                <a:cubicBezTo>
                  <a:pt x="163" y="99"/>
                  <a:pt x="162" y="99"/>
                  <a:pt x="160" y="99"/>
                </a:cubicBezTo>
                <a:cubicBezTo>
                  <a:pt x="159" y="99"/>
                  <a:pt x="158" y="99"/>
                  <a:pt x="157" y="100"/>
                </a:cubicBezTo>
                <a:cubicBezTo>
                  <a:pt x="156" y="101"/>
                  <a:pt x="155" y="102"/>
                  <a:pt x="155" y="103"/>
                </a:cubicBezTo>
                <a:cubicBezTo>
                  <a:pt x="155" y="105"/>
                  <a:pt x="156" y="106"/>
                  <a:pt x="160" y="107"/>
                </a:cubicBezTo>
                <a:cubicBezTo>
                  <a:pt x="165" y="109"/>
                  <a:pt x="168" y="110"/>
                  <a:pt x="169" y="110"/>
                </a:cubicBezTo>
                <a:cubicBezTo>
                  <a:pt x="172" y="112"/>
                  <a:pt x="174" y="115"/>
                  <a:pt x="173" y="119"/>
                </a:cubicBezTo>
                <a:cubicBezTo>
                  <a:pt x="173" y="122"/>
                  <a:pt x="172" y="124"/>
                  <a:pt x="169" y="126"/>
                </a:cubicBezTo>
                <a:cubicBezTo>
                  <a:pt x="167" y="127"/>
                  <a:pt x="164" y="128"/>
                  <a:pt x="161" y="128"/>
                </a:cubicBezTo>
                <a:cubicBezTo>
                  <a:pt x="157" y="128"/>
                  <a:pt x="154" y="127"/>
                  <a:pt x="151" y="125"/>
                </a:cubicBezTo>
                <a:cubicBezTo>
                  <a:pt x="148" y="123"/>
                  <a:pt x="147" y="119"/>
                  <a:pt x="147" y="116"/>
                </a:cubicBezTo>
                <a:close/>
                <a:moveTo>
                  <a:pt x="148" y="127"/>
                </a:moveTo>
                <a:cubicBezTo>
                  <a:pt x="141" y="127"/>
                  <a:pt x="141" y="127"/>
                  <a:pt x="141" y="127"/>
                </a:cubicBezTo>
                <a:cubicBezTo>
                  <a:pt x="139" y="120"/>
                  <a:pt x="139" y="120"/>
                  <a:pt x="139" y="120"/>
                </a:cubicBezTo>
                <a:cubicBezTo>
                  <a:pt x="126" y="120"/>
                  <a:pt x="126" y="120"/>
                  <a:pt x="126" y="120"/>
                </a:cubicBezTo>
                <a:cubicBezTo>
                  <a:pt x="123" y="127"/>
                  <a:pt x="123" y="127"/>
                  <a:pt x="123" y="127"/>
                </a:cubicBezTo>
                <a:cubicBezTo>
                  <a:pt x="117" y="127"/>
                  <a:pt x="117" y="127"/>
                  <a:pt x="117" y="127"/>
                </a:cubicBezTo>
                <a:cubicBezTo>
                  <a:pt x="129" y="95"/>
                  <a:pt x="129" y="95"/>
                  <a:pt x="129" y="95"/>
                </a:cubicBezTo>
                <a:cubicBezTo>
                  <a:pt x="136" y="95"/>
                  <a:pt x="136" y="95"/>
                  <a:pt x="136" y="95"/>
                </a:cubicBezTo>
                <a:lnTo>
                  <a:pt x="148" y="127"/>
                </a:lnTo>
                <a:close/>
                <a:moveTo>
                  <a:pt x="104" y="127"/>
                </a:moveTo>
                <a:cubicBezTo>
                  <a:pt x="97" y="127"/>
                  <a:pt x="97" y="127"/>
                  <a:pt x="97" y="127"/>
                </a:cubicBezTo>
                <a:cubicBezTo>
                  <a:pt x="91" y="109"/>
                  <a:pt x="91" y="109"/>
                  <a:pt x="91" y="109"/>
                </a:cubicBezTo>
                <a:cubicBezTo>
                  <a:pt x="91" y="127"/>
                  <a:pt x="91" y="127"/>
                  <a:pt x="91" y="127"/>
                </a:cubicBezTo>
                <a:cubicBezTo>
                  <a:pt x="85" y="127"/>
                  <a:pt x="85" y="127"/>
                  <a:pt x="85" y="127"/>
                </a:cubicBezTo>
                <a:cubicBezTo>
                  <a:pt x="85" y="95"/>
                  <a:pt x="85" y="95"/>
                  <a:pt x="85" y="95"/>
                </a:cubicBezTo>
                <a:cubicBezTo>
                  <a:pt x="92" y="95"/>
                  <a:pt x="92" y="95"/>
                  <a:pt x="92" y="95"/>
                </a:cubicBezTo>
                <a:cubicBezTo>
                  <a:pt x="100" y="119"/>
                  <a:pt x="100" y="119"/>
                  <a:pt x="100" y="119"/>
                </a:cubicBezTo>
                <a:cubicBezTo>
                  <a:pt x="108" y="95"/>
                  <a:pt x="108" y="95"/>
                  <a:pt x="108" y="95"/>
                </a:cubicBezTo>
                <a:cubicBezTo>
                  <a:pt x="116" y="95"/>
                  <a:pt x="116" y="95"/>
                  <a:pt x="116" y="95"/>
                </a:cubicBezTo>
                <a:cubicBezTo>
                  <a:pt x="116" y="127"/>
                  <a:pt x="116" y="127"/>
                  <a:pt x="116" y="127"/>
                </a:cubicBezTo>
                <a:cubicBezTo>
                  <a:pt x="110" y="127"/>
                  <a:pt x="110" y="127"/>
                  <a:pt x="110" y="127"/>
                </a:cubicBezTo>
                <a:cubicBezTo>
                  <a:pt x="110" y="108"/>
                  <a:pt x="110" y="108"/>
                  <a:pt x="110" y="108"/>
                </a:cubicBezTo>
                <a:lnTo>
                  <a:pt x="104" y="127"/>
                </a:lnTo>
                <a:close/>
                <a:moveTo>
                  <a:pt x="44" y="95"/>
                </a:moveTo>
                <a:cubicBezTo>
                  <a:pt x="51" y="95"/>
                  <a:pt x="51" y="95"/>
                  <a:pt x="51" y="95"/>
                </a:cubicBezTo>
                <a:cubicBezTo>
                  <a:pt x="58" y="104"/>
                  <a:pt x="58" y="104"/>
                  <a:pt x="58" y="104"/>
                </a:cubicBezTo>
                <a:cubicBezTo>
                  <a:pt x="64" y="95"/>
                  <a:pt x="64" y="95"/>
                  <a:pt x="64" y="95"/>
                </a:cubicBezTo>
                <a:cubicBezTo>
                  <a:pt x="71" y="95"/>
                  <a:pt x="71" y="95"/>
                  <a:pt x="71" y="95"/>
                </a:cubicBezTo>
                <a:cubicBezTo>
                  <a:pt x="61" y="110"/>
                  <a:pt x="61" y="110"/>
                  <a:pt x="61" y="110"/>
                </a:cubicBezTo>
                <a:cubicBezTo>
                  <a:pt x="73" y="127"/>
                  <a:pt x="73" y="127"/>
                  <a:pt x="73" y="127"/>
                </a:cubicBezTo>
                <a:cubicBezTo>
                  <a:pt x="65" y="127"/>
                  <a:pt x="65" y="127"/>
                  <a:pt x="65" y="127"/>
                </a:cubicBezTo>
                <a:cubicBezTo>
                  <a:pt x="58" y="116"/>
                  <a:pt x="58" y="116"/>
                  <a:pt x="58" y="116"/>
                </a:cubicBezTo>
                <a:cubicBezTo>
                  <a:pt x="50" y="127"/>
                  <a:pt x="50" y="127"/>
                  <a:pt x="50" y="127"/>
                </a:cubicBezTo>
                <a:cubicBezTo>
                  <a:pt x="43" y="127"/>
                  <a:pt x="43" y="127"/>
                  <a:pt x="43" y="127"/>
                </a:cubicBezTo>
                <a:cubicBezTo>
                  <a:pt x="54" y="110"/>
                  <a:pt x="54" y="110"/>
                  <a:pt x="54" y="110"/>
                </a:cubicBezTo>
                <a:lnTo>
                  <a:pt x="44" y="95"/>
                </a:lnTo>
                <a:close/>
                <a:moveTo>
                  <a:pt x="73" y="114"/>
                </a:moveTo>
                <a:cubicBezTo>
                  <a:pt x="73" y="108"/>
                  <a:pt x="73" y="108"/>
                  <a:pt x="73" y="108"/>
                </a:cubicBezTo>
                <a:cubicBezTo>
                  <a:pt x="82" y="108"/>
                  <a:pt x="82" y="108"/>
                  <a:pt x="82" y="108"/>
                </a:cubicBezTo>
                <a:cubicBezTo>
                  <a:pt x="82" y="114"/>
                  <a:pt x="82" y="114"/>
                  <a:pt x="82" y="114"/>
                </a:cubicBezTo>
                <a:lnTo>
                  <a:pt x="73" y="114"/>
                </a:lnTo>
                <a:close/>
                <a:moveTo>
                  <a:pt x="31" y="48"/>
                </a:moveTo>
                <a:cubicBezTo>
                  <a:pt x="31" y="45"/>
                  <a:pt x="33" y="42"/>
                  <a:pt x="36" y="42"/>
                </a:cubicBezTo>
                <a:cubicBezTo>
                  <a:pt x="39" y="42"/>
                  <a:pt x="41" y="45"/>
                  <a:pt x="41" y="48"/>
                </a:cubicBezTo>
                <a:cubicBezTo>
                  <a:pt x="41" y="50"/>
                  <a:pt x="39" y="53"/>
                  <a:pt x="36" y="53"/>
                </a:cubicBezTo>
                <a:cubicBezTo>
                  <a:pt x="33" y="53"/>
                  <a:pt x="31" y="50"/>
                  <a:pt x="31" y="48"/>
                </a:cubicBezTo>
                <a:close/>
                <a:moveTo>
                  <a:pt x="46" y="172"/>
                </a:moveTo>
                <a:cubicBezTo>
                  <a:pt x="41" y="172"/>
                  <a:pt x="37" y="168"/>
                  <a:pt x="37" y="163"/>
                </a:cubicBezTo>
                <a:cubicBezTo>
                  <a:pt x="37" y="158"/>
                  <a:pt x="41" y="154"/>
                  <a:pt x="46" y="154"/>
                </a:cubicBezTo>
                <a:cubicBezTo>
                  <a:pt x="51" y="154"/>
                  <a:pt x="54" y="158"/>
                  <a:pt x="54" y="163"/>
                </a:cubicBezTo>
                <a:cubicBezTo>
                  <a:pt x="54" y="168"/>
                  <a:pt x="51" y="172"/>
                  <a:pt x="46" y="172"/>
                </a:cubicBezTo>
                <a:close/>
                <a:moveTo>
                  <a:pt x="59" y="172"/>
                </a:moveTo>
                <a:cubicBezTo>
                  <a:pt x="58" y="172"/>
                  <a:pt x="57" y="171"/>
                  <a:pt x="57" y="170"/>
                </a:cubicBezTo>
                <a:cubicBezTo>
                  <a:pt x="57" y="169"/>
                  <a:pt x="58" y="168"/>
                  <a:pt x="59" y="168"/>
                </a:cubicBezTo>
                <a:cubicBezTo>
                  <a:pt x="60" y="168"/>
                  <a:pt x="60" y="169"/>
                  <a:pt x="60" y="170"/>
                </a:cubicBezTo>
                <a:cubicBezTo>
                  <a:pt x="60" y="171"/>
                  <a:pt x="60" y="172"/>
                  <a:pt x="59" y="172"/>
                </a:cubicBezTo>
                <a:close/>
                <a:moveTo>
                  <a:pt x="109" y="204"/>
                </a:moveTo>
                <a:cubicBezTo>
                  <a:pt x="105" y="204"/>
                  <a:pt x="102" y="201"/>
                  <a:pt x="102" y="197"/>
                </a:cubicBezTo>
                <a:cubicBezTo>
                  <a:pt x="102" y="193"/>
                  <a:pt x="105" y="190"/>
                  <a:pt x="109" y="190"/>
                </a:cubicBezTo>
                <a:cubicBezTo>
                  <a:pt x="112" y="190"/>
                  <a:pt x="115" y="193"/>
                  <a:pt x="115" y="197"/>
                </a:cubicBezTo>
                <a:cubicBezTo>
                  <a:pt x="115" y="201"/>
                  <a:pt x="112" y="204"/>
                  <a:pt x="109" y="204"/>
                </a:cubicBezTo>
                <a:close/>
                <a:moveTo>
                  <a:pt x="154" y="187"/>
                </a:moveTo>
                <a:cubicBezTo>
                  <a:pt x="153" y="187"/>
                  <a:pt x="152" y="186"/>
                  <a:pt x="152" y="185"/>
                </a:cubicBezTo>
                <a:cubicBezTo>
                  <a:pt x="152" y="183"/>
                  <a:pt x="153" y="182"/>
                  <a:pt x="154" y="182"/>
                </a:cubicBezTo>
                <a:cubicBezTo>
                  <a:pt x="155" y="182"/>
                  <a:pt x="156" y="183"/>
                  <a:pt x="156" y="185"/>
                </a:cubicBezTo>
                <a:cubicBezTo>
                  <a:pt x="156" y="186"/>
                  <a:pt x="155" y="187"/>
                  <a:pt x="154" y="187"/>
                </a:cubicBezTo>
                <a:close/>
                <a:moveTo>
                  <a:pt x="108" y="178"/>
                </a:moveTo>
                <a:cubicBezTo>
                  <a:pt x="79" y="178"/>
                  <a:pt x="53" y="160"/>
                  <a:pt x="43" y="134"/>
                </a:cubicBezTo>
                <a:cubicBezTo>
                  <a:pt x="173" y="134"/>
                  <a:pt x="173" y="134"/>
                  <a:pt x="173" y="134"/>
                </a:cubicBezTo>
                <a:cubicBezTo>
                  <a:pt x="163" y="160"/>
                  <a:pt x="137" y="178"/>
                  <a:pt x="108" y="178"/>
                </a:cubicBezTo>
                <a:close/>
                <a:moveTo>
                  <a:pt x="170" y="175"/>
                </a:moveTo>
                <a:cubicBezTo>
                  <a:pt x="166" y="175"/>
                  <a:pt x="163" y="171"/>
                  <a:pt x="163" y="167"/>
                </a:cubicBezTo>
                <a:cubicBezTo>
                  <a:pt x="163" y="163"/>
                  <a:pt x="166" y="160"/>
                  <a:pt x="170" y="160"/>
                </a:cubicBezTo>
                <a:cubicBezTo>
                  <a:pt x="174" y="160"/>
                  <a:pt x="177" y="163"/>
                  <a:pt x="177" y="167"/>
                </a:cubicBezTo>
                <a:cubicBezTo>
                  <a:pt x="177" y="171"/>
                  <a:pt x="174" y="175"/>
                  <a:pt x="170" y="175"/>
                </a:cubicBezTo>
                <a:close/>
                <a:moveTo>
                  <a:pt x="171" y="59"/>
                </a:moveTo>
                <a:cubicBezTo>
                  <a:pt x="166" y="59"/>
                  <a:pt x="162" y="55"/>
                  <a:pt x="162" y="50"/>
                </a:cubicBezTo>
                <a:cubicBezTo>
                  <a:pt x="162" y="44"/>
                  <a:pt x="166" y="40"/>
                  <a:pt x="171" y="40"/>
                </a:cubicBezTo>
                <a:cubicBezTo>
                  <a:pt x="177" y="40"/>
                  <a:pt x="181" y="44"/>
                  <a:pt x="181" y="50"/>
                </a:cubicBezTo>
                <a:cubicBezTo>
                  <a:pt x="181" y="55"/>
                  <a:pt x="177" y="59"/>
                  <a:pt x="171" y="59"/>
                </a:cubicBezTo>
                <a:close/>
                <a:moveTo>
                  <a:pt x="186" y="61"/>
                </a:moveTo>
                <a:cubicBezTo>
                  <a:pt x="184" y="61"/>
                  <a:pt x="184" y="60"/>
                  <a:pt x="184" y="59"/>
                </a:cubicBezTo>
                <a:cubicBezTo>
                  <a:pt x="184" y="57"/>
                  <a:pt x="184" y="57"/>
                  <a:pt x="186" y="57"/>
                </a:cubicBezTo>
                <a:cubicBezTo>
                  <a:pt x="187" y="57"/>
                  <a:pt x="188" y="57"/>
                  <a:pt x="188" y="59"/>
                </a:cubicBezTo>
                <a:cubicBezTo>
                  <a:pt x="188" y="60"/>
                  <a:pt x="187" y="61"/>
                  <a:pt x="186" y="61"/>
                </a:cubicBezTo>
                <a:close/>
                <a:moveTo>
                  <a:pt x="194" y="106"/>
                </a:moveTo>
                <a:cubicBezTo>
                  <a:pt x="191" y="106"/>
                  <a:pt x="189" y="103"/>
                  <a:pt x="189" y="100"/>
                </a:cubicBezTo>
                <a:cubicBezTo>
                  <a:pt x="189" y="98"/>
                  <a:pt x="191" y="95"/>
                  <a:pt x="194" y="95"/>
                </a:cubicBezTo>
                <a:cubicBezTo>
                  <a:pt x="197" y="95"/>
                  <a:pt x="199" y="98"/>
                  <a:pt x="199" y="100"/>
                </a:cubicBezTo>
                <a:cubicBezTo>
                  <a:pt x="199" y="103"/>
                  <a:pt x="197" y="106"/>
                  <a:pt x="194" y="106"/>
                </a:cubicBezTo>
                <a:close/>
              </a:path>
            </a:pathLst>
          </a:custGeom>
          <a:solidFill>
            <a:schemeClr val="bg1">
              <a:alpha val="100000"/>
            </a:schemeClr>
          </a:solidFill>
          <a:ln w="9525">
            <a:noFill/>
          </a:ln>
        </p:spPr>
        <p:txBody>
          <a:bodyPr/>
          <a:lstStyle/>
          <a:p>
            <a:endParaRPr lang="zh-CN" altLang="en-US"/>
          </a:p>
        </p:txBody>
      </p:sp>
      <p:sp>
        <p:nvSpPr>
          <p:cNvPr id="55531" name="Freeform 239"/>
          <p:cNvSpPr/>
          <p:nvPr/>
        </p:nvSpPr>
        <p:spPr>
          <a:xfrm>
            <a:off x="7867650" y="3652838"/>
            <a:ext cx="79375" cy="142875"/>
          </a:xfrm>
          <a:custGeom>
            <a:avLst/>
            <a:gdLst/>
            <a:ahLst/>
            <a:cxnLst>
              <a:cxn ang="0">
                <a:pos x="25715232" y="87434964"/>
              </a:cxn>
              <a:cxn ang="0">
                <a:pos x="15430500" y="159439429"/>
              </a:cxn>
              <a:cxn ang="0">
                <a:pos x="128578429" y="303448357"/>
              </a:cxn>
              <a:cxn ang="0">
                <a:pos x="174867661" y="324020089"/>
              </a:cxn>
              <a:cxn ang="0">
                <a:pos x="138865429" y="0"/>
              </a:cxn>
              <a:cxn ang="0">
                <a:pos x="25715232" y="87434964"/>
              </a:cxn>
            </a:cxnLst>
            <a:rect l="0" t="0" r="0" b="0"/>
            <a:pathLst>
              <a:path w="35" h="63">
                <a:moveTo>
                  <a:pt x="5" y="17"/>
                </a:moveTo>
                <a:cubicBezTo>
                  <a:pt x="1" y="21"/>
                  <a:pt x="0" y="27"/>
                  <a:pt x="3" y="31"/>
                </a:cubicBezTo>
                <a:cubicBezTo>
                  <a:pt x="25" y="59"/>
                  <a:pt x="25" y="59"/>
                  <a:pt x="25" y="59"/>
                </a:cubicBezTo>
                <a:cubicBezTo>
                  <a:pt x="27" y="62"/>
                  <a:pt x="31" y="63"/>
                  <a:pt x="34" y="63"/>
                </a:cubicBezTo>
                <a:cubicBezTo>
                  <a:pt x="34" y="53"/>
                  <a:pt x="35" y="26"/>
                  <a:pt x="27" y="0"/>
                </a:cubicBezTo>
                <a:lnTo>
                  <a:pt x="5" y="17"/>
                </a:lnTo>
                <a:close/>
              </a:path>
            </a:pathLst>
          </a:custGeom>
          <a:solidFill>
            <a:schemeClr val="bg1">
              <a:alpha val="100000"/>
            </a:schemeClr>
          </a:solidFill>
          <a:ln w="9525">
            <a:noFill/>
          </a:ln>
        </p:spPr>
        <p:txBody>
          <a:bodyPr/>
          <a:lstStyle/>
          <a:p>
            <a:endParaRPr lang="zh-CN" altLang="en-US"/>
          </a:p>
        </p:txBody>
      </p:sp>
      <p:sp>
        <p:nvSpPr>
          <p:cNvPr id="55532" name="Freeform 240"/>
          <p:cNvSpPr/>
          <p:nvPr/>
        </p:nvSpPr>
        <p:spPr>
          <a:xfrm>
            <a:off x="7956550" y="3605213"/>
            <a:ext cx="53975" cy="169862"/>
          </a:xfrm>
          <a:custGeom>
            <a:avLst/>
            <a:gdLst/>
            <a:ahLst/>
            <a:cxnLst>
              <a:cxn ang="0">
                <a:pos x="0" y="61553459"/>
              </a:cxn>
              <a:cxn ang="0">
                <a:pos x="45521166" y="384710252"/>
              </a:cxn>
              <a:cxn ang="0">
                <a:pos x="111271711" y="333416458"/>
              </a:cxn>
              <a:cxn ang="0">
                <a:pos x="75866360" y="0"/>
              </a:cxn>
              <a:cxn ang="0">
                <a:pos x="0" y="61553459"/>
              </a:cxn>
            </a:cxnLst>
            <a:rect l="0" t="0" r="0" b="0"/>
            <a:pathLst>
              <a:path w="24" h="75">
                <a:moveTo>
                  <a:pt x="0" y="12"/>
                </a:moveTo>
                <a:cubicBezTo>
                  <a:pt x="8" y="36"/>
                  <a:pt x="9" y="60"/>
                  <a:pt x="9" y="75"/>
                </a:cubicBezTo>
                <a:cubicBezTo>
                  <a:pt x="22" y="65"/>
                  <a:pt x="22" y="65"/>
                  <a:pt x="22" y="65"/>
                </a:cubicBezTo>
                <a:cubicBezTo>
                  <a:pt x="22" y="57"/>
                  <a:pt x="24" y="28"/>
                  <a:pt x="15" y="0"/>
                </a:cubicBezTo>
                <a:lnTo>
                  <a:pt x="0" y="12"/>
                </a:lnTo>
                <a:close/>
              </a:path>
            </a:pathLst>
          </a:custGeom>
          <a:solidFill>
            <a:schemeClr val="bg1">
              <a:alpha val="100000"/>
            </a:schemeClr>
          </a:solidFill>
          <a:ln w="9525">
            <a:noFill/>
          </a:ln>
        </p:spPr>
        <p:txBody>
          <a:bodyPr/>
          <a:lstStyle/>
          <a:p>
            <a:endParaRPr lang="zh-CN" altLang="en-US"/>
          </a:p>
        </p:txBody>
      </p:sp>
      <p:sp>
        <p:nvSpPr>
          <p:cNvPr id="55533" name="Freeform 241"/>
          <p:cNvSpPr/>
          <p:nvPr/>
        </p:nvSpPr>
        <p:spPr>
          <a:xfrm>
            <a:off x="8077200" y="3541713"/>
            <a:ext cx="77788" cy="138112"/>
          </a:xfrm>
          <a:custGeom>
            <a:avLst/>
            <a:gdLst/>
            <a:ahLst/>
            <a:cxnLst>
              <a:cxn ang="0">
                <a:pos x="151796418" y="235811523"/>
              </a:cxn>
              <a:cxn ang="0">
                <a:pos x="162263480" y="164043094"/>
              </a:cxn>
              <a:cxn ang="0">
                <a:pos x="47109786" y="20506236"/>
              </a:cxn>
              <a:cxn ang="0">
                <a:pos x="0" y="0"/>
              </a:cxn>
              <a:cxn ang="0">
                <a:pos x="41875111" y="312705945"/>
              </a:cxn>
              <a:cxn ang="0">
                <a:pos x="151796418" y="235811523"/>
              </a:cxn>
            </a:cxnLst>
            <a:rect l="0" t="0" r="0" b="0"/>
            <a:pathLst>
              <a:path w="34" h="61">
                <a:moveTo>
                  <a:pt x="29" y="46"/>
                </a:moveTo>
                <a:cubicBezTo>
                  <a:pt x="33" y="42"/>
                  <a:pt x="34" y="36"/>
                  <a:pt x="31" y="32"/>
                </a:cubicBezTo>
                <a:cubicBezTo>
                  <a:pt x="9" y="4"/>
                  <a:pt x="9" y="4"/>
                  <a:pt x="9" y="4"/>
                </a:cubicBezTo>
                <a:cubicBezTo>
                  <a:pt x="7" y="1"/>
                  <a:pt x="3" y="0"/>
                  <a:pt x="0" y="0"/>
                </a:cubicBezTo>
                <a:cubicBezTo>
                  <a:pt x="7" y="23"/>
                  <a:pt x="9" y="47"/>
                  <a:pt x="8" y="61"/>
                </a:cubicBezTo>
                <a:lnTo>
                  <a:pt x="29" y="46"/>
                </a:lnTo>
                <a:close/>
              </a:path>
            </a:pathLst>
          </a:custGeom>
          <a:solidFill>
            <a:schemeClr val="bg1">
              <a:alpha val="100000"/>
            </a:schemeClr>
          </a:solidFill>
          <a:ln w="9525">
            <a:noFill/>
          </a:ln>
        </p:spPr>
        <p:txBody>
          <a:bodyPr/>
          <a:lstStyle/>
          <a:p>
            <a:endParaRPr lang="zh-CN" altLang="en-US"/>
          </a:p>
        </p:txBody>
      </p:sp>
      <p:sp>
        <p:nvSpPr>
          <p:cNvPr id="55534" name="Freeform 242"/>
          <p:cNvSpPr/>
          <p:nvPr/>
        </p:nvSpPr>
        <p:spPr>
          <a:xfrm>
            <a:off x="8016875" y="3557588"/>
            <a:ext cx="53975" cy="169862"/>
          </a:xfrm>
          <a:custGeom>
            <a:avLst/>
            <a:gdLst/>
            <a:ahLst/>
            <a:cxnLst>
              <a:cxn ang="0">
                <a:pos x="40463258" y="384710252"/>
              </a:cxn>
              <a:cxn ang="0">
                <a:pos x="111271711" y="333416458"/>
              </a:cxn>
              <a:cxn ang="0">
                <a:pos x="75866360" y="0"/>
              </a:cxn>
              <a:cxn ang="0">
                <a:pos x="0" y="66683292"/>
              </a:cxn>
              <a:cxn ang="0">
                <a:pos x="40463258" y="384710252"/>
              </a:cxn>
            </a:cxnLst>
            <a:rect l="0" t="0" r="0" b="0"/>
            <a:pathLst>
              <a:path w="24" h="75">
                <a:moveTo>
                  <a:pt x="8" y="75"/>
                </a:moveTo>
                <a:cubicBezTo>
                  <a:pt x="22" y="65"/>
                  <a:pt x="22" y="65"/>
                  <a:pt x="22" y="65"/>
                </a:cubicBezTo>
                <a:cubicBezTo>
                  <a:pt x="22" y="57"/>
                  <a:pt x="24" y="28"/>
                  <a:pt x="15" y="0"/>
                </a:cubicBezTo>
                <a:cubicBezTo>
                  <a:pt x="0" y="13"/>
                  <a:pt x="0" y="13"/>
                  <a:pt x="0" y="13"/>
                </a:cubicBezTo>
                <a:cubicBezTo>
                  <a:pt x="7" y="36"/>
                  <a:pt x="9" y="60"/>
                  <a:pt x="8" y="75"/>
                </a:cubicBezTo>
                <a:close/>
              </a:path>
            </a:pathLst>
          </a:custGeom>
          <a:solidFill>
            <a:schemeClr val="bg1">
              <a:alpha val="100000"/>
            </a:schemeClr>
          </a:solidFill>
          <a:ln w="9525">
            <a:noFill/>
          </a:ln>
        </p:spPr>
        <p:txBody>
          <a:bodyPr/>
          <a:lstStyle/>
          <a:p>
            <a:endParaRPr lang="zh-CN" altLang="en-US"/>
          </a:p>
        </p:txBody>
      </p:sp>
      <p:sp>
        <p:nvSpPr>
          <p:cNvPr id="55535" name="Freeform 243"/>
          <p:cNvSpPr/>
          <p:nvPr/>
        </p:nvSpPr>
        <p:spPr>
          <a:xfrm>
            <a:off x="7867650" y="3738563"/>
            <a:ext cx="46038" cy="49212"/>
          </a:xfrm>
          <a:custGeom>
            <a:avLst/>
            <a:gdLst/>
            <a:ahLst/>
            <a:cxnLst>
              <a:cxn ang="0">
                <a:pos x="10597948" y="5003966"/>
              </a:cxn>
              <a:cxn ang="0">
                <a:pos x="42389489" y="10007931"/>
              </a:cxn>
              <a:cxn ang="0">
                <a:pos x="95374623" y="75057248"/>
              </a:cxn>
              <a:cxn ang="0">
                <a:pos x="95374623" y="105081041"/>
              </a:cxn>
              <a:cxn ang="0">
                <a:pos x="95374623" y="105081041"/>
              </a:cxn>
              <a:cxn ang="0">
                <a:pos x="63583082" y="100077076"/>
              </a:cxn>
              <a:cxn ang="0">
                <a:pos x="10597948" y="35027759"/>
              </a:cxn>
              <a:cxn ang="0">
                <a:pos x="10597948" y="5003966"/>
              </a:cxn>
            </a:cxnLst>
            <a:rect l="0" t="0" r="0" b="0"/>
            <a:pathLst>
              <a:path w="20" h="22">
                <a:moveTo>
                  <a:pt x="2" y="1"/>
                </a:moveTo>
                <a:cubicBezTo>
                  <a:pt x="4" y="0"/>
                  <a:pt x="7" y="0"/>
                  <a:pt x="8" y="2"/>
                </a:cubicBezTo>
                <a:cubicBezTo>
                  <a:pt x="18" y="15"/>
                  <a:pt x="18" y="15"/>
                  <a:pt x="18" y="15"/>
                </a:cubicBezTo>
                <a:cubicBezTo>
                  <a:pt x="20" y="17"/>
                  <a:pt x="19" y="20"/>
                  <a:pt x="18" y="21"/>
                </a:cubicBezTo>
                <a:cubicBezTo>
                  <a:pt x="18" y="21"/>
                  <a:pt x="18" y="21"/>
                  <a:pt x="18" y="21"/>
                </a:cubicBezTo>
                <a:cubicBezTo>
                  <a:pt x="16" y="22"/>
                  <a:pt x="13" y="22"/>
                  <a:pt x="12" y="20"/>
                </a:cubicBezTo>
                <a:cubicBezTo>
                  <a:pt x="2" y="7"/>
                  <a:pt x="2" y="7"/>
                  <a:pt x="2" y="7"/>
                </a:cubicBezTo>
                <a:cubicBezTo>
                  <a:pt x="0" y="5"/>
                  <a:pt x="1" y="3"/>
                  <a:pt x="2" y="1"/>
                </a:cubicBezTo>
                <a:close/>
              </a:path>
            </a:pathLst>
          </a:custGeom>
          <a:solidFill>
            <a:schemeClr val="bg1">
              <a:alpha val="100000"/>
            </a:schemeClr>
          </a:solidFill>
          <a:ln w="9525">
            <a:noFill/>
          </a:ln>
        </p:spPr>
        <p:txBody>
          <a:bodyPr/>
          <a:lstStyle/>
          <a:p>
            <a:endParaRPr lang="zh-CN" altLang="en-US"/>
          </a:p>
        </p:txBody>
      </p:sp>
      <p:sp>
        <p:nvSpPr>
          <p:cNvPr id="55536" name="Freeform 244"/>
          <p:cNvSpPr/>
          <p:nvPr/>
        </p:nvSpPr>
        <p:spPr>
          <a:xfrm>
            <a:off x="7791450" y="3759200"/>
            <a:ext cx="96838" cy="101600"/>
          </a:xfrm>
          <a:custGeom>
            <a:avLst/>
            <a:gdLst/>
            <a:ahLst/>
            <a:cxnLst>
              <a:cxn ang="0">
                <a:pos x="15214826" y="0"/>
              </a:cxn>
              <a:cxn ang="0">
                <a:pos x="15214826" y="35681920"/>
              </a:cxn>
              <a:cxn ang="0">
                <a:pos x="45644479" y="40779982"/>
              </a:cxn>
              <a:cxn ang="0">
                <a:pos x="50716087" y="40779982"/>
              </a:cxn>
              <a:cxn ang="0">
                <a:pos x="81145740" y="56074169"/>
              </a:cxn>
              <a:cxn ang="0">
                <a:pos x="86217349" y="86658027"/>
              </a:cxn>
              <a:cxn ang="0">
                <a:pos x="86217349" y="86658027"/>
              </a:cxn>
              <a:cxn ang="0">
                <a:pos x="81145740" y="117244142"/>
              </a:cxn>
              <a:cxn ang="0">
                <a:pos x="86217349" y="122342204"/>
              </a:cxn>
              <a:cxn ang="0">
                <a:pos x="86217349" y="122342204"/>
              </a:cxn>
              <a:cxn ang="0">
                <a:pos x="116649253" y="127438009"/>
              </a:cxn>
              <a:cxn ang="0">
                <a:pos x="116649253" y="127438009"/>
              </a:cxn>
              <a:cxn ang="0">
                <a:pos x="147078906" y="142732196"/>
              </a:cxn>
              <a:cxn ang="0">
                <a:pos x="152150514" y="173316053"/>
              </a:cxn>
              <a:cxn ang="0">
                <a:pos x="152150514" y="178414116"/>
              </a:cxn>
              <a:cxn ang="0">
                <a:pos x="152150514" y="209000231"/>
              </a:cxn>
              <a:cxn ang="0">
                <a:pos x="182580167" y="214098293"/>
              </a:cxn>
              <a:cxn ang="0">
                <a:pos x="182580167" y="214098293"/>
              </a:cxn>
              <a:cxn ang="0">
                <a:pos x="218081428" y="61169973"/>
              </a:cxn>
              <a:cxn ang="0">
                <a:pos x="177508558" y="5098062"/>
              </a:cxn>
              <a:cxn ang="0">
                <a:pos x="15214826" y="0"/>
              </a:cxn>
            </a:cxnLst>
            <a:rect l="0" t="0" r="0" b="0"/>
            <a:pathLst>
              <a:path w="43" h="45">
                <a:moveTo>
                  <a:pt x="3" y="0"/>
                </a:moveTo>
                <a:cubicBezTo>
                  <a:pt x="3" y="0"/>
                  <a:pt x="0" y="3"/>
                  <a:pt x="3" y="7"/>
                </a:cubicBezTo>
                <a:cubicBezTo>
                  <a:pt x="6" y="11"/>
                  <a:pt x="9" y="8"/>
                  <a:pt x="9" y="8"/>
                </a:cubicBezTo>
                <a:cubicBezTo>
                  <a:pt x="9" y="8"/>
                  <a:pt x="9" y="8"/>
                  <a:pt x="10" y="8"/>
                </a:cubicBezTo>
                <a:cubicBezTo>
                  <a:pt x="10" y="8"/>
                  <a:pt x="13" y="7"/>
                  <a:pt x="16" y="11"/>
                </a:cubicBezTo>
                <a:cubicBezTo>
                  <a:pt x="19" y="15"/>
                  <a:pt x="17" y="17"/>
                  <a:pt x="17" y="17"/>
                </a:cubicBezTo>
                <a:cubicBezTo>
                  <a:pt x="17" y="17"/>
                  <a:pt x="17" y="17"/>
                  <a:pt x="17" y="17"/>
                </a:cubicBezTo>
                <a:cubicBezTo>
                  <a:pt x="16" y="18"/>
                  <a:pt x="15" y="20"/>
                  <a:pt x="16" y="23"/>
                </a:cubicBezTo>
                <a:cubicBezTo>
                  <a:pt x="16" y="23"/>
                  <a:pt x="17" y="23"/>
                  <a:pt x="17" y="24"/>
                </a:cubicBezTo>
                <a:cubicBezTo>
                  <a:pt x="17" y="24"/>
                  <a:pt x="17" y="24"/>
                  <a:pt x="17" y="24"/>
                </a:cubicBezTo>
                <a:cubicBezTo>
                  <a:pt x="20" y="27"/>
                  <a:pt x="23" y="25"/>
                  <a:pt x="23" y="25"/>
                </a:cubicBezTo>
                <a:cubicBezTo>
                  <a:pt x="23" y="25"/>
                  <a:pt x="23" y="25"/>
                  <a:pt x="23" y="25"/>
                </a:cubicBezTo>
                <a:cubicBezTo>
                  <a:pt x="23" y="25"/>
                  <a:pt x="26" y="24"/>
                  <a:pt x="29" y="28"/>
                </a:cubicBezTo>
                <a:cubicBezTo>
                  <a:pt x="32" y="31"/>
                  <a:pt x="30" y="34"/>
                  <a:pt x="30" y="34"/>
                </a:cubicBezTo>
                <a:cubicBezTo>
                  <a:pt x="30" y="35"/>
                  <a:pt x="30" y="35"/>
                  <a:pt x="30" y="35"/>
                </a:cubicBezTo>
                <a:cubicBezTo>
                  <a:pt x="30" y="35"/>
                  <a:pt x="27" y="37"/>
                  <a:pt x="30" y="41"/>
                </a:cubicBezTo>
                <a:cubicBezTo>
                  <a:pt x="33" y="45"/>
                  <a:pt x="36" y="42"/>
                  <a:pt x="36" y="42"/>
                </a:cubicBezTo>
                <a:cubicBezTo>
                  <a:pt x="36" y="42"/>
                  <a:pt x="36" y="42"/>
                  <a:pt x="36" y="42"/>
                </a:cubicBezTo>
                <a:cubicBezTo>
                  <a:pt x="43" y="12"/>
                  <a:pt x="43" y="12"/>
                  <a:pt x="43" y="12"/>
                </a:cubicBezTo>
                <a:cubicBezTo>
                  <a:pt x="35" y="1"/>
                  <a:pt x="35" y="1"/>
                  <a:pt x="35" y="1"/>
                </a:cubicBezTo>
                <a:cubicBezTo>
                  <a:pt x="3" y="0"/>
                  <a:pt x="3" y="0"/>
                  <a:pt x="3" y="0"/>
                </a:cubicBezTo>
                <a:close/>
              </a:path>
            </a:pathLst>
          </a:custGeom>
          <a:solidFill>
            <a:schemeClr val="bg1">
              <a:alpha val="100000"/>
            </a:schemeClr>
          </a:solidFill>
          <a:ln w="9525">
            <a:noFill/>
          </a:ln>
        </p:spPr>
        <p:txBody>
          <a:bodyPr/>
          <a:lstStyle/>
          <a:p>
            <a:endParaRPr lang="zh-CN" altLang="en-US"/>
          </a:p>
        </p:txBody>
      </p:sp>
      <p:sp>
        <p:nvSpPr>
          <p:cNvPr id="55537" name="Freeform 245"/>
          <p:cNvSpPr/>
          <p:nvPr/>
        </p:nvSpPr>
        <p:spPr>
          <a:xfrm>
            <a:off x="8116888" y="3549650"/>
            <a:ext cx="42862" cy="50800"/>
          </a:xfrm>
          <a:custGeom>
            <a:avLst/>
            <a:gdLst/>
            <a:ahLst/>
            <a:cxnLst>
              <a:cxn ang="0">
                <a:pos x="86513563" y="102445930"/>
              </a:cxn>
              <a:cxn ang="0">
                <a:pos x="55980028" y="97566922"/>
              </a:cxn>
              <a:cxn ang="0">
                <a:pos x="5089299" y="39027652"/>
              </a:cxn>
              <a:cxn ang="0">
                <a:pos x="10178597" y="4879009"/>
              </a:cxn>
              <a:cxn ang="0">
                <a:pos x="10178597" y="4879009"/>
              </a:cxn>
              <a:cxn ang="0">
                <a:pos x="40712132" y="14634817"/>
              </a:cxn>
              <a:cxn ang="0">
                <a:pos x="91602862" y="73174087"/>
              </a:cxn>
              <a:cxn ang="0">
                <a:pos x="86513563" y="102445930"/>
              </a:cxn>
            </a:cxnLst>
            <a:rect l="0" t="0" r="0" b="0"/>
            <a:pathLst>
              <a:path w="19" h="23">
                <a:moveTo>
                  <a:pt x="17" y="21"/>
                </a:moveTo>
                <a:cubicBezTo>
                  <a:pt x="15" y="23"/>
                  <a:pt x="13" y="22"/>
                  <a:pt x="11" y="20"/>
                </a:cubicBezTo>
                <a:cubicBezTo>
                  <a:pt x="1" y="8"/>
                  <a:pt x="1" y="8"/>
                  <a:pt x="1" y="8"/>
                </a:cubicBezTo>
                <a:cubicBezTo>
                  <a:pt x="0" y="6"/>
                  <a:pt x="0" y="3"/>
                  <a:pt x="2" y="1"/>
                </a:cubicBezTo>
                <a:cubicBezTo>
                  <a:pt x="2" y="1"/>
                  <a:pt x="2" y="1"/>
                  <a:pt x="2" y="1"/>
                </a:cubicBezTo>
                <a:cubicBezTo>
                  <a:pt x="4" y="0"/>
                  <a:pt x="6" y="1"/>
                  <a:pt x="8" y="3"/>
                </a:cubicBezTo>
                <a:cubicBezTo>
                  <a:pt x="18" y="15"/>
                  <a:pt x="18" y="15"/>
                  <a:pt x="18" y="15"/>
                </a:cubicBezTo>
                <a:cubicBezTo>
                  <a:pt x="19" y="17"/>
                  <a:pt x="19" y="20"/>
                  <a:pt x="17" y="21"/>
                </a:cubicBezTo>
                <a:close/>
              </a:path>
            </a:pathLst>
          </a:custGeom>
          <a:solidFill>
            <a:schemeClr val="bg1">
              <a:alpha val="100000"/>
            </a:schemeClr>
          </a:solidFill>
          <a:ln w="9525">
            <a:noFill/>
          </a:ln>
        </p:spPr>
        <p:txBody>
          <a:bodyPr/>
          <a:lstStyle/>
          <a:p>
            <a:endParaRPr lang="zh-CN" altLang="en-US"/>
          </a:p>
        </p:txBody>
      </p:sp>
      <p:sp>
        <p:nvSpPr>
          <p:cNvPr id="55538" name="Freeform 246"/>
          <p:cNvSpPr/>
          <p:nvPr/>
        </p:nvSpPr>
        <p:spPr>
          <a:xfrm>
            <a:off x="8139113" y="3478213"/>
            <a:ext cx="96837" cy="100012"/>
          </a:xfrm>
          <a:custGeom>
            <a:avLst/>
            <a:gdLst/>
            <a:ahLst/>
            <a:cxnLst>
              <a:cxn ang="0">
                <a:pos x="202864507" y="227329549"/>
              </a:cxn>
              <a:cxn ang="0">
                <a:pos x="202864507" y="196330375"/>
              </a:cxn>
              <a:cxn ang="0">
                <a:pos x="172435169" y="185997317"/>
              </a:cxn>
              <a:cxn ang="0">
                <a:pos x="172435169" y="185997317"/>
              </a:cxn>
              <a:cxn ang="0">
                <a:pos x="142005830" y="175664259"/>
              </a:cxn>
              <a:cxn ang="0">
                <a:pos x="136934274" y="139498556"/>
              </a:cxn>
              <a:cxn ang="0">
                <a:pos x="136934274" y="139498556"/>
              </a:cxn>
              <a:cxn ang="0">
                <a:pos x="136934274" y="113665911"/>
              </a:cxn>
              <a:cxn ang="0">
                <a:pos x="136934274" y="108497109"/>
              </a:cxn>
              <a:cxn ang="0">
                <a:pos x="131862718" y="103330580"/>
              </a:cxn>
              <a:cxn ang="0">
                <a:pos x="106502684" y="98164051"/>
              </a:cxn>
              <a:cxn ang="0">
                <a:pos x="106502684" y="98164051"/>
              </a:cxn>
              <a:cxn ang="0">
                <a:pos x="76073346" y="87830993"/>
              </a:cxn>
              <a:cxn ang="0">
                <a:pos x="71001789" y="51665290"/>
              </a:cxn>
              <a:cxn ang="0">
                <a:pos x="71001789" y="51665290"/>
              </a:cxn>
              <a:cxn ang="0">
                <a:pos x="71001789" y="15499587"/>
              </a:cxn>
              <a:cxn ang="0">
                <a:pos x="40572451" y="10333058"/>
              </a:cxn>
              <a:cxn ang="0">
                <a:pos x="40572451" y="10333058"/>
              </a:cxn>
              <a:cxn ang="0">
                <a:pos x="0" y="165331201"/>
              </a:cxn>
              <a:cxn ang="0">
                <a:pos x="45644007" y="227329549"/>
              </a:cxn>
              <a:cxn ang="0">
                <a:pos x="202864507" y="227329549"/>
              </a:cxn>
            </a:cxnLst>
            <a:rect l="0" t="0" r="0" b="0"/>
            <a:pathLst>
              <a:path w="43" h="44">
                <a:moveTo>
                  <a:pt x="40" y="44"/>
                </a:moveTo>
                <a:cubicBezTo>
                  <a:pt x="40" y="44"/>
                  <a:pt x="43" y="42"/>
                  <a:pt x="40" y="38"/>
                </a:cubicBezTo>
                <a:cubicBezTo>
                  <a:pt x="38" y="34"/>
                  <a:pt x="34" y="36"/>
                  <a:pt x="34" y="36"/>
                </a:cubicBezTo>
                <a:cubicBezTo>
                  <a:pt x="34" y="36"/>
                  <a:pt x="34" y="36"/>
                  <a:pt x="34" y="36"/>
                </a:cubicBezTo>
                <a:cubicBezTo>
                  <a:pt x="33" y="36"/>
                  <a:pt x="31" y="37"/>
                  <a:pt x="28" y="34"/>
                </a:cubicBezTo>
                <a:cubicBezTo>
                  <a:pt x="25" y="30"/>
                  <a:pt x="27" y="27"/>
                  <a:pt x="27" y="27"/>
                </a:cubicBezTo>
                <a:cubicBezTo>
                  <a:pt x="27" y="27"/>
                  <a:pt x="27" y="27"/>
                  <a:pt x="27" y="27"/>
                </a:cubicBezTo>
                <a:cubicBezTo>
                  <a:pt x="27" y="27"/>
                  <a:pt x="29" y="25"/>
                  <a:pt x="27" y="22"/>
                </a:cubicBezTo>
                <a:cubicBezTo>
                  <a:pt x="27" y="21"/>
                  <a:pt x="27" y="21"/>
                  <a:pt x="27" y="21"/>
                </a:cubicBezTo>
                <a:cubicBezTo>
                  <a:pt x="26" y="21"/>
                  <a:pt x="26" y="20"/>
                  <a:pt x="26" y="20"/>
                </a:cubicBezTo>
                <a:cubicBezTo>
                  <a:pt x="23" y="18"/>
                  <a:pt x="21" y="19"/>
                  <a:pt x="21" y="19"/>
                </a:cubicBezTo>
                <a:cubicBezTo>
                  <a:pt x="21" y="19"/>
                  <a:pt x="21" y="19"/>
                  <a:pt x="21" y="19"/>
                </a:cubicBezTo>
                <a:cubicBezTo>
                  <a:pt x="21" y="19"/>
                  <a:pt x="18" y="21"/>
                  <a:pt x="15" y="17"/>
                </a:cubicBezTo>
                <a:cubicBezTo>
                  <a:pt x="12" y="13"/>
                  <a:pt x="13" y="11"/>
                  <a:pt x="14" y="10"/>
                </a:cubicBezTo>
                <a:cubicBezTo>
                  <a:pt x="14" y="10"/>
                  <a:pt x="14" y="10"/>
                  <a:pt x="14" y="10"/>
                </a:cubicBezTo>
                <a:cubicBezTo>
                  <a:pt x="14" y="10"/>
                  <a:pt x="17" y="7"/>
                  <a:pt x="14" y="3"/>
                </a:cubicBezTo>
                <a:cubicBezTo>
                  <a:pt x="11" y="0"/>
                  <a:pt x="8" y="2"/>
                  <a:pt x="8" y="2"/>
                </a:cubicBezTo>
                <a:cubicBezTo>
                  <a:pt x="8" y="2"/>
                  <a:pt x="8" y="2"/>
                  <a:pt x="8" y="2"/>
                </a:cubicBezTo>
                <a:cubicBezTo>
                  <a:pt x="0" y="32"/>
                  <a:pt x="0" y="32"/>
                  <a:pt x="0" y="32"/>
                </a:cubicBezTo>
                <a:cubicBezTo>
                  <a:pt x="9" y="44"/>
                  <a:pt x="9" y="44"/>
                  <a:pt x="9" y="44"/>
                </a:cubicBezTo>
                <a:cubicBezTo>
                  <a:pt x="40" y="44"/>
                  <a:pt x="40" y="44"/>
                  <a:pt x="40" y="44"/>
                </a:cubicBezTo>
                <a:close/>
              </a:path>
            </a:pathLst>
          </a:custGeom>
          <a:solidFill>
            <a:schemeClr val="bg1">
              <a:alpha val="100000"/>
            </a:schemeClr>
          </a:solidFill>
          <a:ln w="9525">
            <a:noFill/>
          </a:ln>
        </p:spPr>
        <p:txBody>
          <a:bodyPr/>
          <a:lstStyle/>
          <a:p>
            <a:endParaRPr lang="zh-CN" altLang="en-US"/>
          </a:p>
        </p:txBody>
      </p:sp>
      <p:sp>
        <p:nvSpPr>
          <p:cNvPr id="55539" name="Freeform 247"/>
          <p:cNvSpPr/>
          <p:nvPr/>
        </p:nvSpPr>
        <p:spPr>
          <a:xfrm>
            <a:off x="7994650" y="3806825"/>
            <a:ext cx="82550" cy="125413"/>
          </a:xfrm>
          <a:custGeom>
            <a:avLst/>
            <a:gdLst/>
            <a:ahLst/>
            <a:cxnLst>
              <a:cxn ang="0">
                <a:pos x="14932626" y="100308005"/>
              </a:cxn>
              <a:cxn ang="0">
                <a:pos x="19910168" y="160495047"/>
              </a:cxn>
              <a:cxn ang="0">
                <a:pos x="144353177" y="265817333"/>
              </a:cxn>
              <a:cxn ang="0">
                <a:pos x="184175743" y="275848133"/>
              </a:cxn>
              <a:cxn ang="0">
                <a:pos x="99555300" y="0"/>
              </a:cxn>
              <a:cxn ang="0">
                <a:pos x="14932626" y="100308005"/>
              </a:cxn>
            </a:cxnLst>
            <a:rect l="0" t="0" r="0" b="0"/>
            <a:pathLst>
              <a:path w="37" h="56">
                <a:moveTo>
                  <a:pt x="3" y="20"/>
                </a:moveTo>
                <a:cubicBezTo>
                  <a:pt x="0" y="24"/>
                  <a:pt x="0" y="29"/>
                  <a:pt x="4" y="32"/>
                </a:cubicBezTo>
                <a:cubicBezTo>
                  <a:pt x="29" y="53"/>
                  <a:pt x="29" y="53"/>
                  <a:pt x="29" y="53"/>
                </a:cubicBezTo>
                <a:cubicBezTo>
                  <a:pt x="31" y="55"/>
                  <a:pt x="34" y="56"/>
                  <a:pt x="37" y="55"/>
                </a:cubicBezTo>
                <a:cubicBezTo>
                  <a:pt x="36" y="46"/>
                  <a:pt x="31" y="22"/>
                  <a:pt x="20" y="0"/>
                </a:cubicBezTo>
                <a:lnTo>
                  <a:pt x="3" y="20"/>
                </a:lnTo>
                <a:close/>
              </a:path>
            </a:pathLst>
          </a:custGeom>
          <a:solidFill>
            <a:schemeClr val="bg1">
              <a:alpha val="100000"/>
            </a:schemeClr>
          </a:solidFill>
          <a:ln w="9525">
            <a:noFill/>
          </a:ln>
        </p:spPr>
        <p:txBody>
          <a:bodyPr/>
          <a:lstStyle/>
          <a:p>
            <a:endParaRPr lang="zh-CN" altLang="en-US"/>
          </a:p>
        </p:txBody>
      </p:sp>
      <p:sp>
        <p:nvSpPr>
          <p:cNvPr id="55540" name="Freeform 248"/>
          <p:cNvSpPr/>
          <p:nvPr/>
        </p:nvSpPr>
        <p:spPr>
          <a:xfrm>
            <a:off x="8058150" y="3754438"/>
            <a:ext cx="65088" cy="150812"/>
          </a:xfrm>
          <a:custGeom>
            <a:avLst/>
            <a:gdLst/>
            <a:ahLst/>
            <a:cxnLst>
              <a:cxn ang="0">
                <a:pos x="0" y="65866578"/>
              </a:cxn>
              <a:cxn ang="0">
                <a:pos x="100747246" y="339468808"/>
              </a:cxn>
              <a:cxn ang="0">
                <a:pos x="146082161" y="283735896"/>
              </a:cxn>
              <a:cxn ang="0">
                <a:pos x="60448797" y="0"/>
              </a:cxn>
              <a:cxn ang="0">
                <a:pos x="0" y="65866578"/>
              </a:cxn>
            </a:cxnLst>
            <a:rect l="0" t="0" r="0" b="0"/>
            <a:pathLst>
              <a:path w="29" h="67">
                <a:moveTo>
                  <a:pt x="0" y="13"/>
                </a:moveTo>
                <a:cubicBezTo>
                  <a:pt x="11" y="33"/>
                  <a:pt x="17" y="54"/>
                  <a:pt x="20" y="67"/>
                </a:cubicBezTo>
                <a:cubicBezTo>
                  <a:pt x="29" y="56"/>
                  <a:pt x="29" y="56"/>
                  <a:pt x="29" y="56"/>
                </a:cubicBezTo>
                <a:cubicBezTo>
                  <a:pt x="28" y="49"/>
                  <a:pt x="24" y="23"/>
                  <a:pt x="12" y="0"/>
                </a:cubicBezTo>
                <a:lnTo>
                  <a:pt x="0" y="13"/>
                </a:lnTo>
                <a:close/>
              </a:path>
            </a:pathLst>
          </a:custGeom>
          <a:solidFill>
            <a:schemeClr val="bg1">
              <a:alpha val="100000"/>
            </a:schemeClr>
          </a:solidFill>
          <a:ln w="9525">
            <a:noFill/>
          </a:ln>
        </p:spPr>
        <p:txBody>
          <a:bodyPr/>
          <a:lstStyle/>
          <a:p>
            <a:endParaRPr lang="zh-CN" altLang="en-US"/>
          </a:p>
        </p:txBody>
      </p:sp>
      <p:sp>
        <p:nvSpPr>
          <p:cNvPr id="55541" name="Freeform 249"/>
          <p:cNvSpPr/>
          <p:nvPr/>
        </p:nvSpPr>
        <p:spPr>
          <a:xfrm>
            <a:off x="8150225" y="3678238"/>
            <a:ext cx="82550" cy="120650"/>
          </a:xfrm>
          <a:custGeom>
            <a:avLst/>
            <a:gdLst/>
            <a:ahLst/>
            <a:cxnLst>
              <a:cxn ang="0">
                <a:pos x="169243118" y="179708175"/>
              </a:cxn>
              <a:cxn ang="0">
                <a:pos x="164265576" y="119805450"/>
              </a:cxn>
              <a:cxn ang="0">
                <a:pos x="39822566" y="14976240"/>
              </a:cxn>
              <a:cxn ang="0">
                <a:pos x="0" y="4991335"/>
              </a:cxn>
              <a:cxn ang="0">
                <a:pos x="94577758" y="269563380"/>
              </a:cxn>
              <a:cxn ang="0">
                <a:pos x="169243118" y="179708175"/>
              </a:cxn>
            </a:cxnLst>
            <a:rect l="0" t="0" r="0" b="0"/>
            <a:pathLst>
              <a:path w="37" h="54">
                <a:moveTo>
                  <a:pt x="34" y="36"/>
                </a:moveTo>
                <a:cubicBezTo>
                  <a:pt x="37" y="33"/>
                  <a:pt x="36" y="27"/>
                  <a:pt x="33" y="24"/>
                </a:cubicBezTo>
                <a:cubicBezTo>
                  <a:pt x="8" y="3"/>
                  <a:pt x="8" y="3"/>
                  <a:pt x="8" y="3"/>
                </a:cubicBezTo>
                <a:cubicBezTo>
                  <a:pt x="6" y="1"/>
                  <a:pt x="2" y="0"/>
                  <a:pt x="0" y="1"/>
                </a:cubicBezTo>
                <a:cubicBezTo>
                  <a:pt x="11" y="21"/>
                  <a:pt x="16" y="41"/>
                  <a:pt x="19" y="54"/>
                </a:cubicBezTo>
                <a:lnTo>
                  <a:pt x="34" y="36"/>
                </a:lnTo>
                <a:close/>
              </a:path>
            </a:pathLst>
          </a:custGeom>
          <a:solidFill>
            <a:schemeClr val="bg1">
              <a:alpha val="100000"/>
            </a:schemeClr>
          </a:solidFill>
          <a:ln w="9525">
            <a:noFill/>
          </a:ln>
        </p:spPr>
        <p:txBody>
          <a:bodyPr/>
          <a:lstStyle/>
          <a:p>
            <a:endParaRPr lang="zh-CN" altLang="en-US"/>
          </a:p>
        </p:txBody>
      </p:sp>
      <p:sp>
        <p:nvSpPr>
          <p:cNvPr id="55542" name="Freeform 250"/>
          <p:cNvSpPr/>
          <p:nvPr/>
        </p:nvSpPr>
        <p:spPr>
          <a:xfrm>
            <a:off x="8102600" y="3700463"/>
            <a:ext cx="65088" cy="153987"/>
          </a:xfrm>
          <a:custGeom>
            <a:avLst/>
            <a:gdLst/>
            <a:ahLst/>
            <a:cxnLst>
              <a:cxn ang="0">
                <a:pos x="100747246" y="348708091"/>
              </a:cxn>
              <a:cxn ang="0">
                <a:pos x="146082161" y="287172168"/>
              </a:cxn>
              <a:cxn ang="0">
                <a:pos x="60448797" y="0"/>
              </a:cxn>
              <a:cxn ang="0">
                <a:pos x="0" y="71791910"/>
              </a:cxn>
              <a:cxn ang="0">
                <a:pos x="100747246" y="348708091"/>
              </a:cxn>
            </a:cxnLst>
            <a:rect l="0" t="0" r="0" b="0"/>
            <a:pathLst>
              <a:path w="29" h="68">
                <a:moveTo>
                  <a:pt x="20" y="68"/>
                </a:moveTo>
                <a:cubicBezTo>
                  <a:pt x="29" y="56"/>
                  <a:pt x="29" y="56"/>
                  <a:pt x="29" y="56"/>
                </a:cubicBezTo>
                <a:cubicBezTo>
                  <a:pt x="28" y="49"/>
                  <a:pt x="24" y="23"/>
                  <a:pt x="12" y="0"/>
                </a:cubicBezTo>
                <a:cubicBezTo>
                  <a:pt x="0" y="14"/>
                  <a:pt x="0" y="14"/>
                  <a:pt x="0" y="14"/>
                </a:cubicBezTo>
                <a:cubicBezTo>
                  <a:pt x="11" y="33"/>
                  <a:pt x="17" y="55"/>
                  <a:pt x="20" y="68"/>
                </a:cubicBezTo>
                <a:close/>
              </a:path>
            </a:pathLst>
          </a:custGeom>
          <a:solidFill>
            <a:schemeClr val="bg1">
              <a:alpha val="100000"/>
            </a:schemeClr>
          </a:solidFill>
          <a:ln w="9525">
            <a:noFill/>
          </a:ln>
        </p:spPr>
        <p:txBody>
          <a:bodyPr/>
          <a:lstStyle/>
          <a:p>
            <a:endParaRPr lang="zh-CN" altLang="en-US"/>
          </a:p>
        </p:txBody>
      </p:sp>
      <p:sp>
        <p:nvSpPr>
          <p:cNvPr id="55543" name="Freeform 251"/>
          <p:cNvSpPr/>
          <p:nvPr/>
        </p:nvSpPr>
        <p:spPr>
          <a:xfrm>
            <a:off x="8001000" y="3892550"/>
            <a:ext cx="46038" cy="39688"/>
          </a:xfrm>
          <a:custGeom>
            <a:avLst/>
            <a:gdLst/>
            <a:ahLst/>
            <a:cxnLst>
              <a:cxn ang="0">
                <a:pos x="10597948" y="9723560"/>
              </a:cxn>
              <a:cxn ang="0">
                <a:pos x="37090515" y="9723560"/>
              </a:cxn>
              <a:cxn ang="0">
                <a:pos x="95374623" y="53477375"/>
              </a:cxn>
              <a:cxn ang="0">
                <a:pos x="100673597" y="77784070"/>
              </a:cxn>
              <a:cxn ang="0">
                <a:pos x="100673597" y="77784070"/>
              </a:cxn>
              <a:cxn ang="0">
                <a:pos x="68882056" y="82645850"/>
              </a:cxn>
              <a:cxn ang="0">
                <a:pos x="10597948" y="34030255"/>
              </a:cxn>
              <a:cxn ang="0">
                <a:pos x="10597948" y="9723560"/>
              </a:cxn>
            </a:cxnLst>
            <a:rect l="0" t="0" r="0" b="0"/>
            <a:pathLst>
              <a:path w="20" h="18">
                <a:moveTo>
                  <a:pt x="2" y="2"/>
                </a:moveTo>
                <a:cubicBezTo>
                  <a:pt x="3" y="0"/>
                  <a:pt x="5" y="0"/>
                  <a:pt x="7" y="2"/>
                </a:cubicBezTo>
                <a:cubicBezTo>
                  <a:pt x="18" y="11"/>
                  <a:pt x="18" y="11"/>
                  <a:pt x="18" y="11"/>
                </a:cubicBezTo>
                <a:cubicBezTo>
                  <a:pt x="20" y="12"/>
                  <a:pt x="20" y="15"/>
                  <a:pt x="19" y="16"/>
                </a:cubicBezTo>
                <a:cubicBezTo>
                  <a:pt x="19" y="16"/>
                  <a:pt x="19" y="16"/>
                  <a:pt x="19" y="16"/>
                </a:cubicBezTo>
                <a:cubicBezTo>
                  <a:pt x="18" y="18"/>
                  <a:pt x="15" y="18"/>
                  <a:pt x="13" y="17"/>
                </a:cubicBezTo>
                <a:cubicBezTo>
                  <a:pt x="2" y="7"/>
                  <a:pt x="2" y="7"/>
                  <a:pt x="2" y="7"/>
                </a:cubicBezTo>
                <a:cubicBezTo>
                  <a:pt x="1" y="6"/>
                  <a:pt x="0" y="3"/>
                  <a:pt x="2" y="2"/>
                </a:cubicBezTo>
                <a:close/>
              </a:path>
            </a:pathLst>
          </a:custGeom>
          <a:solidFill>
            <a:schemeClr val="bg1">
              <a:alpha val="100000"/>
            </a:schemeClr>
          </a:solidFill>
          <a:ln w="9525">
            <a:noFill/>
          </a:ln>
        </p:spPr>
        <p:txBody>
          <a:bodyPr/>
          <a:lstStyle/>
          <a:p>
            <a:endParaRPr lang="zh-CN" altLang="en-US"/>
          </a:p>
        </p:txBody>
      </p:sp>
      <p:sp>
        <p:nvSpPr>
          <p:cNvPr id="55544" name="Freeform 252"/>
          <p:cNvSpPr/>
          <p:nvPr/>
        </p:nvSpPr>
        <p:spPr>
          <a:xfrm>
            <a:off x="7935913" y="3914775"/>
            <a:ext cx="92075" cy="87313"/>
          </a:xfrm>
          <a:custGeom>
            <a:avLst/>
            <a:gdLst/>
            <a:ahLst/>
            <a:cxnLst>
              <a:cxn ang="0">
                <a:pos x="15129495" y="25061070"/>
              </a:cxn>
              <a:cxn ang="0">
                <a:pos x="20173408" y="55134801"/>
              </a:cxn>
              <a:cxn ang="0">
                <a:pos x="50432397" y="55134801"/>
              </a:cxn>
              <a:cxn ang="0">
                <a:pos x="50432397" y="55134801"/>
              </a:cxn>
              <a:cxn ang="0">
                <a:pos x="80693632" y="60147463"/>
              </a:cxn>
              <a:cxn ang="0">
                <a:pos x="90779213" y="90218956"/>
              </a:cxn>
              <a:cxn ang="0">
                <a:pos x="90779213" y="90218956"/>
              </a:cxn>
              <a:cxn ang="0">
                <a:pos x="95823126" y="115280026"/>
              </a:cxn>
              <a:cxn ang="0">
                <a:pos x="95823126" y="115280026"/>
              </a:cxn>
              <a:cxn ang="0">
                <a:pos x="100867040" y="120292687"/>
              </a:cxn>
              <a:cxn ang="0">
                <a:pos x="126082115" y="120292687"/>
              </a:cxn>
              <a:cxn ang="0">
                <a:pos x="126082115" y="120292687"/>
              </a:cxn>
              <a:cxn ang="0">
                <a:pos x="156343350" y="125305349"/>
              </a:cxn>
              <a:cxn ang="0">
                <a:pos x="166428931" y="150366419"/>
              </a:cxn>
              <a:cxn ang="0">
                <a:pos x="166428931" y="155379080"/>
              </a:cxn>
              <a:cxn ang="0">
                <a:pos x="171472845" y="185450573"/>
              </a:cxn>
              <a:cxn ang="0">
                <a:pos x="201731834" y="180440150"/>
              </a:cxn>
              <a:cxn ang="0">
                <a:pos x="201731834" y="180440150"/>
              </a:cxn>
              <a:cxn ang="0">
                <a:pos x="206775747" y="40096816"/>
              </a:cxn>
              <a:cxn ang="0">
                <a:pos x="156343350" y="0"/>
              </a:cxn>
              <a:cxn ang="0">
                <a:pos x="15129495" y="25061070"/>
              </a:cxn>
            </a:cxnLst>
            <a:rect l="0" t="0" r="0" b="0"/>
            <a:pathLst>
              <a:path w="41" h="39">
                <a:moveTo>
                  <a:pt x="3" y="5"/>
                </a:moveTo>
                <a:cubicBezTo>
                  <a:pt x="3" y="5"/>
                  <a:pt x="0" y="8"/>
                  <a:pt x="4" y="11"/>
                </a:cubicBezTo>
                <a:cubicBezTo>
                  <a:pt x="7" y="14"/>
                  <a:pt x="10" y="11"/>
                  <a:pt x="10" y="11"/>
                </a:cubicBezTo>
                <a:cubicBezTo>
                  <a:pt x="10" y="11"/>
                  <a:pt x="10" y="11"/>
                  <a:pt x="10" y="11"/>
                </a:cubicBezTo>
                <a:cubicBezTo>
                  <a:pt x="10" y="11"/>
                  <a:pt x="13" y="10"/>
                  <a:pt x="16" y="12"/>
                </a:cubicBezTo>
                <a:cubicBezTo>
                  <a:pt x="19" y="15"/>
                  <a:pt x="18" y="18"/>
                  <a:pt x="18" y="18"/>
                </a:cubicBezTo>
                <a:cubicBezTo>
                  <a:pt x="18" y="18"/>
                  <a:pt x="18" y="18"/>
                  <a:pt x="18" y="18"/>
                </a:cubicBezTo>
                <a:cubicBezTo>
                  <a:pt x="18" y="18"/>
                  <a:pt x="16" y="20"/>
                  <a:pt x="19" y="23"/>
                </a:cubicBezTo>
                <a:cubicBezTo>
                  <a:pt x="19" y="23"/>
                  <a:pt x="19" y="23"/>
                  <a:pt x="19" y="23"/>
                </a:cubicBezTo>
                <a:cubicBezTo>
                  <a:pt x="19" y="23"/>
                  <a:pt x="20" y="24"/>
                  <a:pt x="20" y="24"/>
                </a:cubicBezTo>
                <a:cubicBezTo>
                  <a:pt x="23" y="25"/>
                  <a:pt x="25" y="24"/>
                  <a:pt x="25" y="24"/>
                </a:cubicBezTo>
                <a:cubicBezTo>
                  <a:pt x="25" y="24"/>
                  <a:pt x="25" y="24"/>
                  <a:pt x="25" y="24"/>
                </a:cubicBezTo>
                <a:cubicBezTo>
                  <a:pt x="25" y="24"/>
                  <a:pt x="27" y="22"/>
                  <a:pt x="31" y="25"/>
                </a:cubicBezTo>
                <a:cubicBezTo>
                  <a:pt x="34" y="27"/>
                  <a:pt x="33" y="30"/>
                  <a:pt x="33" y="30"/>
                </a:cubicBezTo>
                <a:cubicBezTo>
                  <a:pt x="33" y="31"/>
                  <a:pt x="33" y="31"/>
                  <a:pt x="33" y="31"/>
                </a:cubicBezTo>
                <a:cubicBezTo>
                  <a:pt x="33" y="31"/>
                  <a:pt x="30" y="34"/>
                  <a:pt x="34" y="37"/>
                </a:cubicBezTo>
                <a:cubicBezTo>
                  <a:pt x="37" y="39"/>
                  <a:pt x="40" y="36"/>
                  <a:pt x="40" y="36"/>
                </a:cubicBezTo>
                <a:cubicBezTo>
                  <a:pt x="40" y="36"/>
                  <a:pt x="40" y="36"/>
                  <a:pt x="40" y="36"/>
                </a:cubicBezTo>
                <a:cubicBezTo>
                  <a:pt x="41" y="8"/>
                  <a:pt x="41" y="8"/>
                  <a:pt x="41" y="8"/>
                </a:cubicBezTo>
                <a:cubicBezTo>
                  <a:pt x="31" y="0"/>
                  <a:pt x="31" y="0"/>
                  <a:pt x="31" y="0"/>
                </a:cubicBezTo>
                <a:cubicBezTo>
                  <a:pt x="3" y="5"/>
                  <a:pt x="3" y="5"/>
                  <a:pt x="3" y="5"/>
                </a:cubicBezTo>
                <a:close/>
              </a:path>
            </a:pathLst>
          </a:custGeom>
          <a:solidFill>
            <a:schemeClr val="bg1">
              <a:alpha val="100000"/>
            </a:schemeClr>
          </a:solidFill>
          <a:ln w="9525">
            <a:noFill/>
          </a:ln>
        </p:spPr>
        <p:txBody>
          <a:bodyPr/>
          <a:lstStyle/>
          <a:p>
            <a:endParaRPr lang="zh-CN" altLang="en-US"/>
          </a:p>
        </p:txBody>
      </p:sp>
      <p:sp>
        <p:nvSpPr>
          <p:cNvPr id="55545" name="Freeform 253"/>
          <p:cNvSpPr/>
          <p:nvPr/>
        </p:nvSpPr>
        <p:spPr>
          <a:xfrm>
            <a:off x="8186738" y="3678238"/>
            <a:ext cx="44450" cy="39687"/>
          </a:xfrm>
          <a:custGeom>
            <a:avLst/>
            <a:gdLst/>
            <a:ahLst/>
            <a:cxnLst>
              <a:cxn ang="0">
                <a:pos x="88911113" y="77782110"/>
              </a:cxn>
              <a:cxn ang="0">
                <a:pos x="64214693" y="77782110"/>
              </a:cxn>
              <a:cxn ang="0">
                <a:pos x="9879013" y="34029398"/>
              </a:cxn>
              <a:cxn ang="0">
                <a:pos x="4940618" y="9723315"/>
              </a:cxn>
              <a:cxn ang="0">
                <a:pos x="4940618" y="9723315"/>
              </a:cxn>
              <a:cxn ang="0">
                <a:pos x="34577655" y="9723315"/>
              </a:cxn>
              <a:cxn ang="0">
                <a:pos x="88911113" y="53476028"/>
              </a:cxn>
              <a:cxn ang="0">
                <a:pos x="88911113" y="77782110"/>
              </a:cxn>
            </a:cxnLst>
            <a:rect l="0" t="0" r="0" b="0"/>
            <a:pathLst>
              <a:path w="20" h="18">
                <a:moveTo>
                  <a:pt x="18" y="16"/>
                </a:moveTo>
                <a:cubicBezTo>
                  <a:pt x="17" y="18"/>
                  <a:pt x="15" y="18"/>
                  <a:pt x="13" y="16"/>
                </a:cubicBezTo>
                <a:cubicBezTo>
                  <a:pt x="2" y="7"/>
                  <a:pt x="2" y="7"/>
                  <a:pt x="2" y="7"/>
                </a:cubicBezTo>
                <a:cubicBezTo>
                  <a:pt x="0" y="6"/>
                  <a:pt x="0" y="3"/>
                  <a:pt x="1" y="2"/>
                </a:cubicBezTo>
                <a:cubicBezTo>
                  <a:pt x="1" y="2"/>
                  <a:pt x="1" y="2"/>
                  <a:pt x="1" y="2"/>
                </a:cubicBezTo>
                <a:cubicBezTo>
                  <a:pt x="3" y="0"/>
                  <a:pt x="5" y="0"/>
                  <a:pt x="7" y="2"/>
                </a:cubicBezTo>
                <a:cubicBezTo>
                  <a:pt x="18" y="11"/>
                  <a:pt x="18" y="11"/>
                  <a:pt x="18" y="11"/>
                </a:cubicBezTo>
                <a:cubicBezTo>
                  <a:pt x="19" y="12"/>
                  <a:pt x="20" y="15"/>
                  <a:pt x="18" y="16"/>
                </a:cubicBezTo>
                <a:close/>
              </a:path>
            </a:pathLst>
          </a:custGeom>
          <a:solidFill>
            <a:schemeClr val="bg1">
              <a:alpha val="100000"/>
            </a:schemeClr>
          </a:solidFill>
          <a:ln w="9525">
            <a:noFill/>
          </a:ln>
        </p:spPr>
        <p:txBody>
          <a:bodyPr/>
          <a:lstStyle/>
          <a:p>
            <a:endParaRPr lang="zh-CN" altLang="en-US"/>
          </a:p>
        </p:txBody>
      </p:sp>
      <p:sp>
        <p:nvSpPr>
          <p:cNvPr id="55546" name="Freeform 254"/>
          <p:cNvSpPr/>
          <p:nvPr/>
        </p:nvSpPr>
        <p:spPr>
          <a:xfrm>
            <a:off x="8204200" y="3608388"/>
            <a:ext cx="92075" cy="87312"/>
          </a:xfrm>
          <a:custGeom>
            <a:avLst/>
            <a:gdLst/>
            <a:ahLst/>
            <a:cxnLst>
              <a:cxn ang="0">
                <a:pos x="191646252" y="170412875"/>
              </a:cxn>
              <a:cxn ang="0">
                <a:pos x="186602339" y="140339488"/>
              </a:cxn>
              <a:cxn ang="0">
                <a:pos x="156343350" y="140339488"/>
              </a:cxn>
              <a:cxn ang="0">
                <a:pos x="156343350" y="140339488"/>
              </a:cxn>
              <a:cxn ang="0">
                <a:pos x="126082115" y="135326884"/>
              </a:cxn>
              <a:cxn ang="0">
                <a:pos x="115996534" y="105255735"/>
              </a:cxn>
              <a:cxn ang="0">
                <a:pos x="115996534" y="105255735"/>
              </a:cxn>
              <a:cxn ang="0">
                <a:pos x="115996534" y="80194953"/>
              </a:cxn>
              <a:cxn ang="0">
                <a:pos x="110952621" y="80194953"/>
              </a:cxn>
              <a:cxn ang="0">
                <a:pos x="105908707" y="75182348"/>
              </a:cxn>
              <a:cxn ang="0">
                <a:pos x="80693632" y="75182348"/>
              </a:cxn>
              <a:cxn ang="0">
                <a:pos x="80693632" y="75182348"/>
              </a:cxn>
              <a:cxn ang="0">
                <a:pos x="50432397" y="70169744"/>
              </a:cxn>
              <a:cxn ang="0">
                <a:pos x="40346816" y="45108961"/>
              </a:cxn>
              <a:cxn ang="0">
                <a:pos x="40346816" y="40096357"/>
              </a:cxn>
              <a:cxn ang="0">
                <a:pos x="35302902" y="15035574"/>
              </a:cxn>
              <a:cxn ang="0">
                <a:pos x="5043913" y="15035574"/>
              </a:cxn>
              <a:cxn ang="0">
                <a:pos x="5043913" y="15035574"/>
              </a:cxn>
              <a:cxn ang="0">
                <a:pos x="0" y="155377301"/>
              </a:cxn>
              <a:cxn ang="0">
                <a:pos x="50432397" y="195473658"/>
              </a:cxn>
              <a:cxn ang="0">
                <a:pos x="191646252" y="170412875"/>
              </a:cxn>
            </a:cxnLst>
            <a:rect l="0" t="0" r="0" b="0"/>
            <a:pathLst>
              <a:path w="41" h="39">
                <a:moveTo>
                  <a:pt x="38" y="34"/>
                </a:moveTo>
                <a:cubicBezTo>
                  <a:pt x="38" y="34"/>
                  <a:pt x="41" y="31"/>
                  <a:pt x="37" y="28"/>
                </a:cubicBezTo>
                <a:cubicBezTo>
                  <a:pt x="34" y="25"/>
                  <a:pt x="31" y="28"/>
                  <a:pt x="31" y="28"/>
                </a:cubicBezTo>
                <a:cubicBezTo>
                  <a:pt x="31" y="28"/>
                  <a:pt x="31" y="28"/>
                  <a:pt x="31" y="28"/>
                </a:cubicBezTo>
                <a:cubicBezTo>
                  <a:pt x="31" y="28"/>
                  <a:pt x="28" y="29"/>
                  <a:pt x="25" y="27"/>
                </a:cubicBezTo>
                <a:cubicBezTo>
                  <a:pt x="22" y="24"/>
                  <a:pt x="23" y="21"/>
                  <a:pt x="23" y="21"/>
                </a:cubicBezTo>
                <a:cubicBezTo>
                  <a:pt x="23" y="21"/>
                  <a:pt x="23" y="21"/>
                  <a:pt x="23" y="21"/>
                </a:cubicBezTo>
                <a:cubicBezTo>
                  <a:pt x="23" y="21"/>
                  <a:pt x="25" y="19"/>
                  <a:pt x="23" y="16"/>
                </a:cubicBezTo>
                <a:cubicBezTo>
                  <a:pt x="22" y="16"/>
                  <a:pt x="22" y="16"/>
                  <a:pt x="22" y="16"/>
                </a:cubicBezTo>
                <a:cubicBezTo>
                  <a:pt x="22" y="16"/>
                  <a:pt x="22" y="15"/>
                  <a:pt x="21" y="15"/>
                </a:cubicBezTo>
                <a:cubicBezTo>
                  <a:pt x="18" y="14"/>
                  <a:pt x="17" y="15"/>
                  <a:pt x="16" y="15"/>
                </a:cubicBezTo>
                <a:cubicBezTo>
                  <a:pt x="16" y="15"/>
                  <a:pt x="16" y="15"/>
                  <a:pt x="16" y="15"/>
                </a:cubicBezTo>
                <a:cubicBezTo>
                  <a:pt x="16" y="15"/>
                  <a:pt x="14" y="17"/>
                  <a:pt x="10" y="14"/>
                </a:cubicBezTo>
                <a:cubicBezTo>
                  <a:pt x="7" y="12"/>
                  <a:pt x="8" y="9"/>
                  <a:pt x="8" y="9"/>
                </a:cubicBezTo>
                <a:cubicBezTo>
                  <a:pt x="8" y="8"/>
                  <a:pt x="8" y="8"/>
                  <a:pt x="8" y="8"/>
                </a:cubicBezTo>
                <a:cubicBezTo>
                  <a:pt x="8" y="8"/>
                  <a:pt x="11" y="5"/>
                  <a:pt x="7" y="3"/>
                </a:cubicBezTo>
                <a:cubicBezTo>
                  <a:pt x="4" y="0"/>
                  <a:pt x="1" y="3"/>
                  <a:pt x="1" y="3"/>
                </a:cubicBezTo>
                <a:cubicBezTo>
                  <a:pt x="1" y="3"/>
                  <a:pt x="1" y="3"/>
                  <a:pt x="1" y="3"/>
                </a:cubicBezTo>
                <a:cubicBezTo>
                  <a:pt x="0" y="31"/>
                  <a:pt x="0" y="31"/>
                  <a:pt x="0" y="31"/>
                </a:cubicBezTo>
                <a:cubicBezTo>
                  <a:pt x="10" y="39"/>
                  <a:pt x="10" y="39"/>
                  <a:pt x="10" y="39"/>
                </a:cubicBezTo>
                <a:cubicBezTo>
                  <a:pt x="38" y="34"/>
                  <a:pt x="38" y="34"/>
                  <a:pt x="38" y="34"/>
                </a:cubicBezTo>
                <a:close/>
              </a:path>
            </a:pathLst>
          </a:custGeom>
          <a:solidFill>
            <a:schemeClr val="bg1">
              <a:alpha val="100000"/>
            </a:schemeClr>
          </a:solidFill>
          <a:ln w="9525">
            <a:noFill/>
          </a:ln>
        </p:spPr>
        <p:txBody>
          <a:bodyPr/>
          <a:lstStyle/>
          <a:p>
            <a:endParaRPr lang="zh-CN" altLang="en-US"/>
          </a:p>
        </p:txBody>
      </p:sp>
      <p:sp>
        <p:nvSpPr>
          <p:cNvPr id="55547" name="Freeform 255"/>
          <p:cNvSpPr>
            <a:spLocks noEditPoints="1"/>
          </p:cNvSpPr>
          <p:nvPr/>
        </p:nvSpPr>
        <p:spPr>
          <a:xfrm>
            <a:off x="855663" y="4162425"/>
            <a:ext cx="327025" cy="444500"/>
          </a:xfrm>
          <a:custGeom>
            <a:avLst/>
            <a:gdLst/>
            <a:ahLst/>
            <a:cxnLst>
              <a:cxn ang="0">
                <a:pos x="188204015" y="290193066"/>
              </a:cxn>
              <a:cxn ang="0">
                <a:pos x="193289818" y="300373695"/>
              </a:cxn>
              <a:cxn ang="0">
                <a:pos x="198375620" y="305466266"/>
              </a:cxn>
              <a:cxn ang="0">
                <a:pos x="203463678" y="320739467"/>
              </a:cxn>
              <a:cxn ang="0">
                <a:pos x="35605129" y="473471472"/>
              </a:cxn>
              <a:cxn ang="0">
                <a:pos x="5085803" y="585476447"/>
              </a:cxn>
              <a:cxn ang="0">
                <a:pos x="101731839" y="641476678"/>
              </a:cxn>
              <a:cxn ang="0">
                <a:pos x="198375620" y="605839962"/>
              </a:cxn>
              <a:cxn ang="0">
                <a:pos x="101731839" y="845120855"/>
              </a:cxn>
              <a:cxn ang="0">
                <a:pos x="147510828" y="977489345"/>
              </a:cxn>
              <a:cxn ang="0">
                <a:pos x="279761994" y="926579429"/>
              </a:cxn>
              <a:cxn ang="0">
                <a:pos x="361146112" y="784028053"/>
              </a:cxn>
              <a:cxn ang="0">
                <a:pos x="442532485" y="926579429"/>
              </a:cxn>
              <a:cxn ang="0">
                <a:pos x="574783651" y="977489345"/>
              </a:cxn>
              <a:cxn ang="0">
                <a:pos x="625648443" y="850213426"/>
              </a:cxn>
              <a:cxn ang="0">
                <a:pos x="523918859" y="605839962"/>
              </a:cxn>
              <a:cxn ang="0">
                <a:pos x="620562640" y="641476678"/>
              </a:cxn>
              <a:cxn ang="0">
                <a:pos x="717208677" y="585476447"/>
              </a:cxn>
              <a:cxn ang="0">
                <a:pos x="686689350" y="473471472"/>
              </a:cxn>
              <a:cxn ang="0">
                <a:pos x="498485335" y="320739467"/>
              </a:cxn>
              <a:cxn ang="0">
                <a:pos x="549350127" y="193461292"/>
              </a:cxn>
              <a:cxn ang="0">
                <a:pos x="162770492" y="193461292"/>
              </a:cxn>
              <a:cxn ang="0">
                <a:pos x="55952850" y="498927558"/>
              </a:cxn>
              <a:cxn ang="0">
                <a:pos x="228897202" y="295283381"/>
              </a:cxn>
              <a:cxn ang="0">
                <a:pos x="223809144" y="285100495"/>
              </a:cxn>
              <a:cxn ang="0">
                <a:pos x="213635283" y="274919865"/>
              </a:cxn>
              <a:cxn ang="0">
                <a:pos x="356060309" y="35636716"/>
              </a:cxn>
              <a:cxn ang="0">
                <a:pos x="478137614" y="295283381"/>
              </a:cxn>
              <a:cxn ang="0">
                <a:pos x="473051812" y="305466266"/>
              </a:cxn>
              <a:cxn ang="0">
                <a:pos x="666341629" y="498927558"/>
              </a:cxn>
              <a:cxn ang="0">
                <a:pos x="686689350" y="570203246"/>
              </a:cxn>
              <a:cxn ang="0">
                <a:pos x="559523988" y="575293561"/>
              </a:cxn>
              <a:cxn ang="0">
                <a:pos x="493397277" y="651659563"/>
              </a:cxn>
              <a:cxn ang="0">
                <a:pos x="595129116" y="921486858"/>
              </a:cxn>
              <a:cxn ang="0">
                <a:pos x="473051812" y="911306228"/>
              </a:cxn>
              <a:cxn ang="0">
                <a:pos x="361146112" y="748391338"/>
              </a:cxn>
              <a:cxn ang="0">
                <a:pos x="300107459" y="784028053"/>
              </a:cxn>
              <a:cxn ang="0">
                <a:pos x="157684689" y="946942944"/>
              </a:cxn>
              <a:cxn ang="0">
                <a:pos x="132251165" y="860394056"/>
              </a:cxn>
              <a:cxn ang="0">
                <a:pos x="223809144" y="585476447"/>
              </a:cxn>
              <a:cxn ang="0">
                <a:pos x="91557979" y="605839962"/>
              </a:cxn>
            </a:cxnLst>
            <a:rect l="0" t="0" r="0" b="0"/>
            <a:pathLst>
              <a:path w="145" h="197">
                <a:moveTo>
                  <a:pt x="32" y="38"/>
                </a:moveTo>
                <a:cubicBezTo>
                  <a:pt x="32" y="45"/>
                  <a:pt x="34" y="51"/>
                  <a:pt x="37" y="57"/>
                </a:cubicBezTo>
                <a:cubicBezTo>
                  <a:pt x="37" y="57"/>
                  <a:pt x="36" y="56"/>
                  <a:pt x="36" y="56"/>
                </a:cubicBezTo>
                <a:cubicBezTo>
                  <a:pt x="38" y="59"/>
                  <a:pt x="38" y="59"/>
                  <a:pt x="38" y="59"/>
                </a:cubicBezTo>
                <a:cubicBezTo>
                  <a:pt x="38" y="60"/>
                  <a:pt x="39" y="60"/>
                  <a:pt x="39" y="60"/>
                </a:cubicBezTo>
                <a:cubicBezTo>
                  <a:pt x="39" y="60"/>
                  <a:pt x="39" y="60"/>
                  <a:pt x="39" y="60"/>
                </a:cubicBezTo>
                <a:cubicBezTo>
                  <a:pt x="39" y="60"/>
                  <a:pt x="40" y="61"/>
                  <a:pt x="40" y="61"/>
                </a:cubicBezTo>
                <a:cubicBezTo>
                  <a:pt x="40" y="62"/>
                  <a:pt x="40" y="63"/>
                  <a:pt x="40" y="63"/>
                </a:cubicBezTo>
                <a:cubicBezTo>
                  <a:pt x="40" y="65"/>
                  <a:pt x="39" y="67"/>
                  <a:pt x="37" y="70"/>
                </a:cubicBezTo>
                <a:cubicBezTo>
                  <a:pt x="37" y="70"/>
                  <a:pt x="7" y="93"/>
                  <a:pt x="7" y="93"/>
                </a:cubicBezTo>
                <a:cubicBezTo>
                  <a:pt x="4" y="95"/>
                  <a:pt x="0" y="101"/>
                  <a:pt x="0" y="108"/>
                </a:cubicBezTo>
                <a:cubicBezTo>
                  <a:pt x="0" y="110"/>
                  <a:pt x="0" y="112"/>
                  <a:pt x="1" y="115"/>
                </a:cubicBezTo>
                <a:cubicBezTo>
                  <a:pt x="6" y="126"/>
                  <a:pt x="15" y="127"/>
                  <a:pt x="19" y="126"/>
                </a:cubicBezTo>
                <a:cubicBezTo>
                  <a:pt x="20" y="126"/>
                  <a:pt x="20" y="126"/>
                  <a:pt x="20" y="126"/>
                </a:cubicBezTo>
                <a:cubicBezTo>
                  <a:pt x="35" y="119"/>
                  <a:pt x="35" y="119"/>
                  <a:pt x="35" y="119"/>
                </a:cubicBezTo>
                <a:cubicBezTo>
                  <a:pt x="36" y="119"/>
                  <a:pt x="38" y="118"/>
                  <a:pt x="39" y="119"/>
                </a:cubicBezTo>
                <a:cubicBezTo>
                  <a:pt x="40" y="120"/>
                  <a:pt x="40" y="122"/>
                  <a:pt x="39" y="126"/>
                </a:cubicBezTo>
                <a:cubicBezTo>
                  <a:pt x="36" y="137"/>
                  <a:pt x="20" y="166"/>
                  <a:pt x="20" y="166"/>
                </a:cubicBezTo>
                <a:cubicBezTo>
                  <a:pt x="19" y="167"/>
                  <a:pt x="16" y="176"/>
                  <a:pt x="19" y="183"/>
                </a:cubicBezTo>
                <a:cubicBezTo>
                  <a:pt x="21" y="187"/>
                  <a:pt x="24" y="190"/>
                  <a:pt x="29" y="192"/>
                </a:cubicBezTo>
                <a:cubicBezTo>
                  <a:pt x="43" y="197"/>
                  <a:pt x="50" y="189"/>
                  <a:pt x="54" y="182"/>
                </a:cubicBezTo>
                <a:cubicBezTo>
                  <a:pt x="54" y="182"/>
                  <a:pt x="55" y="182"/>
                  <a:pt x="55" y="182"/>
                </a:cubicBezTo>
                <a:cubicBezTo>
                  <a:pt x="65" y="156"/>
                  <a:pt x="65" y="156"/>
                  <a:pt x="65" y="156"/>
                </a:cubicBezTo>
                <a:cubicBezTo>
                  <a:pt x="65" y="156"/>
                  <a:pt x="66" y="154"/>
                  <a:pt x="71" y="154"/>
                </a:cubicBezTo>
                <a:cubicBezTo>
                  <a:pt x="76" y="154"/>
                  <a:pt x="77" y="156"/>
                  <a:pt x="77" y="156"/>
                </a:cubicBezTo>
                <a:cubicBezTo>
                  <a:pt x="87" y="182"/>
                  <a:pt x="87" y="182"/>
                  <a:pt x="87" y="182"/>
                </a:cubicBezTo>
                <a:cubicBezTo>
                  <a:pt x="87" y="182"/>
                  <a:pt x="88" y="182"/>
                  <a:pt x="88" y="182"/>
                </a:cubicBezTo>
                <a:cubicBezTo>
                  <a:pt x="92" y="189"/>
                  <a:pt x="99" y="197"/>
                  <a:pt x="113" y="192"/>
                </a:cubicBezTo>
                <a:cubicBezTo>
                  <a:pt x="118" y="190"/>
                  <a:pt x="121" y="187"/>
                  <a:pt x="123" y="183"/>
                </a:cubicBezTo>
                <a:cubicBezTo>
                  <a:pt x="126" y="176"/>
                  <a:pt x="123" y="167"/>
                  <a:pt x="123" y="167"/>
                </a:cubicBezTo>
                <a:cubicBezTo>
                  <a:pt x="122" y="166"/>
                  <a:pt x="106" y="137"/>
                  <a:pt x="103" y="126"/>
                </a:cubicBezTo>
                <a:cubicBezTo>
                  <a:pt x="102" y="122"/>
                  <a:pt x="102" y="120"/>
                  <a:pt x="103" y="119"/>
                </a:cubicBezTo>
                <a:cubicBezTo>
                  <a:pt x="104" y="118"/>
                  <a:pt x="106" y="119"/>
                  <a:pt x="108" y="119"/>
                </a:cubicBezTo>
                <a:cubicBezTo>
                  <a:pt x="122" y="126"/>
                  <a:pt x="122" y="126"/>
                  <a:pt x="122" y="126"/>
                </a:cubicBezTo>
                <a:cubicBezTo>
                  <a:pt x="122" y="126"/>
                  <a:pt x="122" y="126"/>
                  <a:pt x="123" y="126"/>
                </a:cubicBezTo>
                <a:cubicBezTo>
                  <a:pt x="127" y="127"/>
                  <a:pt x="136" y="126"/>
                  <a:pt x="141" y="115"/>
                </a:cubicBezTo>
                <a:cubicBezTo>
                  <a:pt x="145" y="104"/>
                  <a:pt x="139" y="96"/>
                  <a:pt x="135" y="93"/>
                </a:cubicBezTo>
                <a:cubicBezTo>
                  <a:pt x="135" y="93"/>
                  <a:pt x="135" y="93"/>
                  <a:pt x="135" y="93"/>
                </a:cubicBezTo>
                <a:cubicBezTo>
                  <a:pt x="99" y="65"/>
                  <a:pt x="99" y="65"/>
                  <a:pt x="99" y="65"/>
                </a:cubicBezTo>
                <a:cubicBezTo>
                  <a:pt x="98" y="64"/>
                  <a:pt x="98" y="63"/>
                  <a:pt x="98" y="63"/>
                </a:cubicBezTo>
                <a:cubicBezTo>
                  <a:pt x="98" y="63"/>
                  <a:pt x="99" y="63"/>
                  <a:pt x="99" y="62"/>
                </a:cubicBezTo>
                <a:cubicBezTo>
                  <a:pt x="105" y="55"/>
                  <a:pt x="108" y="47"/>
                  <a:pt x="108" y="38"/>
                </a:cubicBezTo>
                <a:cubicBezTo>
                  <a:pt x="108" y="17"/>
                  <a:pt x="91" y="0"/>
                  <a:pt x="70" y="0"/>
                </a:cubicBezTo>
                <a:cubicBezTo>
                  <a:pt x="49" y="0"/>
                  <a:pt x="32" y="17"/>
                  <a:pt x="32" y="38"/>
                </a:cubicBezTo>
                <a:close/>
                <a:moveTo>
                  <a:pt x="7" y="112"/>
                </a:moveTo>
                <a:cubicBezTo>
                  <a:pt x="4" y="104"/>
                  <a:pt x="11" y="99"/>
                  <a:pt x="11" y="98"/>
                </a:cubicBezTo>
                <a:cubicBezTo>
                  <a:pt x="11" y="98"/>
                  <a:pt x="41" y="75"/>
                  <a:pt x="41" y="75"/>
                </a:cubicBezTo>
                <a:cubicBezTo>
                  <a:pt x="49" y="67"/>
                  <a:pt x="47" y="60"/>
                  <a:pt x="45" y="58"/>
                </a:cubicBezTo>
                <a:cubicBezTo>
                  <a:pt x="45" y="57"/>
                  <a:pt x="44" y="56"/>
                  <a:pt x="44" y="56"/>
                </a:cubicBezTo>
                <a:cubicBezTo>
                  <a:pt x="44" y="56"/>
                  <a:pt x="44" y="56"/>
                  <a:pt x="44" y="56"/>
                </a:cubicBezTo>
                <a:cubicBezTo>
                  <a:pt x="43" y="55"/>
                  <a:pt x="43" y="55"/>
                  <a:pt x="43" y="55"/>
                </a:cubicBezTo>
                <a:cubicBezTo>
                  <a:pt x="43" y="55"/>
                  <a:pt x="43" y="54"/>
                  <a:pt x="42" y="54"/>
                </a:cubicBezTo>
                <a:cubicBezTo>
                  <a:pt x="40" y="49"/>
                  <a:pt x="38" y="44"/>
                  <a:pt x="38" y="38"/>
                </a:cubicBezTo>
                <a:cubicBezTo>
                  <a:pt x="38" y="21"/>
                  <a:pt x="52" y="7"/>
                  <a:pt x="70" y="7"/>
                </a:cubicBezTo>
                <a:cubicBezTo>
                  <a:pt x="87" y="7"/>
                  <a:pt x="101" y="21"/>
                  <a:pt x="101" y="38"/>
                </a:cubicBezTo>
                <a:cubicBezTo>
                  <a:pt x="101" y="46"/>
                  <a:pt x="99" y="52"/>
                  <a:pt x="94" y="58"/>
                </a:cubicBezTo>
                <a:cubicBezTo>
                  <a:pt x="94" y="58"/>
                  <a:pt x="93" y="59"/>
                  <a:pt x="93" y="59"/>
                </a:cubicBezTo>
                <a:cubicBezTo>
                  <a:pt x="93" y="60"/>
                  <a:pt x="93" y="60"/>
                  <a:pt x="93" y="60"/>
                </a:cubicBezTo>
                <a:cubicBezTo>
                  <a:pt x="91" y="62"/>
                  <a:pt x="90" y="65"/>
                  <a:pt x="95" y="70"/>
                </a:cubicBezTo>
                <a:cubicBezTo>
                  <a:pt x="95" y="70"/>
                  <a:pt x="131" y="98"/>
                  <a:pt x="131" y="98"/>
                </a:cubicBezTo>
                <a:cubicBezTo>
                  <a:pt x="131" y="98"/>
                  <a:pt x="131" y="98"/>
                  <a:pt x="131" y="98"/>
                </a:cubicBezTo>
                <a:cubicBezTo>
                  <a:pt x="131" y="99"/>
                  <a:pt x="138" y="104"/>
                  <a:pt x="135" y="112"/>
                </a:cubicBezTo>
                <a:cubicBezTo>
                  <a:pt x="131" y="120"/>
                  <a:pt x="125" y="120"/>
                  <a:pt x="124" y="119"/>
                </a:cubicBezTo>
                <a:cubicBezTo>
                  <a:pt x="123" y="119"/>
                  <a:pt x="110" y="113"/>
                  <a:pt x="110" y="113"/>
                </a:cubicBezTo>
                <a:cubicBezTo>
                  <a:pt x="109" y="113"/>
                  <a:pt x="102" y="111"/>
                  <a:pt x="98" y="115"/>
                </a:cubicBezTo>
                <a:cubicBezTo>
                  <a:pt x="95" y="117"/>
                  <a:pt x="95" y="122"/>
                  <a:pt x="97" y="128"/>
                </a:cubicBezTo>
                <a:cubicBezTo>
                  <a:pt x="100" y="139"/>
                  <a:pt x="116" y="168"/>
                  <a:pt x="117" y="169"/>
                </a:cubicBezTo>
                <a:cubicBezTo>
                  <a:pt x="117" y="169"/>
                  <a:pt x="119" y="176"/>
                  <a:pt x="117" y="181"/>
                </a:cubicBezTo>
                <a:cubicBezTo>
                  <a:pt x="116" y="183"/>
                  <a:pt x="114" y="185"/>
                  <a:pt x="111" y="186"/>
                </a:cubicBezTo>
                <a:cubicBezTo>
                  <a:pt x="102" y="189"/>
                  <a:pt x="98" y="186"/>
                  <a:pt x="93" y="179"/>
                </a:cubicBezTo>
                <a:cubicBezTo>
                  <a:pt x="93" y="178"/>
                  <a:pt x="83" y="154"/>
                  <a:pt x="83" y="154"/>
                </a:cubicBezTo>
                <a:cubicBezTo>
                  <a:pt x="83" y="154"/>
                  <a:pt x="81" y="148"/>
                  <a:pt x="71" y="147"/>
                </a:cubicBezTo>
                <a:cubicBezTo>
                  <a:pt x="71" y="147"/>
                  <a:pt x="71" y="147"/>
                  <a:pt x="71" y="147"/>
                </a:cubicBezTo>
                <a:cubicBezTo>
                  <a:pt x="61" y="148"/>
                  <a:pt x="59" y="154"/>
                  <a:pt x="59" y="154"/>
                </a:cubicBezTo>
                <a:cubicBezTo>
                  <a:pt x="59" y="154"/>
                  <a:pt x="49" y="178"/>
                  <a:pt x="49" y="179"/>
                </a:cubicBezTo>
                <a:cubicBezTo>
                  <a:pt x="44" y="186"/>
                  <a:pt x="40" y="189"/>
                  <a:pt x="31" y="186"/>
                </a:cubicBezTo>
                <a:cubicBezTo>
                  <a:pt x="28" y="185"/>
                  <a:pt x="26" y="183"/>
                  <a:pt x="25" y="181"/>
                </a:cubicBezTo>
                <a:cubicBezTo>
                  <a:pt x="23" y="176"/>
                  <a:pt x="25" y="169"/>
                  <a:pt x="26" y="169"/>
                </a:cubicBezTo>
                <a:cubicBezTo>
                  <a:pt x="26" y="168"/>
                  <a:pt x="42" y="139"/>
                  <a:pt x="45" y="128"/>
                </a:cubicBezTo>
                <a:cubicBezTo>
                  <a:pt x="47" y="122"/>
                  <a:pt x="47" y="117"/>
                  <a:pt x="44" y="115"/>
                </a:cubicBezTo>
                <a:cubicBezTo>
                  <a:pt x="40" y="111"/>
                  <a:pt x="33" y="113"/>
                  <a:pt x="32" y="113"/>
                </a:cubicBezTo>
                <a:cubicBezTo>
                  <a:pt x="32" y="113"/>
                  <a:pt x="19" y="119"/>
                  <a:pt x="18" y="119"/>
                </a:cubicBezTo>
                <a:cubicBezTo>
                  <a:pt x="17" y="120"/>
                  <a:pt x="11" y="120"/>
                  <a:pt x="7" y="112"/>
                </a:cubicBezTo>
                <a:close/>
              </a:path>
            </a:pathLst>
          </a:custGeom>
          <a:solidFill>
            <a:schemeClr val="bg1">
              <a:alpha val="100000"/>
            </a:schemeClr>
          </a:solidFill>
          <a:ln w="9525">
            <a:noFill/>
          </a:ln>
        </p:spPr>
        <p:txBody>
          <a:bodyPr/>
          <a:lstStyle/>
          <a:p>
            <a:endParaRPr lang="zh-CN" altLang="en-US"/>
          </a:p>
        </p:txBody>
      </p:sp>
      <p:sp>
        <p:nvSpPr>
          <p:cNvPr id="55548" name="Oval 256"/>
          <p:cNvSpPr/>
          <p:nvPr/>
        </p:nvSpPr>
        <p:spPr>
          <a:xfrm>
            <a:off x="969963" y="4224338"/>
            <a:ext cx="26987"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49" name="Oval 257"/>
          <p:cNvSpPr/>
          <p:nvPr/>
        </p:nvSpPr>
        <p:spPr>
          <a:xfrm>
            <a:off x="1025525" y="4224338"/>
            <a:ext cx="26988"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50" name="Oval 258"/>
          <p:cNvSpPr/>
          <p:nvPr/>
        </p:nvSpPr>
        <p:spPr>
          <a:xfrm>
            <a:off x="998538" y="4333875"/>
            <a:ext cx="26987" cy="269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51" name="Oval 259"/>
          <p:cNvSpPr/>
          <p:nvPr/>
        </p:nvSpPr>
        <p:spPr>
          <a:xfrm>
            <a:off x="998538" y="4386263"/>
            <a:ext cx="26987"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52" name="Oval 260"/>
          <p:cNvSpPr/>
          <p:nvPr/>
        </p:nvSpPr>
        <p:spPr>
          <a:xfrm>
            <a:off x="998538" y="4433888"/>
            <a:ext cx="26987"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553" name="Freeform 261"/>
          <p:cNvSpPr/>
          <p:nvPr/>
        </p:nvSpPr>
        <p:spPr>
          <a:xfrm>
            <a:off x="976313" y="4278313"/>
            <a:ext cx="71437" cy="26987"/>
          </a:xfrm>
          <a:custGeom>
            <a:avLst/>
            <a:gdLst/>
            <a:ahLst/>
            <a:cxnLst>
              <a:cxn ang="0">
                <a:pos x="139541017" y="0"/>
              </a:cxn>
              <a:cxn ang="0">
                <a:pos x="19935388" y="5057814"/>
              </a:cxn>
              <a:cxn ang="0">
                <a:pos x="4982731" y="0"/>
              </a:cxn>
              <a:cxn ang="0">
                <a:pos x="4982731" y="15173441"/>
              </a:cxn>
              <a:cxn ang="0">
                <a:pos x="74754356" y="50578136"/>
              </a:cxn>
              <a:cxn ang="0">
                <a:pos x="154493675" y="20231254"/>
              </a:cxn>
              <a:cxn ang="0">
                <a:pos x="154493675" y="5057814"/>
              </a:cxn>
              <a:cxn ang="0">
                <a:pos x="139541017" y="0"/>
              </a:cxn>
            </a:cxnLst>
            <a:rect l="0" t="0" r="0" b="0"/>
            <a:pathLst>
              <a:path w="32" h="12">
                <a:moveTo>
                  <a:pt x="28" y="0"/>
                </a:moveTo>
                <a:cubicBezTo>
                  <a:pt x="15" y="12"/>
                  <a:pt x="4" y="1"/>
                  <a:pt x="4" y="1"/>
                </a:cubicBezTo>
                <a:cubicBezTo>
                  <a:pt x="3" y="0"/>
                  <a:pt x="2" y="0"/>
                  <a:pt x="1" y="0"/>
                </a:cubicBezTo>
                <a:cubicBezTo>
                  <a:pt x="0" y="1"/>
                  <a:pt x="0" y="3"/>
                  <a:pt x="1" y="3"/>
                </a:cubicBezTo>
                <a:cubicBezTo>
                  <a:pt x="1" y="4"/>
                  <a:pt x="7" y="10"/>
                  <a:pt x="15" y="10"/>
                </a:cubicBezTo>
                <a:cubicBezTo>
                  <a:pt x="21" y="10"/>
                  <a:pt x="26" y="8"/>
                  <a:pt x="31" y="4"/>
                </a:cubicBezTo>
                <a:cubicBezTo>
                  <a:pt x="32" y="3"/>
                  <a:pt x="32" y="1"/>
                  <a:pt x="31" y="1"/>
                </a:cubicBezTo>
                <a:cubicBezTo>
                  <a:pt x="30" y="0"/>
                  <a:pt x="29" y="0"/>
                  <a:pt x="28" y="0"/>
                </a:cubicBezTo>
                <a:close/>
              </a:path>
            </a:pathLst>
          </a:custGeom>
          <a:solidFill>
            <a:schemeClr val="bg1">
              <a:alpha val="100000"/>
            </a:schemeClr>
          </a:solidFill>
          <a:ln w="9525">
            <a:noFill/>
          </a:ln>
        </p:spPr>
        <p:txBody>
          <a:bodyPr/>
          <a:lstStyle/>
          <a:p>
            <a:endParaRPr lang="zh-CN" altLang="en-US"/>
          </a:p>
        </p:txBody>
      </p:sp>
      <p:sp>
        <p:nvSpPr>
          <p:cNvPr id="55554" name="Freeform 262"/>
          <p:cNvSpPr/>
          <p:nvPr/>
        </p:nvSpPr>
        <p:spPr>
          <a:xfrm>
            <a:off x="1557338" y="4210050"/>
            <a:ext cx="234950" cy="139700"/>
          </a:xfrm>
          <a:custGeom>
            <a:avLst/>
            <a:gdLst/>
            <a:ahLst/>
            <a:cxnLst>
              <a:cxn ang="0">
                <a:pos x="530783678" y="274158997"/>
              </a:cxn>
              <a:cxn ang="0">
                <a:pos x="372569703" y="106618139"/>
              </a:cxn>
              <a:cxn ang="0">
                <a:pos x="372569703" y="106618139"/>
              </a:cxn>
              <a:cxn ang="0">
                <a:pos x="270495224" y="0"/>
              </a:cxn>
              <a:cxn ang="0">
                <a:pos x="163317360" y="106618139"/>
              </a:cxn>
              <a:cxn ang="0">
                <a:pos x="0" y="274158997"/>
              </a:cxn>
              <a:cxn ang="0">
                <a:pos x="0" y="314775645"/>
              </a:cxn>
              <a:cxn ang="0">
                <a:pos x="530783678" y="314775645"/>
              </a:cxn>
              <a:cxn ang="0">
                <a:pos x="530783678" y="274158997"/>
              </a:cxn>
            </a:cxnLst>
            <a:rect l="0" t="0" r="0" b="0"/>
            <a:pathLst>
              <a:path w="104" h="62">
                <a:moveTo>
                  <a:pt x="104" y="54"/>
                </a:moveTo>
                <a:cubicBezTo>
                  <a:pt x="104" y="36"/>
                  <a:pt x="87" y="26"/>
                  <a:pt x="73" y="21"/>
                </a:cubicBezTo>
                <a:cubicBezTo>
                  <a:pt x="73" y="21"/>
                  <a:pt x="73" y="21"/>
                  <a:pt x="73" y="21"/>
                </a:cubicBezTo>
                <a:cubicBezTo>
                  <a:pt x="73" y="10"/>
                  <a:pt x="64" y="0"/>
                  <a:pt x="53" y="0"/>
                </a:cubicBezTo>
                <a:cubicBezTo>
                  <a:pt x="41" y="0"/>
                  <a:pt x="32" y="9"/>
                  <a:pt x="32" y="21"/>
                </a:cubicBezTo>
                <a:cubicBezTo>
                  <a:pt x="18" y="26"/>
                  <a:pt x="0" y="35"/>
                  <a:pt x="0" y="54"/>
                </a:cubicBezTo>
                <a:cubicBezTo>
                  <a:pt x="0" y="57"/>
                  <a:pt x="0" y="60"/>
                  <a:pt x="0" y="62"/>
                </a:cubicBezTo>
                <a:cubicBezTo>
                  <a:pt x="104" y="62"/>
                  <a:pt x="104" y="62"/>
                  <a:pt x="104" y="62"/>
                </a:cubicBezTo>
                <a:cubicBezTo>
                  <a:pt x="104" y="60"/>
                  <a:pt x="104" y="57"/>
                  <a:pt x="104" y="54"/>
                </a:cubicBezTo>
                <a:close/>
              </a:path>
            </a:pathLst>
          </a:custGeom>
          <a:solidFill>
            <a:schemeClr val="bg1">
              <a:alpha val="100000"/>
            </a:schemeClr>
          </a:solidFill>
          <a:ln w="9525">
            <a:noFill/>
          </a:ln>
        </p:spPr>
        <p:txBody>
          <a:bodyPr/>
          <a:lstStyle/>
          <a:p>
            <a:endParaRPr lang="zh-CN" altLang="en-US"/>
          </a:p>
        </p:txBody>
      </p:sp>
      <p:sp>
        <p:nvSpPr>
          <p:cNvPr id="55555" name="Freeform 263"/>
          <p:cNvSpPr/>
          <p:nvPr/>
        </p:nvSpPr>
        <p:spPr>
          <a:xfrm>
            <a:off x="1495425" y="4427538"/>
            <a:ext cx="360363" cy="161925"/>
          </a:xfrm>
          <a:custGeom>
            <a:avLst/>
            <a:gdLst/>
            <a:ahLst/>
            <a:cxnLst>
              <a:cxn ang="0">
                <a:pos x="781194911" y="207369701"/>
              </a:cxn>
              <a:cxn ang="0">
                <a:pos x="669597247" y="70808453"/>
              </a:cxn>
              <a:cxn ang="0">
                <a:pos x="669597247" y="0"/>
              </a:cxn>
              <a:cxn ang="0">
                <a:pos x="142034824" y="0"/>
              </a:cxn>
              <a:cxn ang="0">
                <a:pos x="142034824" y="70808453"/>
              </a:cxn>
              <a:cxn ang="0">
                <a:pos x="30437160" y="207369701"/>
              </a:cxn>
              <a:cxn ang="0">
                <a:pos x="0" y="237717145"/>
              </a:cxn>
              <a:cxn ang="0">
                <a:pos x="30437160" y="263006681"/>
              </a:cxn>
              <a:cxn ang="0">
                <a:pos x="258706850" y="263006681"/>
              </a:cxn>
              <a:cxn ang="0">
                <a:pos x="405816036" y="364162578"/>
              </a:cxn>
              <a:cxn ang="0">
                <a:pos x="552925221" y="263006681"/>
              </a:cxn>
              <a:cxn ang="0">
                <a:pos x="781194911" y="263006681"/>
              </a:cxn>
              <a:cxn ang="0">
                <a:pos x="811632071" y="237717145"/>
              </a:cxn>
              <a:cxn ang="0">
                <a:pos x="781194911" y="207369701"/>
              </a:cxn>
            </a:cxnLst>
            <a:rect l="0" t="0" r="0" b="0"/>
            <a:pathLst>
              <a:path w="160" h="72">
                <a:moveTo>
                  <a:pt x="154" y="41"/>
                </a:moveTo>
                <a:cubicBezTo>
                  <a:pt x="135" y="34"/>
                  <a:pt x="132" y="14"/>
                  <a:pt x="132" y="14"/>
                </a:cubicBezTo>
                <a:cubicBezTo>
                  <a:pt x="132" y="14"/>
                  <a:pt x="132" y="9"/>
                  <a:pt x="132" y="0"/>
                </a:cubicBezTo>
                <a:cubicBezTo>
                  <a:pt x="28" y="0"/>
                  <a:pt x="28" y="0"/>
                  <a:pt x="28" y="0"/>
                </a:cubicBezTo>
                <a:cubicBezTo>
                  <a:pt x="28" y="9"/>
                  <a:pt x="28" y="14"/>
                  <a:pt x="28" y="14"/>
                </a:cubicBezTo>
                <a:cubicBezTo>
                  <a:pt x="28" y="14"/>
                  <a:pt x="25" y="34"/>
                  <a:pt x="6" y="41"/>
                </a:cubicBezTo>
                <a:cubicBezTo>
                  <a:pt x="6" y="41"/>
                  <a:pt x="0" y="42"/>
                  <a:pt x="0" y="47"/>
                </a:cubicBezTo>
                <a:cubicBezTo>
                  <a:pt x="0" y="53"/>
                  <a:pt x="6" y="52"/>
                  <a:pt x="6" y="52"/>
                </a:cubicBezTo>
                <a:cubicBezTo>
                  <a:pt x="51" y="52"/>
                  <a:pt x="51" y="52"/>
                  <a:pt x="51" y="52"/>
                </a:cubicBezTo>
                <a:cubicBezTo>
                  <a:pt x="56" y="64"/>
                  <a:pt x="67" y="72"/>
                  <a:pt x="80" y="72"/>
                </a:cubicBezTo>
                <a:cubicBezTo>
                  <a:pt x="93" y="72"/>
                  <a:pt x="104" y="64"/>
                  <a:pt x="109" y="52"/>
                </a:cubicBezTo>
                <a:cubicBezTo>
                  <a:pt x="154" y="52"/>
                  <a:pt x="154" y="52"/>
                  <a:pt x="154" y="52"/>
                </a:cubicBezTo>
                <a:cubicBezTo>
                  <a:pt x="154" y="52"/>
                  <a:pt x="160" y="53"/>
                  <a:pt x="160" y="47"/>
                </a:cubicBezTo>
                <a:cubicBezTo>
                  <a:pt x="160" y="42"/>
                  <a:pt x="154" y="41"/>
                  <a:pt x="154" y="41"/>
                </a:cubicBezTo>
                <a:close/>
              </a:path>
            </a:pathLst>
          </a:custGeom>
          <a:solidFill>
            <a:schemeClr val="bg1">
              <a:alpha val="100000"/>
            </a:schemeClr>
          </a:solidFill>
          <a:ln w="9525">
            <a:noFill/>
          </a:ln>
        </p:spPr>
        <p:txBody>
          <a:bodyPr/>
          <a:lstStyle/>
          <a:p>
            <a:endParaRPr lang="zh-CN" altLang="en-US"/>
          </a:p>
        </p:txBody>
      </p:sp>
      <p:sp>
        <p:nvSpPr>
          <p:cNvPr id="55556" name="Freeform 264"/>
          <p:cNvSpPr/>
          <p:nvPr/>
        </p:nvSpPr>
        <p:spPr>
          <a:xfrm>
            <a:off x="1557338" y="4364038"/>
            <a:ext cx="234950" cy="52387"/>
          </a:xfrm>
          <a:custGeom>
            <a:avLst/>
            <a:gdLst/>
            <a:ahLst/>
            <a:cxnLst>
              <a:cxn ang="0">
                <a:pos x="530783678" y="0"/>
              </a:cxn>
              <a:cxn ang="0">
                <a:pos x="0" y="0"/>
              </a:cxn>
              <a:cxn ang="0">
                <a:pos x="0" y="119323920"/>
              </a:cxn>
              <a:cxn ang="0">
                <a:pos x="530783678" y="119323920"/>
              </a:cxn>
              <a:cxn ang="0">
                <a:pos x="530783678" y="0"/>
              </a:cxn>
            </a:cxnLst>
            <a:rect l="0" t="0" r="0" b="0"/>
            <a:pathLst>
              <a:path w="104" h="23">
                <a:moveTo>
                  <a:pt x="104" y="0"/>
                </a:moveTo>
                <a:cubicBezTo>
                  <a:pt x="0" y="0"/>
                  <a:pt x="0" y="0"/>
                  <a:pt x="0" y="0"/>
                </a:cubicBezTo>
                <a:cubicBezTo>
                  <a:pt x="0" y="9"/>
                  <a:pt x="0" y="17"/>
                  <a:pt x="0" y="23"/>
                </a:cubicBezTo>
                <a:cubicBezTo>
                  <a:pt x="104" y="23"/>
                  <a:pt x="104" y="23"/>
                  <a:pt x="104" y="23"/>
                </a:cubicBezTo>
                <a:cubicBezTo>
                  <a:pt x="104" y="17"/>
                  <a:pt x="104" y="9"/>
                  <a:pt x="104" y="0"/>
                </a:cubicBezTo>
                <a:close/>
              </a:path>
            </a:pathLst>
          </a:custGeom>
          <a:solidFill>
            <a:schemeClr val="bg1">
              <a:alpha val="100000"/>
            </a:schemeClr>
          </a:solidFill>
          <a:ln w="9525">
            <a:noFill/>
          </a:ln>
        </p:spPr>
        <p:txBody>
          <a:bodyPr/>
          <a:lstStyle/>
          <a:p>
            <a:endParaRPr lang="zh-CN" altLang="en-US"/>
          </a:p>
        </p:txBody>
      </p:sp>
      <p:sp>
        <p:nvSpPr>
          <p:cNvPr id="55557" name="Freeform 265"/>
          <p:cNvSpPr>
            <a:spLocks noEditPoints="1"/>
          </p:cNvSpPr>
          <p:nvPr/>
        </p:nvSpPr>
        <p:spPr>
          <a:xfrm>
            <a:off x="2152650" y="4162425"/>
            <a:ext cx="342900" cy="457200"/>
          </a:xfrm>
          <a:custGeom>
            <a:avLst/>
            <a:gdLst/>
            <a:ahLst/>
            <a:cxnLst>
              <a:cxn ang="0">
                <a:pos x="773555329" y="384210962"/>
              </a:cxn>
              <a:cxn ang="0">
                <a:pos x="773555329" y="384210962"/>
              </a:cxn>
              <a:cxn ang="0">
                <a:pos x="386777664" y="0"/>
              </a:cxn>
              <a:cxn ang="0">
                <a:pos x="0" y="384210962"/>
              </a:cxn>
              <a:cxn ang="0">
                <a:pos x="0" y="384210962"/>
              </a:cxn>
              <a:cxn ang="0">
                <a:pos x="0" y="389335224"/>
              </a:cxn>
              <a:cxn ang="0">
                <a:pos x="0" y="389335224"/>
              </a:cxn>
              <a:cxn ang="0">
                <a:pos x="5089358" y="389335224"/>
              </a:cxn>
              <a:cxn ang="0">
                <a:pos x="284995018" y="799160703"/>
              </a:cxn>
              <a:cxn ang="0">
                <a:pos x="208656906" y="799160703"/>
              </a:cxn>
              <a:cxn ang="0">
                <a:pos x="208656906" y="1034811089"/>
              </a:cxn>
              <a:cxn ang="0">
                <a:pos x="559809065" y="1034811089"/>
              </a:cxn>
              <a:cxn ang="0">
                <a:pos x="559809065" y="799160703"/>
              </a:cxn>
              <a:cxn ang="0">
                <a:pos x="488560311" y="799160703"/>
              </a:cxn>
              <a:cxn ang="0">
                <a:pos x="768465971" y="389335224"/>
              </a:cxn>
              <a:cxn ang="0">
                <a:pos x="773555329" y="389335224"/>
              </a:cxn>
              <a:cxn ang="0">
                <a:pos x="773555329" y="389335224"/>
              </a:cxn>
              <a:cxn ang="0">
                <a:pos x="773555329" y="384210962"/>
              </a:cxn>
              <a:cxn ang="0">
                <a:pos x="320618268" y="799160703"/>
              </a:cxn>
              <a:cxn ang="0">
                <a:pos x="40712607" y="389335224"/>
              </a:cxn>
              <a:cxn ang="0">
                <a:pos x="213746264" y="389335224"/>
              </a:cxn>
              <a:cxn ang="0">
                <a:pos x="335886341" y="799160703"/>
              </a:cxn>
              <a:cxn ang="0">
                <a:pos x="320618268" y="799160703"/>
              </a:cxn>
              <a:cxn ang="0">
                <a:pos x="371509591" y="799160703"/>
              </a:cxn>
              <a:cxn ang="0">
                <a:pos x="366420233" y="799160703"/>
              </a:cxn>
              <a:cxn ang="0">
                <a:pos x="244280155" y="389335224"/>
              </a:cxn>
              <a:cxn ang="0">
                <a:pos x="371509591" y="389335224"/>
              </a:cxn>
              <a:cxn ang="0">
                <a:pos x="371509591" y="799160703"/>
              </a:cxn>
              <a:cxn ang="0">
                <a:pos x="208656906" y="373966966"/>
              </a:cxn>
              <a:cxn ang="0">
                <a:pos x="30536147" y="373966966"/>
              </a:cxn>
              <a:cxn ang="0">
                <a:pos x="381688307" y="15368257"/>
              </a:cxn>
              <a:cxn ang="0">
                <a:pos x="208656906" y="373966966"/>
              </a:cxn>
              <a:cxn ang="0">
                <a:pos x="386777664" y="20490255"/>
              </a:cxn>
              <a:cxn ang="0">
                <a:pos x="549630349" y="373966966"/>
              </a:cxn>
              <a:cxn ang="0">
                <a:pos x="396956380" y="373966966"/>
              </a:cxn>
              <a:cxn ang="0">
                <a:pos x="386777664" y="20490255"/>
              </a:cxn>
              <a:cxn ang="0">
                <a:pos x="402045738" y="799160703"/>
              </a:cxn>
              <a:cxn ang="0">
                <a:pos x="402045738" y="389335224"/>
              </a:cxn>
              <a:cxn ang="0">
                <a:pos x="529275174" y="389335224"/>
              </a:cxn>
              <a:cxn ang="0">
                <a:pos x="407135096" y="799160703"/>
              </a:cxn>
              <a:cxn ang="0">
                <a:pos x="402045738" y="799160703"/>
              </a:cxn>
              <a:cxn ang="0">
                <a:pos x="452937061" y="799160703"/>
              </a:cxn>
              <a:cxn ang="0">
                <a:pos x="437668987" y="799160703"/>
              </a:cxn>
              <a:cxn ang="0">
                <a:pos x="559809065" y="389335224"/>
              </a:cxn>
              <a:cxn ang="0">
                <a:pos x="732842722" y="389335224"/>
              </a:cxn>
              <a:cxn ang="0">
                <a:pos x="452937061" y="799160703"/>
              </a:cxn>
            </a:cxnLst>
            <a:rect l="0" t="0" r="0" b="0"/>
            <a:pathLst>
              <a:path w="152" h="202">
                <a:moveTo>
                  <a:pt x="152" y="75"/>
                </a:moveTo>
                <a:cubicBezTo>
                  <a:pt x="152" y="75"/>
                  <a:pt x="152" y="75"/>
                  <a:pt x="152" y="75"/>
                </a:cubicBezTo>
                <a:cubicBezTo>
                  <a:pt x="151" y="34"/>
                  <a:pt x="118" y="0"/>
                  <a:pt x="76" y="0"/>
                </a:cubicBezTo>
                <a:cubicBezTo>
                  <a:pt x="34" y="0"/>
                  <a:pt x="1" y="34"/>
                  <a:pt x="0" y="75"/>
                </a:cubicBezTo>
                <a:cubicBezTo>
                  <a:pt x="0" y="75"/>
                  <a:pt x="0" y="75"/>
                  <a:pt x="0" y="75"/>
                </a:cubicBezTo>
                <a:cubicBezTo>
                  <a:pt x="0" y="76"/>
                  <a:pt x="0" y="76"/>
                  <a:pt x="0" y="76"/>
                </a:cubicBezTo>
                <a:cubicBezTo>
                  <a:pt x="0" y="76"/>
                  <a:pt x="0" y="76"/>
                  <a:pt x="0" y="76"/>
                </a:cubicBezTo>
                <a:cubicBezTo>
                  <a:pt x="1" y="76"/>
                  <a:pt x="1" y="76"/>
                  <a:pt x="1" y="76"/>
                </a:cubicBezTo>
                <a:cubicBezTo>
                  <a:pt x="56" y="156"/>
                  <a:pt x="56" y="156"/>
                  <a:pt x="56" y="156"/>
                </a:cubicBezTo>
                <a:cubicBezTo>
                  <a:pt x="41" y="156"/>
                  <a:pt x="41" y="156"/>
                  <a:pt x="41" y="156"/>
                </a:cubicBezTo>
                <a:cubicBezTo>
                  <a:pt x="41" y="202"/>
                  <a:pt x="41" y="202"/>
                  <a:pt x="41" y="202"/>
                </a:cubicBezTo>
                <a:cubicBezTo>
                  <a:pt x="110" y="202"/>
                  <a:pt x="110" y="202"/>
                  <a:pt x="110" y="202"/>
                </a:cubicBezTo>
                <a:cubicBezTo>
                  <a:pt x="110" y="156"/>
                  <a:pt x="110" y="156"/>
                  <a:pt x="110" y="156"/>
                </a:cubicBezTo>
                <a:cubicBezTo>
                  <a:pt x="96" y="156"/>
                  <a:pt x="96" y="156"/>
                  <a:pt x="96" y="156"/>
                </a:cubicBezTo>
                <a:cubicBezTo>
                  <a:pt x="151" y="76"/>
                  <a:pt x="151" y="76"/>
                  <a:pt x="151" y="76"/>
                </a:cubicBezTo>
                <a:cubicBezTo>
                  <a:pt x="152" y="76"/>
                  <a:pt x="152" y="76"/>
                  <a:pt x="152" y="76"/>
                </a:cubicBezTo>
                <a:cubicBezTo>
                  <a:pt x="152" y="76"/>
                  <a:pt x="152" y="76"/>
                  <a:pt x="152" y="76"/>
                </a:cubicBezTo>
                <a:lnTo>
                  <a:pt x="152" y="75"/>
                </a:lnTo>
                <a:close/>
                <a:moveTo>
                  <a:pt x="63" y="156"/>
                </a:moveTo>
                <a:cubicBezTo>
                  <a:pt x="8" y="76"/>
                  <a:pt x="8" y="76"/>
                  <a:pt x="8" y="76"/>
                </a:cubicBezTo>
                <a:cubicBezTo>
                  <a:pt x="42" y="76"/>
                  <a:pt x="42" y="76"/>
                  <a:pt x="42" y="76"/>
                </a:cubicBezTo>
                <a:cubicBezTo>
                  <a:pt x="66" y="156"/>
                  <a:pt x="66" y="156"/>
                  <a:pt x="66" y="156"/>
                </a:cubicBezTo>
                <a:lnTo>
                  <a:pt x="63" y="156"/>
                </a:lnTo>
                <a:close/>
                <a:moveTo>
                  <a:pt x="73" y="156"/>
                </a:moveTo>
                <a:cubicBezTo>
                  <a:pt x="72" y="156"/>
                  <a:pt x="72" y="156"/>
                  <a:pt x="72" y="156"/>
                </a:cubicBezTo>
                <a:cubicBezTo>
                  <a:pt x="48" y="76"/>
                  <a:pt x="48" y="76"/>
                  <a:pt x="48" y="76"/>
                </a:cubicBezTo>
                <a:cubicBezTo>
                  <a:pt x="73" y="76"/>
                  <a:pt x="73" y="76"/>
                  <a:pt x="73" y="76"/>
                </a:cubicBezTo>
                <a:lnTo>
                  <a:pt x="73" y="156"/>
                </a:lnTo>
                <a:close/>
                <a:moveTo>
                  <a:pt x="41" y="73"/>
                </a:moveTo>
                <a:cubicBezTo>
                  <a:pt x="6" y="73"/>
                  <a:pt x="6" y="73"/>
                  <a:pt x="6" y="73"/>
                </a:cubicBezTo>
                <a:cubicBezTo>
                  <a:pt x="9" y="11"/>
                  <a:pt x="75" y="3"/>
                  <a:pt x="75" y="3"/>
                </a:cubicBezTo>
                <a:cubicBezTo>
                  <a:pt x="34" y="28"/>
                  <a:pt x="41" y="73"/>
                  <a:pt x="41" y="73"/>
                </a:cubicBezTo>
                <a:close/>
                <a:moveTo>
                  <a:pt x="76" y="4"/>
                </a:moveTo>
                <a:cubicBezTo>
                  <a:pt x="110" y="23"/>
                  <a:pt x="108" y="73"/>
                  <a:pt x="108" y="73"/>
                </a:cubicBezTo>
                <a:cubicBezTo>
                  <a:pt x="78" y="73"/>
                  <a:pt x="78" y="73"/>
                  <a:pt x="78" y="73"/>
                </a:cubicBezTo>
                <a:cubicBezTo>
                  <a:pt x="79" y="58"/>
                  <a:pt x="76" y="4"/>
                  <a:pt x="76" y="4"/>
                </a:cubicBezTo>
                <a:close/>
                <a:moveTo>
                  <a:pt x="79" y="156"/>
                </a:moveTo>
                <a:cubicBezTo>
                  <a:pt x="79" y="76"/>
                  <a:pt x="79" y="76"/>
                  <a:pt x="79" y="76"/>
                </a:cubicBezTo>
                <a:cubicBezTo>
                  <a:pt x="104" y="76"/>
                  <a:pt x="104" y="76"/>
                  <a:pt x="104" y="76"/>
                </a:cubicBezTo>
                <a:cubicBezTo>
                  <a:pt x="80" y="156"/>
                  <a:pt x="80" y="156"/>
                  <a:pt x="80" y="156"/>
                </a:cubicBezTo>
                <a:lnTo>
                  <a:pt x="79" y="156"/>
                </a:lnTo>
                <a:close/>
                <a:moveTo>
                  <a:pt x="89" y="156"/>
                </a:moveTo>
                <a:cubicBezTo>
                  <a:pt x="86" y="156"/>
                  <a:pt x="86" y="156"/>
                  <a:pt x="86" y="156"/>
                </a:cubicBezTo>
                <a:cubicBezTo>
                  <a:pt x="110" y="76"/>
                  <a:pt x="110" y="76"/>
                  <a:pt x="110" y="76"/>
                </a:cubicBezTo>
                <a:cubicBezTo>
                  <a:pt x="144" y="76"/>
                  <a:pt x="144" y="76"/>
                  <a:pt x="144" y="76"/>
                </a:cubicBezTo>
                <a:lnTo>
                  <a:pt x="89" y="156"/>
                </a:lnTo>
                <a:close/>
              </a:path>
            </a:pathLst>
          </a:custGeom>
          <a:solidFill>
            <a:schemeClr val="bg1">
              <a:alpha val="100000"/>
            </a:schemeClr>
          </a:solidFill>
          <a:ln w="9525">
            <a:noFill/>
          </a:ln>
        </p:spPr>
        <p:txBody>
          <a:bodyPr/>
          <a:lstStyle/>
          <a:p>
            <a:endParaRPr lang="zh-CN" altLang="en-US"/>
          </a:p>
        </p:txBody>
      </p:sp>
      <p:sp>
        <p:nvSpPr>
          <p:cNvPr id="55558" name="Freeform 266"/>
          <p:cNvSpPr>
            <a:spLocks noEditPoints="1"/>
          </p:cNvSpPr>
          <p:nvPr/>
        </p:nvSpPr>
        <p:spPr>
          <a:xfrm>
            <a:off x="2768600" y="4084638"/>
            <a:ext cx="322263" cy="434975"/>
          </a:xfrm>
          <a:custGeom>
            <a:avLst/>
            <a:gdLst/>
            <a:ahLst/>
            <a:cxnLst>
              <a:cxn ang="0">
                <a:pos x="441840602" y="177778565"/>
              </a:cxn>
              <a:cxn ang="0">
                <a:pos x="370739919" y="132065622"/>
              </a:cxn>
              <a:cxn ang="0">
                <a:pos x="431683683" y="66032811"/>
              </a:cxn>
              <a:cxn ang="0">
                <a:pos x="355505668" y="5079967"/>
              </a:cxn>
              <a:cxn ang="0">
                <a:pos x="304718822" y="76190491"/>
              </a:cxn>
              <a:cxn ang="0">
                <a:pos x="360583000" y="30477549"/>
              </a:cxn>
              <a:cxn ang="0">
                <a:pos x="406290260" y="66032811"/>
              </a:cxn>
              <a:cxn ang="0">
                <a:pos x="350426082" y="116825721"/>
              </a:cxn>
              <a:cxn ang="0">
                <a:pos x="345346496" y="177778565"/>
              </a:cxn>
              <a:cxn ang="0">
                <a:pos x="279325399" y="264128990"/>
              </a:cxn>
              <a:cxn ang="0">
                <a:pos x="360583000" y="980327723"/>
              </a:cxn>
              <a:cxn ang="0">
                <a:pos x="441840602" y="264128990"/>
              </a:cxn>
              <a:cxn ang="0">
                <a:pos x="101573692" y="777151577"/>
              </a:cxn>
              <a:cxn ang="0">
                <a:pos x="243775058" y="548577849"/>
              </a:cxn>
              <a:cxn ang="0">
                <a:pos x="391056009" y="706038799"/>
              </a:cxn>
              <a:cxn ang="0">
                <a:pos x="365662586" y="655245889"/>
              </a:cxn>
              <a:cxn ang="0">
                <a:pos x="365662586" y="751753995"/>
              </a:cxn>
              <a:cxn ang="0">
                <a:pos x="213302049" y="589213078"/>
              </a:cxn>
              <a:cxn ang="0">
                <a:pos x="71100683" y="614610660"/>
              </a:cxn>
              <a:cxn ang="0">
                <a:pos x="360583000" y="761911676"/>
              </a:cxn>
              <a:cxn ang="0">
                <a:pos x="284404985" y="817786806"/>
              </a:cxn>
              <a:cxn ang="0">
                <a:pos x="380899091" y="822866773"/>
              </a:cxn>
              <a:cxn ang="0">
                <a:pos x="375819505" y="777151577"/>
              </a:cxn>
              <a:cxn ang="0">
                <a:pos x="492627448" y="751753995"/>
              </a:cxn>
              <a:cxn ang="0">
                <a:pos x="375819505" y="777151577"/>
              </a:cxn>
              <a:cxn ang="0">
                <a:pos x="396133342" y="878739650"/>
              </a:cxn>
              <a:cxn ang="0">
                <a:pos x="477393197" y="863502003"/>
              </a:cxn>
              <a:cxn ang="0">
                <a:pos x="518020871" y="863502003"/>
              </a:cxn>
              <a:cxn ang="0">
                <a:pos x="502784366" y="797469192"/>
              </a:cxn>
              <a:cxn ang="0">
                <a:pos x="518020871" y="863502003"/>
              </a:cxn>
              <a:cxn ang="0">
                <a:pos x="558650798" y="848262101"/>
              </a:cxn>
              <a:cxn ang="0">
                <a:pos x="385976423" y="507942620"/>
              </a:cxn>
              <a:cxn ang="0">
                <a:pos x="629751481" y="462227423"/>
              </a:cxn>
              <a:cxn ang="0">
                <a:pos x="578964635" y="848262101"/>
              </a:cxn>
            </a:cxnLst>
            <a:rect l="0" t="0" r="0" b="0"/>
            <a:pathLst>
              <a:path w="143" h="193">
                <a:moveTo>
                  <a:pt x="87" y="52"/>
                </a:moveTo>
                <a:cubicBezTo>
                  <a:pt x="87" y="35"/>
                  <a:pt x="87" y="35"/>
                  <a:pt x="87" y="35"/>
                </a:cubicBezTo>
                <a:cubicBezTo>
                  <a:pt x="73" y="35"/>
                  <a:pt x="73" y="35"/>
                  <a:pt x="73" y="35"/>
                </a:cubicBezTo>
                <a:cubicBezTo>
                  <a:pt x="73" y="26"/>
                  <a:pt x="73" y="26"/>
                  <a:pt x="73" y="26"/>
                </a:cubicBezTo>
                <a:cubicBezTo>
                  <a:pt x="73" y="26"/>
                  <a:pt x="74" y="26"/>
                  <a:pt x="74" y="26"/>
                </a:cubicBezTo>
                <a:cubicBezTo>
                  <a:pt x="79" y="25"/>
                  <a:pt x="85" y="20"/>
                  <a:pt x="85" y="13"/>
                </a:cubicBezTo>
                <a:cubicBezTo>
                  <a:pt x="85" y="10"/>
                  <a:pt x="84" y="6"/>
                  <a:pt x="81" y="4"/>
                </a:cubicBezTo>
                <a:cubicBezTo>
                  <a:pt x="80" y="2"/>
                  <a:pt x="76" y="0"/>
                  <a:pt x="70" y="1"/>
                </a:cubicBezTo>
                <a:cubicBezTo>
                  <a:pt x="63" y="1"/>
                  <a:pt x="59" y="5"/>
                  <a:pt x="58" y="12"/>
                </a:cubicBezTo>
                <a:cubicBezTo>
                  <a:pt x="58" y="13"/>
                  <a:pt x="58" y="15"/>
                  <a:pt x="60" y="15"/>
                </a:cubicBezTo>
                <a:cubicBezTo>
                  <a:pt x="61" y="15"/>
                  <a:pt x="63" y="14"/>
                  <a:pt x="63" y="12"/>
                </a:cubicBezTo>
                <a:cubicBezTo>
                  <a:pt x="63" y="9"/>
                  <a:pt x="64" y="6"/>
                  <a:pt x="71" y="6"/>
                </a:cubicBezTo>
                <a:cubicBezTo>
                  <a:pt x="74" y="5"/>
                  <a:pt x="76" y="6"/>
                  <a:pt x="78" y="8"/>
                </a:cubicBezTo>
                <a:cubicBezTo>
                  <a:pt x="79" y="9"/>
                  <a:pt x="80" y="11"/>
                  <a:pt x="80" y="13"/>
                </a:cubicBezTo>
                <a:cubicBezTo>
                  <a:pt x="80" y="17"/>
                  <a:pt x="76" y="20"/>
                  <a:pt x="73" y="21"/>
                </a:cubicBezTo>
                <a:cubicBezTo>
                  <a:pt x="71" y="21"/>
                  <a:pt x="70" y="22"/>
                  <a:pt x="69" y="23"/>
                </a:cubicBezTo>
                <a:cubicBezTo>
                  <a:pt x="68" y="26"/>
                  <a:pt x="68" y="26"/>
                  <a:pt x="68" y="26"/>
                </a:cubicBezTo>
                <a:cubicBezTo>
                  <a:pt x="68" y="35"/>
                  <a:pt x="68" y="35"/>
                  <a:pt x="68" y="35"/>
                </a:cubicBezTo>
                <a:cubicBezTo>
                  <a:pt x="55" y="35"/>
                  <a:pt x="55" y="35"/>
                  <a:pt x="55" y="35"/>
                </a:cubicBezTo>
                <a:cubicBezTo>
                  <a:pt x="55" y="52"/>
                  <a:pt x="55" y="52"/>
                  <a:pt x="55" y="52"/>
                </a:cubicBezTo>
                <a:cubicBezTo>
                  <a:pt x="23" y="59"/>
                  <a:pt x="0" y="88"/>
                  <a:pt x="0" y="122"/>
                </a:cubicBezTo>
                <a:cubicBezTo>
                  <a:pt x="0" y="161"/>
                  <a:pt x="32" y="193"/>
                  <a:pt x="71" y="193"/>
                </a:cubicBezTo>
                <a:cubicBezTo>
                  <a:pt x="110" y="193"/>
                  <a:pt x="143" y="161"/>
                  <a:pt x="143" y="122"/>
                </a:cubicBezTo>
                <a:cubicBezTo>
                  <a:pt x="143" y="88"/>
                  <a:pt x="119" y="59"/>
                  <a:pt x="87" y="52"/>
                </a:cubicBezTo>
                <a:close/>
                <a:moveTo>
                  <a:pt x="51" y="168"/>
                </a:moveTo>
                <a:cubicBezTo>
                  <a:pt x="42" y="144"/>
                  <a:pt x="20" y="153"/>
                  <a:pt x="20" y="153"/>
                </a:cubicBezTo>
                <a:cubicBezTo>
                  <a:pt x="27" y="134"/>
                  <a:pt x="4" y="117"/>
                  <a:pt x="4" y="117"/>
                </a:cubicBezTo>
                <a:cubicBezTo>
                  <a:pt x="27" y="125"/>
                  <a:pt x="48" y="108"/>
                  <a:pt x="48" y="108"/>
                </a:cubicBezTo>
                <a:cubicBezTo>
                  <a:pt x="48" y="126"/>
                  <a:pt x="76" y="127"/>
                  <a:pt x="76" y="127"/>
                </a:cubicBezTo>
                <a:cubicBezTo>
                  <a:pt x="75" y="131"/>
                  <a:pt x="76" y="135"/>
                  <a:pt x="77" y="139"/>
                </a:cubicBezTo>
                <a:cubicBezTo>
                  <a:pt x="76" y="140"/>
                  <a:pt x="74" y="142"/>
                  <a:pt x="73" y="145"/>
                </a:cubicBezTo>
                <a:cubicBezTo>
                  <a:pt x="71" y="140"/>
                  <a:pt x="70" y="135"/>
                  <a:pt x="72" y="129"/>
                </a:cubicBezTo>
                <a:cubicBezTo>
                  <a:pt x="72" y="129"/>
                  <a:pt x="66" y="134"/>
                  <a:pt x="72" y="147"/>
                </a:cubicBezTo>
                <a:cubicBezTo>
                  <a:pt x="72" y="148"/>
                  <a:pt x="72" y="148"/>
                  <a:pt x="72" y="148"/>
                </a:cubicBezTo>
                <a:cubicBezTo>
                  <a:pt x="65" y="145"/>
                  <a:pt x="56" y="141"/>
                  <a:pt x="47" y="137"/>
                </a:cubicBezTo>
                <a:cubicBezTo>
                  <a:pt x="45" y="132"/>
                  <a:pt x="41" y="123"/>
                  <a:pt x="42" y="116"/>
                </a:cubicBezTo>
                <a:cubicBezTo>
                  <a:pt x="42" y="116"/>
                  <a:pt x="37" y="120"/>
                  <a:pt x="45" y="136"/>
                </a:cubicBezTo>
                <a:cubicBezTo>
                  <a:pt x="34" y="130"/>
                  <a:pt x="22" y="125"/>
                  <a:pt x="14" y="121"/>
                </a:cubicBezTo>
                <a:cubicBezTo>
                  <a:pt x="51" y="141"/>
                  <a:pt x="51" y="141"/>
                  <a:pt x="51" y="141"/>
                </a:cubicBezTo>
                <a:cubicBezTo>
                  <a:pt x="56" y="144"/>
                  <a:pt x="65" y="147"/>
                  <a:pt x="71" y="150"/>
                </a:cubicBezTo>
                <a:cubicBezTo>
                  <a:pt x="71" y="150"/>
                  <a:pt x="71" y="151"/>
                  <a:pt x="71" y="151"/>
                </a:cubicBezTo>
                <a:cubicBezTo>
                  <a:pt x="67" y="152"/>
                  <a:pt x="61" y="154"/>
                  <a:pt x="56" y="161"/>
                </a:cubicBezTo>
                <a:cubicBezTo>
                  <a:pt x="56" y="161"/>
                  <a:pt x="63" y="154"/>
                  <a:pt x="71" y="153"/>
                </a:cubicBezTo>
                <a:cubicBezTo>
                  <a:pt x="72" y="155"/>
                  <a:pt x="73" y="159"/>
                  <a:pt x="75" y="162"/>
                </a:cubicBezTo>
                <a:cubicBezTo>
                  <a:pt x="62" y="161"/>
                  <a:pt x="51" y="168"/>
                  <a:pt x="51" y="168"/>
                </a:cubicBezTo>
                <a:close/>
                <a:moveTo>
                  <a:pt x="74" y="153"/>
                </a:moveTo>
                <a:cubicBezTo>
                  <a:pt x="72" y="147"/>
                  <a:pt x="76" y="140"/>
                  <a:pt x="83" y="139"/>
                </a:cubicBezTo>
                <a:cubicBezTo>
                  <a:pt x="89" y="137"/>
                  <a:pt x="96" y="141"/>
                  <a:pt x="97" y="148"/>
                </a:cubicBezTo>
                <a:cubicBezTo>
                  <a:pt x="99" y="154"/>
                  <a:pt x="95" y="161"/>
                  <a:pt x="88" y="162"/>
                </a:cubicBezTo>
                <a:cubicBezTo>
                  <a:pt x="82" y="164"/>
                  <a:pt x="75" y="160"/>
                  <a:pt x="74" y="153"/>
                </a:cubicBezTo>
                <a:close/>
                <a:moveTo>
                  <a:pt x="88" y="179"/>
                </a:moveTo>
                <a:cubicBezTo>
                  <a:pt x="84" y="180"/>
                  <a:pt x="79" y="178"/>
                  <a:pt x="78" y="173"/>
                </a:cubicBezTo>
                <a:cubicBezTo>
                  <a:pt x="77" y="169"/>
                  <a:pt x="80" y="164"/>
                  <a:pt x="84" y="163"/>
                </a:cubicBezTo>
                <a:cubicBezTo>
                  <a:pt x="89" y="162"/>
                  <a:pt x="93" y="165"/>
                  <a:pt x="94" y="170"/>
                </a:cubicBezTo>
                <a:cubicBezTo>
                  <a:pt x="95" y="174"/>
                  <a:pt x="93" y="178"/>
                  <a:pt x="88" y="179"/>
                </a:cubicBezTo>
                <a:close/>
                <a:moveTo>
                  <a:pt x="102" y="170"/>
                </a:moveTo>
                <a:cubicBezTo>
                  <a:pt x="98" y="171"/>
                  <a:pt x="95" y="168"/>
                  <a:pt x="94" y="165"/>
                </a:cubicBezTo>
                <a:cubicBezTo>
                  <a:pt x="93" y="161"/>
                  <a:pt x="95" y="158"/>
                  <a:pt x="99" y="157"/>
                </a:cubicBezTo>
                <a:cubicBezTo>
                  <a:pt x="102" y="156"/>
                  <a:pt x="106" y="159"/>
                  <a:pt x="107" y="162"/>
                </a:cubicBezTo>
                <a:cubicBezTo>
                  <a:pt x="107" y="165"/>
                  <a:pt x="105" y="169"/>
                  <a:pt x="102" y="170"/>
                </a:cubicBezTo>
                <a:close/>
                <a:moveTo>
                  <a:pt x="114" y="167"/>
                </a:moveTo>
                <a:cubicBezTo>
                  <a:pt x="111" y="173"/>
                  <a:pt x="110" y="167"/>
                  <a:pt x="110" y="167"/>
                </a:cubicBezTo>
                <a:cubicBezTo>
                  <a:pt x="110" y="141"/>
                  <a:pt x="85" y="133"/>
                  <a:pt x="85" y="133"/>
                </a:cubicBezTo>
                <a:cubicBezTo>
                  <a:pt x="95" y="110"/>
                  <a:pt x="76" y="100"/>
                  <a:pt x="76" y="100"/>
                </a:cubicBezTo>
                <a:cubicBezTo>
                  <a:pt x="93" y="91"/>
                  <a:pt x="91" y="64"/>
                  <a:pt x="91" y="64"/>
                </a:cubicBezTo>
                <a:cubicBezTo>
                  <a:pt x="99" y="86"/>
                  <a:pt x="124" y="91"/>
                  <a:pt x="124" y="91"/>
                </a:cubicBezTo>
                <a:cubicBezTo>
                  <a:pt x="112" y="102"/>
                  <a:pt x="128" y="124"/>
                  <a:pt x="128" y="124"/>
                </a:cubicBezTo>
                <a:cubicBezTo>
                  <a:pt x="114" y="131"/>
                  <a:pt x="114" y="167"/>
                  <a:pt x="114" y="167"/>
                </a:cubicBezTo>
                <a:close/>
              </a:path>
            </a:pathLst>
          </a:custGeom>
          <a:solidFill>
            <a:schemeClr val="bg1">
              <a:alpha val="100000"/>
            </a:schemeClr>
          </a:solidFill>
          <a:ln w="9525">
            <a:noFill/>
          </a:ln>
        </p:spPr>
        <p:txBody>
          <a:bodyPr/>
          <a:lstStyle/>
          <a:p>
            <a:endParaRPr lang="zh-CN" altLang="en-US"/>
          </a:p>
        </p:txBody>
      </p:sp>
      <p:sp>
        <p:nvSpPr>
          <p:cNvPr id="55559" name="Freeform 267"/>
          <p:cNvSpPr/>
          <p:nvPr/>
        </p:nvSpPr>
        <p:spPr>
          <a:xfrm>
            <a:off x="3314700" y="4284663"/>
            <a:ext cx="92075" cy="182562"/>
          </a:xfrm>
          <a:custGeom>
            <a:avLst/>
            <a:gdLst/>
            <a:ahLst/>
            <a:cxnLst>
              <a:cxn ang="0">
                <a:pos x="136169942" y="330191550"/>
              </a:cxn>
              <a:cxn ang="0">
                <a:pos x="110952621" y="208273942"/>
              </a:cxn>
              <a:cxn ang="0">
                <a:pos x="166428931" y="101596880"/>
              </a:cxn>
              <a:cxn ang="0">
                <a:pos x="105908707" y="193035650"/>
              </a:cxn>
              <a:cxn ang="0">
                <a:pos x="55476310" y="0"/>
              </a:cxn>
              <a:cxn ang="0">
                <a:pos x="95823126" y="167636993"/>
              </a:cxn>
              <a:cxn ang="0">
                <a:pos x="0" y="132075719"/>
              </a:cxn>
              <a:cxn ang="0">
                <a:pos x="95823126" y="182875285"/>
              </a:cxn>
              <a:cxn ang="0">
                <a:pos x="131126029" y="325111368"/>
              </a:cxn>
              <a:cxn ang="0">
                <a:pos x="30258989" y="299712712"/>
              </a:cxn>
              <a:cxn ang="0">
                <a:pos x="131126029" y="340351914"/>
              </a:cxn>
              <a:cxn ang="0">
                <a:pos x="146255523" y="411469956"/>
              </a:cxn>
              <a:cxn ang="0">
                <a:pos x="141211610" y="350512278"/>
              </a:cxn>
              <a:cxn ang="0">
                <a:pos x="141211610" y="350512278"/>
              </a:cxn>
              <a:cxn ang="0">
                <a:pos x="206775747" y="253993327"/>
              </a:cxn>
              <a:cxn ang="0">
                <a:pos x="136169942" y="330191550"/>
              </a:cxn>
            </a:cxnLst>
            <a:rect l="0" t="0" r="0" b="0"/>
            <a:pathLst>
              <a:path w="41" h="81">
                <a:moveTo>
                  <a:pt x="27" y="65"/>
                </a:moveTo>
                <a:cubicBezTo>
                  <a:pt x="26" y="58"/>
                  <a:pt x="24" y="48"/>
                  <a:pt x="22" y="41"/>
                </a:cubicBezTo>
                <a:cubicBezTo>
                  <a:pt x="24" y="28"/>
                  <a:pt x="29" y="22"/>
                  <a:pt x="33" y="20"/>
                </a:cubicBezTo>
                <a:cubicBezTo>
                  <a:pt x="24" y="25"/>
                  <a:pt x="22" y="34"/>
                  <a:pt x="21" y="38"/>
                </a:cubicBezTo>
                <a:cubicBezTo>
                  <a:pt x="16" y="16"/>
                  <a:pt x="11" y="0"/>
                  <a:pt x="11" y="0"/>
                </a:cubicBezTo>
                <a:cubicBezTo>
                  <a:pt x="13" y="9"/>
                  <a:pt x="16" y="21"/>
                  <a:pt x="19" y="33"/>
                </a:cubicBezTo>
                <a:cubicBezTo>
                  <a:pt x="5" y="23"/>
                  <a:pt x="0" y="26"/>
                  <a:pt x="0" y="26"/>
                </a:cubicBezTo>
                <a:cubicBezTo>
                  <a:pt x="7" y="27"/>
                  <a:pt x="15" y="32"/>
                  <a:pt x="19" y="36"/>
                </a:cubicBezTo>
                <a:cubicBezTo>
                  <a:pt x="21" y="45"/>
                  <a:pt x="24" y="57"/>
                  <a:pt x="26" y="64"/>
                </a:cubicBezTo>
                <a:cubicBezTo>
                  <a:pt x="13" y="54"/>
                  <a:pt x="6" y="59"/>
                  <a:pt x="6" y="59"/>
                </a:cubicBezTo>
                <a:cubicBezTo>
                  <a:pt x="16" y="57"/>
                  <a:pt x="23" y="63"/>
                  <a:pt x="26" y="67"/>
                </a:cubicBezTo>
                <a:cubicBezTo>
                  <a:pt x="28" y="75"/>
                  <a:pt x="29" y="81"/>
                  <a:pt x="29" y="81"/>
                </a:cubicBezTo>
                <a:cubicBezTo>
                  <a:pt x="29" y="77"/>
                  <a:pt x="29" y="73"/>
                  <a:pt x="28" y="69"/>
                </a:cubicBezTo>
                <a:cubicBezTo>
                  <a:pt x="28" y="69"/>
                  <a:pt x="28" y="69"/>
                  <a:pt x="28" y="69"/>
                </a:cubicBezTo>
                <a:cubicBezTo>
                  <a:pt x="28" y="58"/>
                  <a:pt x="41" y="50"/>
                  <a:pt x="41" y="50"/>
                </a:cubicBezTo>
                <a:cubicBezTo>
                  <a:pt x="30" y="53"/>
                  <a:pt x="28" y="63"/>
                  <a:pt x="27" y="65"/>
                </a:cubicBezTo>
                <a:close/>
              </a:path>
            </a:pathLst>
          </a:custGeom>
          <a:solidFill>
            <a:schemeClr val="bg1">
              <a:alpha val="100000"/>
            </a:schemeClr>
          </a:solidFill>
          <a:ln w="9525">
            <a:noFill/>
          </a:ln>
        </p:spPr>
        <p:txBody>
          <a:bodyPr/>
          <a:lstStyle/>
          <a:p>
            <a:endParaRPr lang="zh-CN" altLang="en-US"/>
          </a:p>
        </p:txBody>
      </p:sp>
      <p:sp>
        <p:nvSpPr>
          <p:cNvPr id="55560" name="Freeform 268"/>
          <p:cNvSpPr/>
          <p:nvPr/>
        </p:nvSpPr>
        <p:spPr>
          <a:xfrm>
            <a:off x="3524250" y="4194175"/>
            <a:ext cx="239713" cy="88900"/>
          </a:xfrm>
          <a:custGeom>
            <a:avLst/>
            <a:gdLst/>
            <a:ahLst/>
            <a:cxnLst>
              <a:cxn ang="0">
                <a:pos x="516524979" y="0"/>
              </a:cxn>
              <a:cxn ang="0">
                <a:pos x="25570140" y="0"/>
              </a:cxn>
              <a:cxn ang="0">
                <a:pos x="0" y="25979315"/>
              </a:cxn>
              <a:cxn ang="0">
                <a:pos x="0" y="176667095"/>
              </a:cxn>
              <a:cxn ang="0">
                <a:pos x="25570140" y="202646410"/>
              </a:cxn>
              <a:cxn ang="0">
                <a:pos x="516524979" y="202646410"/>
              </a:cxn>
              <a:cxn ang="0">
                <a:pos x="542095119" y="176667095"/>
              </a:cxn>
              <a:cxn ang="0">
                <a:pos x="542095119" y="25979315"/>
              </a:cxn>
              <a:cxn ang="0">
                <a:pos x="516524979" y="0"/>
              </a:cxn>
            </a:cxnLst>
            <a:rect l="0" t="0" r="0" b="0"/>
            <a:pathLst>
              <a:path w="106" h="39">
                <a:moveTo>
                  <a:pt x="101" y="0"/>
                </a:moveTo>
                <a:cubicBezTo>
                  <a:pt x="5" y="0"/>
                  <a:pt x="5" y="0"/>
                  <a:pt x="5" y="0"/>
                </a:cubicBezTo>
                <a:cubicBezTo>
                  <a:pt x="2" y="0"/>
                  <a:pt x="0" y="3"/>
                  <a:pt x="0" y="5"/>
                </a:cubicBezTo>
                <a:cubicBezTo>
                  <a:pt x="0" y="34"/>
                  <a:pt x="0" y="34"/>
                  <a:pt x="0" y="34"/>
                </a:cubicBezTo>
                <a:cubicBezTo>
                  <a:pt x="0" y="37"/>
                  <a:pt x="2" y="39"/>
                  <a:pt x="5" y="39"/>
                </a:cubicBezTo>
                <a:cubicBezTo>
                  <a:pt x="101" y="39"/>
                  <a:pt x="101" y="39"/>
                  <a:pt x="101" y="39"/>
                </a:cubicBezTo>
                <a:cubicBezTo>
                  <a:pt x="104" y="39"/>
                  <a:pt x="106" y="37"/>
                  <a:pt x="106" y="34"/>
                </a:cubicBezTo>
                <a:cubicBezTo>
                  <a:pt x="106" y="5"/>
                  <a:pt x="106" y="5"/>
                  <a:pt x="106" y="5"/>
                </a:cubicBezTo>
                <a:cubicBezTo>
                  <a:pt x="106" y="3"/>
                  <a:pt x="104" y="0"/>
                  <a:pt x="101" y="0"/>
                </a:cubicBezTo>
                <a:close/>
              </a:path>
            </a:pathLst>
          </a:custGeom>
          <a:solidFill>
            <a:schemeClr val="bg1">
              <a:alpha val="100000"/>
            </a:schemeClr>
          </a:solidFill>
          <a:ln w="9525">
            <a:noFill/>
          </a:ln>
        </p:spPr>
        <p:txBody>
          <a:bodyPr/>
          <a:lstStyle/>
          <a:p>
            <a:endParaRPr lang="zh-CN" altLang="en-US"/>
          </a:p>
        </p:txBody>
      </p:sp>
      <p:sp>
        <p:nvSpPr>
          <p:cNvPr id="55561" name="Freeform 269"/>
          <p:cNvSpPr>
            <a:spLocks noEditPoints="1"/>
          </p:cNvSpPr>
          <p:nvPr/>
        </p:nvSpPr>
        <p:spPr>
          <a:xfrm>
            <a:off x="3371850" y="4291013"/>
            <a:ext cx="376238" cy="277812"/>
          </a:xfrm>
          <a:custGeom>
            <a:avLst/>
            <a:gdLst/>
            <a:ahLst/>
            <a:cxnLst>
              <a:cxn ang="0">
                <a:pos x="842556839" y="0"/>
              </a:cxn>
              <a:cxn ang="0">
                <a:pos x="421278420" y="0"/>
              </a:cxn>
              <a:cxn ang="0">
                <a:pos x="431430087" y="198956306"/>
              </a:cxn>
              <a:cxn ang="0">
                <a:pos x="431430087" y="198956306"/>
              </a:cxn>
              <a:cxn ang="0">
                <a:pos x="324842087" y="321390087"/>
              </a:cxn>
              <a:cxn ang="0">
                <a:pos x="162419917" y="326492342"/>
              </a:cxn>
              <a:cxn ang="0">
                <a:pos x="20303334" y="576464417"/>
              </a:cxn>
              <a:cxn ang="0">
                <a:pos x="10151667" y="576464417"/>
              </a:cxn>
              <a:cxn ang="0">
                <a:pos x="10151667" y="627477928"/>
              </a:cxn>
              <a:cxn ang="0">
                <a:pos x="40604416" y="627477928"/>
              </a:cxn>
              <a:cxn ang="0">
                <a:pos x="40604416" y="627477928"/>
              </a:cxn>
              <a:cxn ang="0">
                <a:pos x="334991501" y="627477928"/>
              </a:cxn>
              <a:cxn ang="0">
                <a:pos x="334991501" y="627477928"/>
              </a:cxn>
              <a:cxn ang="0">
                <a:pos x="334991501" y="627477928"/>
              </a:cxn>
              <a:cxn ang="0">
                <a:pos x="334991501" y="627477928"/>
              </a:cxn>
              <a:cxn ang="0">
                <a:pos x="558321422" y="627477928"/>
              </a:cxn>
              <a:cxn ang="0">
                <a:pos x="832405172" y="627477928"/>
              </a:cxn>
              <a:cxn ang="0">
                <a:pos x="842556839" y="576464417"/>
              </a:cxn>
              <a:cxn ang="0">
                <a:pos x="796876590" y="311187837"/>
              </a:cxn>
              <a:cxn ang="0">
                <a:pos x="842556839" y="0"/>
              </a:cxn>
              <a:cxn ang="0">
                <a:pos x="563397255" y="61218020"/>
              </a:cxn>
              <a:cxn ang="0">
                <a:pos x="563397255" y="56115765"/>
              </a:cxn>
              <a:cxn ang="0">
                <a:pos x="573548922" y="51013511"/>
              </a:cxn>
              <a:cxn ang="0">
                <a:pos x="664909422" y="51013511"/>
              </a:cxn>
              <a:cxn ang="0">
                <a:pos x="675061089" y="56115765"/>
              </a:cxn>
              <a:cxn ang="0">
                <a:pos x="675061089" y="61218020"/>
              </a:cxn>
              <a:cxn ang="0">
                <a:pos x="675061089" y="137738286"/>
              </a:cxn>
              <a:cxn ang="0">
                <a:pos x="675061089" y="142840541"/>
              </a:cxn>
              <a:cxn ang="0">
                <a:pos x="664909422" y="147942795"/>
              </a:cxn>
              <a:cxn ang="0">
                <a:pos x="573548922" y="147942795"/>
              </a:cxn>
              <a:cxn ang="0">
                <a:pos x="563397255" y="142840541"/>
              </a:cxn>
              <a:cxn ang="0">
                <a:pos x="563397255" y="137738286"/>
              </a:cxn>
              <a:cxn ang="0">
                <a:pos x="563397255" y="61218020"/>
              </a:cxn>
              <a:cxn ang="0">
                <a:pos x="461882836" y="25506755"/>
              </a:cxn>
              <a:cxn ang="0">
                <a:pos x="553245588" y="56115765"/>
              </a:cxn>
              <a:cxn ang="0">
                <a:pos x="553245588" y="142840541"/>
              </a:cxn>
              <a:cxn ang="0">
                <a:pos x="461882836" y="173449551"/>
              </a:cxn>
              <a:cxn ang="0">
                <a:pos x="461882836" y="25506755"/>
              </a:cxn>
              <a:cxn ang="0">
                <a:pos x="690288590" y="229565316"/>
              </a:cxn>
              <a:cxn ang="0">
                <a:pos x="664909422" y="270376576"/>
              </a:cxn>
              <a:cxn ang="0">
                <a:pos x="619229172" y="168347296"/>
              </a:cxn>
              <a:cxn ang="0">
                <a:pos x="573548922" y="270376576"/>
              </a:cxn>
              <a:cxn ang="0">
                <a:pos x="548169754" y="229565316"/>
              </a:cxn>
              <a:cxn ang="0">
                <a:pos x="472034503" y="234667571"/>
              </a:cxn>
              <a:cxn ang="0">
                <a:pos x="553245588" y="153042791"/>
              </a:cxn>
              <a:cxn ang="0">
                <a:pos x="563397255" y="158145046"/>
              </a:cxn>
              <a:cxn ang="0">
                <a:pos x="675061089" y="158145046"/>
              </a:cxn>
              <a:cxn ang="0">
                <a:pos x="685212756" y="153042791"/>
              </a:cxn>
              <a:cxn ang="0">
                <a:pos x="761345755" y="234667571"/>
              </a:cxn>
              <a:cxn ang="0">
                <a:pos x="690288590" y="229565316"/>
              </a:cxn>
              <a:cxn ang="0">
                <a:pos x="781649089" y="173449551"/>
              </a:cxn>
              <a:cxn ang="0">
                <a:pos x="685212756" y="147942795"/>
              </a:cxn>
              <a:cxn ang="0">
                <a:pos x="685212756" y="147942795"/>
              </a:cxn>
              <a:cxn ang="0">
                <a:pos x="685212756" y="56115765"/>
              </a:cxn>
              <a:cxn ang="0">
                <a:pos x="685212756" y="56115765"/>
              </a:cxn>
              <a:cxn ang="0">
                <a:pos x="781649089" y="25506755"/>
              </a:cxn>
              <a:cxn ang="0">
                <a:pos x="781649089" y="173449551"/>
              </a:cxn>
            </a:cxnLst>
            <a:rect l="0" t="0" r="0" b="0"/>
            <a:pathLst>
              <a:path w="167" h="123">
                <a:moveTo>
                  <a:pt x="166" y="0"/>
                </a:moveTo>
                <a:cubicBezTo>
                  <a:pt x="83" y="0"/>
                  <a:pt x="83" y="0"/>
                  <a:pt x="83" y="0"/>
                </a:cubicBezTo>
                <a:cubicBezTo>
                  <a:pt x="85" y="39"/>
                  <a:pt x="85" y="39"/>
                  <a:pt x="85" y="39"/>
                </a:cubicBezTo>
                <a:cubicBezTo>
                  <a:pt x="85" y="39"/>
                  <a:pt x="85" y="39"/>
                  <a:pt x="85" y="39"/>
                </a:cubicBezTo>
                <a:cubicBezTo>
                  <a:pt x="85" y="39"/>
                  <a:pt x="87" y="65"/>
                  <a:pt x="64" y="63"/>
                </a:cubicBezTo>
                <a:cubicBezTo>
                  <a:pt x="46" y="59"/>
                  <a:pt x="32" y="64"/>
                  <a:pt x="32" y="64"/>
                </a:cubicBezTo>
                <a:cubicBezTo>
                  <a:pt x="0" y="75"/>
                  <a:pt x="1" y="100"/>
                  <a:pt x="4" y="113"/>
                </a:cubicBezTo>
                <a:cubicBezTo>
                  <a:pt x="2" y="113"/>
                  <a:pt x="2" y="113"/>
                  <a:pt x="2" y="113"/>
                </a:cubicBezTo>
                <a:cubicBezTo>
                  <a:pt x="2" y="123"/>
                  <a:pt x="2" y="123"/>
                  <a:pt x="2" y="123"/>
                </a:cubicBezTo>
                <a:cubicBezTo>
                  <a:pt x="8" y="123"/>
                  <a:pt x="8" y="123"/>
                  <a:pt x="8" y="123"/>
                </a:cubicBezTo>
                <a:cubicBezTo>
                  <a:pt x="8" y="123"/>
                  <a:pt x="8" y="123"/>
                  <a:pt x="8"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112" y="100"/>
                  <a:pt x="110" y="123"/>
                  <a:pt x="110" y="123"/>
                </a:cubicBezTo>
                <a:cubicBezTo>
                  <a:pt x="164" y="123"/>
                  <a:pt x="164" y="123"/>
                  <a:pt x="164" y="123"/>
                </a:cubicBezTo>
                <a:cubicBezTo>
                  <a:pt x="166" y="113"/>
                  <a:pt x="166" y="113"/>
                  <a:pt x="166" y="113"/>
                </a:cubicBezTo>
                <a:cubicBezTo>
                  <a:pt x="167" y="92"/>
                  <a:pt x="161" y="71"/>
                  <a:pt x="157" y="61"/>
                </a:cubicBezTo>
                <a:lnTo>
                  <a:pt x="166" y="0"/>
                </a:lnTo>
                <a:close/>
                <a:moveTo>
                  <a:pt x="111" y="12"/>
                </a:moveTo>
                <a:cubicBezTo>
                  <a:pt x="111" y="12"/>
                  <a:pt x="111" y="12"/>
                  <a:pt x="111" y="11"/>
                </a:cubicBezTo>
                <a:cubicBezTo>
                  <a:pt x="112" y="11"/>
                  <a:pt x="112" y="10"/>
                  <a:pt x="113" y="10"/>
                </a:cubicBezTo>
                <a:cubicBezTo>
                  <a:pt x="131" y="10"/>
                  <a:pt x="131" y="10"/>
                  <a:pt x="131" y="10"/>
                </a:cubicBezTo>
                <a:cubicBezTo>
                  <a:pt x="132" y="10"/>
                  <a:pt x="133" y="11"/>
                  <a:pt x="133" y="11"/>
                </a:cubicBezTo>
                <a:cubicBezTo>
                  <a:pt x="133" y="12"/>
                  <a:pt x="133" y="12"/>
                  <a:pt x="133" y="12"/>
                </a:cubicBezTo>
                <a:cubicBezTo>
                  <a:pt x="133" y="27"/>
                  <a:pt x="133" y="27"/>
                  <a:pt x="133" y="27"/>
                </a:cubicBezTo>
                <a:cubicBezTo>
                  <a:pt x="133" y="27"/>
                  <a:pt x="133" y="28"/>
                  <a:pt x="133" y="28"/>
                </a:cubicBezTo>
                <a:cubicBezTo>
                  <a:pt x="133" y="29"/>
                  <a:pt x="132" y="29"/>
                  <a:pt x="131" y="29"/>
                </a:cubicBezTo>
                <a:cubicBezTo>
                  <a:pt x="113" y="29"/>
                  <a:pt x="113" y="29"/>
                  <a:pt x="113" y="29"/>
                </a:cubicBezTo>
                <a:cubicBezTo>
                  <a:pt x="112" y="29"/>
                  <a:pt x="112" y="29"/>
                  <a:pt x="111" y="28"/>
                </a:cubicBezTo>
                <a:cubicBezTo>
                  <a:pt x="111" y="28"/>
                  <a:pt x="111" y="27"/>
                  <a:pt x="111" y="27"/>
                </a:cubicBezTo>
                <a:lnTo>
                  <a:pt x="111" y="12"/>
                </a:lnTo>
                <a:close/>
                <a:moveTo>
                  <a:pt x="91" y="5"/>
                </a:moveTo>
                <a:cubicBezTo>
                  <a:pt x="98" y="5"/>
                  <a:pt x="105" y="8"/>
                  <a:pt x="109" y="11"/>
                </a:cubicBezTo>
                <a:cubicBezTo>
                  <a:pt x="109" y="28"/>
                  <a:pt x="109" y="28"/>
                  <a:pt x="109" y="28"/>
                </a:cubicBezTo>
                <a:cubicBezTo>
                  <a:pt x="98" y="34"/>
                  <a:pt x="91" y="34"/>
                  <a:pt x="91" y="34"/>
                </a:cubicBezTo>
                <a:lnTo>
                  <a:pt x="91" y="5"/>
                </a:lnTo>
                <a:close/>
                <a:moveTo>
                  <a:pt x="136" y="45"/>
                </a:moveTo>
                <a:cubicBezTo>
                  <a:pt x="131" y="53"/>
                  <a:pt x="131" y="53"/>
                  <a:pt x="131" y="53"/>
                </a:cubicBezTo>
                <a:cubicBezTo>
                  <a:pt x="122" y="33"/>
                  <a:pt x="122" y="33"/>
                  <a:pt x="122" y="33"/>
                </a:cubicBezTo>
                <a:cubicBezTo>
                  <a:pt x="113" y="53"/>
                  <a:pt x="113" y="53"/>
                  <a:pt x="113" y="53"/>
                </a:cubicBezTo>
                <a:cubicBezTo>
                  <a:pt x="108" y="45"/>
                  <a:pt x="108" y="45"/>
                  <a:pt x="108" y="45"/>
                </a:cubicBezTo>
                <a:cubicBezTo>
                  <a:pt x="93" y="46"/>
                  <a:pt x="93" y="46"/>
                  <a:pt x="93" y="46"/>
                </a:cubicBezTo>
                <a:cubicBezTo>
                  <a:pt x="109" y="30"/>
                  <a:pt x="109" y="30"/>
                  <a:pt x="109" y="30"/>
                </a:cubicBezTo>
                <a:cubicBezTo>
                  <a:pt x="110" y="30"/>
                  <a:pt x="111" y="31"/>
                  <a:pt x="111" y="31"/>
                </a:cubicBezTo>
                <a:cubicBezTo>
                  <a:pt x="133" y="31"/>
                  <a:pt x="133" y="31"/>
                  <a:pt x="133" y="31"/>
                </a:cubicBezTo>
                <a:cubicBezTo>
                  <a:pt x="134" y="31"/>
                  <a:pt x="134" y="31"/>
                  <a:pt x="135" y="30"/>
                </a:cubicBezTo>
                <a:cubicBezTo>
                  <a:pt x="150" y="46"/>
                  <a:pt x="150" y="46"/>
                  <a:pt x="150" y="46"/>
                </a:cubicBezTo>
                <a:lnTo>
                  <a:pt x="136" y="45"/>
                </a:lnTo>
                <a:close/>
                <a:moveTo>
                  <a:pt x="154" y="34"/>
                </a:moveTo>
                <a:cubicBezTo>
                  <a:pt x="154" y="34"/>
                  <a:pt x="146" y="34"/>
                  <a:pt x="135" y="29"/>
                </a:cubicBezTo>
                <a:cubicBezTo>
                  <a:pt x="135" y="29"/>
                  <a:pt x="135" y="29"/>
                  <a:pt x="135" y="29"/>
                </a:cubicBezTo>
                <a:cubicBezTo>
                  <a:pt x="135" y="11"/>
                  <a:pt x="135" y="11"/>
                  <a:pt x="135" y="11"/>
                </a:cubicBezTo>
                <a:cubicBezTo>
                  <a:pt x="135" y="11"/>
                  <a:pt x="135" y="11"/>
                  <a:pt x="135" y="11"/>
                </a:cubicBezTo>
                <a:cubicBezTo>
                  <a:pt x="140" y="8"/>
                  <a:pt x="147" y="5"/>
                  <a:pt x="154" y="5"/>
                </a:cubicBezTo>
                <a:lnTo>
                  <a:pt x="154" y="34"/>
                </a:lnTo>
                <a:close/>
              </a:path>
            </a:pathLst>
          </a:custGeom>
          <a:solidFill>
            <a:schemeClr val="bg1">
              <a:alpha val="100000"/>
            </a:schemeClr>
          </a:solidFill>
          <a:ln w="9525">
            <a:noFill/>
          </a:ln>
        </p:spPr>
        <p:txBody>
          <a:bodyPr/>
          <a:lstStyle/>
          <a:p>
            <a:endParaRPr lang="zh-CN" altLang="en-US"/>
          </a:p>
        </p:txBody>
      </p:sp>
      <p:sp>
        <p:nvSpPr>
          <p:cNvPr id="55562" name="Freeform 270"/>
          <p:cNvSpPr/>
          <p:nvPr/>
        </p:nvSpPr>
        <p:spPr>
          <a:xfrm>
            <a:off x="4140200" y="4379913"/>
            <a:ext cx="25400" cy="36512"/>
          </a:xfrm>
          <a:custGeom>
            <a:avLst/>
            <a:gdLst/>
            <a:ahLst/>
            <a:cxnLst>
              <a:cxn ang="0">
                <a:pos x="31992455" y="0"/>
              </a:cxn>
              <a:cxn ang="0">
                <a:pos x="10663382" y="10415048"/>
              </a:cxn>
              <a:cxn ang="0">
                <a:pos x="0" y="41662474"/>
              </a:cxn>
              <a:cxn ang="0">
                <a:pos x="10663382" y="72907618"/>
              </a:cxn>
              <a:cxn ang="0">
                <a:pos x="31992455" y="83322666"/>
              </a:cxn>
              <a:cxn ang="0">
                <a:pos x="53319218" y="72907618"/>
              </a:cxn>
              <a:cxn ang="0">
                <a:pos x="58650909" y="41662474"/>
              </a:cxn>
              <a:cxn ang="0">
                <a:pos x="53319218" y="10415048"/>
              </a:cxn>
              <a:cxn ang="0">
                <a:pos x="31992455" y="0"/>
              </a:cxn>
            </a:cxnLst>
            <a:rect l="0" t="0" r="0" b="0"/>
            <a:pathLst>
              <a:path w="11" h="16">
                <a:moveTo>
                  <a:pt x="6" y="0"/>
                </a:moveTo>
                <a:cubicBezTo>
                  <a:pt x="4" y="0"/>
                  <a:pt x="3" y="0"/>
                  <a:pt x="2" y="2"/>
                </a:cubicBezTo>
                <a:cubicBezTo>
                  <a:pt x="1" y="3"/>
                  <a:pt x="0" y="5"/>
                  <a:pt x="0" y="8"/>
                </a:cubicBezTo>
                <a:cubicBezTo>
                  <a:pt x="0" y="10"/>
                  <a:pt x="1" y="12"/>
                  <a:pt x="2" y="14"/>
                </a:cubicBezTo>
                <a:cubicBezTo>
                  <a:pt x="3" y="15"/>
                  <a:pt x="4" y="16"/>
                  <a:pt x="6" y="16"/>
                </a:cubicBezTo>
                <a:cubicBezTo>
                  <a:pt x="8" y="16"/>
                  <a:pt x="9" y="15"/>
                  <a:pt x="10" y="14"/>
                </a:cubicBezTo>
                <a:cubicBezTo>
                  <a:pt x="11" y="12"/>
                  <a:pt x="11" y="10"/>
                  <a:pt x="11" y="8"/>
                </a:cubicBezTo>
                <a:cubicBezTo>
                  <a:pt x="11" y="5"/>
                  <a:pt x="11" y="3"/>
                  <a:pt x="10" y="2"/>
                </a:cubicBezTo>
                <a:cubicBezTo>
                  <a:pt x="9" y="0"/>
                  <a:pt x="8" y="0"/>
                  <a:pt x="6" y="0"/>
                </a:cubicBezTo>
                <a:close/>
              </a:path>
            </a:pathLst>
          </a:custGeom>
          <a:solidFill>
            <a:schemeClr val="bg1">
              <a:alpha val="100000"/>
            </a:schemeClr>
          </a:solidFill>
          <a:ln w="9525">
            <a:noFill/>
          </a:ln>
        </p:spPr>
        <p:txBody>
          <a:bodyPr/>
          <a:lstStyle/>
          <a:p>
            <a:endParaRPr lang="zh-CN" altLang="en-US"/>
          </a:p>
        </p:txBody>
      </p:sp>
      <p:sp>
        <p:nvSpPr>
          <p:cNvPr id="55563" name="Freeform 271"/>
          <p:cNvSpPr/>
          <p:nvPr/>
        </p:nvSpPr>
        <p:spPr>
          <a:xfrm>
            <a:off x="4305300" y="4376738"/>
            <a:ext cx="22225" cy="12700"/>
          </a:xfrm>
          <a:custGeom>
            <a:avLst/>
            <a:gdLst/>
            <a:ahLst/>
            <a:cxnLst>
              <a:cxn ang="0">
                <a:pos x="24698643" y="0"/>
              </a:cxn>
              <a:cxn ang="0">
                <a:pos x="4940618" y="12903200"/>
              </a:cxn>
              <a:cxn ang="0">
                <a:pos x="0" y="32258000"/>
              </a:cxn>
              <a:cxn ang="0">
                <a:pos x="49395063" y="32258000"/>
              </a:cxn>
              <a:cxn ang="0">
                <a:pos x="39516050" y="12903200"/>
              </a:cxn>
              <a:cxn ang="0">
                <a:pos x="24698643" y="0"/>
              </a:cxn>
            </a:cxnLst>
            <a:rect l="0" t="0" r="0" b="0"/>
            <a:pathLst>
              <a:path w="10" h="5">
                <a:moveTo>
                  <a:pt x="5" y="0"/>
                </a:moveTo>
                <a:cubicBezTo>
                  <a:pt x="3" y="0"/>
                  <a:pt x="2" y="1"/>
                  <a:pt x="1" y="2"/>
                </a:cubicBezTo>
                <a:cubicBezTo>
                  <a:pt x="0" y="2"/>
                  <a:pt x="0" y="4"/>
                  <a:pt x="0" y="5"/>
                </a:cubicBezTo>
                <a:cubicBezTo>
                  <a:pt x="10" y="5"/>
                  <a:pt x="10" y="5"/>
                  <a:pt x="10" y="5"/>
                </a:cubicBezTo>
                <a:cubicBezTo>
                  <a:pt x="10" y="4"/>
                  <a:pt x="9" y="2"/>
                  <a:pt x="8" y="2"/>
                </a:cubicBezTo>
                <a:cubicBezTo>
                  <a:pt x="8" y="1"/>
                  <a:pt x="6" y="0"/>
                  <a:pt x="5" y="0"/>
                </a:cubicBezTo>
                <a:close/>
              </a:path>
            </a:pathLst>
          </a:custGeom>
          <a:solidFill>
            <a:schemeClr val="bg1">
              <a:alpha val="100000"/>
            </a:schemeClr>
          </a:solidFill>
          <a:ln w="9525">
            <a:noFill/>
          </a:ln>
        </p:spPr>
        <p:txBody>
          <a:bodyPr/>
          <a:lstStyle/>
          <a:p>
            <a:endParaRPr lang="zh-CN" altLang="en-US"/>
          </a:p>
        </p:txBody>
      </p:sp>
      <p:sp>
        <p:nvSpPr>
          <p:cNvPr id="55564" name="Freeform 272"/>
          <p:cNvSpPr>
            <a:spLocks noEditPoints="1"/>
          </p:cNvSpPr>
          <p:nvPr/>
        </p:nvSpPr>
        <p:spPr>
          <a:xfrm>
            <a:off x="3979863" y="4213225"/>
            <a:ext cx="423862" cy="371475"/>
          </a:xfrm>
          <a:custGeom>
            <a:avLst/>
            <a:gdLst/>
            <a:ahLst/>
            <a:cxnLst>
              <a:cxn ang="0">
                <a:pos x="955632952" y="248363682"/>
              </a:cxn>
              <a:cxn ang="0">
                <a:pos x="691309904" y="5067820"/>
              </a:cxn>
              <a:cxn ang="0">
                <a:pos x="513398338" y="96304331"/>
              </a:cxn>
              <a:cxn ang="0">
                <a:pos x="477816476" y="141921461"/>
              </a:cxn>
              <a:cxn ang="0">
                <a:pos x="442234614" y="96304331"/>
              </a:cxn>
              <a:cxn ang="0">
                <a:pos x="264323049" y="5067820"/>
              </a:cxn>
              <a:cxn ang="0">
                <a:pos x="0" y="248363682"/>
              </a:cxn>
              <a:cxn ang="0">
                <a:pos x="0" y="273707283"/>
              </a:cxn>
              <a:cxn ang="0">
                <a:pos x="452400538" y="821119597"/>
              </a:cxn>
              <a:cxn ang="0">
                <a:pos x="477816476" y="836325307"/>
              </a:cxn>
              <a:cxn ang="0">
                <a:pos x="503232414" y="821119597"/>
              </a:cxn>
              <a:cxn ang="0">
                <a:pos x="955632952" y="273707283"/>
              </a:cxn>
              <a:cxn ang="0">
                <a:pos x="955632952" y="248363682"/>
              </a:cxn>
              <a:cxn ang="0">
                <a:pos x="289738987" y="491657294"/>
              </a:cxn>
              <a:cxn ang="0">
                <a:pos x="127079690" y="491657294"/>
              </a:cxn>
              <a:cxn ang="0">
                <a:pos x="127079690" y="273707283"/>
              </a:cxn>
              <a:cxn ang="0">
                <a:pos x="193159324" y="273707283"/>
              </a:cxn>
              <a:cxn ang="0">
                <a:pos x="193159324" y="435902273"/>
              </a:cxn>
              <a:cxn ang="0">
                <a:pos x="289738987" y="435902273"/>
              </a:cxn>
              <a:cxn ang="0">
                <a:pos x="289738987" y="491657294"/>
              </a:cxn>
              <a:cxn ang="0">
                <a:pos x="452400538" y="471383764"/>
              </a:cxn>
              <a:cxn ang="0">
                <a:pos x="391402738" y="496727365"/>
              </a:cxn>
              <a:cxn ang="0">
                <a:pos x="330404938" y="471383764"/>
              </a:cxn>
              <a:cxn ang="0">
                <a:pos x="304989000" y="415628744"/>
              </a:cxn>
              <a:cxn ang="0">
                <a:pos x="330404938" y="354803652"/>
              </a:cxn>
              <a:cxn ang="0">
                <a:pos x="391402738" y="329462303"/>
              </a:cxn>
              <a:cxn ang="0">
                <a:pos x="452400538" y="354803652"/>
              </a:cxn>
              <a:cxn ang="0">
                <a:pos x="477816476" y="415628744"/>
              </a:cxn>
              <a:cxn ang="0">
                <a:pos x="452400538" y="471383764"/>
              </a:cxn>
              <a:cxn ang="0">
                <a:pos x="609978001" y="491657294"/>
              </a:cxn>
              <a:cxn ang="0">
                <a:pos x="538814276" y="491657294"/>
              </a:cxn>
              <a:cxn ang="0">
                <a:pos x="487982400" y="334530123"/>
              </a:cxn>
              <a:cxn ang="0">
                <a:pos x="543898366" y="334530123"/>
              </a:cxn>
              <a:cxn ang="0">
                <a:pos x="574396138" y="425766634"/>
              </a:cxn>
              <a:cxn ang="0">
                <a:pos x="599812076" y="334530123"/>
              </a:cxn>
              <a:cxn ang="0">
                <a:pos x="660809876" y="334530123"/>
              </a:cxn>
              <a:cxn ang="0">
                <a:pos x="609978001" y="491657294"/>
              </a:cxn>
              <a:cxn ang="0">
                <a:pos x="737057690" y="446040164"/>
              </a:cxn>
              <a:cxn ang="0">
                <a:pos x="762473628" y="456178054"/>
              </a:cxn>
              <a:cxn ang="0">
                <a:pos x="772639552" y="451107983"/>
              </a:cxn>
              <a:cxn ang="0">
                <a:pos x="782805476" y="446040164"/>
              </a:cxn>
              <a:cxn ang="0">
                <a:pos x="838721442" y="446040164"/>
              </a:cxn>
              <a:cxn ang="0">
                <a:pos x="808221414" y="481521655"/>
              </a:cxn>
              <a:cxn ang="0">
                <a:pos x="757389539" y="496727365"/>
              </a:cxn>
              <a:cxn ang="0">
                <a:pos x="691309904" y="471383764"/>
              </a:cxn>
              <a:cxn ang="0">
                <a:pos x="670975801" y="410558673"/>
              </a:cxn>
              <a:cxn ang="0">
                <a:pos x="696391738" y="354803652"/>
              </a:cxn>
              <a:cxn ang="0">
                <a:pos x="757389539" y="329462303"/>
              </a:cxn>
              <a:cxn ang="0">
                <a:pos x="818387339" y="359873723"/>
              </a:cxn>
              <a:cxn ang="0">
                <a:pos x="843803277" y="430834454"/>
              </a:cxn>
              <a:cxn ang="0">
                <a:pos x="726891766" y="430834454"/>
              </a:cxn>
              <a:cxn ang="0">
                <a:pos x="737057690" y="446040164"/>
              </a:cxn>
            </a:cxnLst>
            <a:rect l="0" t="0" r="0" b="0"/>
            <a:pathLst>
              <a:path w="188" h="165">
                <a:moveTo>
                  <a:pt x="188" y="49"/>
                </a:moveTo>
                <a:cubicBezTo>
                  <a:pt x="186" y="21"/>
                  <a:pt x="163" y="0"/>
                  <a:pt x="136" y="1"/>
                </a:cubicBezTo>
                <a:cubicBezTo>
                  <a:pt x="122" y="2"/>
                  <a:pt x="110" y="9"/>
                  <a:pt x="101" y="19"/>
                </a:cubicBezTo>
                <a:cubicBezTo>
                  <a:pt x="99" y="22"/>
                  <a:pt x="96" y="25"/>
                  <a:pt x="94" y="28"/>
                </a:cubicBezTo>
                <a:cubicBezTo>
                  <a:pt x="92" y="25"/>
                  <a:pt x="89" y="22"/>
                  <a:pt x="87" y="19"/>
                </a:cubicBezTo>
                <a:cubicBezTo>
                  <a:pt x="78" y="9"/>
                  <a:pt x="66" y="2"/>
                  <a:pt x="52" y="1"/>
                </a:cubicBezTo>
                <a:cubicBezTo>
                  <a:pt x="25" y="0"/>
                  <a:pt x="1" y="21"/>
                  <a:pt x="0" y="49"/>
                </a:cubicBezTo>
                <a:cubicBezTo>
                  <a:pt x="0" y="50"/>
                  <a:pt x="0" y="52"/>
                  <a:pt x="0" y="54"/>
                </a:cubicBezTo>
                <a:cubicBezTo>
                  <a:pt x="0" y="72"/>
                  <a:pt x="11" y="119"/>
                  <a:pt x="89" y="162"/>
                </a:cubicBezTo>
                <a:cubicBezTo>
                  <a:pt x="91" y="163"/>
                  <a:pt x="92" y="164"/>
                  <a:pt x="94" y="165"/>
                </a:cubicBezTo>
                <a:cubicBezTo>
                  <a:pt x="96" y="164"/>
                  <a:pt x="97" y="163"/>
                  <a:pt x="99" y="162"/>
                </a:cubicBezTo>
                <a:cubicBezTo>
                  <a:pt x="177" y="119"/>
                  <a:pt x="187" y="72"/>
                  <a:pt x="188" y="54"/>
                </a:cubicBezTo>
                <a:cubicBezTo>
                  <a:pt x="188" y="52"/>
                  <a:pt x="188" y="50"/>
                  <a:pt x="188" y="49"/>
                </a:cubicBezTo>
                <a:close/>
                <a:moveTo>
                  <a:pt x="57" y="97"/>
                </a:moveTo>
                <a:cubicBezTo>
                  <a:pt x="25" y="97"/>
                  <a:pt x="25" y="97"/>
                  <a:pt x="25" y="97"/>
                </a:cubicBezTo>
                <a:cubicBezTo>
                  <a:pt x="25" y="54"/>
                  <a:pt x="25" y="54"/>
                  <a:pt x="25" y="54"/>
                </a:cubicBezTo>
                <a:cubicBezTo>
                  <a:pt x="38" y="54"/>
                  <a:pt x="38" y="54"/>
                  <a:pt x="38" y="54"/>
                </a:cubicBezTo>
                <a:cubicBezTo>
                  <a:pt x="38" y="86"/>
                  <a:pt x="38" y="86"/>
                  <a:pt x="38" y="86"/>
                </a:cubicBezTo>
                <a:cubicBezTo>
                  <a:pt x="57" y="86"/>
                  <a:pt x="57" y="86"/>
                  <a:pt x="57" y="86"/>
                </a:cubicBezTo>
                <a:lnTo>
                  <a:pt x="57" y="97"/>
                </a:lnTo>
                <a:close/>
                <a:moveTo>
                  <a:pt x="89" y="93"/>
                </a:moveTo>
                <a:cubicBezTo>
                  <a:pt x="86" y="96"/>
                  <a:pt x="82" y="98"/>
                  <a:pt x="77" y="98"/>
                </a:cubicBezTo>
                <a:cubicBezTo>
                  <a:pt x="72" y="98"/>
                  <a:pt x="68" y="96"/>
                  <a:pt x="65" y="93"/>
                </a:cubicBezTo>
                <a:cubicBezTo>
                  <a:pt x="61" y="90"/>
                  <a:pt x="60" y="86"/>
                  <a:pt x="60" y="82"/>
                </a:cubicBezTo>
                <a:cubicBezTo>
                  <a:pt x="60" y="77"/>
                  <a:pt x="61" y="73"/>
                  <a:pt x="65" y="70"/>
                </a:cubicBezTo>
                <a:cubicBezTo>
                  <a:pt x="68" y="67"/>
                  <a:pt x="72" y="65"/>
                  <a:pt x="77" y="65"/>
                </a:cubicBezTo>
                <a:cubicBezTo>
                  <a:pt x="82" y="65"/>
                  <a:pt x="86" y="67"/>
                  <a:pt x="89" y="70"/>
                </a:cubicBezTo>
                <a:cubicBezTo>
                  <a:pt x="92" y="73"/>
                  <a:pt x="94" y="77"/>
                  <a:pt x="94" y="82"/>
                </a:cubicBezTo>
                <a:cubicBezTo>
                  <a:pt x="94" y="86"/>
                  <a:pt x="92" y="90"/>
                  <a:pt x="89" y="93"/>
                </a:cubicBezTo>
                <a:close/>
                <a:moveTo>
                  <a:pt x="120" y="97"/>
                </a:moveTo>
                <a:cubicBezTo>
                  <a:pt x="106" y="97"/>
                  <a:pt x="106" y="97"/>
                  <a:pt x="106" y="97"/>
                </a:cubicBezTo>
                <a:cubicBezTo>
                  <a:pt x="96" y="66"/>
                  <a:pt x="96" y="66"/>
                  <a:pt x="96" y="66"/>
                </a:cubicBezTo>
                <a:cubicBezTo>
                  <a:pt x="107" y="66"/>
                  <a:pt x="107" y="66"/>
                  <a:pt x="107" y="66"/>
                </a:cubicBezTo>
                <a:cubicBezTo>
                  <a:pt x="113" y="84"/>
                  <a:pt x="113" y="84"/>
                  <a:pt x="113" y="84"/>
                </a:cubicBezTo>
                <a:cubicBezTo>
                  <a:pt x="118" y="66"/>
                  <a:pt x="118" y="66"/>
                  <a:pt x="118" y="66"/>
                </a:cubicBezTo>
                <a:cubicBezTo>
                  <a:pt x="130" y="66"/>
                  <a:pt x="130" y="66"/>
                  <a:pt x="130" y="66"/>
                </a:cubicBezTo>
                <a:lnTo>
                  <a:pt x="120" y="97"/>
                </a:lnTo>
                <a:close/>
                <a:moveTo>
                  <a:pt x="145" y="88"/>
                </a:moveTo>
                <a:cubicBezTo>
                  <a:pt x="146" y="89"/>
                  <a:pt x="148" y="90"/>
                  <a:pt x="150" y="90"/>
                </a:cubicBezTo>
                <a:cubicBezTo>
                  <a:pt x="151" y="90"/>
                  <a:pt x="151" y="90"/>
                  <a:pt x="152" y="89"/>
                </a:cubicBezTo>
                <a:cubicBezTo>
                  <a:pt x="153" y="89"/>
                  <a:pt x="153" y="88"/>
                  <a:pt x="154" y="88"/>
                </a:cubicBezTo>
                <a:cubicBezTo>
                  <a:pt x="165" y="88"/>
                  <a:pt x="165" y="88"/>
                  <a:pt x="165" y="88"/>
                </a:cubicBezTo>
                <a:cubicBezTo>
                  <a:pt x="164" y="91"/>
                  <a:pt x="162" y="94"/>
                  <a:pt x="159" y="95"/>
                </a:cubicBezTo>
                <a:cubicBezTo>
                  <a:pt x="156" y="97"/>
                  <a:pt x="152" y="98"/>
                  <a:pt x="149" y="98"/>
                </a:cubicBezTo>
                <a:cubicBezTo>
                  <a:pt x="144" y="98"/>
                  <a:pt x="140" y="96"/>
                  <a:pt x="136" y="93"/>
                </a:cubicBezTo>
                <a:cubicBezTo>
                  <a:pt x="133" y="90"/>
                  <a:pt x="132" y="86"/>
                  <a:pt x="132" y="81"/>
                </a:cubicBezTo>
                <a:cubicBezTo>
                  <a:pt x="132" y="77"/>
                  <a:pt x="133" y="73"/>
                  <a:pt x="137" y="70"/>
                </a:cubicBezTo>
                <a:cubicBezTo>
                  <a:pt x="140" y="67"/>
                  <a:pt x="144" y="65"/>
                  <a:pt x="149" y="65"/>
                </a:cubicBezTo>
                <a:cubicBezTo>
                  <a:pt x="154" y="65"/>
                  <a:pt x="158" y="67"/>
                  <a:pt x="161" y="71"/>
                </a:cubicBezTo>
                <a:cubicBezTo>
                  <a:pt x="164" y="74"/>
                  <a:pt x="166" y="79"/>
                  <a:pt x="166" y="85"/>
                </a:cubicBezTo>
                <a:cubicBezTo>
                  <a:pt x="143" y="85"/>
                  <a:pt x="143" y="85"/>
                  <a:pt x="143" y="85"/>
                </a:cubicBezTo>
                <a:cubicBezTo>
                  <a:pt x="144" y="86"/>
                  <a:pt x="144" y="88"/>
                  <a:pt x="145" y="88"/>
                </a:cubicBezTo>
                <a:close/>
              </a:path>
            </a:pathLst>
          </a:custGeom>
          <a:solidFill>
            <a:schemeClr val="bg1">
              <a:alpha val="100000"/>
            </a:schemeClr>
          </a:solidFill>
          <a:ln w="9525">
            <a:noFill/>
          </a:ln>
        </p:spPr>
        <p:txBody>
          <a:bodyPr/>
          <a:lstStyle/>
          <a:p>
            <a:endParaRPr lang="zh-CN" altLang="en-US"/>
          </a:p>
        </p:txBody>
      </p:sp>
      <p:sp>
        <p:nvSpPr>
          <p:cNvPr id="55565" name="Freeform 273"/>
          <p:cNvSpPr>
            <a:spLocks noEditPoints="1"/>
          </p:cNvSpPr>
          <p:nvPr/>
        </p:nvSpPr>
        <p:spPr>
          <a:xfrm>
            <a:off x="4622800" y="4130675"/>
            <a:ext cx="382588" cy="430213"/>
          </a:xfrm>
          <a:custGeom>
            <a:avLst/>
            <a:gdLst/>
            <a:ahLst/>
            <a:cxnLst>
              <a:cxn ang="0">
                <a:pos x="314019228" y="461426085"/>
              </a:cxn>
              <a:cxn ang="0">
                <a:pos x="212721179" y="117919119"/>
              </a:cxn>
              <a:cxn ang="0">
                <a:pos x="298823733" y="87158890"/>
              </a:cxn>
              <a:cxn ang="0">
                <a:pos x="212721179" y="0"/>
              </a:cxn>
              <a:cxn ang="0">
                <a:pos x="182332439" y="87158890"/>
              </a:cxn>
              <a:cxn ang="0">
                <a:pos x="101295799" y="117919119"/>
              </a:cxn>
              <a:cxn ang="0">
                <a:pos x="182332439" y="256348077"/>
              </a:cxn>
              <a:cxn ang="0">
                <a:pos x="40518320" y="599855043"/>
              </a:cxn>
              <a:cxn ang="0">
                <a:pos x="800241315" y="974122239"/>
              </a:cxn>
              <a:cxn ang="0">
                <a:pos x="861018795" y="656251439"/>
              </a:cxn>
              <a:cxn ang="0">
                <a:pos x="197527934" y="569092549"/>
              </a:cxn>
              <a:cxn ang="0">
                <a:pos x="197527934" y="476807332"/>
              </a:cxn>
              <a:cxn ang="0">
                <a:pos x="197527934" y="569092549"/>
              </a:cxn>
              <a:cxn ang="0">
                <a:pos x="739463836" y="728029081"/>
              </a:cxn>
              <a:cxn ang="0">
                <a:pos x="678686356" y="666504094"/>
              </a:cxn>
              <a:cxn ang="0">
                <a:pos x="536869987" y="728029081"/>
              </a:cxn>
              <a:cxn ang="0">
                <a:pos x="476092507" y="666504094"/>
              </a:cxn>
              <a:cxn ang="0">
                <a:pos x="410249112" y="938233417"/>
              </a:cxn>
              <a:cxn ang="0">
                <a:pos x="465962927" y="871582102"/>
              </a:cxn>
              <a:cxn ang="0">
                <a:pos x="465962927" y="861329447"/>
              </a:cxn>
              <a:cxn ang="0">
                <a:pos x="410249112" y="804933052"/>
              </a:cxn>
              <a:cxn ang="0">
                <a:pos x="465962927" y="861329447"/>
              </a:cxn>
              <a:cxn ang="0">
                <a:pos x="410249112" y="794678132"/>
              </a:cxn>
              <a:cxn ang="0">
                <a:pos x="465962927" y="738281736"/>
              </a:cxn>
              <a:cxn ang="0">
                <a:pos x="465962927" y="728029081"/>
              </a:cxn>
              <a:cxn ang="0">
                <a:pos x="465962927" y="666504094"/>
              </a:cxn>
              <a:cxn ang="0">
                <a:pos x="536869987" y="938233417"/>
              </a:cxn>
              <a:cxn ang="0">
                <a:pos x="476092507" y="871582102"/>
              </a:cxn>
              <a:cxn ang="0">
                <a:pos x="536869987" y="938233417"/>
              </a:cxn>
              <a:cxn ang="0">
                <a:pos x="476092507" y="861329447"/>
              </a:cxn>
              <a:cxn ang="0">
                <a:pos x="536869987" y="804933052"/>
              </a:cxn>
              <a:cxn ang="0">
                <a:pos x="536869987" y="794678132"/>
              </a:cxn>
              <a:cxn ang="0">
                <a:pos x="476092507" y="738281736"/>
              </a:cxn>
              <a:cxn ang="0">
                <a:pos x="536869987" y="794678132"/>
              </a:cxn>
              <a:cxn ang="0">
                <a:pos x="612842962" y="938233417"/>
              </a:cxn>
              <a:cxn ang="0">
                <a:pos x="668556776" y="871582102"/>
              </a:cxn>
              <a:cxn ang="0">
                <a:pos x="668556776" y="861329447"/>
              </a:cxn>
              <a:cxn ang="0">
                <a:pos x="612842962" y="804933052"/>
              </a:cxn>
              <a:cxn ang="0">
                <a:pos x="668556776" y="861329447"/>
              </a:cxn>
              <a:cxn ang="0">
                <a:pos x="612842962" y="794678132"/>
              </a:cxn>
              <a:cxn ang="0">
                <a:pos x="668556776" y="738281736"/>
              </a:cxn>
              <a:cxn ang="0">
                <a:pos x="668556776" y="728029081"/>
              </a:cxn>
              <a:cxn ang="0">
                <a:pos x="668556776" y="666504094"/>
              </a:cxn>
              <a:cxn ang="0">
                <a:pos x="739463836" y="938233417"/>
              </a:cxn>
              <a:cxn ang="0">
                <a:pos x="678686356" y="871582102"/>
              </a:cxn>
              <a:cxn ang="0">
                <a:pos x="739463836" y="938233417"/>
              </a:cxn>
              <a:cxn ang="0">
                <a:pos x="678686356" y="861329447"/>
              </a:cxn>
              <a:cxn ang="0">
                <a:pos x="739463836" y="804933052"/>
              </a:cxn>
              <a:cxn ang="0">
                <a:pos x="739463836" y="794678132"/>
              </a:cxn>
              <a:cxn ang="0">
                <a:pos x="678686356" y="738281736"/>
              </a:cxn>
              <a:cxn ang="0">
                <a:pos x="739463836" y="794678132"/>
              </a:cxn>
            </a:cxnLst>
            <a:rect l="0" t="0" r="0" b="0"/>
            <a:pathLst>
              <a:path w="170" h="190">
                <a:moveTo>
                  <a:pt x="149" y="90"/>
                </a:moveTo>
                <a:cubicBezTo>
                  <a:pt x="62" y="90"/>
                  <a:pt x="62" y="90"/>
                  <a:pt x="62" y="90"/>
                </a:cubicBezTo>
                <a:cubicBezTo>
                  <a:pt x="42" y="50"/>
                  <a:pt x="42" y="50"/>
                  <a:pt x="42" y="50"/>
                </a:cubicBezTo>
                <a:cubicBezTo>
                  <a:pt x="42" y="23"/>
                  <a:pt x="42" y="23"/>
                  <a:pt x="42" y="23"/>
                </a:cubicBezTo>
                <a:cubicBezTo>
                  <a:pt x="59" y="23"/>
                  <a:pt x="59" y="23"/>
                  <a:pt x="59" y="23"/>
                </a:cubicBezTo>
                <a:cubicBezTo>
                  <a:pt x="59" y="17"/>
                  <a:pt x="59" y="17"/>
                  <a:pt x="59" y="17"/>
                </a:cubicBezTo>
                <a:cubicBezTo>
                  <a:pt x="42" y="17"/>
                  <a:pt x="42" y="17"/>
                  <a:pt x="42" y="17"/>
                </a:cubicBezTo>
                <a:cubicBezTo>
                  <a:pt x="42" y="0"/>
                  <a:pt x="42" y="0"/>
                  <a:pt x="42" y="0"/>
                </a:cubicBezTo>
                <a:cubicBezTo>
                  <a:pt x="36" y="0"/>
                  <a:pt x="36" y="0"/>
                  <a:pt x="36" y="0"/>
                </a:cubicBezTo>
                <a:cubicBezTo>
                  <a:pt x="36" y="17"/>
                  <a:pt x="36" y="17"/>
                  <a:pt x="36" y="17"/>
                </a:cubicBezTo>
                <a:cubicBezTo>
                  <a:pt x="20" y="17"/>
                  <a:pt x="20" y="17"/>
                  <a:pt x="20" y="17"/>
                </a:cubicBezTo>
                <a:cubicBezTo>
                  <a:pt x="20" y="23"/>
                  <a:pt x="20" y="23"/>
                  <a:pt x="20" y="23"/>
                </a:cubicBezTo>
                <a:cubicBezTo>
                  <a:pt x="36" y="23"/>
                  <a:pt x="36" y="23"/>
                  <a:pt x="36" y="23"/>
                </a:cubicBezTo>
                <a:cubicBezTo>
                  <a:pt x="36" y="50"/>
                  <a:pt x="36" y="50"/>
                  <a:pt x="36" y="50"/>
                </a:cubicBezTo>
                <a:cubicBezTo>
                  <a:pt x="0" y="117"/>
                  <a:pt x="0" y="117"/>
                  <a:pt x="0" y="117"/>
                </a:cubicBezTo>
                <a:cubicBezTo>
                  <a:pt x="8" y="117"/>
                  <a:pt x="8" y="117"/>
                  <a:pt x="8" y="117"/>
                </a:cubicBezTo>
                <a:cubicBezTo>
                  <a:pt x="8" y="190"/>
                  <a:pt x="8" y="190"/>
                  <a:pt x="8" y="190"/>
                </a:cubicBezTo>
                <a:cubicBezTo>
                  <a:pt x="158" y="190"/>
                  <a:pt x="158" y="190"/>
                  <a:pt x="158" y="190"/>
                </a:cubicBezTo>
                <a:cubicBezTo>
                  <a:pt x="158" y="128"/>
                  <a:pt x="158" y="128"/>
                  <a:pt x="158" y="128"/>
                </a:cubicBezTo>
                <a:cubicBezTo>
                  <a:pt x="170" y="128"/>
                  <a:pt x="170" y="128"/>
                  <a:pt x="170" y="128"/>
                </a:cubicBezTo>
                <a:lnTo>
                  <a:pt x="149" y="90"/>
                </a:lnTo>
                <a:close/>
                <a:moveTo>
                  <a:pt x="39" y="111"/>
                </a:moveTo>
                <a:cubicBezTo>
                  <a:pt x="34" y="111"/>
                  <a:pt x="30" y="107"/>
                  <a:pt x="30" y="102"/>
                </a:cubicBezTo>
                <a:cubicBezTo>
                  <a:pt x="30" y="97"/>
                  <a:pt x="34" y="93"/>
                  <a:pt x="39" y="93"/>
                </a:cubicBezTo>
                <a:cubicBezTo>
                  <a:pt x="44" y="93"/>
                  <a:pt x="48" y="97"/>
                  <a:pt x="48" y="102"/>
                </a:cubicBezTo>
                <a:cubicBezTo>
                  <a:pt x="48" y="107"/>
                  <a:pt x="44" y="111"/>
                  <a:pt x="39" y="111"/>
                </a:cubicBezTo>
                <a:close/>
                <a:moveTo>
                  <a:pt x="134" y="130"/>
                </a:moveTo>
                <a:cubicBezTo>
                  <a:pt x="140" y="130"/>
                  <a:pt x="145" y="135"/>
                  <a:pt x="146" y="142"/>
                </a:cubicBezTo>
                <a:cubicBezTo>
                  <a:pt x="134" y="142"/>
                  <a:pt x="134" y="142"/>
                  <a:pt x="134" y="142"/>
                </a:cubicBezTo>
                <a:lnTo>
                  <a:pt x="134" y="130"/>
                </a:lnTo>
                <a:close/>
                <a:moveTo>
                  <a:pt x="94" y="130"/>
                </a:moveTo>
                <a:cubicBezTo>
                  <a:pt x="101" y="130"/>
                  <a:pt x="106" y="135"/>
                  <a:pt x="106" y="142"/>
                </a:cubicBezTo>
                <a:cubicBezTo>
                  <a:pt x="94" y="142"/>
                  <a:pt x="94" y="142"/>
                  <a:pt x="94" y="142"/>
                </a:cubicBezTo>
                <a:lnTo>
                  <a:pt x="94" y="130"/>
                </a:lnTo>
                <a:close/>
                <a:moveTo>
                  <a:pt x="92" y="183"/>
                </a:moveTo>
                <a:cubicBezTo>
                  <a:pt x="81" y="183"/>
                  <a:pt x="81" y="183"/>
                  <a:pt x="81" y="183"/>
                </a:cubicBezTo>
                <a:cubicBezTo>
                  <a:pt x="81" y="170"/>
                  <a:pt x="81" y="170"/>
                  <a:pt x="81" y="170"/>
                </a:cubicBezTo>
                <a:cubicBezTo>
                  <a:pt x="92" y="170"/>
                  <a:pt x="92" y="170"/>
                  <a:pt x="92" y="170"/>
                </a:cubicBezTo>
                <a:lnTo>
                  <a:pt x="92" y="183"/>
                </a:lnTo>
                <a:close/>
                <a:moveTo>
                  <a:pt x="92" y="168"/>
                </a:moveTo>
                <a:cubicBezTo>
                  <a:pt x="81" y="168"/>
                  <a:pt x="81" y="168"/>
                  <a:pt x="81" y="168"/>
                </a:cubicBezTo>
                <a:cubicBezTo>
                  <a:pt x="81" y="157"/>
                  <a:pt x="81" y="157"/>
                  <a:pt x="81" y="157"/>
                </a:cubicBezTo>
                <a:cubicBezTo>
                  <a:pt x="92" y="157"/>
                  <a:pt x="92" y="157"/>
                  <a:pt x="92" y="157"/>
                </a:cubicBezTo>
                <a:lnTo>
                  <a:pt x="92" y="168"/>
                </a:lnTo>
                <a:close/>
                <a:moveTo>
                  <a:pt x="92" y="155"/>
                </a:moveTo>
                <a:cubicBezTo>
                  <a:pt x="81" y="155"/>
                  <a:pt x="81" y="155"/>
                  <a:pt x="81" y="155"/>
                </a:cubicBezTo>
                <a:cubicBezTo>
                  <a:pt x="81" y="144"/>
                  <a:pt x="81" y="144"/>
                  <a:pt x="81" y="144"/>
                </a:cubicBezTo>
                <a:cubicBezTo>
                  <a:pt x="92" y="144"/>
                  <a:pt x="92" y="144"/>
                  <a:pt x="92" y="144"/>
                </a:cubicBezTo>
                <a:lnTo>
                  <a:pt x="92" y="155"/>
                </a:lnTo>
                <a:close/>
                <a:moveTo>
                  <a:pt x="92" y="142"/>
                </a:moveTo>
                <a:cubicBezTo>
                  <a:pt x="81" y="142"/>
                  <a:pt x="81" y="142"/>
                  <a:pt x="81" y="142"/>
                </a:cubicBezTo>
                <a:cubicBezTo>
                  <a:pt x="82" y="136"/>
                  <a:pt x="86" y="131"/>
                  <a:pt x="92" y="130"/>
                </a:cubicBezTo>
                <a:lnTo>
                  <a:pt x="92" y="142"/>
                </a:lnTo>
                <a:close/>
                <a:moveTo>
                  <a:pt x="106" y="183"/>
                </a:moveTo>
                <a:cubicBezTo>
                  <a:pt x="94" y="183"/>
                  <a:pt x="94" y="183"/>
                  <a:pt x="94" y="183"/>
                </a:cubicBezTo>
                <a:cubicBezTo>
                  <a:pt x="94" y="170"/>
                  <a:pt x="94" y="170"/>
                  <a:pt x="94" y="170"/>
                </a:cubicBezTo>
                <a:cubicBezTo>
                  <a:pt x="106" y="170"/>
                  <a:pt x="106" y="170"/>
                  <a:pt x="106" y="170"/>
                </a:cubicBezTo>
                <a:lnTo>
                  <a:pt x="106" y="183"/>
                </a:lnTo>
                <a:close/>
                <a:moveTo>
                  <a:pt x="106" y="168"/>
                </a:moveTo>
                <a:cubicBezTo>
                  <a:pt x="94" y="168"/>
                  <a:pt x="94" y="168"/>
                  <a:pt x="94" y="168"/>
                </a:cubicBezTo>
                <a:cubicBezTo>
                  <a:pt x="94" y="157"/>
                  <a:pt x="94" y="157"/>
                  <a:pt x="94" y="157"/>
                </a:cubicBezTo>
                <a:cubicBezTo>
                  <a:pt x="106" y="157"/>
                  <a:pt x="106" y="157"/>
                  <a:pt x="106" y="157"/>
                </a:cubicBezTo>
                <a:lnTo>
                  <a:pt x="106" y="168"/>
                </a:lnTo>
                <a:close/>
                <a:moveTo>
                  <a:pt x="106" y="155"/>
                </a:moveTo>
                <a:cubicBezTo>
                  <a:pt x="94" y="155"/>
                  <a:pt x="94" y="155"/>
                  <a:pt x="94" y="155"/>
                </a:cubicBezTo>
                <a:cubicBezTo>
                  <a:pt x="94" y="144"/>
                  <a:pt x="94" y="144"/>
                  <a:pt x="94" y="144"/>
                </a:cubicBezTo>
                <a:cubicBezTo>
                  <a:pt x="106" y="144"/>
                  <a:pt x="106" y="144"/>
                  <a:pt x="106" y="144"/>
                </a:cubicBezTo>
                <a:lnTo>
                  <a:pt x="106" y="155"/>
                </a:lnTo>
                <a:close/>
                <a:moveTo>
                  <a:pt x="132" y="183"/>
                </a:moveTo>
                <a:cubicBezTo>
                  <a:pt x="121" y="183"/>
                  <a:pt x="121" y="183"/>
                  <a:pt x="121" y="183"/>
                </a:cubicBezTo>
                <a:cubicBezTo>
                  <a:pt x="121" y="170"/>
                  <a:pt x="121" y="170"/>
                  <a:pt x="121" y="170"/>
                </a:cubicBezTo>
                <a:cubicBezTo>
                  <a:pt x="132" y="170"/>
                  <a:pt x="132" y="170"/>
                  <a:pt x="132" y="170"/>
                </a:cubicBezTo>
                <a:lnTo>
                  <a:pt x="132" y="183"/>
                </a:lnTo>
                <a:close/>
                <a:moveTo>
                  <a:pt x="132" y="168"/>
                </a:moveTo>
                <a:cubicBezTo>
                  <a:pt x="121" y="168"/>
                  <a:pt x="121" y="168"/>
                  <a:pt x="121" y="168"/>
                </a:cubicBezTo>
                <a:cubicBezTo>
                  <a:pt x="121" y="157"/>
                  <a:pt x="121" y="157"/>
                  <a:pt x="121" y="157"/>
                </a:cubicBezTo>
                <a:cubicBezTo>
                  <a:pt x="132" y="157"/>
                  <a:pt x="132" y="157"/>
                  <a:pt x="132" y="157"/>
                </a:cubicBezTo>
                <a:lnTo>
                  <a:pt x="132" y="168"/>
                </a:lnTo>
                <a:close/>
                <a:moveTo>
                  <a:pt x="132" y="155"/>
                </a:moveTo>
                <a:cubicBezTo>
                  <a:pt x="121" y="155"/>
                  <a:pt x="121" y="155"/>
                  <a:pt x="121" y="155"/>
                </a:cubicBezTo>
                <a:cubicBezTo>
                  <a:pt x="121" y="144"/>
                  <a:pt x="121" y="144"/>
                  <a:pt x="121" y="144"/>
                </a:cubicBezTo>
                <a:cubicBezTo>
                  <a:pt x="132" y="144"/>
                  <a:pt x="132" y="144"/>
                  <a:pt x="132" y="144"/>
                </a:cubicBezTo>
                <a:lnTo>
                  <a:pt x="132" y="155"/>
                </a:lnTo>
                <a:close/>
                <a:moveTo>
                  <a:pt x="132" y="142"/>
                </a:moveTo>
                <a:cubicBezTo>
                  <a:pt x="121" y="142"/>
                  <a:pt x="121" y="142"/>
                  <a:pt x="121" y="142"/>
                </a:cubicBezTo>
                <a:cubicBezTo>
                  <a:pt x="121" y="136"/>
                  <a:pt x="126" y="131"/>
                  <a:pt x="132" y="130"/>
                </a:cubicBezTo>
                <a:lnTo>
                  <a:pt x="132" y="142"/>
                </a:lnTo>
                <a:close/>
                <a:moveTo>
                  <a:pt x="146" y="183"/>
                </a:moveTo>
                <a:cubicBezTo>
                  <a:pt x="134" y="183"/>
                  <a:pt x="134" y="183"/>
                  <a:pt x="134" y="183"/>
                </a:cubicBezTo>
                <a:cubicBezTo>
                  <a:pt x="134" y="170"/>
                  <a:pt x="134" y="170"/>
                  <a:pt x="134" y="170"/>
                </a:cubicBezTo>
                <a:cubicBezTo>
                  <a:pt x="146" y="170"/>
                  <a:pt x="146" y="170"/>
                  <a:pt x="146" y="170"/>
                </a:cubicBezTo>
                <a:lnTo>
                  <a:pt x="146" y="183"/>
                </a:lnTo>
                <a:close/>
                <a:moveTo>
                  <a:pt x="146" y="168"/>
                </a:moveTo>
                <a:cubicBezTo>
                  <a:pt x="134" y="168"/>
                  <a:pt x="134" y="168"/>
                  <a:pt x="134" y="168"/>
                </a:cubicBezTo>
                <a:cubicBezTo>
                  <a:pt x="134" y="157"/>
                  <a:pt x="134" y="157"/>
                  <a:pt x="134" y="157"/>
                </a:cubicBezTo>
                <a:cubicBezTo>
                  <a:pt x="146" y="157"/>
                  <a:pt x="146" y="157"/>
                  <a:pt x="146" y="157"/>
                </a:cubicBezTo>
                <a:lnTo>
                  <a:pt x="146" y="168"/>
                </a:lnTo>
                <a:close/>
                <a:moveTo>
                  <a:pt x="146" y="155"/>
                </a:moveTo>
                <a:cubicBezTo>
                  <a:pt x="134" y="155"/>
                  <a:pt x="134" y="155"/>
                  <a:pt x="134" y="155"/>
                </a:cubicBezTo>
                <a:cubicBezTo>
                  <a:pt x="134" y="144"/>
                  <a:pt x="134" y="144"/>
                  <a:pt x="134" y="144"/>
                </a:cubicBezTo>
                <a:cubicBezTo>
                  <a:pt x="146" y="144"/>
                  <a:pt x="146" y="144"/>
                  <a:pt x="146" y="144"/>
                </a:cubicBezTo>
                <a:lnTo>
                  <a:pt x="146" y="155"/>
                </a:lnTo>
                <a:close/>
              </a:path>
            </a:pathLst>
          </a:custGeom>
          <a:solidFill>
            <a:schemeClr val="bg1">
              <a:alpha val="100000"/>
            </a:schemeClr>
          </a:solidFill>
          <a:ln w="9525">
            <a:noFill/>
          </a:ln>
        </p:spPr>
        <p:txBody>
          <a:bodyPr/>
          <a:lstStyle/>
          <a:p>
            <a:endParaRPr lang="zh-CN" altLang="en-US"/>
          </a:p>
        </p:txBody>
      </p:sp>
      <p:sp>
        <p:nvSpPr>
          <p:cNvPr id="55566" name="Freeform 274"/>
          <p:cNvSpPr/>
          <p:nvPr/>
        </p:nvSpPr>
        <p:spPr>
          <a:xfrm>
            <a:off x="5330825" y="4545013"/>
            <a:ext cx="53975" cy="34925"/>
          </a:xfrm>
          <a:custGeom>
            <a:avLst/>
            <a:gdLst/>
            <a:ahLst/>
            <a:cxnLst>
              <a:cxn ang="0">
                <a:pos x="25289536" y="33353375"/>
              </a:cxn>
              <a:cxn ang="0">
                <a:pos x="121387526" y="28588295"/>
              </a:cxn>
              <a:cxn ang="0">
                <a:pos x="0" y="0"/>
              </a:cxn>
              <a:cxn ang="0">
                <a:pos x="25289536" y="33353375"/>
              </a:cxn>
            </a:cxnLst>
            <a:rect l="0" t="0" r="0" b="0"/>
            <a:pathLst>
              <a:path w="24" h="16">
                <a:moveTo>
                  <a:pt x="5" y="7"/>
                </a:moveTo>
                <a:cubicBezTo>
                  <a:pt x="17" y="16"/>
                  <a:pt x="23" y="7"/>
                  <a:pt x="24" y="6"/>
                </a:cubicBezTo>
                <a:cubicBezTo>
                  <a:pt x="14" y="5"/>
                  <a:pt x="6" y="2"/>
                  <a:pt x="0" y="0"/>
                </a:cubicBezTo>
                <a:cubicBezTo>
                  <a:pt x="1" y="2"/>
                  <a:pt x="2" y="4"/>
                  <a:pt x="5" y="7"/>
                </a:cubicBezTo>
                <a:close/>
              </a:path>
            </a:pathLst>
          </a:custGeom>
          <a:solidFill>
            <a:schemeClr val="bg1">
              <a:alpha val="100000"/>
            </a:schemeClr>
          </a:solidFill>
          <a:ln w="9525">
            <a:noFill/>
          </a:ln>
        </p:spPr>
        <p:txBody>
          <a:bodyPr/>
          <a:lstStyle/>
          <a:p>
            <a:endParaRPr lang="zh-CN" altLang="en-US"/>
          </a:p>
        </p:txBody>
      </p:sp>
      <p:sp>
        <p:nvSpPr>
          <p:cNvPr id="55567" name="Freeform 275"/>
          <p:cNvSpPr/>
          <p:nvPr/>
        </p:nvSpPr>
        <p:spPr>
          <a:xfrm>
            <a:off x="5449888" y="4303713"/>
            <a:ext cx="93662" cy="55562"/>
          </a:xfrm>
          <a:custGeom>
            <a:avLst/>
            <a:gdLst/>
            <a:ahLst/>
            <a:cxnLst>
              <a:cxn ang="0">
                <a:pos x="0" y="79031389"/>
              </a:cxn>
              <a:cxn ang="0">
                <a:pos x="156559460" y="123487656"/>
              </a:cxn>
              <a:cxn ang="0">
                <a:pos x="213965128" y="39515694"/>
              </a:cxn>
              <a:cxn ang="0">
                <a:pos x="62623327" y="0"/>
              </a:cxn>
              <a:cxn ang="0">
                <a:pos x="0" y="79031389"/>
              </a:cxn>
            </a:cxnLst>
            <a:rect l="0" t="0" r="0" b="0"/>
            <a:pathLst>
              <a:path w="41" h="25">
                <a:moveTo>
                  <a:pt x="0" y="16"/>
                </a:moveTo>
                <a:cubicBezTo>
                  <a:pt x="5" y="19"/>
                  <a:pt x="16" y="24"/>
                  <a:pt x="30" y="25"/>
                </a:cubicBezTo>
                <a:cubicBezTo>
                  <a:pt x="41" y="8"/>
                  <a:pt x="41" y="8"/>
                  <a:pt x="41" y="8"/>
                </a:cubicBezTo>
                <a:cubicBezTo>
                  <a:pt x="28" y="8"/>
                  <a:pt x="17" y="2"/>
                  <a:pt x="12" y="0"/>
                </a:cubicBezTo>
                <a:lnTo>
                  <a:pt x="0" y="16"/>
                </a:lnTo>
                <a:close/>
              </a:path>
            </a:pathLst>
          </a:custGeom>
          <a:solidFill>
            <a:schemeClr val="bg1">
              <a:alpha val="100000"/>
            </a:schemeClr>
          </a:solidFill>
          <a:ln w="9525">
            <a:noFill/>
          </a:ln>
        </p:spPr>
        <p:txBody>
          <a:bodyPr/>
          <a:lstStyle/>
          <a:p>
            <a:endParaRPr lang="zh-CN" altLang="en-US"/>
          </a:p>
        </p:txBody>
      </p:sp>
      <p:sp>
        <p:nvSpPr>
          <p:cNvPr id="55568" name="Freeform 276"/>
          <p:cNvSpPr/>
          <p:nvPr/>
        </p:nvSpPr>
        <p:spPr>
          <a:xfrm>
            <a:off x="5503863" y="4198938"/>
            <a:ext cx="104775" cy="84137"/>
          </a:xfrm>
          <a:custGeom>
            <a:avLst/>
            <a:gdLst/>
            <a:ahLst/>
            <a:cxnLst>
              <a:cxn ang="0">
                <a:pos x="207520554" y="0"/>
              </a:cxn>
              <a:cxn ang="0">
                <a:pos x="46690929" y="72394204"/>
              </a:cxn>
              <a:cxn ang="0">
                <a:pos x="41504566" y="87907247"/>
              </a:cxn>
              <a:cxn ang="0">
                <a:pos x="0" y="144788407"/>
              </a:cxn>
              <a:cxn ang="0">
                <a:pos x="150452345" y="191327538"/>
              </a:cxn>
              <a:cxn ang="0">
                <a:pos x="176390990" y="160301451"/>
              </a:cxn>
              <a:cxn ang="0">
                <a:pos x="207520554" y="0"/>
              </a:cxn>
            </a:cxnLst>
            <a:rect l="0" t="0" r="0" b="0"/>
            <a:pathLst>
              <a:path w="46" h="37">
                <a:moveTo>
                  <a:pt x="40" y="0"/>
                </a:moveTo>
                <a:cubicBezTo>
                  <a:pt x="36" y="6"/>
                  <a:pt x="28" y="13"/>
                  <a:pt x="9" y="14"/>
                </a:cubicBezTo>
                <a:cubicBezTo>
                  <a:pt x="9" y="16"/>
                  <a:pt x="8" y="17"/>
                  <a:pt x="8" y="17"/>
                </a:cubicBezTo>
                <a:cubicBezTo>
                  <a:pt x="0" y="28"/>
                  <a:pt x="0" y="28"/>
                  <a:pt x="0" y="28"/>
                </a:cubicBezTo>
                <a:cubicBezTo>
                  <a:pt x="5" y="31"/>
                  <a:pt x="16" y="37"/>
                  <a:pt x="29" y="37"/>
                </a:cubicBezTo>
                <a:cubicBezTo>
                  <a:pt x="34" y="31"/>
                  <a:pt x="34" y="31"/>
                  <a:pt x="34" y="31"/>
                </a:cubicBezTo>
                <a:cubicBezTo>
                  <a:pt x="34" y="31"/>
                  <a:pt x="46" y="16"/>
                  <a:pt x="40" y="0"/>
                </a:cubicBezTo>
                <a:close/>
              </a:path>
            </a:pathLst>
          </a:custGeom>
          <a:solidFill>
            <a:schemeClr val="bg1">
              <a:alpha val="100000"/>
            </a:schemeClr>
          </a:solidFill>
          <a:ln w="9525">
            <a:noFill/>
          </a:ln>
        </p:spPr>
        <p:txBody>
          <a:bodyPr/>
          <a:lstStyle/>
          <a:p>
            <a:endParaRPr lang="zh-CN" altLang="en-US"/>
          </a:p>
        </p:txBody>
      </p:sp>
      <p:sp>
        <p:nvSpPr>
          <p:cNvPr id="55569" name="Freeform 277"/>
          <p:cNvSpPr/>
          <p:nvPr/>
        </p:nvSpPr>
        <p:spPr>
          <a:xfrm>
            <a:off x="5346700" y="4460875"/>
            <a:ext cx="92075" cy="57150"/>
          </a:xfrm>
          <a:custGeom>
            <a:avLst/>
            <a:gdLst/>
            <a:ahLst/>
            <a:cxnLst>
              <a:cxn ang="0">
                <a:pos x="0" y="88838532"/>
              </a:cxn>
              <a:cxn ang="0">
                <a:pos x="146255523" y="130644900"/>
              </a:cxn>
              <a:cxn ang="0">
                <a:pos x="206775747" y="47032164"/>
              </a:cxn>
              <a:cxn ang="0">
                <a:pos x="55476310" y="0"/>
              </a:cxn>
              <a:cxn ang="0">
                <a:pos x="0" y="88838532"/>
              </a:cxn>
            </a:cxnLst>
            <a:rect l="0" t="0" r="0" b="0"/>
            <a:pathLst>
              <a:path w="41" h="25">
                <a:moveTo>
                  <a:pt x="0" y="17"/>
                </a:moveTo>
                <a:cubicBezTo>
                  <a:pt x="5" y="20"/>
                  <a:pt x="16" y="25"/>
                  <a:pt x="29" y="25"/>
                </a:cubicBezTo>
                <a:cubicBezTo>
                  <a:pt x="41" y="9"/>
                  <a:pt x="41" y="9"/>
                  <a:pt x="41" y="9"/>
                </a:cubicBezTo>
                <a:cubicBezTo>
                  <a:pt x="27" y="9"/>
                  <a:pt x="16" y="3"/>
                  <a:pt x="11" y="0"/>
                </a:cubicBezTo>
                <a:lnTo>
                  <a:pt x="0" y="17"/>
                </a:lnTo>
                <a:close/>
              </a:path>
            </a:pathLst>
          </a:custGeom>
          <a:solidFill>
            <a:schemeClr val="bg1">
              <a:alpha val="100000"/>
            </a:schemeClr>
          </a:solidFill>
          <a:ln w="9525">
            <a:noFill/>
          </a:ln>
        </p:spPr>
        <p:txBody>
          <a:bodyPr/>
          <a:lstStyle/>
          <a:p>
            <a:endParaRPr lang="zh-CN" altLang="en-US"/>
          </a:p>
        </p:txBody>
      </p:sp>
      <p:sp>
        <p:nvSpPr>
          <p:cNvPr id="55570" name="Freeform 278"/>
          <p:cNvSpPr/>
          <p:nvPr/>
        </p:nvSpPr>
        <p:spPr>
          <a:xfrm>
            <a:off x="5399088" y="4376738"/>
            <a:ext cx="92075" cy="58737"/>
          </a:xfrm>
          <a:custGeom>
            <a:avLst/>
            <a:gdLst/>
            <a:ahLst/>
            <a:cxnLst>
              <a:cxn ang="0">
                <a:pos x="0" y="86763585"/>
              </a:cxn>
              <a:cxn ang="0">
                <a:pos x="146255523" y="132695919"/>
              </a:cxn>
              <a:cxn ang="0">
                <a:pos x="206775747" y="45932334"/>
              </a:cxn>
              <a:cxn ang="0">
                <a:pos x="60520224" y="0"/>
              </a:cxn>
              <a:cxn ang="0">
                <a:pos x="0" y="86763585"/>
              </a:cxn>
            </a:cxnLst>
            <a:rect l="0" t="0" r="0" b="0"/>
            <a:pathLst>
              <a:path w="41" h="26">
                <a:moveTo>
                  <a:pt x="0" y="17"/>
                </a:moveTo>
                <a:cubicBezTo>
                  <a:pt x="5" y="20"/>
                  <a:pt x="16" y="26"/>
                  <a:pt x="29" y="26"/>
                </a:cubicBezTo>
                <a:cubicBezTo>
                  <a:pt x="41" y="9"/>
                  <a:pt x="41" y="9"/>
                  <a:pt x="41" y="9"/>
                </a:cubicBezTo>
                <a:cubicBezTo>
                  <a:pt x="28" y="9"/>
                  <a:pt x="16" y="3"/>
                  <a:pt x="12" y="0"/>
                </a:cubicBezTo>
                <a:lnTo>
                  <a:pt x="0" y="17"/>
                </a:lnTo>
                <a:close/>
              </a:path>
            </a:pathLst>
          </a:custGeom>
          <a:solidFill>
            <a:schemeClr val="bg1">
              <a:alpha val="100000"/>
            </a:schemeClr>
          </a:solidFill>
          <a:ln w="9525">
            <a:noFill/>
          </a:ln>
        </p:spPr>
        <p:txBody>
          <a:bodyPr/>
          <a:lstStyle/>
          <a:p>
            <a:endParaRPr lang="zh-CN" altLang="en-US"/>
          </a:p>
        </p:txBody>
      </p:sp>
      <p:sp>
        <p:nvSpPr>
          <p:cNvPr id="55571" name="Freeform 279"/>
          <p:cNvSpPr/>
          <p:nvPr/>
        </p:nvSpPr>
        <p:spPr>
          <a:xfrm>
            <a:off x="5400675" y="4183063"/>
            <a:ext cx="76200" cy="85725"/>
          </a:xfrm>
          <a:custGeom>
            <a:avLst/>
            <a:gdLst/>
            <a:ahLst/>
            <a:cxnLst>
              <a:cxn ang="0">
                <a:pos x="75343871" y="0"/>
              </a:cxn>
              <a:cxn ang="0">
                <a:pos x="45206771" y="50891323"/>
              </a:cxn>
              <a:cxn ang="0">
                <a:pos x="70319153" y="152676225"/>
              </a:cxn>
              <a:cxn ang="0">
                <a:pos x="165755171" y="137408151"/>
              </a:cxn>
              <a:cxn ang="0">
                <a:pos x="170777647" y="127229436"/>
              </a:cxn>
              <a:cxn ang="0">
                <a:pos x="75343871" y="0"/>
              </a:cxn>
            </a:cxnLst>
            <a:rect l="0" t="0" r="0" b="0"/>
            <a:pathLst>
              <a:path w="34" h="38">
                <a:moveTo>
                  <a:pt x="15" y="0"/>
                </a:moveTo>
                <a:cubicBezTo>
                  <a:pt x="9" y="10"/>
                  <a:pt x="9" y="10"/>
                  <a:pt x="9" y="10"/>
                </a:cubicBezTo>
                <a:cubicBezTo>
                  <a:pt x="9" y="10"/>
                  <a:pt x="0" y="20"/>
                  <a:pt x="14" y="30"/>
                </a:cubicBezTo>
                <a:cubicBezTo>
                  <a:pt x="26" y="38"/>
                  <a:pt x="33" y="27"/>
                  <a:pt x="33" y="27"/>
                </a:cubicBezTo>
                <a:cubicBezTo>
                  <a:pt x="34" y="25"/>
                  <a:pt x="34" y="25"/>
                  <a:pt x="34" y="25"/>
                </a:cubicBezTo>
                <a:cubicBezTo>
                  <a:pt x="29" y="10"/>
                  <a:pt x="20" y="3"/>
                  <a:pt x="15" y="0"/>
                </a:cubicBezTo>
                <a:close/>
              </a:path>
            </a:pathLst>
          </a:custGeom>
          <a:solidFill>
            <a:schemeClr val="bg1">
              <a:alpha val="100000"/>
            </a:schemeClr>
          </a:solidFill>
          <a:ln w="9525">
            <a:noFill/>
          </a:ln>
        </p:spPr>
        <p:txBody>
          <a:bodyPr/>
          <a:lstStyle/>
          <a:p>
            <a:endParaRPr lang="zh-CN" altLang="en-US"/>
          </a:p>
        </p:txBody>
      </p:sp>
      <p:sp>
        <p:nvSpPr>
          <p:cNvPr id="55572" name="Freeform 280"/>
          <p:cNvSpPr/>
          <p:nvPr/>
        </p:nvSpPr>
        <p:spPr>
          <a:xfrm>
            <a:off x="5473700" y="4133850"/>
            <a:ext cx="71438" cy="76200"/>
          </a:xfrm>
          <a:custGeom>
            <a:avLst/>
            <a:gdLst/>
            <a:ahLst/>
            <a:cxnLst>
              <a:cxn ang="0">
                <a:pos x="159478638" y="35159576"/>
              </a:cxn>
              <a:cxn ang="0">
                <a:pos x="0" y="30137100"/>
              </a:cxn>
              <a:cxn ang="0">
                <a:pos x="59804768" y="170777647"/>
              </a:cxn>
              <a:cxn ang="0">
                <a:pos x="99673870" y="170777647"/>
              </a:cxn>
              <a:cxn ang="0">
                <a:pos x="99673870" y="170777647"/>
              </a:cxn>
              <a:cxn ang="0">
                <a:pos x="159478638" y="35159576"/>
              </a:cxn>
            </a:cxnLst>
            <a:rect l="0" t="0" r="0" b="0"/>
            <a:pathLst>
              <a:path w="32" h="34">
                <a:moveTo>
                  <a:pt x="32" y="7"/>
                </a:moveTo>
                <a:cubicBezTo>
                  <a:pt x="25" y="4"/>
                  <a:pt x="12" y="0"/>
                  <a:pt x="0" y="6"/>
                </a:cubicBezTo>
                <a:cubicBezTo>
                  <a:pt x="9" y="16"/>
                  <a:pt x="11" y="28"/>
                  <a:pt x="12" y="34"/>
                </a:cubicBezTo>
                <a:cubicBezTo>
                  <a:pt x="14" y="33"/>
                  <a:pt x="17" y="32"/>
                  <a:pt x="20" y="34"/>
                </a:cubicBezTo>
                <a:cubicBezTo>
                  <a:pt x="20" y="34"/>
                  <a:pt x="20" y="34"/>
                  <a:pt x="20" y="34"/>
                </a:cubicBezTo>
                <a:cubicBezTo>
                  <a:pt x="24" y="29"/>
                  <a:pt x="32" y="18"/>
                  <a:pt x="32" y="7"/>
                </a:cubicBezTo>
                <a:close/>
              </a:path>
            </a:pathLst>
          </a:custGeom>
          <a:solidFill>
            <a:schemeClr val="bg1">
              <a:alpha val="100000"/>
            </a:schemeClr>
          </a:solidFill>
          <a:ln w="9525">
            <a:noFill/>
          </a:ln>
        </p:spPr>
        <p:txBody>
          <a:bodyPr/>
          <a:lstStyle/>
          <a:p>
            <a:endParaRPr lang="zh-CN" altLang="en-US"/>
          </a:p>
        </p:txBody>
      </p:sp>
      <p:sp>
        <p:nvSpPr>
          <p:cNvPr id="55573" name="Freeform 281"/>
          <p:cNvSpPr/>
          <p:nvPr/>
        </p:nvSpPr>
        <p:spPr>
          <a:xfrm>
            <a:off x="6005513" y="4138613"/>
            <a:ext cx="161925" cy="236537"/>
          </a:xfrm>
          <a:custGeom>
            <a:avLst/>
            <a:gdLst/>
            <a:ahLst/>
            <a:cxnLst>
              <a:cxn ang="0">
                <a:pos x="237717145" y="142095660"/>
              </a:cxn>
              <a:cxn ang="0">
                <a:pos x="283238310" y="55822732"/>
              </a:cxn>
              <a:cxn ang="0">
                <a:pos x="278180403" y="30447944"/>
              </a:cxn>
              <a:cxn ang="0">
                <a:pos x="247832959" y="35523352"/>
              </a:cxn>
              <a:cxn ang="0">
                <a:pos x="222543423" y="86272928"/>
              </a:cxn>
              <a:cxn ang="0">
                <a:pos x="237717145" y="25374788"/>
              </a:cxn>
              <a:cxn ang="0">
                <a:pos x="222543423" y="5075408"/>
              </a:cxn>
              <a:cxn ang="0">
                <a:pos x="197253886" y="20299380"/>
              </a:cxn>
              <a:cxn ang="0">
                <a:pos x="177024506" y="91346084"/>
              </a:cxn>
              <a:cxn ang="0">
                <a:pos x="161850784" y="20299380"/>
              </a:cxn>
              <a:cxn ang="0">
                <a:pos x="141619155" y="0"/>
              </a:cxn>
              <a:cxn ang="0">
                <a:pos x="126445433" y="25374788"/>
              </a:cxn>
              <a:cxn ang="0">
                <a:pos x="136561248" y="76122112"/>
              </a:cxn>
              <a:cxn ang="0">
                <a:pos x="116329619" y="35523352"/>
              </a:cxn>
              <a:cxn ang="0">
                <a:pos x="91040082" y="25374788"/>
              </a:cxn>
              <a:cxn ang="0">
                <a:pos x="80924268" y="50747324"/>
              </a:cxn>
              <a:cxn ang="0">
                <a:pos x="116329619" y="142095660"/>
              </a:cxn>
              <a:cxn ang="0">
                <a:pos x="0" y="142095660"/>
              </a:cxn>
              <a:cxn ang="0">
                <a:pos x="0" y="532857037"/>
              </a:cxn>
              <a:cxn ang="0">
                <a:pos x="364162578" y="532857037"/>
              </a:cxn>
              <a:cxn ang="0">
                <a:pos x="364162578" y="142095660"/>
              </a:cxn>
              <a:cxn ang="0">
                <a:pos x="237717145" y="142095660"/>
              </a:cxn>
            </a:cxnLst>
            <a:rect l="0" t="0" r="0" b="0"/>
            <a:pathLst>
              <a:path w="72" h="105">
                <a:moveTo>
                  <a:pt x="47" y="28"/>
                </a:moveTo>
                <a:cubicBezTo>
                  <a:pt x="56" y="11"/>
                  <a:pt x="56" y="11"/>
                  <a:pt x="56" y="11"/>
                </a:cubicBezTo>
                <a:cubicBezTo>
                  <a:pt x="57" y="9"/>
                  <a:pt x="56" y="7"/>
                  <a:pt x="55" y="6"/>
                </a:cubicBezTo>
                <a:cubicBezTo>
                  <a:pt x="53" y="5"/>
                  <a:pt x="50" y="5"/>
                  <a:pt x="49" y="7"/>
                </a:cubicBezTo>
                <a:cubicBezTo>
                  <a:pt x="44" y="17"/>
                  <a:pt x="44" y="17"/>
                  <a:pt x="44" y="17"/>
                </a:cubicBezTo>
                <a:cubicBezTo>
                  <a:pt x="47" y="5"/>
                  <a:pt x="47" y="5"/>
                  <a:pt x="47" y="5"/>
                </a:cubicBezTo>
                <a:cubicBezTo>
                  <a:pt x="47" y="3"/>
                  <a:pt x="46" y="1"/>
                  <a:pt x="44" y="1"/>
                </a:cubicBezTo>
                <a:cubicBezTo>
                  <a:pt x="41" y="0"/>
                  <a:pt x="39" y="1"/>
                  <a:pt x="39" y="4"/>
                </a:cubicBezTo>
                <a:cubicBezTo>
                  <a:pt x="35" y="18"/>
                  <a:pt x="35" y="18"/>
                  <a:pt x="35" y="18"/>
                </a:cubicBezTo>
                <a:cubicBezTo>
                  <a:pt x="32" y="4"/>
                  <a:pt x="32" y="4"/>
                  <a:pt x="32" y="4"/>
                </a:cubicBezTo>
                <a:cubicBezTo>
                  <a:pt x="32" y="1"/>
                  <a:pt x="30" y="0"/>
                  <a:pt x="28" y="0"/>
                </a:cubicBezTo>
                <a:cubicBezTo>
                  <a:pt x="26" y="1"/>
                  <a:pt x="24" y="3"/>
                  <a:pt x="25" y="5"/>
                </a:cubicBezTo>
                <a:cubicBezTo>
                  <a:pt x="27" y="15"/>
                  <a:pt x="27" y="15"/>
                  <a:pt x="27" y="15"/>
                </a:cubicBezTo>
                <a:cubicBezTo>
                  <a:pt x="23" y="7"/>
                  <a:pt x="23" y="7"/>
                  <a:pt x="23" y="7"/>
                </a:cubicBezTo>
                <a:cubicBezTo>
                  <a:pt x="22" y="5"/>
                  <a:pt x="20" y="4"/>
                  <a:pt x="18" y="5"/>
                </a:cubicBezTo>
                <a:cubicBezTo>
                  <a:pt x="16" y="6"/>
                  <a:pt x="15" y="8"/>
                  <a:pt x="16" y="10"/>
                </a:cubicBezTo>
                <a:cubicBezTo>
                  <a:pt x="23" y="28"/>
                  <a:pt x="23" y="28"/>
                  <a:pt x="23" y="28"/>
                </a:cubicBezTo>
                <a:cubicBezTo>
                  <a:pt x="0" y="28"/>
                  <a:pt x="0" y="28"/>
                  <a:pt x="0" y="28"/>
                </a:cubicBezTo>
                <a:cubicBezTo>
                  <a:pt x="0" y="105"/>
                  <a:pt x="0" y="105"/>
                  <a:pt x="0" y="105"/>
                </a:cubicBezTo>
                <a:cubicBezTo>
                  <a:pt x="72" y="105"/>
                  <a:pt x="72" y="105"/>
                  <a:pt x="72" y="105"/>
                </a:cubicBezTo>
                <a:cubicBezTo>
                  <a:pt x="72" y="28"/>
                  <a:pt x="72" y="28"/>
                  <a:pt x="72" y="28"/>
                </a:cubicBezTo>
                <a:lnTo>
                  <a:pt x="47" y="28"/>
                </a:lnTo>
                <a:close/>
              </a:path>
            </a:pathLst>
          </a:custGeom>
          <a:solidFill>
            <a:schemeClr val="bg1">
              <a:alpha val="100000"/>
            </a:schemeClr>
          </a:solidFill>
          <a:ln w="9525">
            <a:noFill/>
          </a:ln>
        </p:spPr>
        <p:txBody>
          <a:bodyPr/>
          <a:lstStyle/>
          <a:p>
            <a:endParaRPr lang="zh-CN" altLang="en-US"/>
          </a:p>
        </p:txBody>
      </p:sp>
      <p:sp>
        <p:nvSpPr>
          <p:cNvPr id="55574" name="Freeform 282"/>
          <p:cNvSpPr/>
          <p:nvPr/>
        </p:nvSpPr>
        <p:spPr>
          <a:xfrm>
            <a:off x="5888038" y="4194175"/>
            <a:ext cx="165100" cy="395288"/>
          </a:xfrm>
          <a:custGeom>
            <a:avLst/>
            <a:gdLst/>
            <a:ahLst/>
            <a:cxnLst>
              <a:cxn ang="0">
                <a:pos x="352936305" y="617356281"/>
              </a:cxn>
              <a:cxn ang="0">
                <a:pos x="179027203" y="306126839"/>
              </a:cxn>
              <a:cxn ang="0">
                <a:pos x="143220858" y="295923891"/>
              </a:cxn>
              <a:cxn ang="0">
                <a:pos x="117646189" y="316332045"/>
              </a:cxn>
              <a:cxn ang="0">
                <a:pos x="107416774" y="346945407"/>
              </a:cxn>
              <a:cxn ang="0">
                <a:pos x="260867047" y="617356281"/>
              </a:cxn>
              <a:cxn ang="0">
                <a:pos x="245521793" y="617356281"/>
              </a:cxn>
              <a:cxn ang="0">
                <a:pos x="81839844" y="382659113"/>
              </a:cxn>
              <a:cxn ang="0">
                <a:pos x="81839844" y="20408155"/>
              </a:cxn>
              <a:cxn ang="0">
                <a:pos x="56265175" y="0"/>
              </a:cxn>
              <a:cxn ang="0">
                <a:pos x="20461092" y="0"/>
              </a:cxn>
              <a:cxn ang="0">
                <a:pos x="0" y="20408155"/>
              </a:cxn>
              <a:cxn ang="0">
                <a:pos x="0" y="397966923"/>
              </a:cxn>
              <a:cxn ang="0">
                <a:pos x="0" y="403067268"/>
              </a:cxn>
              <a:cxn ang="0">
                <a:pos x="5115838" y="413272475"/>
              </a:cxn>
              <a:cxn ang="0">
                <a:pos x="173911364" y="653072246"/>
              </a:cxn>
              <a:cxn ang="0">
                <a:pos x="173911364" y="867361259"/>
              </a:cxn>
              <a:cxn ang="0">
                <a:pos x="194370195" y="892872017"/>
              </a:cxn>
              <a:cxn ang="0">
                <a:pos x="347822729" y="892872017"/>
              </a:cxn>
              <a:cxn ang="0">
                <a:pos x="373397397" y="867361259"/>
              </a:cxn>
              <a:cxn ang="0">
                <a:pos x="373397397" y="637766694"/>
              </a:cxn>
              <a:cxn ang="0">
                <a:pos x="352936305" y="617356281"/>
              </a:cxn>
            </a:cxnLst>
            <a:rect l="0" t="0" r="0" b="0"/>
            <a:pathLst>
              <a:path w="73" h="175">
                <a:moveTo>
                  <a:pt x="69" y="121"/>
                </a:moveTo>
                <a:cubicBezTo>
                  <a:pt x="35" y="60"/>
                  <a:pt x="35" y="60"/>
                  <a:pt x="35" y="60"/>
                </a:cubicBezTo>
                <a:cubicBezTo>
                  <a:pt x="33" y="58"/>
                  <a:pt x="31" y="57"/>
                  <a:pt x="28" y="58"/>
                </a:cubicBezTo>
                <a:cubicBezTo>
                  <a:pt x="23" y="62"/>
                  <a:pt x="23" y="62"/>
                  <a:pt x="23" y="62"/>
                </a:cubicBezTo>
                <a:cubicBezTo>
                  <a:pt x="20" y="63"/>
                  <a:pt x="20" y="66"/>
                  <a:pt x="21" y="68"/>
                </a:cubicBezTo>
                <a:cubicBezTo>
                  <a:pt x="51" y="121"/>
                  <a:pt x="51" y="121"/>
                  <a:pt x="51" y="121"/>
                </a:cubicBezTo>
                <a:cubicBezTo>
                  <a:pt x="48" y="121"/>
                  <a:pt x="48" y="121"/>
                  <a:pt x="48" y="121"/>
                </a:cubicBezTo>
                <a:cubicBezTo>
                  <a:pt x="16" y="75"/>
                  <a:pt x="16" y="75"/>
                  <a:pt x="16" y="75"/>
                </a:cubicBezTo>
                <a:cubicBezTo>
                  <a:pt x="16" y="4"/>
                  <a:pt x="16" y="4"/>
                  <a:pt x="16" y="4"/>
                </a:cubicBezTo>
                <a:cubicBezTo>
                  <a:pt x="16" y="2"/>
                  <a:pt x="14" y="0"/>
                  <a:pt x="11" y="0"/>
                </a:cubicBezTo>
                <a:cubicBezTo>
                  <a:pt x="4" y="0"/>
                  <a:pt x="4" y="0"/>
                  <a:pt x="4" y="0"/>
                </a:cubicBezTo>
                <a:cubicBezTo>
                  <a:pt x="2" y="0"/>
                  <a:pt x="0" y="2"/>
                  <a:pt x="0" y="4"/>
                </a:cubicBezTo>
                <a:cubicBezTo>
                  <a:pt x="0" y="78"/>
                  <a:pt x="0" y="78"/>
                  <a:pt x="0" y="78"/>
                </a:cubicBezTo>
                <a:cubicBezTo>
                  <a:pt x="0" y="78"/>
                  <a:pt x="0" y="79"/>
                  <a:pt x="0" y="79"/>
                </a:cubicBezTo>
                <a:cubicBezTo>
                  <a:pt x="0" y="80"/>
                  <a:pt x="0" y="81"/>
                  <a:pt x="1" y="81"/>
                </a:cubicBezTo>
                <a:cubicBezTo>
                  <a:pt x="34" y="128"/>
                  <a:pt x="34" y="128"/>
                  <a:pt x="34" y="128"/>
                </a:cubicBezTo>
                <a:cubicBezTo>
                  <a:pt x="34" y="170"/>
                  <a:pt x="34" y="170"/>
                  <a:pt x="34" y="170"/>
                </a:cubicBezTo>
                <a:cubicBezTo>
                  <a:pt x="34" y="173"/>
                  <a:pt x="36" y="175"/>
                  <a:pt x="38" y="175"/>
                </a:cubicBezTo>
                <a:cubicBezTo>
                  <a:pt x="68" y="175"/>
                  <a:pt x="68" y="175"/>
                  <a:pt x="68" y="175"/>
                </a:cubicBezTo>
                <a:cubicBezTo>
                  <a:pt x="71" y="175"/>
                  <a:pt x="73" y="173"/>
                  <a:pt x="73" y="170"/>
                </a:cubicBezTo>
                <a:cubicBezTo>
                  <a:pt x="73" y="125"/>
                  <a:pt x="73" y="125"/>
                  <a:pt x="73" y="125"/>
                </a:cubicBezTo>
                <a:cubicBezTo>
                  <a:pt x="73" y="123"/>
                  <a:pt x="71" y="121"/>
                  <a:pt x="69" y="121"/>
                </a:cubicBezTo>
                <a:close/>
              </a:path>
            </a:pathLst>
          </a:custGeom>
          <a:solidFill>
            <a:schemeClr val="bg1">
              <a:alpha val="100000"/>
            </a:schemeClr>
          </a:solidFill>
          <a:ln w="9525">
            <a:noFill/>
          </a:ln>
        </p:spPr>
        <p:txBody>
          <a:bodyPr/>
          <a:lstStyle/>
          <a:p>
            <a:endParaRPr lang="zh-CN" altLang="en-US"/>
          </a:p>
        </p:txBody>
      </p:sp>
      <p:sp>
        <p:nvSpPr>
          <p:cNvPr id="55575" name="Freeform 283"/>
          <p:cNvSpPr/>
          <p:nvPr/>
        </p:nvSpPr>
        <p:spPr>
          <a:xfrm>
            <a:off x="6119813" y="4194175"/>
            <a:ext cx="165100" cy="395288"/>
          </a:xfrm>
          <a:custGeom>
            <a:avLst/>
            <a:gdLst/>
            <a:ahLst/>
            <a:cxnLst>
              <a:cxn ang="0">
                <a:pos x="352936305" y="0"/>
              </a:cxn>
              <a:cxn ang="0">
                <a:pos x="317132222" y="0"/>
              </a:cxn>
              <a:cxn ang="0">
                <a:pos x="291557553" y="20408155"/>
              </a:cxn>
              <a:cxn ang="0">
                <a:pos x="291557553" y="382659113"/>
              </a:cxn>
              <a:cxn ang="0">
                <a:pos x="127875604" y="617356281"/>
              </a:cxn>
              <a:cxn ang="0">
                <a:pos x="112530351" y="617356281"/>
              </a:cxn>
              <a:cxn ang="0">
                <a:pos x="265980623" y="346945407"/>
              </a:cxn>
              <a:cxn ang="0">
                <a:pos x="255751208" y="316332045"/>
              </a:cxn>
              <a:cxn ang="0">
                <a:pos x="230176540" y="295923891"/>
              </a:cxn>
              <a:cxn ang="0">
                <a:pos x="194370195" y="306126839"/>
              </a:cxn>
              <a:cxn ang="0">
                <a:pos x="20461092" y="617356281"/>
              </a:cxn>
              <a:cxn ang="0">
                <a:pos x="0" y="637766694"/>
              </a:cxn>
              <a:cxn ang="0">
                <a:pos x="0" y="867361259"/>
              </a:cxn>
              <a:cxn ang="0">
                <a:pos x="25574668" y="892872017"/>
              </a:cxn>
              <a:cxn ang="0">
                <a:pos x="179027203" y="892872017"/>
              </a:cxn>
              <a:cxn ang="0">
                <a:pos x="199486033" y="867361259"/>
              </a:cxn>
              <a:cxn ang="0">
                <a:pos x="199486033" y="653072246"/>
              </a:cxn>
              <a:cxn ang="0">
                <a:pos x="368281559" y="413272475"/>
              </a:cxn>
              <a:cxn ang="0">
                <a:pos x="373397397" y="403067268"/>
              </a:cxn>
              <a:cxn ang="0">
                <a:pos x="373397397" y="397966923"/>
              </a:cxn>
              <a:cxn ang="0">
                <a:pos x="373397397" y="20408155"/>
              </a:cxn>
              <a:cxn ang="0">
                <a:pos x="352936305" y="0"/>
              </a:cxn>
            </a:cxnLst>
            <a:rect l="0" t="0" r="0" b="0"/>
            <a:pathLst>
              <a:path w="73" h="175">
                <a:moveTo>
                  <a:pt x="69" y="0"/>
                </a:moveTo>
                <a:cubicBezTo>
                  <a:pt x="62" y="0"/>
                  <a:pt x="62" y="0"/>
                  <a:pt x="62" y="0"/>
                </a:cubicBezTo>
                <a:cubicBezTo>
                  <a:pt x="59" y="0"/>
                  <a:pt x="57" y="2"/>
                  <a:pt x="57" y="4"/>
                </a:cubicBezTo>
                <a:cubicBezTo>
                  <a:pt x="57" y="75"/>
                  <a:pt x="57" y="75"/>
                  <a:pt x="57" y="75"/>
                </a:cubicBezTo>
                <a:cubicBezTo>
                  <a:pt x="25" y="121"/>
                  <a:pt x="25" y="121"/>
                  <a:pt x="25" y="121"/>
                </a:cubicBezTo>
                <a:cubicBezTo>
                  <a:pt x="22" y="121"/>
                  <a:pt x="22" y="121"/>
                  <a:pt x="22" y="121"/>
                </a:cubicBezTo>
                <a:cubicBezTo>
                  <a:pt x="52" y="68"/>
                  <a:pt x="52" y="68"/>
                  <a:pt x="52" y="68"/>
                </a:cubicBezTo>
                <a:cubicBezTo>
                  <a:pt x="53" y="66"/>
                  <a:pt x="53" y="63"/>
                  <a:pt x="50" y="62"/>
                </a:cubicBezTo>
                <a:cubicBezTo>
                  <a:pt x="45" y="58"/>
                  <a:pt x="45" y="58"/>
                  <a:pt x="45" y="58"/>
                </a:cubicBezTo>
                <a:cubicBezTo>
                  <a:pt x="42" y="57"/>
                  <a:pt x="40" y="58"/>
                  <a:pt x="38" y="60"/>
                </a:cubicBezTo>
                <a:cubicBezTo>
                  <a:pt x="4" y="121"/>
                  <a:pt x="4" y="121"/>
                  <a:pt x="4" y="121"/>
                </a:cubicBezTo>
                <a:cubicBezTo>
                  <a:pt x="2" y="121"/>
                  <a:pt x="0" y="123"/>
                  <a:pt x="0" y="125"/>
                </a:cubicBezTo>
                <a:cubicBezTo>
                  <a:pt x="0" y="170"/>
                  <a:pt x="0" y="170"/>
                  <a:pt x="0" y="170"/>
                </a:cubicBezTo>
                <a:cubicBezTo>
                  <a:pt x="0" y="173"/>
                  <a:pt x="2" y="175"/>
                  <a:pt x="5" y="175"/>
                </a:cubicBezTo>
                <a:cubicBezTo>
                  <a:pt x="35" y="175"/>
                  <a:pt x="35" y="175"/>
                  <a:pt x="35" y="175"/>
                </a:cubicBezTo>
                <a:cubicBezTo>
                  <a:pt x="37" y="175"/>
                  <a:pt x="39" y="173"/>
                  <a:pt x="39" y="170"/>
                </a:cubicBezTo>
                <a:cubicBezTo>
                  <a:pt x="39" y="128"/>
                  <a:pt x="39" y="128"/>
                  <a:pt x="39" y="128"/>
                </a:cubicBezTo>
                <a:cubicBezTo>
                  <a:pt x="72" y="81"/>
                  <a:pt x="72" y="81"/>
                  <a:pt x="72" y="81"/>
                </a:cubicBezTo>
                <a:cubicBezTo>
                  <a:pt x="73" y="81"/>
                  <a:pt x="73" y="80"/>
                  <a:pt x="73" y="79"/>
                </a:cubicBezTo>
                <a:cubicBezTo>
                  <a:pt x="73" y="79"/>
                  <a:pt x="73" y="78"/>
                  <a:pt x="73" y="78"/>
                </a:cubicBezTo>
                <a:cubicBezTo>
                  <a:pt x="73" y="4"/>
                  <a:pt x="73" y="4"/>
                  <a:pt x="73" y="4"/>
                </a:cubicBezTo>
                <a:cubicBezTo>
                  <a:pt x="73" y="2"/>
                  <a:pt x="71" y="0"/>
                  <a:pt x="69" y="0"/>
                </a:cubicBezTo>
                <a:close/>
              </a:path>
            </a:pathLst>
          </a:custGeom>
          <a:solidFill>
            <a:schemeClr val="bg1">
              <a:alpha val="100000"/>
            </a:schemeClr>
          </a:solidFill>
          <a:ln w="9525">
            <a:noFill/>
          </a:ln>
        </p:spPr>
        <p:txBody>
          <a:bodyPr/>
          <a:lstStyle/>
          <a:p>
            <a:endParaRPr lang="zh-CN" altLang="en-US"/>
          </a:p>
        </p:txBody>
      </p:sp>
      <p:sp>
        <p:nvSpPr>
          <p:cNvPr id="55576" name="Freeform 284"/>
          <p:cNvSpPr/>
          <p:nvPr/>
        </p:nvSpPr>
        <p:spPr>
          <a:xfrm>
            <a:off x="6929438" y="4146550"/>
            <a:ext cx="88900" cy="114300"/>
          </a:xfrm>
          <a:custGeom>
            <a:avLst/>
            <a:gdLst/>
            <a:ahLst/>
            <a:cxnLst>
              <a:cxn ang="0">
                <a:pos x="176667095" y="256064004"/>
              </a:cxn>
              <a:cxn ang="0">
                <a:pos x="135098367" y="99290124"/>
              </a:cxn>
              <a:cxn ang="0">
                <a:pos x="5194951" y="5225796"/>
              </a:cxn>
              <a:cxn ang="0">
                <a:pos x="150685500" y="88838532"/>
              </a:cxn>
              <a:cxn ang="0">
                <a:pos x="176667095" y="256064004"/>
              </a:cxn>
            </a:cxnLst>
            <a:rect l="0" t="0" r="0" b="0"/>
            <a:pathLst>
              <a:path w="39" h="50">
                <a:moveTo>
                  <a:pt x="34" y="49"/>
                </a:moveTo>
                <a:cubicBezTo>
                  <a:pt x="33" y="49"/>
                  <a:pt x="36" y="33"/>
                  <a:pt x="26" y="19"/>
                </a:cubicBezTo>
                <a:cubicBezTo>
                  <a:pt x="16" y="5"/>
                  <a:pt x="0" y="2"/>
                  <a:pt x="1" y="1"/>
                </a:cubicBezTo>
                <a:cubicBezTo>
                  <a:pt x="0" y="0"/>
                  <a:pt x="18" y="2"/>
                  <a:pt x="29" y="17"/>
                </a:cubicBezTo>
                <a:cubicBezTo>
                  <a:pt x="39" y="33"/>
                  <a:pt x="35" y="50"/>
                  <a:pt x="34" y="49"/>
                </a:cubicBezTo>
                <a:close/>
              </a:path>
            </a:pathLst>
          </a:custGeom>
          <a:solidFill>
            <a:schemeClr val="bg1">
              <a:alpha val="100000"/>
            </a:schemeClr>
          </a:solidFill>
          <a:ln w="9525">
            <a:noFill/>
          </a:ln>
        </p:spPr>
        <p:txBody>
          <a:bodyPr/>
          <a:lstStyle/>
          <a:p>
            <a:endParaRPr lang="zh-CN" altLang="en-US"/>
          </a:p>
        </p:txBody>
      </p:sp>
      <p:sp>
        <p:nvSpPr>
          <p:cNvPr id="55577" name="Freeform 285"/>
          <p:cNvSpPr/>
          <p:nvPr/>
        </p:nvSpPr>
        <p:spPr>
          <a:xfrm>
            <a:off x="6921500" y="4167188"/>
            <a:ext cx="71438" cy="93662"/>
          </a:xfrm>
          <a:custGeom>
            <a:avLst/>
            <a:gdLst/>
            <a:ahLst/>
            <a:cxnLst>
              <a:cxn ang="0">
                <a:pos x="139542971" y="213967412"/>
              </a:cxn>
              <a:cxn ang="0">
                <a:pos x="104658902" y="83498531"/>
              </a:cxn>
              <a:cxn ang="0">
                <a:pos x="4982801" y="5217659"/>
              </a:cxn>
              <a:cxn ang="0">
                <a:pos x="114624503" y="78280872"/>
              </a:cxn>
              <a:cxn ang="0">
                <a:pos x="139542971" y="213967412"/>
              </a:cxn>
            </a:cxnLst>
            <a:rect l="0" t="0" r="0" b="0"/>
            <a:pathLst>
              <a:path w="32" h="41">
                <a:moveTo>
                  <a:pt x="28" y="41"/>
                </a:moveTo>
                <a:cubicBezTo>
                  <a:pt x="27" y="41"/>
                  <a:pt x="29" y="28"/>
                  <a:pt x="21" y="16"/>
                </a:cubicBezTo>
                <a:cubicBezTo>
                  <a:pt x="13" y="5"/>
                  <a:pt x="0" y="2"/>
                  <a:pt x="1" y="1"/>
                </a:cubicBezTo>
                <a:cubicBezTo>
                  <a:pt x="0" y="0"/>
                  <a:pt x="15" y="2"/>
                  <a:pt x="23" y="15"/>
                </a:cubicBezTo>
                <a:cubicBezTo>
                  <a:pt x="32" y="27"/>
                  <a:pt x="28" y="41"/>
                  <a:pt x="28" y="41"/>
                </a:cubicBezTo>
                <a:close/>
              </a:path>
            </a:pathLst>
          </a:custGeom>
          <a:solidFill>
            <a:schemeClr val="bg1">
              <a:alpha val="100000"/>
            </a:schemeClr>
          </a:solidFill>
          <a:ln w="9525">
            <a:noFill/>
          </a:ln>
        </p:spPr>
        <p:txBody>
          <a:bodyPr/>
          <a:lstStyle/>
          <a:p>
            <a:endParaRPr lang="zh-CN" altLang="en-US"/>
          </a:p>
        </p:txBody>
      </p:sp>
      <p:sp>
        <p:nvSpPr>
          <p:cNvPr id="55578" name="Freeform 286"/>
          <p:cNvSpPr/>
          <p:nvPr/>
        </p:nvSpPr>
        <p:spPr>
          <a:xfrm>
            <a:off x="6916738" y="4189413"/>
            <a:ext cx="50800" cy="68262"/>
          </a:xfrm>
          <a:custGeom>
            <a:avLst/>
            <a:gdLst/>
            <a:ahLst/>
            <a:cxnLst>
              <a:cxn ang="0">
                <a:pos x="97566922" y="150149095"/>
              </a:cxn>
              <a:cxn ang="0">
                <a:pos x="73174087" y="62129797"/>
              </a:cxn>
              <a:cxn ang="0">
                <a:pos x="4879009" y="5176535"/>
              </a:cxn>
              <a:cxn ang="0">
                <a:pos x="82932104" y="51774452"/>
              </a:cxn>
              <a:cxn ang="0">
                <a:pos x="97566922" y="150149095"/>
              </a:cxn>
            </a:cxnLst>
            <a:rect l="0" t="0" r="0" b="0"/>
            <a:pathLst>
              <a:path w="23" h="30">
                <a:moveTo>
                  <a:pt x="20" y="29"/>
                </a:moveTo>
                <a:cubicBezTo>
                  <a:pt x="19" y="29"/>
                  <a:pt x="21" y="20"/>
                  <a:pt x="15" y="12"/>
                </a:cubicBezTo>
                <a:cubicBezTo>
                  <a:pt x="10" y="3"/>
                  <a:pt x="0" y="1"/>
                  <a:pt x="1" y="1"/>
                </a:cubicBezTo>
                <a:cubicBezTo>
                  <a:pt x="0" y="0"/>
                  <a:pt x="11" y="1"/>
                  <a:pt x="17" y="10"/>
                </a:cubicBezTo>
                <a:cubicBezTo>
                  <a:pt x="23" y="20"/>
                  <a:pt x="21" y="30"/>
                  <a:pt x="20" y="29"/>
                </a:cubicBezTo>
                <a:close/>
              </a:path>
            </a:pathLst>
          </a:custGeom>
          <a:solidFill>
            <a:schemeClr val="bg1">
              <a:alpha val="100000"/>
            </a:schemeClr>
          </a:solidFill>
          <a:ln w="9525">
            <a:noFill/>
          </a:ln>
        </p:spPr>
        <p:txBody>
          <a:bodyPr/>
          <a:lstStyle/>
          <a:p>
            <a:endParaRPr lang="zh-CN" altLang="en-US"/>
          </a:p>
        </p:txBody>
      </p:sp>
      <p:sp>
        <p:nvSpPr>
          <p:cNvPr id="55579" name="Freeform 287"/>
          <p:cNvSpPr/>
          <p:nvPr/>
        </p:nvSpPr>
        <p:spPr>
          <a:xfrm>
            <a:off x="6688138" y="4213225"/>
            <a:ext cx="244475" cy="200025"/>
          </a:xfrm>
          <a:custGeom>
            <a:avLst/>
            <a:gdLst/>
            <a:ahLst/>
            <a:cxnLst>
              <a:cxn ang="0">
                <a:pos x="502165232" y="191943091"/>
              </a:cxn>
              <a:cxn ang="0">
                <a:pos x="522662650" y="55562001"/>
              </a:cxn>
              <a:cxn ang="0">
                <a:pos x="379187516" y="30307159"/>
              </a:cxn>
              <a:cxn ang="0">
                <a:pos x="338192680" y="131328774"/>
              </a:cxn>
              <a:cxn ang="0">
                <a:pos x="20497418" y="363681410"/>
              </a:cxn>
              <a:cxn ang="0">
                <a:pos x="15372497" y="424295727"/>
              </a:cxn>
              <a:cxn ang="0">
                <a:pos x="76862487" y="434398113"/>
              </a:cxn>
              <a:cxn ang="0">
                <a:pos x="389435093" y="202045477"/>
              </a:cxn>
              <a:cxn ang="0">
                <a:pos x="502165232" y="191943091"/>
              </a:cxn>
            </a:cxnLst>
            <a:rect l="0" t="0" r="0" b="0"/>
            <a:pathLst>
              <a:path w="108" h="89">
                <a:moveTo>
                  <a:pt x="98" y="38"/>
                </a:moveTo>
                <a:cubicBezTo>
                  <a:pt x="106" y="32"/>
                  <a:pt x="108" y="19"/>
                  <a:pt x="102" y="11"/>
                </a:cubicBezTo>
                <a:cubicBezTo>
                  <a:pt x="95" y="2"/>
                  <a:pt x="83" y="0"/>
                  <a:pt x="74" y="6"/>
                </a:cubicBezTo>
                <a:cubicBezTo>
                  <a:pt x="67" y="11"/>
                  <a:pt x="65" y="19"/>
                  <a:pt x="66" y="26"/>
                </a:cubicBezTo>
                <a:cubicBezTo>
                  <a:pt x="4" y="72"/>
                  <a:pt x="4" y="72"/>
                  <a:pt x="4" y="72"/>
                </a:cubicBezTo>
                <a:cubicBezTo>
                  <a:pt x="1" y="75"/>
                  <a:pt x="0" y="81"/>
                  <a:pt x="3" y="84"/>
                </a:cubicBezTo>
                <a:cubicBezTo>
                  <a:pt x="6" y="88"/>
                  <a:pt x="11" y="89"/>
                  <a:pt x="15" y="86"/>
                </a:cubicBezTo>
                <a:cubicBezTo>
                  <a:pt x="76" y="40"/>
                  <a:pt x="76" y="40"/>
                  <a:pt x="76" y="40"/>
                </a:cubicBezTo>
                <a:cubicBezTo>
                  <a:pt x="83" y="44"/>
                  <a:pt x="91" y="43"/>
                  <a:pt x="98" y="38"/>
                </a:cubicBezTo>
                <a:close/>
              </a:path>
            </a:pathLst>
          </a:custGeom>
          <a:solidFill>
            <a:schemeClr val="bg1">
              <a:alpha val="100000"/>
            </a:schemeClr>
          </a:solidFill>
          <a:ln w="9525">
            <a:noFill/>
          </a:ln>
        </p:spPr>
        <p:txBody>
          <a:bodyPr/>
          <a:lstStyle/>
          <a:p>
            <a:endParaRPr lang="zh-CN" altLang="en-US"/>
          </a:p>
        </p:txBody>
      </p:sp>
      <p:sp>
        <p:nvSpPr>
          <p:cNvPr id="55580" name="Freeform 288"/>
          <p:cNvSpPr/>
          <p:nvPr/>
        </p:nvSpPr>
        <p:spPr>
          <a:xfrm>
            <a:off x="6578600" y="4232275"/>
            <a:ext cx="274638" cy="314325"/>
          </a:xfrm>
          <a:custGeom>
            <a:avLst/>
            <a:gdLst/>
            <a:ahLst/>
            <a:cxnLst>
              <a:cxn ang="0">
                <a:pos x="111487270" y="66476346"/>
              </a:cxn>
              <a:cxn ang="0">
                <a:pos x="111487270" y="490907810"/>
              </a:cxn>
              <a:cxn ang="0">
                <a:pos x="511823931" y="634088501"/>
              </a:cxn>
              <a:cxn ang="0">
                <a:pos x="542229960" y="265907643"/>
              </a:cxn>
              <a:cxn ang="0">
                <a:pos x="390202069" y="378406596"/>
              </a:cxn>
              <a:cxn ang="0">
                <a:pos x="501689339" y="388634596"/>
              </a:cxn>
              <a:cxn ang="0">
                <a:pos x="527028071" y="424429203"/>
              </a:cxn>
              <a:cxn ang="0">
                <a:pos x="501689339" y="444885203"/>
              </a:cxn>
              <a:cxn ang="0">
                <a:pos x="329392263" y="424429203"/>
              </a:cxn>
              <a:cxn ang="0">
                <a:pos x="324324967" y="424429203"/>
              </a:cxn>
              <a:cxn ang="0">
                <a:pos x="466216014" y="531815287"/>
              </a:cxn>
              <a:cxn ang="0">
                <a:pos x="466216014" y="567612155"/>
              </a:cxn>
              <a:cxn ang="0">
                <a:pos x="430742689" y="557384156"/>
              </a:cxn>
              <a:cxn ang="0">
                <a:pos x="283784346" y="455110941"/>
              </a:cxn>
              <a:cxn ang="0">
                <a:pos x="329392263" y="567612155"/>
              </a:cxn>
              <a:cxn ang="0">
                <a:pos x="309123078" y="582953024"/>
              </a:cxn>
              <a:cxn ang="0">
                <a:pos x="273649753" y="552271286"/>
              </a:cxn>
              <a:cxn ang="0">
                <a:pos x="217904993" y="449998072"/>
              </a:cxn>
              <a:cxn ang="0">
                <a:pos x="162162483" y="496020679"/>
              </a:cxn>
              <a:cxn ang="0">
                <a:pos x="131756455" y="480679810"/>
              </a:cxn>
              <a:cxn ang="0">
                <a:pos x="121621863" y="449998072"/>
              </a:cxn>
              <a:cxn ang="0">
                <a:pos x="177364372" y="403975465"/>
              </a:cxn>
              <a:cxn ang="0">
                <a:pos x="96283130" y="327271120"/>
              </a:cxn>
              <a:cxn ang="0">
                <a:pos x="81081242" y="281248512"/>
              </a:cxn>
              <a:cxn ang="0">
                <a:pos x="101350427" y="265907643"/>
              </a:cxn>
              <a:cxn ang="0">
                <a:pos x="182431668" y="342611989"/>
              </a:cxn>
              <a:cxn ang="0">
                <a:pos x="146960595" y="168749560"/>
              </a:cxn>
              <a:cxn ang="0">
                <a:pos x="152027891" y="127839822"/>
              </a:cxn>
              <a:cxn ang="0">
                <a:pos x="187501216" y="143180691"/>
              </a:cxn>
              <a:cxn ang="0">
                <a:pos x="222972289" y="311930251"/>
              </a:cxn>
              <a:cxn ang="0">
                <a:pos x="278717050" y="132954952"/>
              </a:cxn>
              <a:cxn ang="0">
                <a:pos x="309123078" y="112498953"/>
              </a:cxn>
              <a:cxn ang="0">
                <a:pos x="329392263" y="153408691"/>
              </a:cxn>
              <a:cxn ang="0">
                <a:pos x="293918938" y="265907643"/>
              </a:cxn>
              <a:cxn ang="0">
                <a:pos x="456081422" y="143180691"/>
              </a:cxn>
              <a:cxn ang="0">
                <a:pos x="111487270" y="66476346"/>
              </a:cxn>
            </a:cxnLst>
            <a:rect l="0" t="0" r="0" b="0"/>
            <a:pathLst>
              <a:path w="122" h="139">
                <a:moveTo>
                  <a:pt x="22" y="13"/>
                </a:moveTo>
                <a:cubicBezTo>
                  <a:pt x="0" y="28"/>
                  <a:pt x="0" y="66"/>
                  <a:pt x="22" y="96"/>
                </a:cubicBezTo>
                <a:cubicBezTo>
                  <a:pt x="44" y="127"/>
                  <a:pt x="79" y="139"/>
                  <a:pt x="101" y="124"/>
                </a:cubicBezTo>
                <a:cubicBezTo>
                  <a:pt x="120" y="110"/>
                  <a:pt x="122" y="80"/>
                  <a:pt x="107" y="52"/>
                </a:cubicBezTo>
                <a:cubicBezTo>
                  <a:pt x="77" y="74"/>
                  <a:pt x="77" y="74"/>
                  <a:pt x="77" y="74"/>
                </a:cubicBezTo>
                <a:cubicBezTo>
                  <a:pt x="99" y="76"/>
                  <a:pt x="99" y="76"/>
                  <a:pt x="99" y="76"/>
                </a:cubicBezTo>
                <a:cubicBezTo>
                  <a:pt x="102" y="77"/>
                  <a:pt x="104" y="80"/>
                  <a:pt x="104" y="83"/>
                </a:cubicBezTo>
                <a:cubicBezTo>
                  <a:pt x="104" y="86"/>
                  <a:pt x="102" y="88"/>
                  <a:pt x="99" y="87"/>
                </a:cubicBezTo>
                <a:cubicBezTo>
                  <a:pt x="65" y="83"/>
                  <a:pt x="65" y="83"/>
                  <a:pt x="65" y="83"/>
                </a:cubicBezTo>
                <a:cubicBezTo>
                  <a:pt x="65" y="83"/>
                  <a:pt x="64" y="83"/>
                  <a:pt x="64" y="83"/>
                </a:cubicBezTo>
                <a:cubicBezTo>
                  <a:pt x="92" y="104"/>
                  <a:pt x="92" y="104"/>
                  <a:pt x="92" y="104"/>
                </a:cubicBezTo>
                <a:cubicBezTo>
                  <a:pt x="94" y="107"/>
                  <a:pt x="94" y="110"/>
                  <a:pt x="92" y="111"/>
                </a:cubicBezTo>
                <a:cubicBezTo>
                  <a:pt x="90" y="113"/>
                  <a:pt x="87" y="112"/>
                  <a:pt x="85" y="109"/>
                </a:cubicBezTo>
                <a:cubicBezTo>
                  <a:pt x="56" y="89"/>
                  <a:pt x="56" y="89"/>
                  <a:pt x="56" y="89"/>
                </a:cubicBezTo>
                <a:cubicBezTo>
                  <a:pt x="65" y="111"/>
                  <a:pt x="65" y="111"/>
                  <a:pt x="65" y="111"/>
                </a:cubicBezTo>
                <a:cubicBezTo>
                  <a:pt x="66" y="113"/>
                  <a:pt x="64" y="115"/>
                  <a:pt x="61" y="114"/>
                </a:cubicBezTo>
                <a:cubicBezTo>
                  <a:pt x="58" y="113"/>
                  <a:pt x="55" y="111"/>
                  <a:pt x="54" y="108"/>
                </a:cubicBezTo>
                <a:cubicBezTo>
                  <a:pt x="43" y="88"/>
                  <a:pt x="43" y="88"/>
                  <a:pt x="43" y="88"/>
                </a:cubicBezTo>
                <a:cubicBezTo>
                  <a:pt x="32" y="97"/>
                  <a:pt x="32" y="97"/>
                  <a:pt x="32" y="97"/>
                </a:cubicBezTo>
                <a:cubicBezTo>
                  <a:pt x="31" y="98"/>
                  <a:pt x="28" y="97"/>
                  <a:pt x="26" y="94"/>
                </a:cubicBezTo>
                <a:cubicBezTo>
                  <a:pt x="24" y="92"/>
                  <a:pt x="23" y="89"/>
                  <a:pt x="24" y="88"/>
                </a:cubicBezTo>
                <a:cubicBezTo>
                  <a:pt x="35" y="79"/>
                  <a:pt x="35" y="79"/>
                  <a:pt x="35" y="79"/>
                </a:cubicBezTo>
                <a:cubicBezTo>
                  <a:pt x="19" y="64"/>
                  <a:pt x="19" y="64"/>
                  <a:pt x="19" y="64"/>
                </a:cubicBezTo>
                <a:cubicBezTo>
                  <a:pt x="17" y="63"/>
                  <a:pt x="15" y="59"/>
                  <a:pt x="16" y="55"/>
                </a:cubicBezTo>
                <a:cubicBezTo>
                  <a:pt x="16" y="52"/>
                  <a:pt x="18" y="50"/>
                  <a:pt x="20" y="52"/>
                </a:cubicBezTo>
                <a:cubicBezTo>
                  <a:pt x="36" y="67"/>
                  <a:pt x="36" y="67"/>
                  <a:pt x="36" y="67"/>
                </a:cubicBezTo>
                <a:cubicBezTo>
                  <a:pt x="29" y="33"/>
                  <a:pt x="29" y="33"/>
                  <a:pt x="29" y="33"/>
                </a:cubicBezTo>
                <a:cubicBezTo>
                  <a:pt x="28" y="30"/>
                  <a:pt x="28" y="26"/>
                  <a:pt x="30" y="25"/>
                </a:cubicBezTo>
                <a:cubicBezTo>
                  <a:pt x="32" y="24"/>
                  <a:pt x="35" y="25"/>
                  <a:pt x="37" y="28"/>
                </a:cubicBezTo>
                <a:cubicBezTo>
                  <a:pt x="44" y="61"/>
                  <a:pt x="44" y="61"/>
                  <a:pt x="44" y="61"/>
                </a:cubicBezTo>
                <a:cubicBezTo>
                  <a:pt x="55" y="26"/>
                  <a:pt x="55" y="26"/>
                  <a:pt x="55" y="26"/>
                </a:cubicBezTo>
                <a:cubicBezTo>
                  <a:pt x="56" y="23"/>
                  <a:pt x="58" y="21"/>
                  <a:pt x="61" y="22"/>
                </a:cubicBezTo>
                <a:cubicBezTo>
                  <a:pt x="64" y="23"/>
                  <a:pt x="66" y="27"/>
                  <a:pt x="65" y="30"/>
                </a:cubicBezTo>
                <a:cubicBezTo>
                  <a:pt x="58" y="52"/>
                  <a:pt x="58" y="52"/>
                  <a:pt x="58" y="52"/>
                </a:cubicBezTo>
                <a:cubicBezTo>
                  <a:pt x="90" y="28"/>
                  <a:pt x="90" y="28"/>
                  <a:pt x="90" y="28"/>
                </a:cubicBezTo>
                <a:cubicBezTo>
                  <a:pt x="68" y="7"/>
                  <a:pt x="40" y="0"/>
                  <a:pt x="22" y="13"/>
                </a:cubicBezTo>
                <a:close/>
              </a:path>
            </a:pathLst>
          </a:custGeom>
          <a:solidFill>
            <a:schemeClr val="bg1">
              <a:alpha val="100000"/>
            </a:schemeClr>
          </a:solidFill>
          <a:ln w="9525">
            <a:noFill/>
          </a:ln>
        </p:spPr>
        <p:txBody>
          <a:bodyPr/>
          <a:lstStyle/>
          <a:p>
            <a:endParaRPr lang="zh-CN" altLang="en-US"/>
          </a:p>
        </p:txBody>
      </p:sp>
      <p:sp>
        <p:nvSpPr>
          <p:cNvPr id="55581" name="Freeform 289"/>
          <p:cNvSpPr/>
          <p:nvPr/>
        </p:nvSpPr>
        <p:spPr>
          <a:xfrm>
            <a:off x="6723063" y="4419600"/>
            <a:ext cx="1587" cy="0"/>
          </a:xfrm>
          <a:custGeom>
            <a:avLst/>
            <a:gdLst/>
            <a:ahLst/>
            <a:cxnLst>
              <a:cxn ang="0">
                <a:pos x="0" y="0"/>
              </a:cxn>
              <a:cxn ang="0">
                <a:pos x="2518569" y="0"/>
              </a:cxn>
              <a:cxn ang="0">
                <a:pos x="0" y="0"/>
              </a:cxn>
            </a:cxnLst>
            <a:rect l="0" t="0" r="0" b="0"/>
            <a:pathLst>
              <a:path w="1">
                <a:moveTo>
                  <a:pt x="0" y="0"/>
                </a:moveTo>
                <a:cubicBezTo>
                  <a:pt x="0" y="0"/>
                  <a:pt x="1" y="0"/>
                  <a:pt x="1"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55582" name="Freeform 290"/>
          <p:cNvSpPr/>
          <p:nvPr/>
        </p:nvSpPr>
        <p:spPr>
          <a:xfrm>
            <a:off x="6543675" y="4194175"/>
            <a:ext cx="341313" cy="390525"/>
          </a:xfrm>
          <a:custGeom>
            <a:avLst/>
            <a:gdLst/>
            <a:ahLst/>
            <a:cxnLst>
              <a:cxn ang="0">
                <a:pos x="592664030" y="718496022"/>
              </a:cxn>
              <a:cxn ang="0">
                <a:pos x="189039935" y="575816697"/>
              </a:cxn>
              <a:cxn ang="0">
                <a:pos x="189039935" y="152871350"/>
              </a:cxn>
              <a:cxn ang="0">
                <a:pos x="536462663" y="229308153"/>
              </a:cxn>
              <a:cxn ang="0">
                <a:pos x="582444984" y="193637194"/>
              </a:cxn>
              <a:cxn ang="0">
                <a:pos x="137946961" y="81531688"/>
              </a:cxn>
              <a:cxn ang="0">
                <a:pos x="137946961" y="611485399"/>
              </a:cxn>
              <a:cxn ang="0">
                <a:pos x="638646351" y="784740800"/>
              </a:cxn>
              <a:cxn ang="0">
                <a:pos x="674409624" y="315934725"/>
              </a:cxn>
              <a:cxn ang="0">
                <a:pos x="623318911" y="351605685"/>
              </a:cxn>
              <a:cxn ang="0">
                <a:pos x="592664030" y="718496022"/>
              </a:cxn>
            </a:cxnLst>
            <a:rect l="0" t="0" r="0" b="0"/>
            <a:pathLst>
              <a:path w="151" h="173">
                <a:moveTo>
                  <a:pt x="116" y="141"/>
                </a:moveTo>
                <a:cubicBezTo>
                  <a:pt x="94" y="156"/>
                  <a:pt x="59" y="144"/>
                  <a:pt x="37" y="113"/>
                </a:cubicBezTo>
                <a:cubicBezTo>
                  <a:pt x="15" y="83"/>
                  <a:pt x="15" y="45"/>
                  <a:pt x="37" y="30"/>
                </a:cubicBezTo>
                <a:cubicBezTo>
                  <a:pt x="55" y="17"/>
                  <a:pt x="83" y="24"/>
                  <a:pt x="105" y="45"/>
                </a:cubicBezTo>
                <a:cubicBezTo>
                  <a:pt x="114" y="38"/>
                  <a:pt x="114" y="38"/>
                  <a:pt x="114" y="38"/>
                </a:cubicBezTo>
                <a:cubicBezTo>
                  <a:pt x="87" y="10"/>
                  <a:pt x="51" y="0"/>
                  <a:pt x="27" y="16"/>
                </a:cubicBezTo>
                <a:cubicBezTo>
                  <a:pt x="0" y="36"/>
                  <a:pt x="0" y="82"/>
                  <a:pt x="27" y="120"/>
                </a:cubicBezTo>
                <a:cubicBezTo>
                  <a:pt x="54" y="158"/>
                  <a:pt x="98" y="173"/>
                  <a:pt x="125" y="154"/>
                </a:cubicBezTo>
                <a:cubicBezTo>
                  <a:pt x="149" y="137"/>
                  <a:pt x="151" y="97"/>
                  <a:pt x="132" y="62"/>
                </a:cubicBezTo>
                <a:cubicBezTo>
                  <a:pt x="122" y="69"/>
                  <a:pt x="122" y="69"/>
                  <a:pt x="122" y="69"/>
                </a:cubicBezTo>
                <a:cubicBezTo>
                  <a:pt x="137" y="97"/>
                  <a:pt x="135" y="127"/>
                  <a:pt x="116" y="141"/>
                </a:cubicBezTo>
                <a:close/>
              </a:path>
            </a:pathLst>
          </a:custGeom>
          <a:solidFill>
            <a:schemeClr val="bg1">
              <a:alpha val="100000"/>
            </a:schemeClr>
          </a:solidFill>
          <a:ln w="9525">
            <a:noFill/>
          </a:ln>
        </p:spPr>
        <p:txBody>
          <a:bodyPr/>
          <a:lstStyle/>
          <a:p>
            <a:endParaRPr lang="zh-CN" altLang="en-US"/>
          </a:p>
        </p:txBody>
      </p:sp>
      <p:sp>
        <p:nvSpPr>
          <p:cNvPr id="55583" name="Freeform 291"/>
          <p:cNvSpPr>
            <a:spLocks noEditPoints="1"/>
          </p:cNvSpPr>
          <p:nvPr/>
        </p:nvSpPr>
        <p:spPr>
          <a:xfrm>
            <a:off x="6505575" y="4405313"/>
            <a:ext cx="138113" cy="161925"/>
          </a:xfrm>
          <a:custGeom>
            <a:avLst/>
            <a:gdLst/>
            <a:ahLst/>
            <a:cxnLst>
              <a:cxn ang="0">
                <a:pos x="189674432" y="177024506"/>
              </a:cxn>
              <a:cxn ang="0">
                <a:pos x="102527393" y="0"/>
              </a:cxn>
              <a:cxn ang="0">
                <a:pos x="87147039" y="5057907"/>
              </a:cxn>
              <a:cxn ang="0">
                <a:pos x="61516889" y="247832959"/>
              </a:cxn>
              <a:cxn ang="0">
                <a:pos x="292199561" y="313583505"/>
              </a:cxn>
              <a:cxn ang="0">
                <a:pos x="312705945" y="303469940"/>
              </a:cxn>
              <a:cxn ang="0">
                <a:pos x="189674432" y="177024506"/>
              </a:cxn>
              <a:cxn ang="0">
                <a:pos x="76894979" y="232659238"/>
              </a:cxn>
              <a:cxn ang="0">
                <a:pos x="92273069" y="30347444"/>
              </a:cxn>
              <a:cxn ang="0">
                <a:pos x="76894979" y="232659238"/>
              </a:cxn>
            </a:cxnLst>
            <a:rect l="0" t="0" r="0" b="0"/>
            <a:pathLst>
              <a:path w="61" h="72">
                <a:moveTo>
                  <a:pt x="37" y="35"/>
                </a:moveTo>
                <a:cubicBezTo>
                  <a:pt x="29" y="24"/>
                  <a:pt x="23" y="11"/>
                  <a:pt x="20" y="0"/>
                </a:cubicBezTo>
                <a:cubicBezTo>
                  <a:pt x="19" y="0"/>
                  <a:pt x="18" y="1"/>
                  <a:pt x="17" y="1"/>
                </a:cubicBezTo>
                <a:cubicBezTo>
                  <a:pt x="3" y="11"/>
                  <a:pt x="0" y="32"/>
                  <a:pt x="12" y="49"/>
                </a:cubicBezTo>
                <a:cubicBezTo>
                  <a:pt x="23" y="66"/>
                  <a:pt x="43" y="72"/>
                  <a:pt x="57" y="62"/>
                </a:cubicBezTo>
                <a:cubicBezTo>
                  <a:pt x="58" y="62"/>
                  <a:pt x="60" y="61"/>
                  <a:pt x="61" y="60"/>
                </a:cubicBezTo>
                <a:cubicBezTo>
                  <a:pt x="52" y="53"/>
                  <a:pt x="44" y="45"/>
                  <a:pt x="37" y="35"/>
                </a:cubicBezTo>
                <a:close/>
                <a:moveTo>
                  <a:pt x="15" y="46"/>
                </a:moveTo>
                <a:cubicBezTo>
                  <a:pt x="1" y="27"/>
                  <a:pt x="10" y="9"/>
                  <a:pt x="18" y="6"/>
                </a:cubicBezTo>
                <a:cubicBezTo>
                  <a:pt x="9" y="15"/>
                  <a:pt x="9" y="29"/>
                  <a:pt x="15" y="46"/>
                </a:cubicBezTo>
                <a:close/>
              </a:path>
            </a:pathLst>
          </a:custGeom>
          <a:solidFill>
            <a:schemeClr val="bg1">
              <a:alpha val="100000"/>
            </a:schemeClr>
          </a:solidFill>
          <a:ln w="9525">
            <a:noFill/>
          </a:ln>
        </p:spPr>
        <p:txBody>
          <a:bodyPr/>
          <a:lstStyle/>
          <a:p>
            <a:endParaRPr lang="zh-CN" altLang="en-US"/>
          </a:p>
        </p:txBody>
      </p:sp>
      <p:sp>
        <p:nvSpPr>
          <p:cNvPr id="55584" name="Freeform 292"/>
          <p:cNvSpPr>
            <a:spLocks noEditPoints="1"/>
          </p:cNvSpPr>
          <p:nvPr/>
        </p:nvSpPr>
        <p:spPr>
          <a:xfrm>
            <a:off x="7227888" y="4151313"/>
            <a:ext cx="369887" cy="406400"/>
          </a:xfrm>
          <a:custGeom>
            <a:avLst/>
            <a:gdLst/>
            <a:ahLst/>
            <a:cxnLst>
              <a:cxn ang="0">
                <a:pos x="712161033" y="504658489"/>
              </a:cxn>
              <a:cxn ang="0">
                <a:pos x="712161033" y="152926062"/>
              </a:cxn>
              <a:cxn ang="0">
                <a:pos x="712161033" y="147830258"/>
              </a:cxn>
              <a:cxn ang="0">
                <a:pos x="681640845" y="122342204"/>
              </a:cxn>
              <a:cxn ang="0">
                <a:pos x="330647402" y="122342204"/>
              </a:cxn>
              <a:cxn ang="0">
                <a:pos x="208562138" y="0"/>
              </a:cxn>
              <a:cxn ang="0">
                <a:pos x="208562138" y="627000693"/>
              </a:cxn>
              <a:cxn ang="0">
                <a:pos x="834246297" y="627000693"/>
              </a:cxn>
              <a:cxn ang="0">
                <a:pos x="712161033" y="504658489"/>
              </a:cxn>
              <a:cxn ang="0">
                <a:pos x="167865547" y="525048480"/>
              </a:cxn>
              <a:cxn ang="0">
                <a:pos x="203473937" y="61169973"/>
              </a:cxn>
              <a:cxn ang="0">
                <a:pos x="239082327" y="101952213"/>
              </a:cxn>
              <a:cxn ang="0">
                <a:pos x="167865547" y="525048480"/>
              </a:cxn>
              <a:cxn ang="0">
                <a:pos x="651118401" y="443488516"/>
              </a:cxn>
              <a:cxn ang="0">
                <a:pos x="386601833" y="183512178"/>
              </a:cxn>
              <a:cxn ang="0">
                <a:pos x="651118401" y="183512178"/>
              </a:cxn>
              <a:cxn ang="0">
                <a:pos x="651118401" y="443488516"/>
              </a:cxn>
              <a:cxn ang="0">
                <a:pos x="274690716" y="810512871"/>
              </a:cxn>
              <a:cxn ang="0">
                <a:pos x="203473937" y="693268729"/>
              </a:cxn>
              <a:cxn ang="0">
                <a:pos x="127171210" y="810512871"/>
              </a:cxn>
              <a:cxn ang="0">
                <a:pos x="0" y="917560889"/>
              </a:cxn>
              <a:cxn ang="0">
                <a:pos x="401861927" y="917560889"/>
              </a:cxn>
              <a:cxn ang="0">
                <a:pos x="274690716" y="810512871"/>
              </a:cxn>
              <a:cxn ang="0">
                <a:pos x="147519506" y="805414809"/>
              </a:cxn>
              <a:cxn ang="0">
                <a:pos x="208562138" y="703462596"/>
              </a:cxn>
              <a:cxn ang="0">
                <a:pos x="147519506" y="805414809"/>
              </a:cxn>
            </a:cxnLst>
            <a:rect l="0" t="0" r="0" b="0"/>
            <a:pathLst>
              <a:path w="164" h="180">
                <a:moveTo>
                  <a:pt x="140" y="99"/>
                </a:moveTo>
                <a:cubicBezTo>
                  <a:pt x="140" y="30"/>
                  <a:pt x="140" y="30"/>
                  <a:pt x="140" y="30"/>
                </a:cubicBezTo>
                <a:cubicBezTo>
                  <a:pt x="140" y="30"/>
                  <a:pt x="140" y="30"/>
                  <a:pt x="140" y="29"/>
                </a:cubicBezTo>
                <a:cubicBezTo>
                  <a:pt x="140" y="26"/>
                  <a:pt x="137" y="24"/>
                  <a:pt x="134" y="24"/>
                </a:cubicBezTo>
                <a:cubicBezTo>
                  <a:pt x="65" y="24"/>
                  <a:pt x="65" y="24"/>
                  <a:pt x="65" y="24"/>
                </a:cubicBezTo>
                <a:cubicBezTo>
                  <a:pt x="41" y="0"/>
                  <a:pt x="41" y="0"/>
                  <a:pt x="41" y="0"/>
                </a:cubicBezTo>
                <a:cubicBezTo>
                  <a:pt x="7" y="34"/>
                  <a:pt x="7" y="89"/>
                  <a:pt x="41" y="123"/>
                </a:cubicBezTo>
                <a:cubicBezTo>
                  <a:pt x="75" y="157"/>
                  <a:pt x="130" y="157"/>
                  <a:pt x="164" y="123"/>
                </a:cubicBezTo>
                <a:lnTo>
                  <a:pt x="140" y="99"/>
                </a:lnTo>
                <a:close/>
                <a:moveTo>
                  <a:pt x="33" y="103"/>
                </a:moveTo>
                <a:cubicBezTo>
                  <a:pt x="3" y="49"/>
                  <a:pt x="40" y="12"/>
                  <a:pt x="40" y="12"/>
                </a:cubicBezTo>
                <a:cubicBezTo>
                  <a:pt x="47" y="20"/>
                  <a:pt x="47" y="20"/>
                  <a:pt x="47" y="20"/>
                </a:cubicBezTo>
                <a:cubicBezTo>
                  <a:pt x="47" y="20"/>
                  <a:pt x="18" y="48"/>
                  <a:pt x="33" y="103"/>
                </a:cubicBezTo>
                <a:close/>
                <a:moveTo>
                  <a:pt x="128" y="87"/>
                </a:moveTo>
                <a:cubicBezTo>
                  <a:pt x="76" y="36"/>
                  <a:pt x="76" y="36"/>
                  <a:pt x="76" y="36"/>
                </a:cubicBezTo>
                <a:cubicBezTo>
                  <a:pt x="128" y="36"/>
                  <a:pt x="128" y="36"/>
                  <a:pt x="128" y="36"/>
                </a:cubicBezTo>
                <a:lnTo>
                  <a:pt x="128" y="87"/>
                </a:lnTo>
                <a:close/>
                <a:moveTo>
                  <a:pt x="54" y="159"/>
                </a:moveTo>
                <a:cubicBezTo>
                  <a:pt x="53" y="149"/>
                  <a:pt x="54" y="136"/>
                  <a:pt x="40" y="136"/>
                </a:cubicBezTo>
                <a:cubicBezTo>
                  <a:pt x="25" y="136"/>
                  <a:pt x="26" y="149"/>
                  <a:pt x="25" y="159"/>
                </a:cubicBezTo>
                <a:cubicBezTo>
                  <a:pt x="17" y="178"/>
                  <a:pt x="1" y="160"/>
                  <a:pt x="0" y="180"/>
                </a:cubicBezTo>
                <a:cubicBezTo>
                  <a:pt x="79" y="180"/>
                  <a:pt x="79" y="180"/>
                  <a:pt x="79" y="180"/>
                </a:cubicBezTo>
                <a:cubicBezTo>
                  <a:pt x="78" y="160"/>
                  <a:pt x="63" y="178"/>
                  <a:pt x="54" y="159"/>
                </a:cubicBezTo>
                <a:close/>
                <a:moveTo>
                  <a:pt x="29" y="158"/>
                </a:moveTo>
                <a:cubicBezTo>
                  <a:pt x="26" y="136"/>
                  <a:pt x="41" y="138"/>
                  <a:pt x="41" y="138"/>
                </a:cubicBezTo>
                <a:cubicBezTo>
                  <a:pt x="41" y="138"/>
                  <a:pt x="34" y="143"/>
                  <a:pt x="29" y="158"/>
                </a:cubicBezTo>
                <a:close/>
              </a:path>
            </a:pathLst>
          </a:custGeom>
          <a:solidFill>
            <a:schemeClr val="bg1">
              <a:alpha val="100000"/>
            </a:schemeClr>
          </a:solidFill>
          <a:ln w="9525">
            <a:noFill/>
          </a:ln>
        </p:spPr>
        <p:txBody>
          <a:bodyPr/>
          <a:lstStyle/>
          <a:p>
            <a:endParaRPr lang="zh-CN" altLang="en-US"/>
          </a:p>
        </p:txBody>
      </p:sp>
      <p:sp>
        <p:nvSpPr>
          <p:cNvPr id="55585" name="Freeform 293"/>
          <p:cNvSpPr/>
          <p:nvPr/>
        </p:nvSpPr>
        <p:spPr>
          <a:xfrm>
            <a:off x="7862888" y="4327525"/>
            <a:ext cx="341312" cy="158750"/>
          </a:xfrm>
          <a:custGeom>
            <a:avLst/>
            <a:gdLst/>
            <a:ahLst/>
            <a:cxnLst>
              <a:cxn ang="0">
                <a:pos x="633536101" y="0"/>
              </a:cxn>
              <a:cxn ang="0">
                <a:pos x="25546412" y="0"/>
              </a:cxn>
              <a:cxn ang="0">
                <a:pos x="5108378" y="25715232"/>
              </a:cxn>
              <a:cxn ang="0">
                <a:pos x="107291766" y="334307089"/>
              </a:cxn>
              <a:cxn ang="0">
                <a:pos x="143057195" y="360022321"/>
              </a:cxn>
              <a:cxn ang="0">
                <a:pos x="745936246" y="360022321"/>
              </a:cxn>
              <a:cxn ang="0">
                <a:pos x="771482658" y="334307089"/>
              </a:cxn>
              <a:cxn ang="0">
                <a:pos x="669299270" y="25715232"/>
              </a:cxn>
              <a:cxn ang="0">
                <a:pos x="633536101" y="0"/>
              </a:cxn>
            </a:cxnLst>
            <a:rect l="0" t="0" r="0" b="0"/>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solidFill>
            <a:schemeClr val="bg1">
              <a:alpha val="100000"/>
            </a:schemeClr>
          </a:solidFill>
          <a:ln w="9525">
            <a:noFill/>
          </a:ln>
        </p:spPr>
        <p:txBody>
          <a:bodyPr/>
          <a:lstStyle/>
          <a:p>
            <a:endParaRPr lang="zh-CN" altLang="en-US"/>
          </a:p>
        </p:txBody>
      </p:sp>
      <p:sp>
        <p:nvSpPr>
          <p:cNvPr id="55586" name="Freeform 294"/>
          <p:cNvSpPr/>
          <p:nvPr/>
        </p:nvSpPr>
        <p:spPr>
          <a:xfrm>
            <a:off x="7910513" y="4241800"/>
            <a:ext cx="293687" cy="193675"/>
          </a:xfrm>
          <a:custGeom>
            <a:avLst/>
            <a:gdLst/>
            <a:ahLst/>
            <a:cxnLst>
              <a:cxn ang="0">
                <a:pos x="561403033" y="172436059"/>
              </a:cxn>
              <a:cxn ang="0">
                <a:pos x="586922174" y="207937137"/>
              </a:cxn>
              <a:cxn ang="0">
                <a:pos x="663477338" y="436162856"/>
              </a:cxn>
              <a:cxn ang="0">
                <a:pos x="663477338" y="71002156"/>
              </a:cxn>
              <a:cxn ang="0">
                <a:pos x="617544691" y="0"/>
              </a:cxn>
              <a:cxn ang="0">
                <a:pos x="459330986" y="0"/>
              </a:cxn>
              <a:cxn ang="0">
                <a:pos x="398085951" y="101433903"/>
              </a:cxn>
              <a:cxn ang="0">
                <a:pos x="30622518" y="101433903"/>
              </a:cxn>
              <a:cxn ang="0">
                <a:pos x="0" y="131863399"/>
              </a:cxn>
              <a:cxn ang="0">
                <a:pos x="0" y="162292894"/>
              </a:cxn>
              <a:cxn ang="0">
                <a:pos x="525677139" y="162292894"/>
              </a:cxn>
              <a:cxn ang="0">
                <a:pos x="561403033" y="172436059"/>
              </a:cxn>
            </a:cxnLst>
            <a:rect l="0" t="0" r="0" b="0"/>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solidFill>
            <a:schemeClr val="bg1">
              <a:alpha val="100000"/>
            </a:schemeClr>
          </a:solidFill>
          <a:ln w="9525">
            <a:noFill/>
          </a:ln>
        </p:spPr>
        <p:txBody>
          <a:bodyPr/>
          <a:lstStyle/>
          <a:p>
            <a:endParaRPr lang="zh-CN" altLang="en-US"/>
          </a:p>
        </p:txBody>
      </p:sp>
      <p:sp>
        <p:nvSpPr>
          <p:cNvPr id="55587" name="文本框 871"/>
          <p:cNvSpPr txBox="1"/>
          <p:nvPr/>
        </p:nvSpPr>
        <p:spPr>
          <a:xfrm>
            <a:off x="2543175" y="268288"/>
            <a:ext cx="4057650" cy="584200"/>
          </a:xfrm>
          <a:prstGeom prst="rect">
            <a:avLst/>
          </a:prstGeom>
          <a:noFill/>
          <a:ln w="9525">
            <a:noFill/>
          </a:ln>
        </p:spPr>
        <p:txBody>
          <a:bodyPr>
            <a:spAutoFit/>
          </a:bodyPr>
          <a:lstStyle/>
          <a:p>
            <a:pPr lvl="0" algn="ctr"/>
            <a:r>
              <a:rPr lang="zh-CN" altLang="en-US" sz="3200" dirty="0">
                <a:solidFill>
                  <a:schemeClr val="bg1"/>
                </a:solidFill>
                <a:latin typeface="方正正黑简体" panose="02000000000000000000" pitchFamily="2" charset="-122"/>
                <a:ea typeface="方正正黑简体" panose="02000000000000000000" pitchFamily="2" charset="-122"/>
              </a:rPr>
              <a:t>附赠</a:t>
            </a:r>
            <a:r>
              <a:rPr lang="en-US" altLang="zh-CN" sz="3200" dirty="0">
                <a:solidFill>
                  <a:schemeClr val="bg1"/>
                </a:solidFill>
                <a:latin typeface="方正正黑简体" panose="02000000000000000000" pitchFamily="2" charset="-122"/>
                <a:ea typeface="方正正黑简体" panose="02000000000000000000" pitchFamily="2" charset="-122"/>
              </a:rPr>
              <a:t>500+</a:t>
            </a:r>
            <a:r>
              <a:rPr lang="zh-CN" altLang="en-US" sz="3200" dirty="0">
                <a:solidFill>
                  <a:schemeClr val="bg1"/>
                </a:solidFill>
                <a:latin typeface="方正正黑简体" panose="02000000000000000000" pitchFamily="2" charset="-122"/>
                <a:ea typeface="方正正黑简体" panose="02000000000000000000" pitchFamily="2" charset="-122"/>
              </a:rPr>
              <a:t>矢量图标</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reeform 5"/>
          <p:cNvSpPr/>
          <p:nvPr/>
        </p:nvSpPr>
        <p:spPr>
          <a:xfrm>
            <a:off x="922338" y="1177925"/>
            <a:ext cx="301625" cy="300038"/>
          </a:xfrm>
          <a:custGeom>
            <a:avLst/>
            <a:gdLst/>
            <a:ahLst/>
            <a:cxnLst>
              <a:cxn ang="0">
                <a:pos x="669133150" y="276783773"/>
              </a:cxn>
              <a:cxn ang="0">
                <a:pos x="669133150" y="32950327"/>
              </a:cxn>
              <a:cxn ang="0">
                <a:pos x="530006685" y="32950327"/>
              </a:cxn>
              <a:cxn ang="0">
                <a:pos x="530006685" y="138391886"/>
              </a:cxn>
              <a:cxn ang="0">
                <a:pos x="384254782" y="0"/>
              </a:cxn>
              <a:cxn ang="0">
                <a:pos x="0" y="382225332"/>
              </a:cxn>
              <a:cxn ang="0">
                <a:pos x="66251802" y="382225332"/>
              </a:cxn>
              <a:cxn ang="0">
                <a:pos x="66251802" y="771038678"/>
              </a:cxn>
              <a:cxn ang="0">
                <a:pos x="278252929" y="771038678"/>
              </a:cxn>
              <a:cxn ang="0">
                <a:pos x="278252929" y="454714000"/>
              </a:cxn>
              <a:cxn ang="0">
                <a:pos x="490256635" y="454714000"/>
              </a:cxn>
              <a:cxn ang="0">
                <a:pos x="490256635" y="771038678"/>
              </a:cxn>
              <a:cxn ang="0">
                <a:pos x="702260340" y="771038678"/>
              </a:cxn>
              <a:cxn ang="0">
                <a:pos x="702260340" y="382225332"/>
              </a:cxn>
              <a:cxn ang="0">
                <a:pos x="775135002" y="382225332"/>
              </a:cxn>
              <a:cxn ang="0">
                <a:pos x="669133150" y="276783773"/>
              </a:cxn>
            </a:cxnLst>
            <a:rect l="0" t="0" r="0" b="0"/>
            <a:pathLst>
              <a:path w="117" h="117">
                <a:moveTo>
                  <a:pt x="101" y="42"/>
                </a:moveTo>
                <a:lnTo>
                  <a:pt x="101" y="5"/>
                </a:lnTo>
                <a:lnTo>
                  <a:pt x="80" y="5"/>
                </a:lnTo>
                <a:lnTo>
                  <a:pt x="80" y="21"/>
                </a:lnTo>
                <a:lnTo>
                  <a:pt x="58" y="0"/>
                </a:lnTo>
                <a:lnTo>
                  <a:pt x="0" y="58"/>
                </a:lnTo>
                <a:lnTo>
                  <a:pt x="10" y="58"/>
                </a:lnTo>
                <a:lnTo>
                  <a:pt x="10" y="117"/>
                </a:lnTo>
                <a:lnTo>
                  <a:pt x="42" y="117"/>
                </a:lnTo>
                <a:lnTo>
                  <a:pt x="42" y="69"/>
                </a:lnTo>
                <a:lnTo>
                  <a:pt x="74" y="69"/>
                </a:lnTo>
                <a:lnTo>
                  <a:pt x="74" y="117"/>
                </a:lnTo>
                <a:lnTo>
                  <a:pt x="106" y="117"/>
                </a:lnTo>
                <a:lnTo>
                  <a:pt x="106" y="58"/>
                </a:lnTo>
                <a:lnTo>
                  <a:pt x="117" y="58"/>
                </a:lnTo>
                <a:lnTo>
                  <a:pt x="101" y="42"/>
                </a:lnTo>
                <a:close/>
              </a:path>
            </a:pathLst>
          </a:custGeom>
          <a:solidFill>
            <a:schemeClr val="bg1">
              <a:alpha val="100000"/>
            </a:schemeClr>
          </a:solidFill>
          <a:ln w="9525">
            <a:noFill/>
          </a:ln>
        </p:spPr>
        <p:txBody>
          <a:bodyPr/>
          <a:lstStyle/>
          <a:p>
            <a:endParaRPr lang="zh-CN" altLang="en-US"/>
          </a:p>
        </p:txBody>
      </p:sp>
      <p:sp>
        <p:nvSpPr>
          <p:cNvPr id="56323" name="Rectangle 6"/>
          <p:cNvSpPr/>
          <p:nvPr/>
        </p:nvSpPr>
        <p:spPr>
          <a:xfrm>
            <a:off x="1046163" y="1368425"/>
            <a:ext cx="53975" cy="1095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24" name="Rectangle 7"/>
          <p:cNvSpPr/>
          <p:nvPr/>
        </p:nvSpPr>
        <p:spPr>
          <a:xfrm>
            <a:off x="1046163" y="1368425"/>
            <a:ext cx="53975" cy="1095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25" name="Rectangle 8"/>
          <p:cNvSpPr/>
          <p:nvPr/>
        </p:nvSpPr>
        <p:spPr>
          <a:xfrm>
            <a:off x="1046163" y="1368425"/>
            <a:ext cx="53975" cy="1095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26" name="Rectangle 9"/>
          <p:cNvSpPr/>
          <p:nvPr/>
        </p:nvSpPr>
        <p:spPr>
          <a:xfrm>
            <a:off x="1046163" y="1368425"/>
            <a:ext cx="53975" cy="1095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27" name="Freeform 10"/>
          <p:cNvSpPr/>
          <p:nvPr/>
        </p:nvSpPr>
        <p:spPr>
          <a:xfrm>
            <a:off x="1582738" y="4213225"/>
            <a:ext cx="336550" cy="336550"/>
          </a:xfrm>
          <a:custGeom>
            <a:avLst/>
            <a:gdLst/>
            <a:ahLst/>
            <a:cxnLst>
              <a:cxn ang="0">
                <a:pos x="752646547" y="316896508"/>
              </a:cxn>
              <a:cxn ang="0">
                <a:pos x="752646547" y="39612706"/>
              </a:cxn>
              <a:cxn ang="0">
                <a:pos x="594195724" y="39612706"/>
              </a:cxn>
              <a:cxn ang="0">
                <a:pos x="594195724" y="158448254"/>
              </a:cxn>
              <a:cxn ang="0">
                <a:pos x="435742332" y="0"/>
              </a:cxn>
              <a:cxn ang="0">
                <a:pos x="0" y="435734625"/>
              </a:cxn>
              <a:cxn ang="0">
                <a:pos x="79225411" y="435734625"/>
              </a:cxn>
              <a:cxn ang="0">
                <a:pos x="79225411" y="864866704"/>
              </a:cxn>
              <a:cxn ang="0">
                <a:pos x="316904215" y="864866704"/>
              </a:cxn>
              <a:cxn ang="0">
                <a:pos x="316904215" y="514960036"/>
              </a:cxn>
              <a:cxn ang="0">
                <a:pos x="547980473" y="514960036"/>
              </a:cxn>
              <a:cxn ang="0">
                <a:pos x="547980473" y="864866704"/>
              </a:cxn>
              <a:cxn ang="0">
                <a:pos x="792261822" y="864866704"/>
              </a:cxn>
              <a:cxn ang="0">
                <a:pos x="792261822" y="435734625"/>
              </a:cxn>
              <a:cxn ang="0">
                <a:pos x="864884687" y="435734625"/>
              </a:cxn>
              <a:cxn ang="0">
                <a:pos x="752646547" y="316896508"/>
              </a:cxn>
            </a:cxnLst>
            <a:rect l="0" t="0" r="0" b="0"/>
            <a:pathLst>
              <a:path w="131" h="131">
                <a:moveTo>
                  <a:pt x="114" y="48"/>
                </a:moveTo>
                <a:lnTo>
                  <a:pt x="114" y="6"/>
                </a:lnTo>
                <a:lnTo>
                  <a:pt x="90" y="6"/>
                </a:lnTo>
                <a:lnTo>
                  <a:pt x="90" y="24"/>
                </a:lnTo>
                <a:lnTo>
                  <a:pt x="66" y="0"/>
                </a:lnTo>
                <a:lnTo>
                  <a:pt x="0" y="66"/>
                </a:lnTo>
                <a:lnTo>
                  <a:pt x="12" y="66"/>
                </a:lnTo>
                <a:lnTo>
                  <a:pt x="12" y="131"/>
                </a:lnTo>
                <a:lnTo>
                  <a:pt x="48" y="131"/>
                </a:lnTo>
                <a:lnTo>
                  <a:pt x="48" y="78"/>
                </a:lnTo>
                <a:lnTo>
                  <a:pt x="83" y="78"/>
                </a:lnTo>
                <a:lnTo>
                  <a:pt x="83" y="131"/>
                </a:lnTo>
                <a:lnTo>
                  <a:pt x="120" y="131"/>
                </a:lnTo>
                <a:lnTo>
                  <a:pt x="120" y="66"/>
                </a:lnTo>
                <a:lnTo>
                  <a:pt x="131" y="66"/>
                </a:lnTo>
                <a:lnTo>
                  <a:pt x="114" y="48"/>
                </a:lnTo>
                <a:close/>
              </a:path>
            </a:pathLst>
          </a:custGeom>
          <a:solidFill>
            <a:schemeClr val="bg1">
              <a:alpha val="100000"/>
            </a:schemeClr>
          </a:solidFill>
          <a:ln w="9525">
            <a:noFill/>
          </a:ln>
        </p:spPr>
        <p:txBody>
          <a:bodyPr/>
          <a:lstStyle/>
          <a:p>
            <a:endParaRPr lang="zh-CN" altLang="en-US"/>
          </a:p>
        </p:txBody>
      </p:sp>
      <p:sp>
        <p:nvSpPr>
          <p:cNvPr id="56328" name="Rectangle 11"/>
          <p:cNvSpPr/>
          <p:nvPr/>
        </p:nvSpPr>
        <p:spPr>
          <a:xfrm>
            <a:off x="1719263" y="4429125"/>
            <a:ext cx="61912"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29" name="Rectangle 12"/>
          <p:cNvSpPr/>
          <p:nvPr/>
        </p:nvSpPr>
        <p:spPr>
          <a:xfrm>
            <a:off x="1719263" y="4429125"/>
            <a:ext cx="61912"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30" name="Rectangle 13"/>
          <p:cNvSpPr/>
          <p:nvPr/>
        </p:nvSpPr>
        <p:spPr>
          <a:xfrm>
            <a:off x="1719263" y="4429125"/>
            <a:ext cx="61912"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31" name="Rectangle 14"/>
          <p:cNvSpPr/>
          <p:nvPr/>
        </p:nvSpPr>
        <p:spPr>
          <a:xfrm>
            <a:off x="1719263" y="4429125"/>
            <a:ext cx="61912"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32" name="Freeform 15"/>
          <p:cNvSpPr>
            <a:spLocks noEditPoints="1"/>
          </p:cNvSpPr>
          <p:nvPr/>
        </p:nvSpPr>
        <p:spPr>
          <a:xfrm>
            <a:off x="1585913" y="1185863"/>
            <a:ext cx="300037" cy="300037"/>
          </a:xfrm>
          <a:custGeom>
            <a:avLst/>
            <a:gdLst/>
            <a:ahLst/>
            <a:cxnLst>
              <a:cxn ang="0">
                <a:pos x="559173502" y="0"/>
              </a:cxn>
              <a:cxn ang="0">
                <a:pos x="124260778" y="0"/>
              </a:cxn>
              <a:cxn ang="0">
                <a:pos x="0" y="124258505"/>
              </a:cxn>
              <a:cxn ang="0">
                <a:pos x="0" y="559159864"/>
              </a:cxn>
              <a:cxn ang="0">
                <a:pos x="124260778" y="683418369"/>
              </a:cxn>
              <a:cxn ang="0">
                <a:pos x="559173502" y="683418369"/>
              </a:cxn>
              <a:cxn ang="0">
                <a:pos x="683434280" y="559159864"/>
              </a:cxn>
              <a:cxn ang="0">
                <a:pos x="683434280" y="124258505"/>
              </a:cxn>
              <a:cxn ang="0">
                <a:pos x="559173502" y="0"/>
              </a:cxn>
              <a:cxn ang="0">
                <a:pos x="559173502" y="403838437"/>
              </a:cxn>
              <a:cxn ang="0">
                <a:pos x="403847529" y="403838437"/>
              </a:cxn>
              <a:cxn ang="0">
                <a:pos x="403847529" y="559159864"/>
              </a:cxn>
              <a:cxn ang="0">
                <a:pos x="279586751" y="559159864"/>
              </a:cxn>
              <a:cxn ang="0">
                <a:pos x="279586751" y="403838437"/>
              </a:cxn>
              <a:cxn ang="0">
                <a:pos x="124260778" y="403838437"/>
              </a:cxn>
              <a:cxn ang="0">
                <a:pos x="124260778" y="279579932"/>
              </a:cxn>
              <a:cxn ang="0">
                <a:pos x="279586751" y="279579932"/>
              </a:cxn>
              <a:cxn ang="0">
                <a:pos x="279586751" y="124258505"/>
              </a:cxn>
              <a:cxn ang="0">
                <a:pos x="403847529" y="124258505"/>
              </a:cxn>
              <a:cxn ang="0">
                <a:pos x="403847529" y="279579932"/>
              </a:cxn>
              <a:cxn ang="0">
                <a:pos x="559173502" y="279579932"/>
              </a:cxn>
              <a:cxn ang="0">
                <a:pos x="559173502" y="403838437"/>
              </a:cxn>
            </a:cxnLst>
            <a:rect l="0" t="0" r="0" b="0"/>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chemeClr val="bg1">
              <a:alpha val="100000"/>
            </a:schemeClr>
          </a:solidFill>
          <a:ln w="9525">
            <a:noFill/>
          </a:ln>
        </p:spPr>
        <p:txBody>
          <a:bodyPr/>
          <a:lstStyle/>
          <a:p>
            <a:endParaRPr lang="zh-CN" altLang="en-US"/>
          </a:p>
        </p:txBody>
      </p:sp>
      <p:sp>
        <p:nvSpPr>
          <p:cNvPr id="56333" name="Freeform 16"/>
          <p:cNvSpPr>
            <a:spLocks noEditPoints="1"/>
          </p:cNvSpPr>
          <p:nvPr/>
        </p:nvSpPr>
        <p:spPr>
          <a:xfrm>
            <a:off x="2246313" y="1190625"/>
            <a:ext cx="328612" cy="327025"/>
          </a:xfrm>
          <a:custGeom>
            <a:avLst/>
            <a:gdLst/>
            <a:ahLst/>
            <a:cxnLst>
              <a:cxn ang="0">
                <a:pos x="719773594" y="638236979"/>
              </a:cxn>
              <a:cxn ang="0">
                <a:pos x="544972407" y="458089353"/>
              </a:cxn>
              <a:cxn ang="0">
                <a:pos x="539830196" y="452940980"/>
              </a:cxn>
              <a:cxn ang="0">
                <a:pos x="586101032" y="293382303"/>
              </a:cxn>
              <a:cxn ang="0">
                <a:pos x="293051649" y="0"/>
              </a:cxn>
              <a:cxn ang="0">
                <a:pos x="0" y="293382303"/>
              </a:cxn>
              <a:cxn ang="0">
                <a:pos x="293051649" y="586764606"/>
              </a:cxn>
              <a:cxn ang="0">
                <a:pos x="452428469" y="540440607"/>
              </a:cxn>
              <a:cxn ang="0">
                <a:pos x="457570680" y="545588979"/>
              </a:cxn>
              <a:cxn ang="0">
                <a:pos x="637514079" y="720588232"/>
              </a:cxn>
              <a:cxn ang="0">
                <a:pos x="678644970" y="741177181"/>
              </a:cxn>
              <a:cxn ang="0">
                <a:pos x="719773594" y="720588232"/>
              </a:cxn>
              <a:cxn ang="0">
                <a:pos x="719773594" y="638236979"/>
              </a:cxn>
              <a:cxn ang="0">
                <a:pos x="293051649" y="494118878"/>
              </a:cxn>
              <a:cxn ang="0">
                <a:pos x="92541672" y="293382303"/>
              </a:cxn>
              <a:cxn ang="0">
                <a:pos x="293051649" y="92647999"/>
              </a:cxn>
              <a:cxn ang="0">
                <a:pos x="493559360" y="293382303"/>
              </a:cxn>
              <a:cxn ang="0">
                <a:pos x="293051649" y="494118878"/>
              </a:cxn>
            </a:cxnLst>
            <a:rect l="0" t="0" r="0" b="0"/>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bg1">
              <a:alpha val="100000"/>
            </a:schemeClr>
          </a:solidFill>
          <a:ln w="9525">
            <a:noFill/>
          </a:ln>
        </p:spPr>
        <p:txBody>
          <a:bodyPr/>
          <a:lstStyle/>
          <a:p>
            <a:endParaRPr lang="zh-CN" altLang="en-US"/>
          </a:p>
        </p:txBody>
      </p:sp>
      <p:sp>
        <p:nvSpPr>
          <p:cNvPr id="56334" name="Freeform 17"/>
          <p:cNvSpPr>
            <a:spLocks noEditPoints="1"/>
          </p:cNvSpPr>
          <p:nvPr/>
        </p:nvSpPr>
        <p:spPr>
          <a:xfrm>
            <a:off x="2936875" y="1160463"/>
            <a:ext cx="219075" cy="354012"/>
          </a:xfrm>
          <a:custGeom>
            <a:avLst/>
            <a:gdLst/>
            <a:ahLst/>
            <a:cxnLst>
              <a:cxn ang="0">
                <a:pos x="498484624" y="247622317"/>
              </a:cxn>
              <a:cxn ang="0">
                <a:pos x="249243453" y="0"/>
              </a:cxn>
              <a:cxn ang="0">
                <a:pos x="0" y="247622317"/>
              </a:cxn>
              <a:cxn ang="0">
                <a:pos x="31154291" y="371433475"/>
              </a:cxn>
              <a:cxn ang="0">
                <a:pos x="31154291" y="371433475"/>
              </a:cxn>
              <a:cxn ang="0">
                <a:pos x="249243453" y="804771395"/>
              </a:cxn>
              <a:cxn ang="0">
                <a:pos x="467330334" y="371433475"/>
              </a:cxn>
              <a:cxn ang="0">
                <a:pos x="467330334" y="371433475"/>
              </a:cxn>
              <a:cxn ang="0">
                <a:pos x="498484624" y="247622317"/>
              </a:cxn>
              <a:cxn ang="0">
                <a:pos x="249243453" y="371433475"/>
              </a:cxn>
              <a:cxn ang="0">
                <a:pos x="124621727" y="247622317"/>
              </a:cxn>
              <a:cxn ang="0">
                <a:pos x="249243453" y="123811158"/>
              </a:cxn>
              <a:cxn ang="0">
                <a:pos x="373862898" y="247622317"/>
              </a:cxn>
              <a:cxn ang="0">
                <a:pos x="249243453" y="371433475"/>
              </a:cxn>
            </a:cxnLst>
            <a:rect l="0" t="0" r="0" b="0"/>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alpha val="100000"/>
            </a:schemeClr>
          </a:solidFill>
          <a:ln w="9525">
            <a:noFill/>
          </a:ln>
        </p:spPr>
        <p:txBody>
          <a:bodyPr/>
          <a:lstStyle/>
          <a:p>
            <a:endParaRPr lang="zh-CN" altLang="en-US"/>
          </a:p>
        </p:txBody>
      </p:sp>
      <p:sp>
        <p:nvSpPr>
          <p:cNvPr id="56335" name="Freeform 18"/>
          <p:cNvSpPr/>
          <p:nvPr/>
        </p:nvSpPr>
        <p:spPr>
          <a:xfrm>
            <a:off x="3503613" y="1214438"/>
            <a:ext cx="325437" cy="300037"/>
          </a:xfrm>
          <a:custGeom>
            <a:avLst/>
            <a:gdLst/>
            <a:ahLst/>
            <a:cxnLst>
              <a:cxn ang="0">
                <a:pos x="553195440" y="0"/>
              </a:cxn>
              <a:cxn ang="0">
                <a:pos x="184398480" y="0"/>
              </a:cxn>
              <a:cxn ang="0">
                <a:pos x="0" y="186386621"/>
              </a:cxn>
              <a:cxn ang="0">
                <a:pos x="0" y="310645126"/>
              </a:cxn>
              <a:cxn ang="0">
                <a:pos x="184398480" y="497031748"/>
              </a:cxn>
              <a:cxn ang="0">
                <a:pos x="215131937" y="497031748"/>
              </a:cxn>
              <a:cxn ang="0">
                <a:pos x="215131937" y="683418369"/>
              </a:cxn>
              <a:cxn ang="0">
                <a:pos x="425140501" y="497031748"/>
              </a:cxn>
              <a:cxn ang="0">
                <a:pos x="553195440" y="497031748"/>
              </a:cxn>
              <a:cxn ang="0">
                <a:pos x="737593921" y="310645126"/>
              </a:cxn>
              <a:cxn ang="0">
                <a:pos x="737593921" y="186386621"/>
              </a:cxn>
              <a:cxn ang="0">
                <a:pos x="553195440" y="0"/>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path>
            </a:pathLst>
          </a:custGeom>
          <a:solidFill>
            <a:schemeClr val="bg1">
              <a:alpha val="100000"/>
            </a:schemeClr>
          </a:solidFill>
          <a:ln w="9525">
            <a:noFill/>
          </a:ln>
        </p:spPr>
        <p:txBody>
          <a:bodyPr/>
          <a:lstStyle/>
          <a:p>
            <a:endParaRPr lang="zh-CN" altLang="en-US"/>
          </a:p>
        </p:txBody>
      </p:sp>
      <p:sp>
        <p:nvSpPr>
          <p:cNvPr id="56336" name="Freeform 19"/>
          <p:cNvSpPr>
            <a:spLocks noEditPoints="1"/>
          </p:cNvSpPr>
          <p:nvPr/>
        </p:nvSpPr>
        <p:spPr>
          <a:xfrm>
            <a:off x="4122738" y="1214438"/>
            <a:ext cx="325437" cy="300037"/>
          </a:xfrm>
          <a:custGeom>
            <a:avLst/>
            <a:gdLst/>
            <a:ahLst/>
            <a:cxnLst>
              <a:cxn ang="0">
                <a:pos x="553195440" y="0"/>
              </a:cxn>
              <a:cxn ang="0">
                <a:pos x="184398480" y="0"/>
              </a:cxn>
              <a:cxn ang="0">
                <a:pos x="0" y="186386621"/>
              </a:cxn>
              <a:cxn ang="0">
                <a:pos x="0" y="310645126"/>
              </a:cxn>
              <a:cxn ang="0">
                <a:pos x="184398480" y="497031748"/>
              </a:cxn>
              <a:cxn ang="0">
                <a:pos x="215131937" y="497031748"/>
              </a:cxn>
              <a:cxn ang="0">
                <a:pos x="215131937" y="683418369"/>
              </a:cxn>
              <a:cxn ang="0">
                <a:pos x="425140501" y="497031748"/>
              </a:cxn>
              <a:cxn ang="0">
                <a:pos x="553195440" y="497031748"/>
              </a:cxn>
              <a:cxn ang="0">
                <a:pos x="737593921" y="310645126"/>
              </a:cxn>
              <a:cxn ang="0">
                <a:pos x="737593921" y="186386621"/>
              </a:cxn>
              <a:cxn ang="0">
                <a:pos x="553195440" y="0"/>
              </a:cxn>
              <a:cxn ang="0">
                <a:pos x="184398480" y="310645126"/>
              </a:cxn>
              <a:cxn ang="0">
                <a:pos x="122931567" y="248514737"/>
              </a:cxn>
              <a:cxn ang="0">
                <a:pos x="184398480" y="186386621"/>
              </a:cxn>
              <a:cxn ang="0">
                <a:pos x="245865394" y="248514737"/>
              </a:cxn>
              <a:cxn ang="0">
                <a:pos x="184398480" y="310645126"/>
              </a:cxn>
              <a:cxn ang="0">
                <a:pos x="368796960" y="310645126"/>
              </a:cxn>
              <a:cxn ang="0">
                <a:pos x="307330047" y="248514737"/>
              </a:cxn>
              <a:cxn ang="0">
                <a:pos x="368796960" y="186386621"/>
              </a:cxn>
              <a:cxn ang="0">
                <a:pos x="430263874" y="248514737"/>
              </a:cxn>
              <a:cxn ang="0">
                <a:pos x="368796960" y="310645126"/>
              </a:cxn>
              <a:cxn ang="0">
                <a:pos x="553195440" y="310645126"/>
              </a:cxn>
              <a:cxn ang="0">
                <a:pos x="491728527" y="248514737"/>
              </a:cxn>
              <a:cxn ang="0">
                <a:pos x="553195440" y="186386621"/>
              </a:cxn>
              <a:cxn ang="0">
                <a:pos x="614662354" y="248514737"/>
              </a:cxn>
              <a:cxn ang="0">
                <a:pos x="553195440" y="310645126"/>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moveTo>
                  <a:pt x="36" y="60"/>
                </a:moveTo>
                <a:cubicBezTo>
                  <a:pt x="29" y="60"/>
                  <a:pt x="24" y="55"/>
                  <a:pt x="24" y="48"/>
                </a:cubicBezTo>
                <a:cubicBezTo>
                  <a:pt x="24" y="41"/>
                  <a:pt x="29" y="36"/>
                  <a:pt x="36" y="36"/>
                </a:cubicBezTo>
                <a:cubicBezTo>
                  <a:pt x="43" y="36"/>
                  <a:pt x="48" y="41"/>
                  <a:pt x="48" y="48"/>
                </a:cubicBezTo>
                <a:cubicBezTo>
                  <a:pt x="48" y="55"/>
                  <a:pt x="43" y="60"/>
                  <a:pt x="36" y="60"/>
                </a:cubicBezTo>
                <a:moveTo>
                  <a:pt x="72" y="60"/>
                </a:moveTo>
                <a:cubicBezTo>
                  <a:pt x="65" y="60"/>
                  <a:pt x="60" y="55"/>
                  <a:pt x="60" y="48"/>
                </a:cubicBezTo>
                <a:cubicBezTo>
                  <a:pt x="60" y="41"/>
                  <a:pt x="65" y="36"/>
                  <a:pt x="72" y="36"/>
                </a:cubicBezTo>
                <a:cubicBezTo>
                  <a:pt x="79" y="36"/>
                  <a:pt x="84" y="41"/>
                  <a:pt x="84" y="48"/>
                </a:cubicBezTo>
                <a:cubicBezTo>
                  <a:pt x="84" y="55"/>
                  <a:pt x="79" y="60"/>
                  <a:pt x="72" y="60"/>
                </a:cubicBezTo>
                <a:moveTo>
                  <a:pt x="108" y="60"/>
                </a:moveTo>
                <a:cubicBezTo>
                  <a:pt x="101" y="60"/>
                  <a:pt x="96" y="55"/>
                  <a:pt x="96" y="48"/>
                </a:cubicBezTo>
                <a:cubicBezTo>
                  <a:pt x="96" y="41"/>
                  <a:pt x="101" y="36"/>
                  <a:pt x="108" y="36"/>
                </a:cubicBezTo>
                <a:cubicBezTo>
                  <a:pt x="115" y="36"/>
                  <a:pt x="120" y="41"/>
                  <a:pt x="120" y="48"/>
                </a:cubicBezTo>
                <a:cubicBezTo>
                  <a:pt x="120" y="55"/>
                  <a:pt x="115" y="60"/>
                  <a:pt x="108" y="60"/>
                </a:cubicBezTo>
              </a:path>
            </a:pathLst>
          </a:custGeom>
          <a:solidFill>
            <a:schemeClr val="bg1">
              <a:alpha val="100000"/>
            </a:schemeClr>
          </a:solidFill>
          <a:ln w="9525">
            <a:noFill/>
          </a:ln>
        </p:spPr>
        <p:txBody>
          <a:bodyPr/>
          <a:lstStyle/>
          <a:p>
            <a:endParaRPr lang="zh-CN" altLang="en-US"/>
          </a:p>
        </p:txBody>
      </p:sp>
      <p:sp>
        <p:nvSpPr>
          <p:cNvPr id="56337" name="Freeform 20"/>
          <p:cNvSpPr>
            <a:spLocks noEditPoints="1"/>
          </p:cNvSpPr>
          <p:nvPr/>
        </p:nvSpPr>
        <p:spPr>
          <a:xfrm>
            <a:off x="4903788" y="1131888"/>
            <a:ext cx="141287" cy="112712"/>
          </a:xfrm>
          <a:custGeom>
            <a:avLst/>
            <a:gdLst/>
            <a:ahLst/>
            <a:cxnLst>
              <a:cxn ang="0">
                <a:pos x="202607837" y="61173311"/>
              </a:cxn>
              <a:cxn ang="0">
                <a:pos x="202607837" y="61173311"/>
              </a:cxn>
              <a:cxn ang="0">
                <a:pos x="233777572" y="71369238"/>
              </a:cxn>
              <a:cxn ang="0">
                <a:pos x="238973288" y="91761093"/>
              </a:cxn>
              <a:cxn ang="0">
                <a:pos x="207801273" y="147837568"/>
              </a:cxn>
              <a:cxn ang="0">
                <a:pos x="103900637" y="193718114"/>
              </a:cxn>
              <a:cxn ang="0">
                <a:pos x="88315769" y="193718114"/>
              </a:cxn>
              <a:cxn ang="0">
                <a:pos x="88315769" y="193718114"/>
              </a:cxn>
              <a:cxn ang="0">
                <a:pos x="135070372" y="91761093"/>
              </a:cxn>
              <a:cxn ang="0">
                <a:pos x="202607837" y="61173311"/>
              </a:cxn>
              <a:cxn ang="0">
                <a:pos x="202607837" y="0"/>
              </a:cxn>
              <a:cxn ang="0">
                <a:pos x="88315769" y="45880547"/>
              </a:cxn>
              <a:cxn ang="0">
                <a:pos x="41561166" y="239598661"/>
              </a:cxn>
              <a:cxn ang="0">
                <a:pos x="103900637" y="254891425"/>
              </a:cxn>
              <a:cxn ang="0">
                <a:pos x="254558155" y="193718114"/>
              </a:cxn>
              <a:cxn ang="0">
                <a:pos x="275338738" y="25488692"/>
              </a:cxn>
              <a:cxn ang="0">
                <a:pos x="202607837" y="0"/>
              </a:cxn>
            </a:cxnLst>
            <a:rect l="0" t="0" r="0" b="0"/>
            <a:pathLst>
              <a:path w="62" h="50">
                <a:moveTo>
                  <a:pt x="39" y="12"/>
                </a:moveTo>
                <a:cubicBezTo>
                  <a:pt x="39" y="12"/>
                  <a:pt x="39" y="12"/>
                  <a:pt x="39" y="12"/>
                </a:cubicBezTo>
                <a:cubicBezTo>
                  <a:pt x="41" y="12"/>
                  <a:pt x="43" y="12"/>
                  <a:pt x="45" y="14"/>
                </a:cubicBezTo>
                <a:cubicBezTo>
                  <a:pt x="45" y="14"/>
                  <a:pt x="46" y="15"/>
                  <a:pt x="46" y="18"/>
                </a:cubicBezTo>
                <a:cubicBezTo>
                  <a:pt x="46" y="21"/>
                  <a:pt x="45" y="25"/>
                  <a:pt x="40" y="29"/>
                </a:cubicBezTo>
                <a:cubicBezTo>
                  <a:pt x="35" y="34"/>
                  <a:pt x="26" y="38"/>
                  <a:pt x="20" y="38"/>
                </a:cubicBezTo>
                <a:cubicBezTo>
                  <a:pt x="18" y="38"/>
                  <a:pt x="17" y="38"/>
                  <a:pt x="17" y="38"/>
                </a:cubicBezTo>
                <a:cubicBezTo>
                  <a:pt x="17" y="38"/>
                  <a:pt x="17" y="38"/>
                  <a:pt x="17" y="38"/>
                </a:cubicBezTo>
                <a:cubicBezTo>
                  <a:pt x="16" y="35"/>
                  <a:pt x="18" y="25"/>
                  <a:pt x="26" y="18"/>
                </a:cubicBezTo>
                <a:cubicBezTo>
                  <a:pt x="30" y="14"/>
                  <a:pt x="35" y="12"/>
                  <a:pt x="39" y="12"/>
                </a:cubicBezTo>
                <a:moveTo>
                  <a:pt x="39" y="0"/>
                </a:moveTo>
                <a:cubicBezTo>
                  <a:pt x="32" y="0"/>
                  <a:pt x="24" y="3"/>
                  <a:pt x="17" y="9"/>
                </a:cubicBezTo>
                <a:cubicBezTo>
                  <a:pt x="6" y="19"/>
                  <a:pt x="0" y="38"/>
                  <a:pt x="8" y="47"/>
                </a:cubicBezTo>
                <a:cubicBezTo>
                  <a:pt x="11" y="49"/>
                  <a:pt x="15" y="50"/>
                  <a:pt x="20" y="50"/>
                </a:cubicBezTo>
                <a:cubicBezTo>
                  <a:pt x="29" y="50"/>
                  <a:pt x="41" y="45"/>
                  <a:pt x="49" y="38"/>
                </a:cubicBezTo>
                <a:cubicBezTo>
                  <a:pt x="60" y="28"/>
                  <a:pt x="62" y="13"/>
                  <a:pt x="53" y="5"/>
                </a:cubicBezTo>
                <a:cubicBezTo>
                  <a:pt x="50" y="1"/>
                  <a:pt x="45" y="0"/>
                  <a:pt x="39" y="0"/>
                </a:cubicBezTo>
              </a:path>
            </a:pathLst>
          </a:custGeom>
          <a:solidFill>
            <a:schemeClr val="bg1">
              <a:alpha val="100000"/>
            </a:schemeClr>
          </a:solidFill>
          <a:ln w="9525">
            <a:noFill/>
          </a:ln>
        </p:spPr>
        <p:txBody>
          <a:bodyPr/>
          <a:lstStyle/>
          <a:p>
            <a:endParaRPr lang="zh-CN" altLang="en-US"/>
          </a:p>
        </p:txBody>
      </p:sp>
      <p:sp>
        <p:nvSpPr>
          <p:cNvPr id="56338" name="Freeform 21"/>
          <p:cNvSpPr>
            <a:spLocks noEditPoints="1"/>
          </p:cNvSpPr>
          <p:nvPr/>
        </p:nvSpPr>
        <p:spPr>
          <a:xfrm>
            <a:off x="4797425" y="1131888"/>
            <a:ext cx="141288" cy="112712"/>
          </a:xfrm>
          <a:custGeom>
            <a:avLst/>
            <a:gdLst/>
            <a:ahLst/>
            <a:cxnLst>
              <a:cxn ang="0">
                <a:pos x="119486350" y="61173311"/>
              </a:cxn>
              <a:cxn ang="0">
                <a:pos x="187024293" y="91761093"/>
              </a:cxn>
              <a:cxn ang="0">
                <a:pos x="233779227" y="193718114"/>
              </a:cxn>
              <a:cxn ang="0">
                <a:pos x="218194249" y="193718114"/>
              </a:cxn>
              <a:cxn ang="0">
                <a:pos x="114292877" y="147837568"/>
              </a:cxn>
              <a:cxn ang="0">
                <a:pos x="83120642" y="91761093"/>
              </a:cxn>
              <a:cxn ang="0">
                <a:pos x="88316394" y="71369238"/>
              </a:cxn>
              <a:cxn ang="0">
                <a:pos x="119486350" y="61173311"/>
              </a:cxn>
              <a:cxn ang="0">
                <a:pos x="119486350" y="0"/>
              </a:cxn>
              <a:cxn ang="0">
                <a:pos x="46754934" y="25488692"/>
              </a:cxn>
              <a:cxn ang="0">
                <a:pos x="67535664" y="193718114"/>
              </a:cxn>
              <a:cxn ang="0">
                <a:pos x="218194249" y="254891425"/>
              </a:cxn>
              <a:cxn ang="0">
                <a:pos x="280534161" y="239598661"/>
              </a:cxn>
              <a:cxn ang="0">
                <a:pos x="233779227" y="45880547"/>
              </a:cxn>
              <a:cxn ang="0">
                <a:pos x="119486350" y="0"/>
              </a:cxn>
            </a:cxnLst>
            <a:rect l="0" t="0" r="0" b="0"/>
            <a:pathLst>
              <a:path w="62" h="50">
                <a:moveTo>
                  <a:pt x="23" y="12"/>
                </a:moveTo>
                <a:cubicBezTo>
                  <a:pt x="27" y="12"/>
                  <a:pt x="32" y="14"/>
                  <a:pt x="36" y="18"/>
                </a:cubicBezTo>
                <a:cubicBezTo>
                  <a:pt x="44" y="25"/>
                  <a:pt x="46" y="35"/>
                  <a:pt x="45" y="38"/>
                </a:cubicBezTo>
                <a:cubicBezTo>
                  <a:pt x="45" y="38"/>
                  <a:pt x="45" y="38"/>
                  <a:pt x="42" y="38"/>
                </a:cubicBezTo>
                <a:cubicBezTo>
                  <a:pt x="36" y="38"/>
                  <a:pt x="27" y="34"/>
                  <a:pt x="22" y="29"/>
                </a:cubicBezTo>
                <a:cubicBezTo>
                  <a:pt x="17" y="25"/>
                  <a:pt x="16" y="21"/>
                  <a:pt x="16" y="18"/>
                </a:cubicBezTo>
                <a:cubicBezTo>
                  <a:pt x="16" y="15"/>
                  <a:pt x="17" y="14"/>
                  <a:pt x="17" y="14"/>
                </a:cubicBezTo>
                <a:cubicBezTo>
                  <a:pt x="19" y="12"/>
                  <a:pt x="21" y="12"/>
                  <a:pt x="23" y="12"/>
                </a:cubicBezTo>
                <a:moveTo>
                  <a:pt x="23" y="0"/>
                </a:moveTo>
                <a:cubicBezTo>
                  <a:pt x="17" y="0"/>
                  <a:pt x="12" y="1"/>
                  <a:pt x="9" y="5"/>
                </a:cubicBezTo>
                <a:cubicBezTo>
                  <a:pt x="0" y="13"/>
                  <a:pt x="2" y="28"/>
                  <a:pt x="13" y="38"/>
                </a:cubicBezTo>
                <a:cubicBezTo>
                  <a:pt x="21" y="45"/>
                  <a:pt x="33" y="50"/>
                  <a:pt x="42" y="50"/>
                </a:cubicBezTo>
                <a:cubicBezTo>
                  <a:pt x="47" y="50"/>
                  <a:pt x="51" y="49"/>
                  <a:pt x="54" y="47"/>
                </a:cubicBezTo>
                <a:cubicBezTo>
                  <a:pt x="62" y="38"/>
                  <a:pt x="56" y="19"/>
                  <a:pt x="45" y="9"/>
                </a:cubicBezTo>
                <a:cubicBezTo>
                  <a:pt x="38" y="3"/>
                  <a:pt x="30" y="0"/>
                  <a:pt x="23" y="0"/>
                </a:cubicBezTo>
              </a:path>
            </a:pathLst>
          </a:custGeom>
          <a:solidFill>
            <a:schemeClr val="bg1">
              <a:alpha val="100000"/>
            </a:schemeClr>
          </a:solidFill>
          <a:ln w="9525">
            <a:noFill/>
          </a:ln>
        </p:spPr>
        <p:txBody>
          <a:bodyPr/>
          <a:lstStyle/>
          <a:p>
            <a:endParaRPr lang="zh-CN" altLang="en-US"/>
          </a:p>
        </p:txBody>
      </p:sp>
      <p:sp>
        <p:nvSpPr>
          <p:cNvPr id="56339" name="Freeform 22"/>
          <p:cNvSpPr/>
          <p:nvPr/>
        </p:nvSpPr>
        <p:spPr>
          <a:xfrm>
            <a:off x="4937125" y="1231900"/>
            <a:ext cx="149225" cy="123825"/>
          </a:xfrm>
          <a:custGeom>
            <a:avLst/>
            <a:gdLst/>
            <a:ahLst/>
            <a:cxnLst>
              <a:cxn ang="0">
                <a:pos x="337004314" y="282850696"/>
              </a:cxn>
              <a:cxn ang="0">
                <a:pos x="337004314" y="62854946"/>
              </a:cxn>
              <a:cxn ang="0">
                <a:pos x="275731624" y="0"/>
              </a:cxn>
              <a:cxn ang="0">
                <a:pos x="0" y="0"/>
              </a:cxn>
              <a:cxn ang="0">
                <a:pos x="0" y="282850696"/>
              </a:cxn>
              <a:cxn ang="0">
                <a:pos x="337004314" y="282850696"/>
              </a:cxn>
            </a:cxnLst>
            <a:rect l="0" t="0" r="0" b="0"/>
            <a:pathLst>
              <a:path w="66" h="54">
                <a:moveTo>
                  <a:pt x="66" y="54"/>
                </a:moveTo>
                <a:cubicBezTo>
                  <a:pt x="66" y="12"/>
                  <a:pt x="66" y="12"/>
                  <a:pt x="66" y="12"/>
                </a:cubicBezTo>
                <a:cubicBezTo>
                  <a:pt x="66" y="6"/>
                  <a:pt x="61" y="0"/>
                  <a:pt x="54" y="0"/>
                </a:cubicBezTo>
                <a:cubicBezTo>
                  <a:pt x="0" y="0"/>
                  <a:pt x="0" y="0"/>
                  <a:pt x="0" y="0"/>
                </a:cubicBezTo>
                <a:cubicBezTo>
                  <a:pt x="0" y="54"/>
                  <a:pt x="0" y="54"/>
                  <a:pt x="0" y="54"/>
                </a:cubicBezTo>
                <a:lnTo>
                  <a:pt x="66" y="54"/>
                </a:lnTo>
                <a:close/>
              </a:path>
            </a:pathLst>
          </a:custGeom>
          <a:solidFill>
            <a:schemeClr val="bg1">
              <a:alpha val="100000"/>
            </a:schemeClr>
          </a:solidFill>
          <a:ln w="9525">
            <a:noFill/>
          </a:ln>
        </p:spPr>
        <p:txBody>
          <a:bodyPr/>
          <a:lstStyle/>
          <a:p>
            <a:endParaRPr lang="zh-CN" altLang="en-US"/>
          </a:p>
        </p:txBody>
      </p:sp>
      <p:sp>
        <p:nvSpPr>
          <p:cNvPr id="56340" name="Freeform 23"/>
          <p:cNvSpPr/>
          <p:nvPr/>
        </p:nvSpPr>
        <p:spPr>
          <a:xfrm>
            <a:off x="4937125" y="1381125"/>
            <a:ext cx="149225" cy="123825"/>
          </a:xfrm>
          <a:custGeom>
            <a:avLst/>
            <a:gdLst/>
            <a:ahLst/>
            <a:cxnLst>
              <a:cxn ang="0">
                <a:pos x="0" y="0"/>
              </a:cxn>
              <a:cxn ang="0">
                <a:pos x="0" y="282850696"/>
              </a:cxn>
              <a:cxn ang="0">
                <a:pos x="275731624" y="282850696"/>
              </a:cxn>
              <a:cxn ang="0">
                <a:pos x="337004314" y="219995750"/>
              </a:cxn>
              <a:cxn ang="0">
                <a:pos x="337004314" y="0"/>
              </a:cxn>
              <a:cxn ang="0">
                <a:pos x="0" y="0"/>
              </a:cxn>
            </a:cxnLst>
            <a:rect l="0" t="0" r="0" b="0"/>
            <a:pathLst>
              <a:path w="66" h="54">
                <a:moveTo>
                  <a:pt x="0" y="0"/>
                </a:moveTo>
                <a:cubicBezTo>
                  <a:pt x="0" y="54"/>
                  <a:pt x="0" y="54"/>
                  <a:pt x="0" y="54"/>
                </a:cubicBezTo>
                <a:cubicBezTo>
                  <a:pt x="54" y="54"/>
                  <a:pt x="54" y="54"/>
                  <a:pt x="54" y="54"/>
                </a:cubicBezTo>
                <a:cubicBezTo>
                  <a:pt x="61" y="54"/>
                  <a:pt x="66" y="49"/>
                  <a:pt x="66" y="42"/>
                </a:cubicBezTo>
                <a:cubicBezTo>
                  <a:pt x="66" y="0"/>
                  <a:pt x="66" y="0"/>
                  <a:pt x="66" y="0"/>
                </a:cubicBezTo>
                <a:lnTo>
                  <a:pt x="0" y="0"/>
                </a:lnTo>
                <a:close/>
              </a:path>
            </a:pathLst>
          </a:custGeom>
          <a:solidFill>
            <a:schemeClr val="bg1">
              <a:alpha val="100000"/>
            </a:schemeClr>
          </a:solidFill>
          <a:ln w="9525">
            <a:noFill/>
          </a:ln>
        </p:spPr>
        <p:txBody>
          <a:bodyPr/>
          <a:lstStyle/>
          <a:p>
            <a:endParaRPr lang="zh-CN" altLang="en-US"/>
          </a:p>
        </p:txBody>
      </p:sp>
      <p:sp>
        <p:nvSpPr>
          <p:cNvPr id="56341" name="Freeform 24"/>
          <p:cNvSpPr/>
          <p:nvPr/>
        </p:nvSpPr>
        <p:spPr>
          <a:xfrm>
            <a:off x="4759325" y="1231900"/>
            <a:ext cx="149225" cy="123825"/>
          </a:xfrm>
          <a:custGeom>
            <a:avLst/>
            <a:gdLst/>
            <a:ahLst/>
            <a:cxnLst>
              <a:cxn ang="0">
                <a:pos x="337004314" y="282850696"/>
              </a:cxn>
              <a:cxn ang="0">
                <a:pos x="337004314" y="0"/>
              </a:cxn>
              <a:cxn ang="0">
                <a:pos x="61272689" y="0"/>
              </a:cxn>
              <a:cxn ang="0">
                <a:pos x="0" y="62854946"/>
              </a:cxn>
              <a:cxn ang="0">
                <a:pos x="0" y="282850696"/>
              </a:cxn>
              <a:cxn ang="0">
                <a:pos x="337004314" y="282850696"/>
              </a:cxn>
            </a:cxnLst>
            <a:rect l="0" t="0" r="0" b="0"/>
            <a:pathLst>
              <a:path w="66" h="54">
                <a:moveTo>
                  <a:pt x="66" y="54"/>
                </a:moveTo>
                <a:cubicBezTo>
                  <a:pt x="66" y="0"/>
                  <a:pt x="66" y="0"/>
                  <a:pt x="66" y="0"/>
                </a:cubicBezTo>
                <a:cubicBezTo>
                  <a:pt x="12" y="0"/>
                  <a:pt x="12" y="0"/>
                  <a:pt x="12" y="0"/>
                </a:cubicBezTo>
                <a:cubicBezTo>
                  <a:pt x="5" y="0"/>
                  <a:pt x="0" y="6"/>
                  <a:pt x="0" y="12"/>
                </a:cubicBezTo>
                <a:cubicBezTo>
                  <a:pt x="0" y="54"/>
                  <a:pt x="0" y="54"/>
                  <a:pt x="0" y="54"/>
                </a:cubicBezTo>
                <a:lnTo>
                  <a:pt x="66" y="54"/>
                </a:lnTo>
                <a:close/>
              </a:path>
            </a:pathLst>
          </a:custGeom>
          <a:solidFill>
            <a:schemeClr val="bg1">
              <a:alpha val="100000"/>
            </a:schemeClr>
          </a:solidFill>
          <a:ln w="9525">
            <a:noFill/>
          </a:ln>
        </p:spPr>
        <p:txBody>
          <a:bodyPr/>
          <a:lstStyle/>
          <a:p>
            <a:endParaRPr lang="zh-CN" altLang="en-US"/>
          </a:p>
        </p:txBody>
      </p:sp>
      <p:sp>
        <p:nvSpPr>
          <p:cNvPr id="56342" name="Freeform 25"/>
          <p:cNvSpPr/>
          <p:nvPr/>
        </p:nvSpPr>
        <p:spPr>
          <a:xfrm>
            <a:off x="4759325" y="1381125"/>
            <a:ext cx="149225" cy="123825"/>
          </a:xfrm>
          <a:custGeom>
            <a:avLst/>
            <a:gdLst/>
            <a:ahLst/>
            <a:cxnLst>
              <a:cxn ang="0">
                <a:pos x="0" y="0"/>
              </a:cxn>
              <a:cxn ang="0">
                <a:pos x="0" y="219995750"/>
              </a:cxn>
              <a:cxn ang="0">
                <a:pos x="61272689" y="282850696"/>
              </a:cxn>
              <a:cxn ang="0">
                <a:pos x="337004314" y="282850696"/>
              </a:cxn>
              <a:cxn ang="0">
                <a:pos x="337004314" y="0"/>
              </a:cxn>
              <a:cxn ang="0">
                <a:pos x="0" y="0"/>
              </a:cxn>
            </a:cxnLst>
            <a:rect l="0" t="0" r="0" b="0"/>
            <a:pathLst>
              <a:path w="66" h="54">
                <a:moveTo>
                  <a:pt x="0" y="0"/>
                </a:moveTo>
                <a:cubicBezTo>
                  <a:pt x="0" y="42"/>
                  <a:pt x="0" y="42"/>
                  <a:pt x="0" y="42"/>
                </a:cubicBezTo>
                <a:cubicBezTo>
                  <a:pt x="0" y="49"/>
                  <a:pt x="5" y="54"/>
                  <a:pt x="12" y="54"/>
                </a:cubicBezTo>
                <a:cubicBezTo>
                  <a:pt x="66" y="54"/>
                  <a:pt x="66" y="54"/>
                  <a:pt x="66" y="54"/>
                </a:cubicBezTo>
                <a:cubicBezTo>
                  <a:pt x="66" y="0"/>
                  <a:pt x="66" y="0"/>
                  <a:pt x="66" y="0"/>
                </a:cubicBezTo>
                <a:lnTo>
                  <a:pt x="0" y="0"/>
                </a:lnTo>
                <a:close/>
              </a:path>
            </a:pathLst>
          </a:custGeom>
          <a:solidFill>
            <a:schemeClr val="bg1">
              <a:alpha val="100000"/>
            </a:schemeClr>
          </a:solidFill>
          <a:ln w="9525">
            <a:noFill/>
          </a:ln>
        </p:spPr>
        <p:txBody>
          <a:bodyPr/>
          <a:lstStyle/>
          <a:p>
            <a:endParaRPr lang="zh-CN" altLang="en-US"/>
          </a:p>
        </p:txBody>
      </p:sp>
      <p:sp>
        <p:nvSpPr>
          <p:cNvPr id="56343" name="Freeform 26"/>
          <p:cNvSpPr/>
          <p:nvPr/>
        </p:nvSpPr>
        <p:spPr>
          <a:xfrm>
            <a:off x="5491163" y="1357313"/>
            <a:ext cx="142875" cy="174625"/>
          </a:xfrm>
          <a:custGeom>
            <a:avLst/>
            <a:gdLst/>
            <a:ahLst/>
            <a:cxnLst>
              <a:cxn ang="0">
                <a:pos x="0" y="448747730"/>
              </a:cxn>
              <a:cxn ang="0">
                <a:pos x="160220025" y="217775351"/>
              </a:cxn>
              <a:cxn ang="0">
                <a:pos x="6676159" y="131985684"/>
              </a:cxn>
              <a:cxn ang="0">
                <a:pos x="186922064" y="0"/>
              </a:cxn>
              <a:cxn ang="0">
                <a:pos x="186922064" y="0"/>
              </a:cxn>
              <a:cxn ang="0">
                <a:pos x="293735414" y="98989263"/>
              </a:cxn>
              <a:cxn ang="0">
                <a:pos x="213624102" y="131985684"/>
              </a:cxn>
              <a:cxn ang="0">
                <a:pos x="367167968" y="217775351"/>
              </a:cxn>
              <a:cxn ang="0">
                <a:pos x="0" y="448747730"/>
              </a:cxn>
            </a:cxnLst>
            <a:rect l="0" t="0" r="0" b="0"/>
            <a:pathLst>
              <a:path w="55" h="68">
                <a:moveTo>
                  <a:pt x="0" y="68"/>
                </a:moveTo>
                <a:lnTo>
                  <a:pt x="24" y="33"/>
                </a:lnTo>
                <a:lnTo>
                  <a:pt x="1" y="20"/>
                </a:lnTo>
                <a:lnTo>
                  <a:pt x="28" y="0"/>
                </a:lnTo>
                <a:lnTo>
                  <a:pt x="44" y="15"/>
                </a:lnTo>
                <a:lnTo>
                  <a:pt x="32" y="20"/>
                </a:lnTo>
                <a:lnTo>
                  <a:pt x="55" y="33"/>
                </a:lnTo>
                <a:lnTo>
                  <a:pt x="0" y="68"/>
                </a:lnTo>
                <a:close/>
              </a:path>
            </a:pathLst>
          </a:custGeom>
          <a:solidFill>
            <a:schemeClr val="bg1">
              <a:alpha val="100000"/>
            </a:schemeClr>
          </a:solidFill>
          <a:ln w="9525">
            <a:noFill/>
          </a:ln>
        </p:spPr>
        <p:txBody>
          <a:bodyPr/>
          <a:lstStyle/>
          <a:p>
            <a:endParaRPr lang="zh-CN" altLang="en-US"/>
          </a:p>
        </p:txBody>
      </p:sp>
      <p:sp>
        <p:nvSpPr>
          <p:cNvPr id="56344" name="Freeform 27"/>
          <p:cNvSpPr/>
          <p:nvPr/>
        </p:nvSpPr>
        <p:spPr>
          <a:xfrm>
            <a:off x="5403850" y="1177925"/>
            <a:ext cx="327025" cy="212725"/>
          </a:xfrm>
          <a:custGeom>
            <a:avLst/>
            <a:gdLst/>
            <a:ahLst/>
            <a:cxnLst>
              <a:cxn ang="0">
                <a:pos x="612513283" y="225938843"/>
              </a:cxn>
              <a:cxn ang="0">
                <a:pos x="607367181" y="225938843"/>
              </a:cxn>
              <a:cxn ang="0">
                <a:pos x="612513283" y="189995107"/>
              </a:cxn>
              <a:cxn ang="0">
                <a:pos x="416920539" y="0"/>
              </a:cxn>
              <a:cxn ang="0">
                <a:pos x="231622269" y="138644650"/>
              </a:cxn>
              <a:cxn ang="0">
                <a:pos x="175003795" y="128375011"/>
              </a:cxn>
              <a:cxn ang="0">
                <a:pos x="0" y="302963398"/>
              </a:cxn>
              <a:cxn ang="0">
                <a:pos x="0" y="354313855"/>
              </a:cxn>
              <a:cxn ang="0">
                <a:pos x="128679795" y="482688866"/>
              </a:cxn>
              <a:cxn ang="0">
                <a:pos x="175003795" y="482688866"/>
              </a:cxn>
              <a:cxn ang="0">
                <a:pos x="175003795" y="482688866"/>
              </a:cxn>
              <a:cxn ang="0">
                <a:pos x="180152168" y="482688866"/>
              </a:cxn>
              <a:cxn ang="0">
                <a:pos x="195592744" y="482688866"/>
              </a:cxn>
              <a:cxn ang="0">
                <a:pos x="329418641" y="379990215"/>
              </a:cxn>
              <a:cxn ang="0">
                <a:pos x="391185488" y="385125034"/>
              </a:cxn>
              <a:cxn ang="0">
                <a:pos x="483833488" y="477554047"/>
              </a:cxn>
              <a:cxn ang="0">
                <a:pos x="483833488" y="482688866"/>
              </a:cxn>
              <a:cxn ang="0">
                <a:pos x="612513283" y="482688866"/>
              </a:cxn>
              <a:cxn ang="0">
                <a:pos x="741193078" y="354313855"/>
              </a:cxn>
              <a:cxn ang="0">
                <a:pos x="612513283" y="225938843"/>
              </a:cxn>
            </a:cxnLst>
            <a:rect l="0" t="0" r="0" b="0"/>
            <a:pathLst>
              <a:path w="144" h="94">
                <a:moveTo>
                  <a:pt x="119" y="44"/>
                </a:moveTo>
                <a:cubicBezTo>
                  <a:pt x="118" y="44"/>
                  <a:pt x="118" y="44"/>
                  <a:pt x="118" y="44"/>
                </a:cubicBezTo>
                <a:cubicBezTo>
                  <a:pt x="119" y="42"/>
                  <a:pt x="119" y="40"/>
                  <a:pt x="119" y="37"/>
                </a:cubicBezTo>
                <a:cubicBezTo>
                  <a:pt x="119" y="17"/>
                  <a:pt x="102" y="0"/>
                  <a:pt x="81" y="0"/>
                </a:cubicBezTo>
                <a:cubicBezTo>
                  <a:pt x="64" y="0"/>
                  <a:pt x="50" y="11"/>
                  <a:pt x="45" y="27"/>
                </a:cubicBezTo>
                <a:cubicBezTo>
                  <a:pt x="42" y="26"/>
                  <a:pt x="38" y="25"/>
                  <a:pt x="34" y="25"/>
                </a:cubicBezTo>
                <a:cubicBezTo>
                  <a:pt x="15" y="25"/>
                  <a:pt x="0" y="40"/>
                  <a:pt x="0" y="59"/>
                </a:cubicBezTo>
                <a:cubicBezTo>
                  <a:pt x="0" y="69"/>
                  <a:pt x="0" y="69"/>
                  <a:pt x="0" y="69"/>
                </a:cubicBezTo>
                <a:cubicBezTo>
                  <a:pt x="0" y="82"/>
                  <a:pt x="11" y="94"/>
                  <a:pt x="25" y="94"/>
                </a:cubicBezTo>
                <a:cubicBezTo>
                  <a:pt x="34" y="94"/>
                  <a:pt x="34" y="94"/>
                  <a:pt x="34" y="94"/>
                </a:cubicBezTo>
                <a:cubicBezTo>
                  <a:pt x="34" y="94"/>
                  <a:pt x="34" y="94"/>
                  <a:pt x="34" y="94"/>
                </a:cubicBezTo>
                <a:cubicBezTo>
                  <a:pt x="34" y="94"/>
                  <a:pt x="35" y="94"/>
                  <a:pt x="35" y="94"/>
                </a:cubicBezTo>
                <a:cubicBezTo>
                  <a:pt x="38" y="94"/>
                  <a:pt x="38" y="94"/>
                  <a:pt x="38" y="94"/>
                </a:cubicBezTo>
                <a:cubicBezTo>
                  <a:pt x="64" y="74"/>
                  <a:pt x="64" y="74"/>
                  <a:pt x="64" y="74"/>
                </a:cubicBezTo>
                <a:cubicBezTo>
                  <a:pt x="67" y="71"/>
                  <a:pt x="73" y="72"/>
                  <a:pt x="76" y="75"/>
                </a:cubicBezTo>
                <a:cubicBezTo>
                  <a:pt x="94" y="93"/>
                  <a:pt x="94" y="93"/>
                  <a:pt x="94" y="93"/>
                </a:cubicBezTo>
                <a:cubicBezTo>
                  <a:pt x="94" y="93"/>
                  <a:pt x="94" y="93"/>
                  <a:pt x="94" y="94"/>
                </a:cubicBezTo>
                <a:cubicBezTo>
                  <a:pt x="119" y="94"/>
                  <a:pt x="119" y="94"/>
                  <a:pt x="119" y="94"/>
                </a:cubicBezTo>
                <a:cubicBezTo>
                  <a:pt x="133" y="94"/>
                  <a:pt x="144" y="82"/>
                  <a:pt x="144" y="69"/>
                </a:cubicBezTo>
                <a:cubicBezTo>
                  <a:pt x="144" y="55"/>
                  <a:pt x="133" y="44"/>
                  <a:pt x="119" y="44"/>
                </a:cubicBezTo>
              </a:path>
            </a:pathLst>
          </a:custGeom>
          <a:solidFill>
            <a:schemeClr val="bg1">
              <a:alpha val="100000"/>
            </a:schemeClr>
          </a:solidFill>
          <a:ln w="9525">
            <a:noFill/>
          </a:ln>
        </p:spPr>
        <p:txBody>
          <a:bodyPr/>
          <a:lstStyle/>
          <a:p>
            <a:endParaRPr lang="zh-CN" altLang="en-US"/>
          </a:p>
        </p:txBody>
      </p:sp>
      <p:sp>
        <p:nvSpPr>
          <p:cNvPr id="56345" name="Freeform 28"/>
          <p:cNvSpPr>
            <a:spLocks noEditPoints="1"/>
          </p:cNvSpPr>
          <p:nvPr/>
        </p:nvSpPr>
        <p:spPr>
          <a:xfrm>
            <a:off x="6049963" y="1173163"/>
            <a:ext cx="328612" cy="325437"/>
          </a:xfrm>
          <a:custGeom>
            <a:avLst/>
            <a:gdLst/>
            <a:ahLst/>
            <a:cxnLst>
              <a:cxn ang="0">
                <a:pos x="688102118" y="312446640"/>
              </a:cxn>
              <a:cxn ang="0">
                <a:pos x="630759324" y="235614128"/>
              </a:cxn>
              <a:cxn ang="0">
                <a:pos x="662036797" y="169028362"/>
              </a:cxn>
              <a:cxn ang="0">
                <a:pos x="620335021" y="87074737"/>
              </a:cxn>
              <a:cxn ang="0">
                <a:pos x="552567924" y="112684821"/>
              </a:cxn>
              <a:cxn ang="0">
                <a:pos x="458735506" y="97319223"/>
              </a:cxn>
              <a:cxn ang="0">
                <a:pos x="432670185" y="30733457"/>
              </a:cxn>
              <a:cxn ang="0">
                <a:pos x="344052200" y="0"/>
              </a:cxn>
              <a:cxn ang="0">
                <a:pos x="317986879" y="61464653"/>
              </a:cxn>
              <a:cxn ang="0">
                <a:pos x="239793197" y="117808194"/>
              </a:cxn>
              <a:cxn ang="0">
                <a:pos x="172026100" y="87074737"/>
              </a:cxn>
              <a:cxn ang="0">
                <a:pos x="88620267" y="128052680"/>
              </a:cxn>
              <a:cxn ang="0">
                <a:pos x="114683306" y="194638446"/>
              </a:cxn>
              <a:cxn ang="0">
                <a:pos x="99044570" y="286836556"/>
              </a:cxn>
              <a:cxn ang="0">
                <a:pos x="31277473" y="312446640"/>
              </a:cxn>
              <a:cxn ang="0">
                <a:pos x="0" y="399521377"/>
              </a:cxn>
              <a:cxn ang="0">
                <a:pos x="62554945" y="425131461"/>
              </a:cxn>
              <a:cxn ang="0">
                <a:pos x="119897739" y="501963973"/>
              </a:cxn>
              <a:cxn ang="0">
                <a:pos x="88620267" y="568549739"/>
              </a:cxn>
              <a:cxn ang="0">
                <a:pos x="130322042" y="650503363"/>
              </a:cxn>
              <a:cxn ang="0">
                <a:pos x="198089139" y="624893280"/>
              </a:cxn>
              <a:cxn ang="0">
                <a:pos x="291921557" y="640258878"/>
              </a:cxn>
              <a:cxn ang="0">
                <a:pos x="317986879" y="706844644"/>
              </a:cxn>
              <a:cxn ang="0">
                <a:pos x="406604863" y="737578101"/>
              </a:cxn>
              <a:cxn ang="0">
                <a:pos x="432670185" y="676113447"/>
              </a:cxn>
              <a:cxn ang="0">
                <a:pos x="510863866" y="619769907"/>
              </a:cxn>
              <a:cxn ang="0">
                <a:pos x="578630963" y="650503363"/>
              </a:cxn>
              <a:cxn ang="0">
                <a:pos x="662036797" y="609525421"/>
              </a:cxn>
              <a:cxn ang="0">
                <a:pos x="635973757" y="542939655"/>
              </a:cxn>
              <a:cxn ang="0">
                <a:pos x="651612494" y="450741545"/>
              </a:cxn>
              <a:cxn ang="0">
                <a:pos x="719379591" y="425131461"/>
              </a:cxn>
              <a:cxn ang="0">
                <a:pos x="750657063" y="338056724"/>
              </a:cxn>
              <a:cxn ang="0">
                <a:pos x="521290451" y="368790180"/>
              </a:cxn>
              <a:cxn ang="0">
                <a:pos x="229366612" y="368790180"/>
              </a:cxn>
              <a:cxn ang="0">
                <a:pos x="521290451" y="368790180"/>
              </a:cxn>
            </a:cxnLst>
            <a:rect l="0" t="0" r="0" b="0"/>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bg1">
              <a:alpha val="100000"/>
            </a:schemeClr>
          </a:solidFill>
          <a:ln w="9525">
            <a:noFill/>
          </a:ln>
        </p:spPr>
        <p:txBody>
          <a:bodyPr/>
          <a:lstStyle/>
          <a:p>
            <a:endParaRPr lang="zh-CN" altLang="en-US"/>
          </a:p>
        </p:txBody>
      </p:sp>
      <p:sp>
        <p:nvSpPr>
          <p:cNvPr id="56346" name="Freeform 29"/>
          <p:cNvSpPr>
            <a:spLocks noEditPoints="1"/>
          </p:cNvSpPr>
          <p:nvPr/>
        </p:nvSpPr>
        <p:spPr>
          <a:xfrm>
            <a:off x="6702425" y="1154113"/>
            <a:ext cx="273050" cy="273050"/>
          </a:xfrm>
          <a:custGeom>
            <a:avLst/>
            <a:gdLst/>
            <a:ahLst/>
            <a:cxnLst>
              <a:cxn ang="0">
                <a:pos x="588843702" y="361561433"/>
              </a:cxn>
              <a:cxn ang="0">
                <a:pos x="619834877" y="330570258"/>
              </a:cxn>
              <a:cxn ang="0">
                <a:pos x="619834877" y="289250967"/>
              </a:cxn>
              <a:cxn ang="0">
                <a:pos x="588843702" y="258259792"/>
              </a:cxn>
              <a:cxn ang="0">
                <a:pos x="568182919" y="258259792"/>
              </a:cxn>
              <a:cxn ang="0">
                <a:pos x="526859077" y="232433812"/>
              </a:cxn>
              <a:cxn ang="0">
                <a:pos x="526859077" y="165286267"/>
              </a:cxn>
              <a:cxn ang="0">
                <a:pos x="542354664" y="149790679"/>
              </a:cxn>
              <a:cxn ang="0">
                <a:pos x="542354664" y="103303917"/>
              </a:cxn>
              <a:cxn ang="0">
                <a:pos x="516528685" y="77477938"/>
              </a:cxn>
              <a:cxn ang="0">
                <a:pos x="470041922" y="77477938"/>
              </a:cxn>
              <a:cxn ang="0">
                <a:pos x="454546335" y="92973525"/>
              </a:cxn>
              <a:cxn ang="0">
                <a:pos x="408057297" y="103303917"/>
              </a:cxn>
              <a:cxn ang="0">
                <a:pos x="361570535" y="51651958"/>
              </a:cxn>
              <a:cxn ang="0">
                <a:pos x="361570535" y="30991175"/>
              </a:cxn>
              <a:cxn ang="0">
                <a:pos x="330579360" y="0"/>
              </a:cxn>
              <a:cxn ang="0">
                <a:pos x="289255518" y="0"/>
              </a:cxn>
              <a:cxn ang="0">
                <a:pos x="258264342" y="30991175"/>
              </a:cxn>
              <a:cxn ang="0">
                <a:pos x="258264342" y="51651958"/>
              </a:cxn>
              <a:cxn ang="0">
                <a:pos x="232438363" y="92973525"/>
              </a:cxn>
              <a:cxn ang="0">
                <a:pos x="165288542" y="92973525"/>
              </a:cxn>
              <a:cxn ang="0">
                <a:pos x="149792955" y="77477938"/>
              </a:cxn>
              <a:cxn ang="0">
                <a:pos x="103306192" y="77477938"/>
              </a:cxn>
              <a:cxn ang="0">
                <a:pos x="77480213" y="103303917"/>
              </a:cxn>
              <a:cxn ang="0">
                <a:pos x="77480213" y="149790679"/>
              </a:cxn>
              <a:cxn ang="0">
                <a:pos x="92975800" y="165286267"/>
              </a:cxn>
              <a:cxn ang="0">
                <a:pos x="103306192" y="211773029"/>
              </a:cxn>
              <a:cxn ang="0">
                <a:pos x="51651958" y="258259792"/>
              </a:cxn>
              <a:cxn ang="0">
                <a:pos x="30991175" y="258259792"/>
              </a:cxn>
              <a:cxn ang="0">
                <a:pos x="0" y="289250967"/>
              </a:cxn>
              <a:cxn ang="0">
                <a:pos x="0" y="330570258"/>
              </a:cxn>
              <a:cxn ang="0">
                <a:pos x="30991175" y="361561433"/>
              </a:cxn>
              <a:cxn ang="0">
                <a:pos x="51651958" y="361561433"/>
              </a:cxn>
              <a:cxn ang="0">
                <a:pos x="92975800" y="387387412"/>
              </a:cxn>
              <a:cxn ang="0">
                <a:pos x="92975800" y="454534958"/>
              </a:cxn>
              <a:cxn ang="0">
                <a:pos x="77480213" y="470030545"/>
              </a:cxn>
              <a:cxn ang="0">
                <a:pos x="77480213" y="516517308"/>
              </a:cxn>
              <a:cxn ang="0">
                <a:pos x="103306192" y="542343287"/>
              </a:cxn>
              <a:cxn ang="0">
                <a:pos x="149792955" y="542343287"/>
              </a:cxn>
              <a:cxn ang="0">
                <a:pos x="165288542" y="526847700"/>
              </a:cxn>
              <a:cxn ang="0">
                <a:pos x="211777580" y="516517308"/>
              </a:cxn>
              <a:cxn ang="0">
                <a:pos x="258264342" y="568169266"/>
              </a:cxn>
              <a:cxn ang="0">
                <a:pos x="258264342" y="588830050"/>
              </a:cxn>
              <a:cxn ang="0">
                <a:pos x="289255518" y="619821225"/>
              </a:cxn>
              <a:cxn ang="0">
                <a:pos x="330579360" y="619821225"/>
              </a:cxn>
              <a:cxn ang="0">
                <a:pos x="361570535" y="588830050"/>
              </a:cxn>
              <a:cxn ang="0">
                <a:pos x="361570535" y="568169266"/>
              </a:cxn>
              <a:cxn ang="0">
                <a:pos x="387396514" y="526847700"/>
              </a:cxn>
              <a:cxn ang="0">
                <a:pos x="454546335" y="526847700"/>
              </a:cxn>
              <a:cxn ang="0">
                <a:pos x="470041922" y="542343287"/>
              </a:cxn>
              <a:cxn ang="0">
                <a:pos x="516528685" y="542343287"/>
              </a:cxn>
              <a:cxn ang="0">
                <a:pos x="542354664" y="516517308"/>
              </a:cxn>
              <a:cxn ang="0">
                <a:pos x="542354664" y="470030545"/>
              </a:cxn>
              <a:cxn ang="0">
                <a:pos x="526859077" y="454534958"/>
              </a:cxn>
              <a:cxn ang="0">
                <a:pos x="516528685" y="408048195"/>
              </a:cxn>
              <a:cxn ang="0">
                <a:pos x="568182919" y="361561433"/>
              </a:cxn>
              <a:cxn ang="0">
                <a:pos x="588843702" y="361561433"/>
              </a:cxn>
              <a:cxn ang="0">
                <a:pos x="309918576" y="444204566"/>
              </a:cxn>
              <a:cxn ang="0">
                <a:pos x="175618934" y="309911750"/>
              </a:cxn>
              <a:cxn ang="0">
                <a:pos x="309918576" y="175616658"/>
              </a:cxn>
              <a:cxn ang="0">
                <a:pos x="444215943" y="309911750"/>
              </a:cxn>
              <a:cxn ang="0">
                <a:pos x="309918576" y="444204566"/>
              </a:cxn>
            </a:cxnLst>
            <a:rect l="0" t="0" r="0" b="0"/>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solidFill>
            <a:schemeClr val="bg1">
              <a:alpha val="100000"/>
            </a:schemeClr>
          </a:solidFill>
          <a:ln w="9525">
            <a:noFill/>
          </a:ln>
        </p:spPr>
        <p:txBody>
          <a:bodyPr/>
          <a:lstStyle/>
          <a:p>
            <a:endParaRPr lang="zh-CN" altLang="en-US"/>
          </a:p>
        </p:txBody>
      </p:sp>
      <p:sp>
        <p:nvSpPr>
          <p:cNvPr id="56347" name="Freeform 30"/>
          <p:cNvSpPr>
            <a:spLocks noEditPoints="1"/>
          </p:cNvSpPr>
          <p:nvPr/>
        </p:nvSpPr>
        <p:spPr>
          <a:xfrm>
            <a:off x="6921500" y="1398588"/>
            <a:ext cx="134938" cy="139700"/>
          </a:xfrm>
          <a:custGeom>
            <a:avLst/>
            <a:gdLst/>
            <a:ahLst/>
            <a:cxnLst>
              <a:cxn ang="0">
                <a:pos x="290998295" y="188478583"/>
              </a:cxn>
              <a:cxn ang="0">
                <a:pos x="306313758" y="172322278"/>
              </a:cxn>
              <a:cxn ang="0">
                <a:pos x="306313758" y="150782867"/>
              </a:cxn>
              <a:cxn ang="0">
                <a:pos x="290998295" y="134626562"/>
              </a:cxn>
              <a:cxn ang="0">
                <a:pos x="280787986" y="134626562"/>
              </a:cxn>
              <a:cxn ang="0">
                <a:pos x="260367369" y="123858020"/>
              </a:cxn>
              <a:cxn ang="0">
                <a:pos x="260367369" y="86162303"/>
              </a:cxn>
              <a:cxn ang="0">
                <a:pos x="270577678" y="75391433"/>
              </a:cxn>
              <a:cxn ang="0">
                <a:pos x="270577678" y="53852022"/>
              </a:cxn>
              <a:cxn ang="0">
                <a:pos x="255262215" y="37695717"/>
              </a:cxn>
              <a:cxn ang="0">
                <a:pos x="234841597" y="37695717"/>
              </a:cxn>
              <a:cxn ang="0">
                <a:pos x="224629040" y="48466587"/>
              </a:cxn>
              <a:cxn ang="0">
                <a:pos x="204208422" y="53852022"/>
              </a:cxn>
              <a:cxn ang="0">
                <a:pos x="178682651" y="26924847"/>
              </a:cxn>
              <a:cxn ang="0">
                <a:pos x="178682651" y="16156305"/>
              </a:cxn>
              <a:cxn ang="0">
                <a:pos x="163367188" y="0"/>
              </a:cxn>
              <a:cxn ang="0">
                <a:pos x="142946570" y="0"/>
              </a:cxn>
              <a:cxn ang="0">
                <a:pos x="127631107" y="16156305"/>
              </a:cxn>
              <a:cxn ang="0">
                <a:pos x="127631107" y="26924847"/>
              </a:cxn>
              <a:cxn ang="0">
                <a:pos x="117420799" y="48466587"/>
              </a:cxn>
              <a:cxn ang="0">
                <a:pos x="81684718" y="48466587"/>
              </a:cxn>
              <a:cxn ang="0">
                <a:pos x="71472161" y="37695717"/>
              </a:cxn>
              <a:cxn ang="0">
                <a:pos x="51051543" y="37695717"/>
              </a:cxn>
              <a:cxn ang="0">
                <a:pos x="35736080" y="53852022"/>
              </a:cxn>
              <a:cxn ang="0">
                <a:pos x="35736080" y="75391433"/>
              </a:cxn>
              <a:cxn ang="0">
                <a:pos x="45946389" y="86162303"/>
              </a:cxn>
              <a:cxn ang="0">
                <a:pos x="51051543" y="107701715"/>
              </a:cxn>
              <a:cxn ang="0">
                <a:pos x="25525772" y="134626562"/>
              </a:cxn>
              <a:cxn ang="0">
                <a:pos x="15315463" y="134626562"/>
              </a:cxn>
              <a:cxn ang="0">
                <a:pos x="0" y="150782867"/>
              </a:cxn>
              <a:cxn ang="0">
                <a:pos x="0" y="172322278"/>
              </a:cxn>
              <a:cxn ang="0">
                <a:pos x="15315463" y="188478583"/>
              </a:cxn>
              <a:cxn ang="0">
                <a:pos x="25525772" y="188478583"/>
              </a:cxn>
              <a:cxn ang="0">
                <a:pos x="45946389" y="199247125"/>
              </a:cxn>
              <a:cxn ang="0">
                <a:pos x="45946389" y="236942842"/>
              </a:cxn>
              <a:cxn ang="0">
                <a:pos x="35736080" y="247713712"/>
              </a:cxn>
              <a:cxn ang="0">
                <a:pos x="35736080" y="269255452"/>
              </a:cxn>
              <a:cxn ang="0">
                <a:pos x="51051543" y="285409428"/>
              </a:cxn>
              <a:cxn ang="0">
                <a:pos x="71472161" y="285409428"/>
              </a:cxn>
              <a:cxn ang="0">
                <a:pos x="81684718" y="274638558"/>
              </a:cxn>
              <a:cxn ang="0">
                <a:pos x="102105336" y="269255452"/>
              </a:cxn>
              <a:cxn ang="0">
                <a:pos x="127631107" y="296180298"/>
              </a:cxn>
              <a:cxn ang="0">
                <a:pos x="127631107" y="306948840"/>
              </a:cxn>
              <a:cxn ang="0">
                <a:pos x="142946570" y="323105145"/>
              </a:cxn>
              <a:cxn ang="0">
                <a:pos x="163367188" y="323105145"/>
              </a:cxn>
              <a:cxn ang="0">
                <a:pos x="178682651" y="306948840"/>
              </a:cxn>
              <a:cxn ang="0">
                <a:pos x="178682651" y="296180298"/>
              </a:cxn>
              <a:cxn ang="0">
                <a:pos x="188892959" y="274638558"/>
              </a:cxn>
              <a:cxn ang="0">
                <a:pos x="224629040" y="274638558"/>
              </a:cxn>
              <a:cxn ang="0">
                <a:pos x="234841597" y="285409428"/>
              </a:cxn>
              <a:cxn ang="0">
                <a:pos x="255262215" y="285409428"/>
              </a:cxn>
              <a:cxn ang="0">
                <a:pos x="270577678" y="269255452"/>
              </a:cxn>
              <a:cxn ang="0">
                <a:pos x="270577678" y="247713712"/>
              </a:cxn>
              <a:cxn ang="0">
                <a:pos x="260367369" y="236942842"/>
              </a:cxn>
              <a:cxn ang="0">
                <a:pos x="255262215" y="215403430"/>
              </a:cxn>
              <a:cxn ang="0">
                <a:pos x="280787986" y="188478583"/>
              </a:cxn>
              <a:cxn ang="0">
                <a:pos x="290998295" y="188478583"/>
              </a:cxn>
              <a:cxn ang="0">
                <a:pos x="204208422" y="161553737"/>
              </a:cxn>
              <a:cxn ang="0">
                <a:pos x="153156879" y="215403430"/>
              </a:cxn>
              <a:cxn ang="0">
                <a:pos x="102105336" y="161553737"/>
              </a:cxn>
              <a:cxn ang="0">
                <a:pos x="153156879" y="107701715"/>
              </a:cxn>
              <a:cxn ang="0">
                <a:pos x="204208422" y="161553737"/>
              </a:cxn>
            </a:cxnLst>
            <a:rect l="0" t="0" r="0" b="0"/>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solidFill>
            <a:schemeClr val="bg1">
              <a:alpha val="100000"/>
            </a:schemeClr>
          </a:solidFill>
          <a:ln w="9525">
            <a:noFill/>
          </a:ln>
        </p:spPr>
        <p:txBody>
          <a:bodyPr/>
          <a:lstStyle/>
          <a:p>
            <a:endParaRPr lang="zh-CN" altLang="en-US"/>
          </a:p>
        </p:txBody>
      </p:sp>
      <p:sp>
        <p:nvSpPr>
          <p:cNvPr id="56348" name="Freeform 31"/>
          <p:cNvSpPr/>
          <p:nvPr/>
        </p:nvSpPr>
        <p:spPr>
          <a:xfrm>
            <a:off x="7378700" y="1169988"/>
            <a:ext cx="328613" cy="327025"/>
          </a:xfrm>
          <a:custGeom>
            <a:avLst/>
            <a:gdLst/>
            <a:ahLst/>
            <a:cxnLst>
              <a:cxn ang="0">
                <a:pos x="375330815" y="185293728"/>
              </a:cxn>
              <a:cxn ang="0">
                <a:pos x="0" y="313971252"/>
              </a:cxn>
              <a:cxn ang="0">
                <a:pos x="218942975" y="617648030"/>
              </a:cxn>
              <a:cxn ang="0">
                <a:pos x="375330815" y="741177181"/>
              </a:cxn>
              <a:cxn ang="0">
                <a:pos x="531716372" y="617648030"/>
              </a:cxn>
              <a:cxn ang="0">
                <a:pos x="750659348" y="308822879"/>
              </a:cxn>
              <a:cxn ang="0">
                <a:pos x="375330815" y="185293728"/>
              </a:cxn>
            </a:cxnLst>
            <a:rect l="0" t="0" r="0" b="0"/>
            <a:pathLst>
              <a:path w="144" h="144">
                <a:moveTo>
                  <a:pt x="72" y="36"/>
                </a:moveTo>
                <a:cubicBezTo>
                  <a:pt x="48" y="0"/>
                  <a:pt x="0" y="21"/>
                  <a:pt x="0" y="61"/>
                </a:cubicBezTo>
                <a:cubicBezTo>
                  <a:pt x="0" y="87"/>
                  <a:pt x="24" y="106"/>
                  <a:pt x="42" y="120"/>
                </a:cubicBezTo>
                <a:cubicBezTo>
                  <a:pt x="61" y="135"/>
                  <a:pt x="66" y="138"/>
                  <a:pt x="72" y="144"/>
                </a:cubicBezTo>
                <a:cubicBezTo>
                  <a:pt x="78" y="138"/>
                  <a:pt x="83" y="135"/>
                  <a:pt x="102" y="120"/>
                </a:cubicBezTo>
                <a:cubicBezTo>
                  <a:pt x="120" y="106"/>
                  <a:pt x="144" y="87"/>
                  <a:pt x="144" y="60"/>
                </a:cubicBezTo>
                <a:cubicBezTo>
                  <a:pt x="144" y="21"/>
                  <a:pt x="96" y="0"/>
                  <a:pt x="72" y="36"/>
                </a:cubicBezTo>
              </a:path>
            </a:pathLst>
          </a:custGeom>
          <a:solidFill>
            <a:schemeClr val="bg1">
              <a:alpha val="100000"/>
            </a:schemeClr>
          </a:solidFill>
          <a:ln w="9525">
            <a:noFill/>
          </a:ln>
        </p:spPr>
        <p:txBody>
          <a:bodyPr/>
          <a:lstStyle/>
          <a:p>
            <a:endParaRPr lang="zh-CN" altLang="en-US"/>
          </a:p>
        </p:txBody>
      </p:sp>
      <p:sp>
        <p:nvSpPr>
          <p:cNvPr id="56349" name="Freeform 32"/>
          <p:cNvSpPr>
            <a:spLocks noEditPoints="1"/>
          </p:cNvSpPr>
          <p:nvPr/>
        </p:nvSpPr>
        <p:spPr>
          <a:xfrm>
            <a:off x="8080375" y="1160463"/>
            <a:ext cx="163513" cy="354012"/>
          </a:xfrm>
          <a:custGeom>
            <a:avLst/>
            <a:gdLst/>
            <a:ahLst/>
            <a:cxnLst>
              <a:cxn ang="0">
                <a:pos x="373518196" y="557149078"/>
              </a:cxn>
              <a:cxn ang="0">
                <a:pos x="373518196" y="495244634"/>
              </a:cxn>
              <a:cxn ang="0">
                <a:pos x="280138647" y="495244634"/>
              </a:cxn>
              <a:cxn ang="0">
                <a:pos x="249012131" y="526195721"/>
              </a:cxn>
              <a:cxn ang="0">
                <a:pos x="186759098" y="526195721"/>
              </a:cxn>
              <a:cxn ang="0">
                <a:pos x="186759098" y="268257132"/>
              </a:cxn>
              <a:cxn ang="0">
                <a:pos x="280138647" y="139287837"/>
              </a:cxn>
              <a:cxn ang="0">
                <a:pos x="140069324" y="0"/>
              </a:cxn>
              <a:cxn ang="0">
                <a:pos x="0" y="139287837"/>
              </a:cxn>
              <a:cxn ang="0">
                <a:pos x="93379549" y="268257132"/>
              </a:cxn>
              <a:cxn ang="0">
                <a:pos x="93379549" y="758341359"/>
              </a:cxn>
              <a:cxn ang="0">
                <a:pos x="140069324" y="804771395"/>
              </a:cxn>
              <a:cxn ang="0">
                <a:pos x="186759098" y="758341359"/>
              </a:cxn>
              <a:cxn ang="0">
                <a:pos x="186759098" y="680960236"/>
              </a:cxn>
              <a:cxn ang="0">
                <a:pos x="249012131" y="680960236"/>
              </a:cxn>
              <a:cxn ang="0">
                <a:pos x="280138647" y="711913593"/>
              </a:cxn>
              <a:cxn ang="0">
                <a:pos x="373518196" y="711913593"/>
              </a:cxn>
              <a:cxn ang="0">
                <a:pos x="373518196" y="650006880"/>
              </a:cxn>
              <a:cxn ang="0">
                <a:pos x="311265164" y="650006880"/>
              </a:cxn>
              <a:cxn ang="0">
                <a:pos x="311265164" y="557149078"/>
              </a:cxn>
              <a:cxn ang="0">
                <a:pos x="373518196" y="557149078"/>
              </a:cxn>
              <a:cxn ang="0">
                <a:pos x="140069324" y="92857801"/>
              </a:cxn>
              <a:cxn ang="0">
                <a:pos x="186759098" y="139287837"/>
              </a:cxn>
              <a:cxn ang="0">
                <a:pos x="140069324" y="185715603"/>
              </a:cxn>
              <a:cxn ang="0">
                <a:pos x="93379549" y="139287837"/>
              </a:cxn>
              <a:cxn ang="0">
                <a:pos x="140069324" y="92857801"/>
              </a:cxn>
            </a:cxnLst>
            <a:rect l="0" t="0" r="0" b="0"/>
            <a:pathLst>
              <a:path w="72" h="156">
                <a:moveTo>
                  <a:pt x="72" y="108"/>
                </a:moveTo>
                <a:cubicBezTo>
                  <a:pt x="72" y="96"/>
                  <a:pt x="72" y="96"/>
                  <a:pt x="72" y="96"/>
                </a:cubicBezTo>
                <a:cubicBezTo>
                  <a:pt x="54" y="96"/>
                  <a:pt x="54" y="96"/>
                  <a:pt x="54" y="96"/>
                </a:cubicBezTo>
                <a:cubicBezTo>
                  <a:pt x="48" y="96"/>
                  <a:pt x="48" y="102"/>
                  <a:pt x="48" y="102"/>
                </a:cubicBezTo>
                <a:cubicBezTo>
                  <a:pt x="36" y="102"/>
                  <a:pt x="36" y="102"/>
                  <a:pt x="36" y="102"/>
                </a:cubicBezTo>
                <a:cubicBezTo>
                  <a:pt x="36" y="52"/>
                  <a:pt x="36" y="52"/>
                  <a:pt x="36" y="52"/>
                </a:cubicBezTo>
                <a:cubicBezTo>
                  <a:pt x="46" y="49"/>
                  <a:pt x="54" y="39"/>
                  <a:pt x="54" y="27"/>
                </a:cubicBezTo>
                <a:cubicBezTo>
                  <a:pt x="54" y="12"/>
                  <a:pt x="42" y="0"/>
                  <a:pt x="27" y="0"/>
                </a:cubicBezTo>
                <a:cubicBezTo>
                  <a:pt x="12" y="0"/>
                  <a:pt x="0" y="12"/>
                  <a:pt x="0" y="27"/>
                </a:cubicBezTo>
                <a:cubicBezTo>
                  <a:pt x="0" y="39"/>
                  <a:pt x="8" y="49"/>
                  <a:pt x="18" y="52"/>
                </a:cubicBezTo>
                <a:cubicBezTo>
                  <a:pt x="18" y="147"/>
                  <a:pt x="18" y="147"/>
                  <a:pt x="18" y="147"/>
                </a:cubicBezTo>
                <a:cubicBezTo>
                  <a:pt x="18" y="152"/>
                  <a:pt x="22" y="156"/>
                  <a:pt x="27" y="156"/>
                </a:cubicBezTo>
                <a:cubicBezTo>
                  <a:pt x="32" y="156"/>
                  <a:pt x="36" y="152"/>
                  <a:pt x="36" y="147"/>
                </a:cubicBezTo>
                <a:cubicBezTo>
                  <a:pt x="36" y="132"/>
                  <a:pt x="36" y="132"/>
                  <a:pt x="36" y="132"/>
                </a:cubicBezTo>
                <a:cubicBezTo>
                  <a:pt x="48" y="132"/>
                  <a:pt x="48" y="132"/>
                  <a:pt x="48" y="132"/>
                </a:cubicBezTo>
                <a:cubicBezTo>
                  <a:pt x="48" y="132"/>
                  <a:pt x="48" y="138"/>
                  <a:pt x="54" y="138"/>
                </a:cubicBezTo>
                <a:cubicBezTo>
                  <a:pt x="72" y="138"/>
                  <a:pt x="72" y="138"/>
                  <a:pt x="72" y="138"/>
                </a:cubicBezTo>
                <a:cubicBezTo>
                  <a:pt x="72" y="126"/>
                  <a:pt x="72" y="126"/>
                  <a:pt x="72" y="126"/>
                </a:cubicBezTo>
                <a:cubicBezTo>
                  <a:pt x="60" y="126"/>
                  <a:pt x="60" y="126"/>
                  <a:pt x="60" y="126"/>
                </a:cubicBezTo>
                <a:cubicBezTo>
                  <a:pt x="60" y="108"/>
                  <a:pt x="60" y="108"/>
                  <a:pt x="60" y="108"/>
                </a:cubicBezTo>
                <a:lnTo>
                  <a:pt x="72" y="108"/>
                </a:lnTo>
                <a:close/>
                <a:moveTo>
                  <a:pt x="27" y="18"/>
                </a:moveTo>
                <a:cubicBezTo>
                  <a:pt x="32" y="18"/>
                  <a:pt x="36" y="22"/>
                  <a:pt x="36" y="27"/>
                </a:cubicBezTo>
                <a:cubicBezTo>
                  <a:pt x="36" y="32"/>
                  <a:pt x="32" y="36"/>
                  <a:pt x="27" y="36"/>
                </a:cubicBezTo>
                <a:cubicBezTo>
                  <a:pt x="22" y="36"/>
                  <a:pt x="18" y="32"/>
                  <a:pt x="18" y="27"/>
                </a:cubicBezTo>
                <a:cubicBezTo>
                  <a:pt x="18" y="22"/>
                  <a:pt x="22" y="18"/>
                  <a:pt x="27" y="18"/>
                </a:cubicBezTo>
              </a:path>
            </a:pathLst>
          </a:custGeom>
          <a:solidFill>
            <a:schemeClr val="bg1">
              <a:alpha val="100000"/>
            </a:schemeClr>
          </a:solidFill>
          <a:ln w="9525">
            <a:noFill/>
          </a:ln>
        </p:spPr>
        <p:txBody>
          <a:bodyPr/>
          <a:lstStyle/>
          <a:p>
            <a:endParaRPr lang="zh-CN" altLang="en-US"/>
          </a:p>
        </p:txBody>
      </p:sp>
      <p:sp>
        <p:nvSpPr>
          <p:cNvPr id="56350" name="Freeform 33"/>
          <p:cNvSpPr>
            <a:spLocks noEditPoints="1"/>
          </p:cNvSpPr>
          <p:nvPr/>
        </p:nvSpPr>
        <p:spPr>
          <a:xfrm>
            <a:off x="927100" y="1774825"/>
            <a:ext cx="273050" cy="325438"/>
          </a:xfrm>
          <a:custGeom>
            <a:avLst/>
            <a:gdLst/>
            <a:ahLst/>
            <a:cxnLst>
              <a:cxn ang="0">
                <a:pos x="526859077" y="307324211"/>
              </a:cxn>
              <a:cxn ang="0">
                <a:pos x="526859077" y="215128078"/>
              </a:cxn>
              <a:cxn ang="0">
                <a:pos x="309918576" y="0"/>
              </a:cxn>
              <a:cxn ang="0">
                <a:pos x="92975800" y="215128078"/>
              </a:cxn>
              <a:cxn ang="0">
                <a:pos x="92975800" y="307324211"/>
              </a:cxn>
              <a:cxn ang="0">
                <a:pos x="0" y="307324211"/>
              </a:cxn>
              <a:cxn ang="0">
                <a:pos x="0" y="737580367"/>
              </a:cxn>
              <a:cxn ang="0">
                <a:pos x="619834877" y="737580367"/>
              </a:cxn>
              <a:cxn ang="0">
                <a:pos x="619834877" y="307324211"/>
              </a:cxn>
              <a:cxn ang="0">
                <a:pos x="526859077" y="307324211"/>
              </a:cxn>
              <a:cxn ang="0">
                <a:pos x="340909751" y="542941323"/>
              </a:cxn>
              <a:cxn ang="0">
                <a:pos x="340909751" y="645381974"/>
              </a:cxn>
              <a:cxn ang="0">
                <a:pos x="278925126" y="645381974"/>
              </a:cxn>
              <a:cxn ang="0">
                <a:pos x="278925126" y="542941323"/>
              </a:cxn>
              <a:cxn ang="0">
                <a:pos x="247933951" y="491720998"/>
              </a:cxn>
              <a:cxn ang="0">
                <a:pos x="309918576" y="430256156"/>
              </a:cxn>
              <a:cxn ang="0">
                <a:pos x="371900926" y="491720998"/>
              </a:cxn>
              <a:cxn ang="0">
                <a:pos x="340909751" y="542941323"/>
              </a:cxn>
              <a:cxn ang="0">
                <a:pos x="464876727" y="307324211"/>
              </a:cxn>
              <a:cxn ang="0">
                <a:pos x="154958150" y="307324211"/>
              </a:cxn>
              <a:cxn ang="0">
                <a:pos x="154958150" y="215128078"/>
              </a:cxn>
              <a:cxn ang="0">
                <a:pos x="309918576" y="61464842"/>
              </a:cxn>
              <a:cxn ang="0">
                <a:pos x="464876727" y="215128078"/>
              </a:cxn>
              <a:cxn ang="0">
                <a:pos x="464876727" y="307324211"/>
              </a:cxn>
            </a:cxnLst>
            <a:rect l="0" t="0" r="0" b="0"/>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bg1">
              <a:alpha val="100000"/>
            </a:schemeClr>
          </a:solidFill>
          <a:ln w="9525">
            <a:noFill/>
          </a:ln>
        </p:spPr>
        <p:txBody>
          <a:bodyPr/>
          <a:lstStyle/>
          <a:p>
            <a:endParaRPr lang="zh-CN" altLang="en-US"/>
          </a:p>
        </p:txBody>
      </p:sp>
      <p:sp>
        <p:nvSpPr>
          <p:cNvPr id="56351" name="Freeform 34"/>
          <p:cNvSpPr/>
          <p:nvPr/>
        </p:nvSpPr>
        <p:spPr>
          <a:xfrm>
            <a:off x="1598613" y="1766888"/>
            <a:ext cx="312737" cy="349250"/>
          </a:xfrm>
          <a:custGeom>
            <a:avLst/>
            <a:gdLst/>
            <a:ahLst/>
            <a:cxnLst>
              <a:cxn ang="0">
                <a:pos x="664169538" y="391070975"/>
              </a:cxn>
              <a:cxn ang="0">
                <a:pos x="617832339" y="437998306"/>
              </a:cxn>
              <a:cxn ang="0">
                <a:pos x="355253369" y="703925930"/>
              </a:cxn>
              <a:cxn ang="0">
                <a:pos x="92674398" y="437998306"/>
              </a:cxn>
              <a:cxn ang="0">
                <a:pos x="355253369" y="172070681"/>
              </a:cxn>
              <a:cxn ang="0">
                <a:pos x="355253369" y="172070681"/>
              </a:cxn>
              <a:cxn ang="0">
                <a:pos x="355253369" y="250284420"/>
              </a:cxn>
              <a:cxn ang="0">
                <a:pos x="540602164" y="125143351"/>
              </a:cxn>
              <a:cxn ang="0">
                <a:pos x="355253369" y="0"/>
              </a:cxn>
              <a:cxn ang="0">
                <a:pos x="355253369" y="78213739"/>
              </a:cxn>
              <a:cxn ang="0">
                <a:pos x="355253369" y="78213739"/>
              </a:cxn>
              <a:cxn ang="0">
                <a:pos x="0" y="437998306"/>
              </a:cxn>
              <a:cxn ang="0">
                <a:pos x="355253369" y="797782873"/>
              </a:cxn>
              <a:cxn ang="0">
                <a:pos x="710506737" y="437998306"/>
              </a:cxn>
              <a:cxn ang="0">
                <a:pos x="664169538" y="391070975"/>
              </a:cxn>
            </a:cxnLst>
            <a:rect l="0" t="0" r="0" b="0"/>
            <a:pathLst>
              <a:path w="138" h="153">
                <a:moveTo>
                  <a:pt x="129" y="75"/>
                </a:moveTo>
                <a:cubicBezTo>
                  <a:pt x="124" y="75"/>
                  <a:pt x="120" y="80"/>
                  <a:pt x="120" y="84"/>
                </a:cubicBezTo>
                <a:cubicBezTo>
                  <a:pt x="120" y="113"/>
                  <a:pt x="97" y="135"/>
                  <a:pt x="69" y="135"/>
                </a:cubicBezTo>
                <a:cubicBezTo>
                  <a:pt x="41" y="135"/>
                  <a:pt x="18" y="113"/>
                  <a:pt x="18" y="84"/>
                </a:cubicBezTo>
                <a:cubicBezTo>
                  <a:pt x="18" y="56"/>
                  <a:pt x="41" y="33"/>
                  <a:pt x="69" y="33"/>
                </a:cubicBezTo>
                <a:cubicBezTo>
                  <a:pt x="69" y="33"/>
                  <a:pt x="69" y="33"/>
                  <a:pt x="69" y="33"/>
                </a:cubicBezTo>
                <a:cubicBezTo>
                  <a:pt x="69" y="48"/>
                  <a:pt x="69" y="48"/>
                  <a:pt x="69" y="48"/>
                </a:cubicBezTo>
                <a:cubicBezTo>
                  <a:pt x="105" y="24"/>
                  <a:pt x="105" y="24"/>
                  <a:pt x="105" y="24"/>
                </a:cubicBezTo>
                <a:cubicBezTo>
                  <a:pt x="69" y="0"/>
                  <a:pt x="69" y="0"/>
                  <a:pt x="69" y="0"/>
                </a:cubicBezTo>
                <a:cubicBezTo>
                  <a:pt x="69" y="15"/>
                  <a:pt x="69" y="15"/>
                  <a:pt x="69" y="15"/>
                </a:cubicBezTo>
                <a:cubicBezTo>
                  <a:pt x="69" y="15"/>
                  <a:pt x="69" y="15"/>
                  <a:pt x="69" y="15"/>
                </a:cubicBezTo>
                <a:cubicBezTo>
                  <a:pt x="31" y="15"/>
                  <a:pt x="0" y="46"/>
                  <a:pt x="0" y="84"/>
                </a:cubicBezTo>
                <a:cubicBezTo>
                  <a:pt x="0" y="123"/>
                  <a:pt x="31" y="153"/>
                  <a:pt x="69" y="153"/>
                </a:cubicBezTo>
                <a:cubicBezTo>
                  <a:pt x="107" y="153"/>
                  <a:pt x="138" y="123"/>
                  <a:pt x="138" y="84"/>
                </a:cubicBezTo>
                <a:cubicBezTo>
                  <a:pt x="138" y="80"/>
                  <a:pt x="134" y="75"/>
                  <a:pt x="129" y="75"/>
                </a:cubicBezTo>
              </a:path>
            </a:pathLst>
          </a:custGeom>
          <a:solidFill>
            <a:schemeClr val="bg1">
              <a:alpha val="100000"/>
            </a:schemeClr>
          </a:solidFill>
          <a:ln w="9525">
            <a:noFill/>
          </a:ln>
        </p:spPr>
        <p:txBody>
          <a:bodyPr/>
          <a:lstStyle/>
          <a:p>
            <a:endParaRPr lang="zh-CN" altLang="en-US"/>
          </a:p>
        </p:txBody>
      </p:sp>
      <p:sp>
        <p:nvSpPr>
          <p:cNvPr id="56352" name="Freeform 35"/>
          <p:cNvSpPr/>
          <p:nvPr/>
        </p:nvSpPr>
        <p:spPr>
          <a:xfrm>
            <a:off x="2197100" y="1868488"/>
            <a:ext cx="314325" cy="252412"/>
          </a:xfrm>
          <a:custGeom>
            <a:avLst/>
            <a:gdLst/>
            <a:ahLst/>
            <a:cxnLst>
              <a:cxn ang="0">
                <a:pos x="636494459" y="428222643"/>
              </a:cxn>
              <a:cxn ang="0">
                <a:pos x="460552179" y="479814746"/>
              </a:cxn>
              <a:cxn ang="0">
                <a:pos x="439852283" y="479814746"/>
              </a:cxn>
              <a:cxn ang="0">
                <a:pos x="429504613" y="474655081"/>
              </a:cxn>
              <a:cxn ang="0">
                <a:pos x="408804717" y="474655081"/>
              </a:cxn>
              <a:cxn ang="0">
                <a:pos x="398454770" y="469495416"/>
              </a:cxn>
              <a:cxn ang="0">
                <a:pos x="382929848" y="469495416"/>
              </a:cxn>
              <a:cxn ang="0">
                <a:pos x="372582178" y="464335751"/>
              </a:cxn>
              <a:cxn ang="0">
                <a:pos x="351882282" y="459178360"/>
              </a:cxn>
              <a:cxn ang="0">
                <a:pos x="346707308" y="454018695"/>
              </a:cxn>
              <a:cxn ang="0">
                <a:pos x="326009690" y="443699364"/>
              </a:cxn>
              <a:cxn ang="0">
                <a:pos x="326009690" y="443699364"/>
              </a:cxn>
              <a:cxn ang="0">
                <a:pos x="258737307" y="392107261"/>
              </a:cxn>
              <a:cxn ang="0">
                <a:pos x="258737307" y="392107261"/>
              </a:cxn>
              <a:cxn ang="0">
                <a:pos x="238037411" y="371468601"/>
              </a:cxn>
              <a:cxn ang="0">
                <a:pos x="232862438" y="366308936"/>
              </a:cxn>
              <a:cxn ang="0">
                <a:pos x="170767306" y="185734300"/>
              </a:cxn>
              <a:cxn ang="0">
                <a:pos x="248387359" y="185734300"/>
              </a:cxn>
              <a:cxn ang="0">
                <a:pos x="124194818" y="0"/>
              </a:cxn>
              <a:cxn ang="0">
                <a:pos x="0" y="185734300"/>
              </a:cxn>
              <a:cxn ang="0">
                <a:pos x="77620053" y="185734300"/>
              </a:cxn>
              <a:cxn ang="0">
                <a:pos x="144892436" y="402424317"/>
              </a:cxn>
              <a:cxn ang="0">
                <a:pos x="150067410" y="407583982"/>
              </a:cxn>
              <a:cxn ang="0">
                <a:pos x="160417358" y="428222643"/>
              </a:cxn>
              <a:cxn ang="0">
                <a:pos x="165592332" y="433380034"/>
              </a:cxn>
              <a:cxn ang="0">
                <a:pos x="191464924" y="459178360"/>
              </a:cxn>
              <a:cxn ang="0">
                <a:pos x="191464924" y="459178360"/>
              </a:cxn>
              <a:cxn ang="0">
                <a:pos x="279437203" y="526247184"/>
              </a:cxn>
              <a:cxn ang="0">
                <a:pos x="279437203" y="526247184"/>
              </a:cxn>
              <a:cxn ang="0">
                <a:pos x="310484768" y="541726180"/>
              </a:cxn>
              <a:cxn ang="0">
                <a:pos x="315659742" y="541726180"/>
              </a:cxn>
              <a:cxn ang="0">
                <a:pos x="341532334" y="552045510"/>
              </a:cxn>
              <a:cxn ang="0">
                <a:pos x="351882282" y="557202901"/>
              </a:cxn>
              <a:cxn ang="0">
                <a:pos x="377757152" y="562362566"/>
              </a:cxn>
              <a:cxn ang="0">
                <a:pos x="393279796" y="567522231"/>
              </a:cxn>
              <a:cxn ang="0">
                <a:pos x="398454770" y="567522231"/>
              </a:cxn>
              <a:cxn ang="0">
                <a:pos x="419154665" y="567522231"/>
              </a:cxn>
              <a:cxn ang="0">
                <a:pos x="429504613" y="572681896"/>
              </a:cxn>
              <a:cxn ang="0">
                <a:pos x="465727153" y="572681896"/>
              </a:cxn>
              <a:cxn ang="0">
                <a:pos x="688241920" y="500451133"/>
              </a:cxn>
              <a:cxn ang="0">
                <a:pos x="698589590" y="438539699"/>
              </a:cxn>
              <a:cxn ang="0">
                <a:pos x="636494459" y="428222643"/>
              </a:cxn>
            </a:cxnLst>
            <a:rect l="0" t="0" r="0" b="0"/>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solidFill>
            <a:schemeClr val="bg1">
              <a:alpha val="100000"/>
            </a:schemeClr>
          </a:solidFill>
          <a:ln w="9525">
            <a:noFill/>
          </a:ln>
        </p:spPr>
        <p:txBody>
          <a:bodyPr/>
          <a:lstStyle/>
          <a:p>
            <a:endParaRPr lang="zh-CN" altLang="en-US"/>
          </a:p>
        </p:txBody>
      </p:sp>
      <p:sp>
        <p:nvSpPr>
          <p:cNvPr id="56353" name="Freeform 36"/>
          <p:cNvSpPr/>
          <p:nvPr/>
        </p:nvSpPr>
        <p:spPr>
          <a:xfrm>
            <a:off x="2292350" y="1779588"/>
            <a:ext cx="314325" cy="254000"/>
          </a:xfrm>
          <a:custGeom>
            <a:avLst/>
            <a:gdLst/>
            <a:ahLst/>
            <a:cxnLst>
              <a:cxn ang="0">
                <a:pos x="636494459" y="393354468"/>
              </a:cxn>
              <a:cxn ang="0">
                <a:pos x="569222076" y="173076973"/>
              </a:cxn>
              <a:cxn ang="0">
                <a:pos x="564047102" y="167832216"/>
              </a:cxn>
              <a:cxn ang="0">
                <a:pos x="548522180" y="146853189"/>
              </a:cxn>
              <a:cxn ang="0">
                <a:pos x="548522180" y="141608432"/>
              </a:cxn>
              <a:cxn ang="0">
                <a:pos x="403629743" y="31468541"/>
              </a:cxn>
              <a:cxn ang="0">
                <a:pos x="398454770" y="31468541"/>
              </a:cxn>
              <a:cxn ang="0">
                <a:pos x="372582178" y="20979027"/>
              </a:cxn>
              <a:cxn ang="0">
                <a:pos x="362232230" y="15734270"/>
              </a:cxn>
              <a:cxn ang="0">
                <a:pos x="336357360" y="10489514"/>
              </a:cxn>
              <a:cxn ang="0">
                <a:pos x="320834716" y="5244757"/>
              </a:cxn>
              <a:cxn ang="0">
                <a:pos x="315659742" y="5244757"/>
              </a:cxn>
              <a:cxn ang="0">
                <a:pos x="294959847" y="5244757"/>
              </a:cxn>
              <a:cxn ang="0">
                <a:pos x="284609899" y="0"/>
              </a:cxn>
              <a:cxn ang="0">
                <a:pos x="253562333" y="0"/>
              </a:cxn>
              <a:cxn ang="0">
                <a:pos x="248387359" y="0"/>
              </a:cxn>
              <a:cxn ang="0">
                <a:pos x="248387359" y="0"/>
              </a:cxn>
              <a:cxn ang="0">
                <a:pos x="25872592" y="73426595"/>
              </a:cxn>
              <a:cxn ang="0">
                <a:pos x="15524922" y="136363676"/>
              </a:cxn>
              <a:cxn ang="0">
                <a:pos x="77620053" y="146853189"/>
              </a:cxn>
              <a:cxn ang="0">
                <a:pos x="248387359" y="94405622"/>
              </a:cxn>
              <a:cxn ang="0">
                <a:pos x="274262229" y="94405622"/>
              </a:cxn>
              <a:cxn ang="0">
                <a:pos x="284609899" y="94405622"/>
              </a:cxn>
              <a:cxn ang="0">
                <a:pos x="305309795" y="99650378"/>
              </a:cxn>
              <a:cxn ang="0">
                <a:pos x="315659742" y="99650378"/>
              </a:cxn>
              <a:cxn ang="0">
                <a:pos x="336357360" y="104895135"/>
              </a:cxn>
              <a:cxn ang="0">
                <a:pos x="341532334" y="110139892"/>
              </a:cxn>
              <a:cxn ang="0">
                <a:pos x="362232230" y="115384649"/>
              </a:cxn>
              <a:cxn ang="0">
                <a:pos x="362232230" y="120629405"/>
              </a:cxn>
              <a:cxn ang="0">
                <a:pos x="476077101" y="204545514"/>
              </a:cxn>
              <a:cxn ang="0">
                <a:pos x="476077101" y="204545514"/>
              </a:cxn>
              <a:cxn ang="0">
                <a:pos x="543347206" y="393354468"/>
              </a:cxn>
              <a:cxn ang="0">
                <a:pos x="465727153" y="393354468"/>
              </a:cxn>
              <a:cxn ang="0">
                <a:pos x="589919693" y="582165712"/>
              </a:cxn>
              <a:cxn ang="0">
                <a:pos x="714114512" y="393354468"/>
              </a:cxn>
              <a:cxn ang="0">
                <a:pos x="636494459" y="393354468"/>
              </a:cxn>
            </a:cxnLst>
            <a:rect l="0" t="0" r="0" b="0"/>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solidFill>
            <a:schemeClr val="bg1">
              <a:alpha val="100000"/>
            </a:schemeClr>
          </a:solidFill>
          <a:ln w="9525">
            <a:noFill/>
          </a:ln>
        </p:spPr>
        <p:txBody>
          <a:bodyPr/>
          <a:lstStyle/>
          <a:p>
            <a:endParaRPr lang="zh-CN" altLang="en-US"/>
          </a:p>
        </p:txBody>
      </p:sp>
      <p:sp>
        <p:nvSpPr>
          <p:cNvPr id="56354" name="Freeform 37"/>
          <p:cNvSpPr/>
          <p:nvPr/>
        </p:nvSpPr>
        <p:spPr>
          <a:xfrm>
            <a:off x="2835275" y="1808163"/>
            <a:ext cx="423863" cy="287337"/>
          </a:xfrm>
          <a:custGeom>
            <a:avLst/>
            <a:gdLst/>
            <a:ahLst/>
            <a:cxnLst>
              <a:cxn ang="0">
                <a:pos x="701336026" y="46881540"/>
              </a:cxn>
              <a:cxn ang="0">
                <a:pos x="436387468" y="296921741"/>
              </a:cxn>
              <a:cxn ang="0">
                <a:pos x="436387468" y="296921741"/>
              </a:cxn>
              <a:cxn ang="0">
                <a:pos x="436387468" y="312549682"/>
              </a:cxn>
              <a:cxn ang="0">
                <a:pos x="436387468" y="343803281"/>
              </a:cxn>
              <a:cxn ang="0">
                <a:pos x="264948558" y="515706062"/>
              </a:cxn>
              <a:cxn ang="0">
                <a:pos x="93511926" y="343803281"/>
              </a:cxn>
              <a:cxn ang="0">
                <a:pos x="264948558" y="171902781"/>
              </a:cxn>
              <a:cxn ang="0">
                <a:pos x="264948558" y="250040201"/>
              </a:cxn>
              <a:cxn ang="0">
                <a:pos x="451972409" y="125018960"/>
              </a:cxn>
              <a:cxn ang="0">
                <a:pos x="264948558" y="0"/>
              </a:cxn>
              <a:cxn ang="0">
                <a:pos x="264948558" y="78137420"/>
              </a:cxn>
              <a:cxn ang="0">
                <a:pos x="0" y="343803281"/>
              </a:cxn>
              <a:cxn ang="0">
                <a:pos x="264948558" y="609471423"/>
              </a:cxn>
              <a:cxn ang="0">
                <a:pos x="529897115" y="359431222"/>
              </a:cxn>
              <a:cxn ang="0">
                <a:pos x="529897115" y="359431222"/>
              </a:cxn>
              <a:cxn ang="0">
                <a:pos x="529897115" y="343803281"/>
              </a:cxn>
              <a:cxn ang="0">
                <a:pos x="529897115" y="312549682"/>
              </a:cxn>
              <a:cxn ang="0">
                <a:pos x="701336026" y="140646901"/>
              </a:cxn>
              <a:cxn ang="0">
                <a:pos x="872772657" y="312549682"/>
              </a:cxn>
              <a:cxn ang="0">
                <a:pos x="701336026" y="484450182"/>
              </a:cxn>
              <a:cxn ang="0">
                <a:pos x="701336026" y="406312762"/>
              </a:cxn>
              <a:cxn ang="0">
                <a:pos x="514312174" y="531334002"/>
              </a:cxn>
              <a:cxn ang="0">
                <a:pos x="701336026" y="656352963"/>
              </a:cxn>
              <a:cxn ang="0">
                <a:pos x="701336026" y="578215543"/>
              </a:cxn>
              <a:cxn ang="0">
                <a:pos x="966284583" y="312549682"/>
              </a:cxn>
              <a:cxn ang="0">
                <a:pos x="701336026" y="46881540"/>
              </a:cxn>
            </a:cxnLst>
            <a:rect l="0" t="0" r="0" b="0"/>
            <a:pathLst>
              <a:path w="186" h="126">
                <a:moveTo>
                  <a:pt x="135" y="9"/>
                </a:moveTo>
                <a:cubicBezTo>
                  <a:pt x="108" y="9"/>
                  <a:pt x="86" y="30"/>
                  <a:pt x="84" y="57"/>
                </a:cubicBezTo>
                <a:cubicBezTo>
                  <a:pt x="84" y="57"/>
                  <a:pt x="84" y="57"/>
                  <a:pt x="84" y="57"/>
                </a:cubicBezTo>
                <a:cubicBezTo>
                  <a:pt x="84" y="60"/>
                  <a:pt x="84" y="60"/>
                  <a:pt x="84" y="60"/>
                </a:cubicBezTo>
                <a:cubicBezTo>
                  <a:pt x="84" y="66"/>
                  <a:pt x="84" y="66"/>
                  <a:pt x="84" y="66"/>
                </a:cubicBezTo>
                <a:cubicBezTo>
                  <a:pt x="84" y="84"/>
                  <a:pt x="69" y="99"/>
                  <a:pt x="51" y="99"/>
                </a:cubicBezTo>
                <a:cubicBezTo>
                  <a:pt x="33" y="99"/>
                  <a:pt x="18" y="84"/>
                  <a:pt x="18" y="66"/>
                </a:cubicBezTo>
                <a:cubicBezTo>
                  <a:pt x="18" y="48"/>
                  <a:pt x="33" y="33"/>
                  <a:pt x="51" y="33"/>
                </a:cubicBezTo>
                <a:cubicBezTo>
                  <a:pt x="51" y="48"/>
                  <a:pt x="51" y="48"/>
                  <a:pt x="51" y="48"/>
                </a:cubicBezTo>
                <a:cubicBezTo>
                  <a:pt x="87" y="24"/>
                  <a:pt x="87" y="24"/>
                  <a:pt x="87" y="24"/>
                </a:cubicBezTo>
                <a:cubicBezTo>
                  <a:pt x="51" y="0"/>
                  <a:pt x="51" y="0"/>
                  <a:pt x="51" y="0"/>
                </a:cubicBezTo>
                <a:cubicBezTo>
                  <a:pt x="51" y="15"/>
                  <a:pt x="51" y="15"/>
                  <a:pt x="51" y="15"/>
                </a:cubicBezTo>
                <a:cubicBezTo>
                  <a:pt x="23" y="15"/>
                  <a:pt x="0" y="38"/>
                  <a:pt x="0" y="66"/>
                </a:cubicBezTo>
                <a:cubicBezTo>
                  <a:pt x="0" y="94"/>
                  <a:pt x="23" y="117"/>
                  <a:pt x="51" y="117"/>
                </a:cubicBezTo>
                <a:cubicBezTo>
                  <a:pt x="78" y="117"/>
                  <a:pt x="100" y="96"/>
                  <a:pt x="102" y="69"/>
                </a:cubicBezTo>
                <a:cubicBezTo>
                  <a:pt x="102" y="69"/>
                  <a:pt x="102" y="69"/>
                  <a:pt x="102" y="69"/>
                </a:cubicBezTo>
                <a:cubicBezTo>
                  <a:pt x="102" y="66"/>
                  <a:pt x="102" y="66"/>
                  <a:pt x="102" y="66"/>
                </a:cubicBezTo>
                <a:cubicBezTo>
                  <a:pt x="102" y="60"/>
                  <a:pt x="102" y="60"/>
                  <a:pt x="102" y="60"/>
                </a:cubicBezTo>
                <a:cubicBezTo>
                  <a:pt x="102" y="42"/>
                  <a:pt x="117" y="27"/>
                  <a:pt x="135" y="27"/>
                </a:cubicBezTo>
                <a:cubicBezTo>
                  <a:pt x="153" y="27"/>
                  <a:pt x="168" y="42"/>
                  <a:pt x="168" y="60"/>
                </a:cubicBezTo>
                <a:cubicBezTo>
                  <a:pt x="168" y="78"/>
                  <a:pt x="153" y="93"/>
                  <a:pt x="135" y="93"/>
                </a:cubicBezTo>
                <a:cubicBezTo>
                  <a:pt x="135" y="78"/>
                  <a:pt x="135" y="78"/>
                  <a:pt x="135" y="78"/>
                </a:cubicBezTo>
                <a:cubicBezTo>
                  <a:pt x="99" y="102"/>
                  <a:pt x="99" y="102"/>
                  <a:pt x="99" y="102"/>
                </a:cubicBezTo>
                <a:cubicBezTo>
                  <a:pt x="135" y="126"/>
                  <a:pt x="135" y="126"/>
                  <a:pt x="135" y="126"/>
                </a:cubicBezTo>
                <a:cubicBezTo>
                  <a:pt x="135" y="111"/>
                  <a:pt x="135" y="111"/>
                  <a:pt x="135" y="111"/>
                </a:cubicBezTo>
                <a:cubicBezTo>
                  <a:pt x="163" y="111"/>
                  <a:pt x="186" y="88"/>
                  <a:pt x="186" y="60"/>
                </a:cubicBezTo>
                <a:cubicBezTo>
                  <a:pt x="186" y="32"/>
                  <a:pt x="163" y="9"/>
                  <a:pt x="135" y="9"/>
                </a:cubicBezTo>
              </a:path>
            </a:pathLst>
          </a:custGeom>
          <a:solidFill>
            <a:schemeClr val="bg1">
              <a:alpha val="100000"/>
            </a:schemeClr>
          </a:solidFill>
          <a:ln w="9525">
            <a:noFill/>
          </a:ln>
        </p:spPr>
        <p:txBody>
          <a:bodyPr/>
          <a:lstStyle/>
          <a:p>
            <a:endParaRPr lang="zh-CN" altLang="en-US"/>
          </a:p>
        </p:txBody>
      </p:sp>
      <p:sp>
        <p:nvSpPr>
          <p:cNvPr id="56355" name="Freeform 38"/>
          <p:cNvSpPr/>
          <p:nvPr/>
        </p:nvSpPr>
        <p:spPr>
          <a:xfrm>
            <a:off x="3462338" y="1841500"/>
            <a:ext cx="428625" cy="217488"/>
          </a:xfrm>
          <a:custGeom>
            <a:avLst/>
            <a:gdLst/>
            <a:ahLst/>
            <a:cxnLst>
              <a:cxn ang="0">
                <a:pos x="973291714" y="293821757"/>
              </a:cxn>
              <a:cxn ang="0">
                <a:pos x="787903464" y="170107333"/>
              </a:cxn>
              <a:cxn ang="0">
                <a:pos x="787903464" y="247428848"/>
              </a:cxn>
              <a:cxn ang="0">
                <a:pos x="782753161" y="247428848"/>
              </a:cxn>
              <a:cxn ang="0">
                <a:pos x="720956321" y="247428848"/>
              </a:cxn>
              <a:cxn ang="0">
                <a:pos x="705507679" y="231964545"/>
              </a:cxn>
              <a:cxn ang="0">
                <a:pos x="705507679" y="108250121"/>
              </a:cxn>
              <a:cxn ang="0">
                <a:pos x="597364911" y="0"/>
              </a:cxn>
              <a:cxn ang="0">
                <a:pos x="489219875" y="108250121"/>
              </a:cxn>
              <a:cxn ang="0">
                <a:pos x="489219875" y="386607575"/>
              </a:cxn>
              <a:cxn ang="0">
                <a:pos x="473771232" y="402071878"/>
              </a:cxn>
              <a:cxn ang="0">
                <a:pos x="458322589" y="386607575"/>
              </a:cxn>
              <a:cxn ang="0">
                <a:pos x="458322589" y="108250121"/>
              </a:cxn>
              <a:cxn ang="0">
                <a:pos x="355327857" y="0"/>
              </a:cxn>
              <a:cxn ang="0">
                <a:pos x="247185089" y="108250121"/>
              </a:cxn>
              <a:cxn ang="0">
                <a:pos x="247185089" y="386607575"/>
              </a:cxn>
              <a:cxn ang="0">
                <a:pos x="231736446" y="402071878"/>
              </a:cxn>
              <a:cxn ang="0">
                <a:pos x="216287804" y="386607575"/>
              </a:cxn>
              <a:cxn ang="0">
                <a:pos x="216287804" y="231964545"/>
              </a:cxn>
              <a:cxn ang="0">
                <a:pos x="102994732" y="123714424"/>
              </a:cxn>
              <a:cxn ang="0">
                <a:pos x="46348196" y="123714424"/>
              </a:cxn>
              <a:cxn ang="0">
                <a:pos x="0" y="170107333"/>
              </a:cxn>
              <a:cxn ang="0">
                <a:pos x="46348196" y="216500242"/>
              </a:cxn>
              <a:cxn ang="0">
                <a:pos x="102994732" y="216500242"/>
              </a:cxn>
              <a:cxn ang="0">
                <a:pos x="123593679" y="231964545"/>
              </a:cxn>
              <a:cxn ang="0">
                <a:pos x="123593679" y="386607575"/>
              </a:cxn>
              <a:cxn ang="0">
                <a:pos x="231736446" y="494857696"/>
              </a:cxn>
              <a:cxn ang="0">
                <a:pos x="339879214" y="386607575"/>
              </a:cxn>
              <a:cxn ang="0">
                <a:pos x="334728911" y="108250121"/>
              </a:cxn>
              <a:cxn ang="0">
                <a:pos x="355327857" y="92785818"/>
              </a:cxn>
              <a:cxn ang="0">
                <a:pos x="370778768" y="108250121"/>
              </a:cxn>
              <a:cxn ang="0">
                <a:pos x="370778768" y="386607575"/>
              </a:cxn>
              <a:cxn ang="0">
                <a:pos x="473771232" y="494857696"/>
              </a:cxn>
              <a:cxn ang="0">
                <a:pos x="581916268" y="386607575"/>
              </a:cxn>
              <a:cxn ang="0">
                <a:pos x="581916268" y="108250121"/>
              </a:cxn>
              <a:cxn ang="0">
                <a:pos x="597364911" y="92785818"/>
              </a:cxn>
              <a:cxn ang="0">
                <a:pos x="612813554" y="108250121"/>
              </a:cxn>
              <a:cxn ang="0">
                <a:pos x="612813554" y="231964545"/>
              </a:cxn>
              <a:cxn ang="0">
                <a:pos x="720956321" y="340214666"/>
              </a:cxn>
              <a:cxn ang="0">
                <a:pos x="782753161" y="340214666"/>
              </a:cxn>
              <a:cxn ang="0">
                <a:pos x="787903464" y="340214666"/>
              </a:cxn>
              <a:cxn ang="0">
                <a:pos x="787903464" y="417536181"/>
              </a:cxn>
              <a:cxn ang="0">
                <a:pos x="973291714" y="293821757"/>
              </a:cxn>
            </a:cxnLst>
            <a:rect l="0" t="0" r="0" b="0"/>
            <a:pathLst>
              <a:path w="189" h="96">
                <a:moveTo>
                  <a:pt x="189" y="57"/>
                </a:moveTo>
                <a:cubicBezTo>
                  <a:pt x="153" y="33"/>
                  <a:pt x="153" y="33"/>
                  <a:pt x="153" y="33"/>
                </a:cubicBezTo>
                <a:cubicBezTo>
                  <a:pt x="153" y="48"/>
                  <a:pt x="153" y="48"/>
                  <a:pt x="153" y="48"/>
                </a:cubicBezTo>
                <a:cubicBezTo>
                  <a:pt x="152" y="48"/>
                  <a:pt x="152" y="48"/>
                  <a:pt x="152" y="48"/>
                </a:cubicBezTo>
                <a:cubicBezTo>
                  <a:pt x="140" y="48"/>
                  <a:pt x="140" y="48"/>
                  <a:pt x="140" y="48"/>
                </a:cubicBezTo>
                <a:cubicBezTo>
                  <a:pt x="139" y="48"/>
                  <a:pt x="138" y="48"/>
                  <a:pt x="137" y="45"/>
                </a:cubicBezTo>
                <a:cubicBezTo>
                  <a:pt x="137" y="21"/>
                  <a:pt x="137" y="21"/>
                  <a:pt x="137" y="21"/>
                </a:cubicBezTo>
                <a:cubicBezTo>
                  <a:pt x="137" y="13"/>
                  <a:pt x="132" y="0"/>
                  <a:pt x="116" y="0"/>
                </a:cubicBezTo>
                <a:cubicBezTo>
                  <a:pt x="101" y="0"/>
                  <a:pt x="95" y="13"/>
                  <a:pt x="95" y="21"/>
                </a:cubicBezTo>
                <a:cubicBezTo>
                  <a:pt x="95" y="75"/>
                  <a:pt x="95" y="75"/>
                  <a:pt x="95" y="75"/>
                </a:cubicBezTo>
                <a:cubicBezTo>
                  <a:pt x="95" y="78"/>
                  <a:pt x="94" y="78"/>
                  <a:pt x="92" y="78"/>
                </a:cubicBezTo>
                <a:cubicBezTo>
                  <a:pt x="91" y="78"/>
                  <a:pt x="90" y="78"/>
                  <a:pt x="89" y="75"/>
                </a:cubicBezTo>
                <a:cubicBezTo>
                  <a:pt x="89" y="21"/>
                  <a:pt x="89" y="21"/>
                  <a:pt x="89" y="21"/>
                </a:cubicBezTo>
                <a:cubicBezTo>
                  <a:pt x="89" y="13"/>
                  <a:pt x="84" y="0"/>
                  <a:pt x="69" y="0"/>
                </a:cubicBezTo>
                <a:cubicBezTo>
                  <a:pt x="53" y="0"/>
                  <a:pt x="48" y="13"/>
                  <a:pt x="48" y="21"/>
                </a:cubicBezTo>
                <a:cubicBezTo>
                  <a:pt x="48" y="75"/>
                  <a:pt x="48" y="75"/>
                  <a:pt x="48" y="75"/>
                </a:cubicBezTo>
                <a:cubicBezTo>
                  <a:pt x="47" y="78"/>
                  <a:pt x="46" y="78"/>
                  <a:pt x="45" y="78"/>
                </a:cubicBezTo>
                <a:cubicBezTo>
                  <a:pt x="43" y="78"/>
                  <a:pt x="42" y="78"/>
                  <a:pt x="42" y="75"/>
                </a:cubicBezTo>
                <a:cubicBezTo>
                  <a:pt x="42" y="45"/>
                  <a:pt x="42" y="45"/>
                  <a:pt x="42" y="45"/>
                </a:cubicBezTo>
                <a:cubicBezTo>
                  <a:pt x="42" y="30"/>
                  <a:pt x="29" y="24"/>
                  <a:pt x="20" y="24"/>
                </a:cubicBezTo>
                <a:cubicBezTo>
                  <a:pt x="9" y="24"/>
                  <a:pt x="9" y="24"/>
                  <a:pt x="9" y="24"/>
                </a:cubicBezTo>
                <a:cubicBezTo>
                  <a:pt x="4" y="24"/>
                  <a:pt x="0" y="28"/>
                  <a:pt x="0" y="33"/>
                </a:cubicBezTo>
                <a:cubicBezTo>
                  <a:pt x="0" y="38"/>
                  <a:pt x="4" y="42"/>
                  <a:pt x="9" y="42"/>
                </a:cubicBezTo>
                <a:cubicBezTo>
                  <a:pt x="20" y="42"/>
                  <a:pt x="20" y="42"/>
                  <a:pt x="20" y="42"/>
                </a:cubicBezTo>
                <a:cubicBezTo>
                  <a:pt x="24" y="42"/>
                  <a:pt x="24" y="44"/>
                  <a:pt x="24" y="45"/>
                </a:cubicBezTo>
                <a:cubicBezTo>
                  <a:pt x="24" y="75"/>
                  <a:pt x="24" y="75"/>
                  <a:pt x="24" y="75"/>
                </a:cubicBezTo>
                <a:cubicBezTo>
                  <a:pt x="24" y="83"/>
                  <a:pt x="29" y="96"/>
                  <a:pt x="45" y="96"/>
                </a:cubicBezTo>
                <a:cubicBezTo>
                  <a:pt x="60" y="96"/>
                  <a:pt x="66" y="83"/>
                  <a:pt x="66" y="75"/>
                </a:cubicBezTo>
                <a:cubicBezTo>
                  <a:pt x="65" y="21"/>
                  <a:pt x="65" y="21"/>
                  <a:pt x="65" y="21"/>
                </a:cubicBezTo>
                <a:cubicBezTo>
                  <a:pt x="66" y="18"/>
                  <a:pt x="67" y="18"/>
                  <a:pt x="69" y="18"/>
                </a:cubicBezTo>
                <a:cubicBezTo>
                  <a:pt x="70" y="18"/>
                  <a:pt x="71" y="18"/>
                  <a:pt x="72" y="21"/>
                </a:cubicBezTo>
                <a:cubicBezTo>
                  <a:pt x="72" y="75"/>
                  <a:pt x="72" y="75"/>
                  <a:pt x="72" y="75"/>
                </a:cubicBezTo>
                <a:cubicBezTo>
                  <a:pt x="72" y="83"/>
                  <a:pt x="77" y="96"/>
                  <a:pt x="92" y="96"/>
                </a:cubicBezTo>
                <a:cubicBezTo>
                  <a:pt x="108" y="96"/>
                  <a:pt x="113" y="83"/>
                  <a:pt x="113" y="75"/>
                </a:cubicBezTo>
                <a:cubicBezTo>
                  <a:pt x="113" y="21"/>
                  <a:pt x="113" y="21"/>
                  <a:pt x="113" y="21"/>
                </a:cubicBezTo>
                <a:cubicBezTo>
                  <a:pt x="114" y="18"/>
                  <a:pt x="115" y="18"/>
                  <a:pt x="116" y="18"/>
                </a:cubicBezTo>
                <a:cubicBezTo>
                  <a:pt x="118" y="18"/>
                  <a:pt x="119" y="18"/>
                  <a:pt x="119" y="21"/>
                </a:cubicBezTo>
                <a:cubicBezTo>
                  <a:pt x="119" y="45"/>
                  <a:pt x="119" y="45"/>
                  <a:pt x="119" y="45"/>
                </a:cubicBezTo>
                <a:cubicBezTo>
                  <a:pt x="119" y="53"/>
                  <a:pt x="125" y="66"/>
                  <a:pt x="140" y="66"/>
                </a:cubicBezTo>
                <a:cubicBezTo>
                  <a:pt x="152" y="66"/>
                  <a:pt x="152" y="66"/>
                  <a:pt x="152" y="66"/>
                </a:cubicBezTo>
                <a:cubicBezTo>
                  <a:pt x="152" y="66"/>
                  <a:pt x="152" y="66"/>
                  <a:pt x="153" y="66"/>
                </a:cubicBezTo>
                <a:cubicBezTo>
                  <a:pt x="153" y="81"/>
                  <a:pt x="153" y="81"/>
                  <a:pt x="153" y="81"/>
                </a:cubicBezTo>
                <a:lnTo>
                  <a:pt x="189" y="57"/>
                </a:lnTo>
                <a:close/>
              </a:path>
            </a:pathLst>
          </a:custGeom>
          <a:solidFill>
            <a:schemeClr val="bg1">
              <a:alpha val="100000"/>
            </a:schemeClr>
          </a:solidFill>
          <a:ln w="9525">
            <a:noFill/>
          </a:ln>
        </p:spPr>
        <p:txBody>
          <a:bodyPr/>
          <a:lstStyle/>
          <a:p>
            <a:endParaRPr lang="zh-CN" altLang="en-US"/>
          </a:p>
        </p:txBody>
      </p:sp>
      <p:sp>
        <p:nvSpPr>
          <p:cNvPr id="56356" name="Freeform 39"/>
          <p:cNvSpPr/>
          <p:nvPr/>
        </p:nvSpPr>
        <p:spPr>
          <a:xfrm>
            <a:off x="4281488" y="1971675"/>
            <a:ext cx="203200" cy="119063"/>
          </a:xfrm>
          <a:custGeom>
            <a:avLst/>
            <a:gdLst/>
            <a:ahLst/>
            <a:cxnLst>
              <a:cxn ang="0">
                <a:pos x="458371787" y="145742271"/>
              </a:cxn>
              <a:cxn ang="0">
                <a:pos x="275022169" y="20819997"/>
              </a:cxn>
              <a:cxn ang="0">
                <a:pos x="275022169" y="98895560"/>
              </a:cxn>
              <a:cxn ang="0">
                <a:pos x="269930880" y="98895560"/>
              </a:cxn>
              <a:cxn ang="0">
                <a:pos x="142603502" y="98895560"/>
              </a:cxn>
              <a:cxn ang="0">
                <a:pos x="61115787" y="0"/>
              </a:cxn>
              <a:cxn ang="0">
                <a:pos x="0" y="72871135"/>
              </a:cxn>
              <a:cxn ang="0">
                <a:pos x="86581262" y="176973411"/>
              </a:cxn>
              <a:cxn ang="0">
                <a:pos x="122231573" y="192588982"/>
              </a:cxn>
              <a:cxn ang="0">
                <a:pos x="269930880" y="192588982"/>
              </a:cxn>
              <a:cxn ang="0">
                <a:pos x="275022169" y="192588982"/>
              </a:cxn>
              <a:cxn ang="0">
                <a:pos x="275022169" y="270664544"/>
              </a:cxn>
              <a:cxn ang="0">
                <a:pos x="458371787" y="145742271"/>
              </a:cxn>
            </a:cxnLst>
            <a:rect l="0" t="0" r="0" b="0"/>
            <a:pathLst>
              <a:path w="90" h="52">
                <a:moveTo>
                  <a:pt x="90" y="28"/>
                </a:moveTo>
                <a:cubicBezTo>
                  <a:pt x="54" y="4"/>
                  <a:pt x="54" y="4"/>
                  <a:pt x="54" y="4"/>
                </a:cubicBezTo>
                <a:cubicBezTo>
                  <a:pt x="54" y="19"/>
                  <a:pt x="54" y="19"/>
                  <a:pt x="54" y="19"/>
                </a:cubicBezTo>
                <a:cubicBezTo>
                  <a:pt x="53" y="19"/>
                  <a:pt x="53" y="19"/>
                  <a:pt x="53" y="19"/>
                </a:cubicBezTo>
                <a:cubicBezTo>
                  <a:pt x="28" y="19"/>
                  <a:pt x="28" y="19"/>
                  <a:pt x="28" y="19"/>
                </a:cubicBezTo>
                <a:cubicBezTo>
                  <a:pt x="12" y="0"/>
                  <a:pt x="12" y="0"/>
                  <a:pt x="12" y="0"/>
                </a:cubicBezTo>
                <a:cubicBezTo>
                  <a:pt x="0" y="14"/>
                  <a:pt x="0" y="14"/>
                  <a:pt x="0" y="14"/>
                </a:cubicBezTo>
                <a:cubicBezTo>
                  <a:pt x="17" y="34"/>
                  <a:pt x="17" y="34"/>
                  <a:pt x="17" y="34"/>
                </a:cubicBezTo>
                <a:cubicBezTo>
                  <a:pt x="18" y="36"/>
                  <a:pt x="21" y="37"/>
                  <a:pt x="24" y="37"/>
                </a:cubicBezTo>
                <a:cubicBezTo>
                  <a:pt x="53" y="37"/>
                  <a:pt x="53" y="37"/>
                  <a:pt x="53" y="37"/>
                </a:cubicBezTo>
                <a:cubicBezTo>
                  <a:pt x="54" y="37"/>
                  <a:pt x="54" y="37"/>
                  <a:pt x="54" y="37"/>
                </a:cubicBezTo>
                <a:cubicBezTo>
                  <a:pt x="54" y="52"/>
                  <a:pt x="54" y="52"/>
                  <a:pt x="54" y="52"/>
                </a:cubicBezTo>
                <a:lnTo>
                  <a:pt x="90" y="28"/>
                </a:lnTo>
                <a:close/>
              </a:path>
            </a:pathLst>
          </a:custGeom>
          <a:solidFill>
            <a:schemeClr val="bg1">
              <a:alpha val="100000"/>
            </a:schemeClr>
          </a:solidFill>
          <a:ln w="9525">
            <a:noFill/>
          </a:ln>
        </p:spPr>
        <p:txBody>
          <a:bodyPr/>
          <a:lstStyle/>
          <a:p>
            <a:endParaRPr lang="zh-CN" altLang="en-US"/>
          </a:p>
        </p:txBody>
      </p:sp>
      <p:sp>
        <p:nvSpPr>
          <p:cNvPr id="56357" name="Freeform 40"/>
          <p:cNvSpPr/>
          <p:nvPr/>
        </p:nvSpPr>
        <p:spPr>
          <a:xfrm>
            <a:off x="4124325" y="1863725"/>
            <a:ext cx="139700" cy="85725"/>
          </a:xfrm>
          <a:custGeom>
            <a:avLst/>
            <a:gdLst/>
            <a:ahLst/>
            <a:cxnLst>
              <a:cxn ang="0">
                <a:pos x="196690840" y="0"/>
              </a:cxn>
              <a:cxn ang="0">
                <a:pos x="45388981" y="0"/>
              </a:cxn>
              <a:cxn ang="0">
                <a:pos x="0" y="47792846"/>
              </a:cxn>
              <a:cxn ang="0">
                <a:pos x="45388981" y="95585692"/>
              </a:cxn>
              <a:cxn ang="0">
                <a:pos x="171472737" y="95585692"/>
              </a:cxn>
              <a:cxn ang="0">
                <a:pos x="252167513" y="196481700"/>
              </a:cxn>
              <a:cxn ang="0">
                <a:pos x="312686905" y="122137273"/>
              </a:cxn>
              <a:cxn ang="0">
                <a:pos x="226949410" y="15930949"/>
              </a:cxn>
              <a:cxn ang="0">
                <a:pos x="196690840" y="0"/>
              </a:cxn>
            </a:cxnLst>
            <a:rect l="0" t="0" r="0" b="0"/>
            <a:pathLst>
              <a:path w="62" h="37">
                <a:moveTo>
                  <a:pt x="39" y="0"/>
                </a:moveTo>
                <a:cubicBezTo>
                  <a:pt x="9" y="0"/>
                  <a:pt x="9" y="0"/>
                  <a:pt x="9" y="0"/>
                </a:cubicBezTo>
                <a:cubicBezTo>
                  <a:pt x="4" y="0"/>
                  <a:pt x="0" y="4"/>
                  <a:pt x="0" y="9"/>
                </a:cubicBezTo>
                <a:cubicBezTo>
                  <a:pt x="0" y="14"/>
                  <a:pt x="4" y="18"/>
                  <a:pt x="9" y="18"/>
                </a:cubicBezTo>
                <a:cubicBezTo>
                  <a:pt x="34" y="18"/>
                  <a:pt x="34" y="18"/>
                  <a:pt x="34" y="18"/>
                </a:cubicBezTo>
                <a:cubicBezTo>
                  <a:pt x="50" y="37"/>
                  <a:pt x="50" y="37"/>
                  <a:pt x="50" y="37"/>
                </a:cubicBezTo>
                <a:cubicBezTo>
                  <a:pt x="62" y="23"/>
                  <a:pt x="62" y="23"/>
                  <a:pt x="62" y="23"/>
                </a:cubicBezTo>
                <a:cubicBezTo>
                  <a:pt x="45" y="3"/>
                  <a:pt x="45" y="3"/>
                  <a:pt x="45" y="3"/>
                </a:cubicBezTo>
                <a:cubicBezTo>
                  <a:pt x="44" y="1"/>
                  <a:pt x="41" y="0"/>
                  <a:pt x="39" y="0"/>
                </a:cubicBezTo>
              </a:path>
            </a:pathLst>
          </a:custGeom>
          <a:solidFill>
            <a:schemeClr val="bg1">
              <a:alpha val="100000"/>
            </a:schemeClr>
          </a:solidFill>
          <a:ln w="9525">
            <a:noFill/>
          </a:ln>
        </p:spPr>
        <p:txBody>
          <a:bodyPr/>
          <a:lstStyle/>
          <a:p>
            <a:endParaRPr lang="zh-CN" altLang="en-US"/>
          </a:p>
        </p:txBody>
      </p:sp>
      <p:sp>
        <p:nvSpPr>
          <p:cNvPr id="56358" name="Freeform 41"/>
          <p:cNvSpPr/>
          <p:nvPr/>
        </p:nvSpPr>
        <p:spPr>
          <a:xfrm>
            <a:off x="4122738" y="1830388"/>
            <a:ext cx="361950" cy="227012"/>
          </a:xfrm>
          <a:custGeom>
            <a:avLst/>
            <a:gdLst/>
            <a:ahLst/>
            <a:cxnLst>
              <a:cxn ang="0">
                <a:pos x="819703641" y="125711908"/>
              </a:cxn>
              <a:cxn ang="0">
                <a:pos x="635269756" y="0"/>
              </a:cxn>
              <a:cxn ang="0">
                <a:pos x="635269756" y="78569083"/>
              </a:cxn>
              <a:cxn ang="0">
                <a:pos x="630148163" y="78569083"/>
              </a:cxn>
              <a:cxn ang="0">
                <a:pos x="481576737" y="78569083"/>
              </a:cxn>
              <a:cxn ang="0">
                <a:pos x="445714279" y="94283358"/>
              </a:cxn>
              <a:cxn ang="0">
                <a:pos x="179310030" y="424273963"/>
              </a:cxn>
              <a:cxn ang="0">
                <a:pos x="46107906" y="424273963"/>
              </a:cxn>
              <a:cxn ang="0">
                <a:pos x="0" y="471416788"/>
              </a:cxn>
              <a:cxn ang="0">
                <a:pos x="46107906" y="518557320"/>
              </a:cxn>
              <a:cxn ang="0">
                <a:pos x="204927041" y="518557320"/>
              </a:cxn>
              <a:cxn ang="0">
                <a:pos x="235665645" y="502843045"/>
              </a:cxn>
              <a:cxn ang="0">
                <a:pos x="502067632" y="172852440"/>
              </a:cxn>
              <a:cxn ang="0">
                <a:pos x="630148163" y="172852440"/>
              </a:cxn>
              <a:cxn ang="0">
                <a:pos x="635269756" y="172852440"/>
              </a:cxn>
              <a:cxn ang="0">
                <a:pos x="635269756" y="251421523"/>
              </a:cxn>
              <a:cxn ang="0">
                <a:pos x="819703641" y="125711908"/>
              </a:cxn>
            </a:cxnLst>
            <a:rect l="0" t="0" r="0" b="0"/>
            <a:pathLst>
              <a:path w="160" h="99">
                <a:moveTo>
                  <a:pt x="160" y="24"/>
                </a:moveTo>
                <a:cubicBezTo>
                  <a:pt x="124" y="0"/>
                  <a:pt x="124" y="0"/>
                  <a:pt x="124" y="0"/>
                </a:cubicBezTo>
                <a:cubicBezTo>
                  <a:pt x="124" y="15"/>
                  <a:pt x="124" y="15"/>
                  <a:pt x="124" y="15"/>
                </a:cubicBezTo>
                <a:cubicBezTo>
                  <a:pt x="123" y="15"/>
                  <a:pt x="123" y="15"/>
                  <a:pt x="123" y="15"/>
                </a:cubicBezTo>
                <a:cubicBezTo>
                  <a:pt x="94" y="15"/>
                  <a:pt x="94" y="15"/>
                  <a:pt x="94" y="15"/>
                </a:cubicBezTo>
                <a:cubicBezTo>
                  <a:pt x="91" y="15"/>
                  <a:pt x="88" y="16"/>
                  <a:pt x="87" y="18"/>
                </a:cubicBezTo>
                <a:cubicBezTo>
                  <a:pt x="35" y="81"/>
                  <a:pt x="35" y="81"/>
                  <a:pt x="35" y="81"/>
                </a:cubicBezTo>
                <a:cubicBezTo>
                  <a:pt x="9" y="81"/>
                  <a:pt x="9" y="81"/>
                  <a:pt x="9" y="81"/>
                </a:cubicBezTo>
                <a:cubicBezTo>
                  <a:pt x="5" y="81"/>
                  <a:pt x="0" y="85"/>
                  <a:pt x="0" y="90"/>
                </a:cubicBezTo>
                <a:cubicBezTo>
                  <a:pt x="0" y="95"/>
                  <a:pt x="5" y="99"/>
                  <a:pt x="9" y="99"/>
                </a:cubicBezTo>
                <a:cubicBezTo>
                  <a:pt x="40" y="99"/>
                  <a:pt x="40" y="99"/>
                  <a:pt x="40" y="99"/>
                </a:cubicBezTo>
                <a:cubicBezTo>
                  <a:pt x="42" y="99"/>
                  <a:pt x="45" y="98"/>
                  <a:pt x="46" y="96"/>
                </a:cubicBezTo>
                <a:cubicBezTo>
                  <a:pt x="98" y="33"/>
                  <a:pt x="98" y="33"/>
                  <a:pt x="98" y="33"/>
                </a:cubicBezTo>
                <a:cubicBezTo>
                  <a:pt x="123" y="33"/>
                  <a:pt x="123" y="33"/>
                  <a:pt x="123" y="33"/>
                </a:cubicBezTo>
                <a:cubicBezTo>
                  <a:pt x="124" y="33"/>
                  <a:pt x="124" y="33"/>
                  <a:pt x="124" y="33"/>
                </a:cubicBezTo>
                <a:cubicBezTo>
                  <a:pt x="124" y="48"/>
                  <a:pt x="124" y="48"/>
                  <a:pt x="124" y="48"/>
                </a:cubicBezTo>
                <a:lnTo>
                  <a:pt x="160" y="24"/>
                </a:lnTo>
                <a:close/>
              </a:path>
            </a:pathLst>
          </a:custGeom>
          <a:solidFill>
            <a:schemeClr val="bg1">
              <a:alpha val="100000"/>
            </a:schemeClr>
          </a:solidFill>
          <a:ln w="9525">
            <a:noFill/>
          </a:ln>
        </p:spPr>
        <p:txBody>
          <a:bodyPr/>
          <a:lstStyle/>
          <a:p>
            <a:endParaRPr lang="zh-CN" altLang="en-US"/>
          </a:p>
        </p:txBody>
      </p:sp>
      <p:sp>
        <p:nvSpPr>
          <p:cNvPr id="56359" name="Freeform 42"/>
          <p:cNvSpPr>
            <a:spLocks noEditPoints="1"/>
          </p:cNvSpPr>
          <p:nvPr/>
        </p:nvSpPr>
        <p:spPr>
          <a:xfrm>
            <a:off x="4725988" y="1768475"/>
            <a:ext cx="390525" cy="390525"/>
          </a:xfrm>
          <a:custGeom>
            <a:avLst/>
            <a:gdLst/>
            <a:ahLst/>
            <a:cxnLst>
              <a:cxn ang="0">
                <a:pos x="443447949" y="108282138"/>
              </a:cxn>
              <a:cxn ang="0">
                <a:pos x="778613760" y="443438867"/>
              </a:cxn>
              <a:cxn ang="0">
                <a:pos x="443447949" y="778593325"/>
              </a:cxn>
              <a:cxn ang="0">
                <a:pos x="108284409" y="443438867"/>
              </a:cxn>
              <a:cxn ang="0">
                <a:pos x="443447949" y="108282138"/>
              </a:cxn>
              <a:cxn ang="0">
                <a:pos x="443447949" y="0"/>
              </a:cxn>
              <a:cxn ang="0">
                <a:pos x="0" y="443438867"/>
              </a:cxn>
              <a:cxn ang="0">
                <a:pos x="443447949" y="886875464"/>
              </a:cxn>
              <a:cxn ang="0">
                <a:pos x="886898168" y="443438867"/>
              </a:cxn>
              <a:cxn ang="0">
                <a:pos x="443447949" y="0"/>
              </a:cxn>
            </a:cxnLst>
            <a:rect l="0" t="0" r="0" b="0"/>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alpha val="100000"/>
            </a:schemeClr>
          </a:solidFill>
          <a:ln w="9525">
            <a:noFill/>
          </a:ln>
        </p:spPr>
        <p:txBody>
          <a:bodyPr/>
          <a:lstStyle/>
          <a:p>
            <a:endParaRPr lang="zh-CN" altLang="en-US"/>
          </a:p>
        </p:txBody>
      </p:sp>
      <p:sp>
        <p:nvSpPr>
          <p:cNvPr id="56360" name="Freeform 43"/>
          <p:cNvSpPr/>
          <p:nvPr/>
        </p:nvSpPr>
        <p:spPr>
          <a:xfrm>
            <a:off x="4899025" y="1841500"/>
            <a:ext cx="96838" cy="195263"/>
          </a:xfrm>
          <a:custGeom>
            <a:avLst/>
            <a:gdLst/>
            <a:ahLst/>
            <a:cxnLst>
              <a:cxn ang="0">
                <a:pos x="161193454" y="443440003"/>
              </a:cxn>
              <a:cxn ang="0">
                <a:pos x="122114919" y="427971086"/>
              </a:cxn>
              <a:cxn ang="0">
                <a:pos x="14653350" y="319688671"/>
              </a:cxn>
              <a:cxn ang="0">
                <a:pos x="0" y="278438227"/>
              </a:cxn>
              <a:cxn ang="0">
                <a:pos x="0" y="278438227"/>
              </a:cxn>
              <a:cxn ang="0">
                <a:pos x="0" y="278438227"/>
              </a:cxn>
              <a:cxn ang="0">
                <a:pos x="0" y="56719361"/>
              </a:cxn>
              <a:cxn ang="0">
                <a:pos x="53731885" y="0"/>
              </a:cxn>
              <a:cxn ang="0">
                <a:pos x="107461569" y="56719361"/>
              </a:cxn>
              <a:cxn ang="0">
                <a:pos x="107461569" y="257813005"/>
              </a:cxn>
              <a:cxn ang="0">
                <a:pos x="195383870" y="350626504"/>
              </a:cxn>
              <a:cxn ang="0">
                <a:pos x="195383870" y="427971086"/>
              </a:cxn>
              <a:cxn ang="0">
                <a:pos x="161193454" y="443440003"/>
              </a:cxn>
            </a:cxnLst>
            <a:rect l="0" t="0" r="0" b="0"/>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alpha val="100000"/>
            </a:schemeClr>
          </a:solidFill>
          <a:ln w="9525">
            <a:noFill/>
          </a:ln>
        </p:spPr>
        <p:txBody>
          <a:bodyPr/>
          <a:lstStyle/>
          <a:p>
            <a:endParaRPr lang="zh-CN" altLang="en-US"/>
          </a:p>
        </p:txBody>
      </p:sp>
      <p:sp>
        <p:nvSpPr>
          <p:cNvPr id="56361" name="Freeform 44"/>
          <p:cNvSpPr>
            <a:spLocks noEditPoints="1"/>
          </p:cNvSpPr>
          <p:nvPr/>
        </p:nvSpPr>
        <p:spPr>
          <a:xfrm>
            <a:off x="5368925" y="1763713"/>
            <a:ext cx="382588" cy="382587"/>
          </a:xfrm>
          <a:custGeom>
            <a:avLst/>
            <a:gdLst/>
            <a:ahLst/>
            <a:cxnLst>
              <a:cxn ang="0">
                <a:pos x="436002295" y="0"/>
              </a:cxn>
              <a:cxn ang="0">
                <a:pos x="0" y="435992046"/>
              </a:cxn>
              <a:cxn ang="0">
                <a:pos x="31142208" y="591702678"/>
              </a:cxn>
              <a:cxn ang="0">
                <a:pos x="46714450" y="628034779"/>
              </a:cxn>
              <a:cxn ang="0">
                <a:pos x="197237778" y="799317612"/>
              </a:cxn>
              <a:cxn ang="0">
                <a:pos x="228382263" y="820077512"/>
              </a:cxn>
              <a:cxn ang="0">
                <a:pos x="436002295" y="871981815"/>
              </a:cxn>
              <a:cxn ang="0">
                <a:pos x="643620050" y="820077512"/>
              </a:cxn>
              <a:cxn ang="0">
                <a:pos x="674764535" y="799317612"/>
              </a:cxn>
              <a:cxn ang="0">
                <a:pos x="825287862" y="628034779"/>
              </a:cxn>
              <a:cxn ang="0">
                <a:pos x="840860105" y="591702678"/>
              </a:cxn>
              <a:cxn ang="0">
                <a:pos x="872002312" y="435992046"/>
              </a:cxn>
              <a:cxn ang="0">
                <a:pos x="436002295" y="0"/>
              </a:cxn>
              <a:cxn ang="0">
                <a:pos x="254334482" y="762983234"/>
              </a:cxn>
              <a:cxn ang="0">
                <a:pos x="93428901" y="581320451"/>
              </a:cxn>
              <a:cxn ang="0">
                <a:pos x="155715593" y="560560551"/>
              </a:cxn>
              <a:cxn ang="0">
                <a:pos x="280286702" y="685129057"/>
              </a:cxn>
              <a:cxn ang="0">
                <a:pos x="254334482" y="762983234"/>
              </a:cxn>
              <a:cxn ang="0">
                <a:pos x="617667830" y="762983234"/>
              </a:cxn>
              <a:cxn ang="0">
                <a:pos x="591715611" y="685129057"/>
              </a:cxn>
              <a:cxn ang="0">
                <a:pos x="716286719" y="560560551"/>
              </a:cxn>
              <a:cxn ang="0">
                <a:pos x="778573412" y="581320451"/>
              </a:cxn>
              <a:cxn ang="0">
                <a:pos x="617667830" y="762983234"/>
              </a:cxn>
              <a:cxn ang="0">
                <a:pos x="794145654" y="550178324"/>
              </a:cxn>
              <a:cxn ang="0">
                <a:pos x="716286719" y="529418425"/>
              </a:cxn>
              <a:cxn ang="0">
                <a:pos x="560573403" y="685129057"/>
              </a:cxn>
              <a:cxn ang="0">
                <a:pos x="591715611" y="773365461"/>
              </a:cxn>
              <a:cxn ang="0">
                <a:pos x="436002295" y="809697562"/>
              </a:cxn>
              <a:cxn ang="0">
                <a:pos x="280286702" y="773365461"/>
              </a:cxn>
              <a:cxn ang="0">
                <a:pos x="311428909" y="685129057"/>
              </a:cxn>
              <a:cxn ang="0">
                <a:pos x="155715593" y="529418425"/>
              </a:cxn>
              <a:cxn ang="0">
                <a:pos x="77856658" y="550178324"/>
              </a:cxn>
              <a:cxn ang="0">
                <a:pos x="62286693" y="435992046"/>
              </a:cxn>
              <a:cxn ang="0">
                <a:pos x="436002295" y="62284253"/>
              </a:cxn>
              <a:cxn ang="0">
                <a:pos x="809715620" y="435992046"/>
              </a:cxn>
              <a:cxn ang="0">
                <a:pos x="794145654" y="550178324"/>
              </a:cxn>
            </a:cxnLst>
            <a:rect l="0" t="0" r="0" b="0"/>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solidFill>
            <a:schemeClr val="bg1">
              <a:alpha val="100000"/>
            </a:schemeClr>
          </a:solidFill>
          <a:ln w="9525">
            <a:noFill/>
          </a:ln>
        </p:spPr>
        <p:txBody>
          <a:bodyPr/>
          <a:lstStyle/>
          <a:p>
            <a:endParaRPr lang="zh-CN" altLang="en-US"/>
          </a:p>
        </p:txBody>
      </p:sp>
      <p:sp>
        <p:nvSpPr>
          <p:cNvPr id="56362" name="Oval 45"/>
          <p:cNvSpPr/>
          <p:nvPr/>
        </p:nvSpPr>
        <p:spPr>
          <a:xfrm>
            <a:off x="5545138" y="1817688"/>
            <a:ext cx="26987" cy="285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63" name="Freeform 46"/>
          <p:cNvSpPr/>
          <p:nvPr/>
        </p:nvSpPr>
        <p:spPr>
          <a:xfrm>
            <a:off x="5605463" y="1833563"/>
            <a:ext cx="30162" cy="30162"/>
          </a:xfrm>
          <a:custGeom>
            <a:avLst/>
            <a:gdLst/>
            <a:ahLst/>
            <a:cxnLst>
              <a:cxn ang="0">
                <a:pos x="47455598" y="9490258"/>
              </a:cxn>
              <a:cxn ang="0">
                <a:pos x="9490258" y="18982670"/>
              </a:cxn>
              <a:cxn ang="0">
                <a:pos x="18982670" y="56948010"/>
              </a:cxn>
              <a:cxn ang="0">
                <a:pos x="56948010" y="47455598"/>
              </a:cxn>
              <a:cxn ang="0">
                <a:pos x="47455598" y="9490258"/>
              </a:cxn>
            </a:cxnLst>
            <a:rect l="0" t="0" r="0" b="0"/>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solidFill>
            <a:schemeClr val="bg1">
              <a:alpha val="100000"/>
            </a:schemeClr>
          </a:solidFill>
          <a:ln w="9525">
            <a:noFill/>
          </a:ln>
        </p:spPr>
        <p:txBody>
          <a:bodyPr/>
          <a:lstStyle/>
          <a:p>
            <a:endParaRPr lang="zh-CN" altLang="en-US"/>
          </a:p>
        </p:txBody>
      </p:sp>
      <p:sp>
        <p:nvSpPr>
          <p:cNvPr id="56364" name="Freeform 47"/>
          <p:cNvSpPr/>
          <p:nvPr/>
        </p:nvSpPr>
        <p:spPr>
          <a:xfrm>
            <a:off x="5651500" y="1876425"/>
            <a:ext cx="30163" cy="33338"/>
          </a:xfrm>
          <a:custGeom>
            <a:avLst/>
            <a:gdLst/>
            <a:ahLst/>
            <a:cxnLst>
              <a:cxn ang="0">
                <a:pos x="18983300" y="11365877"/>
              </a:cxn>
              <a:cxn ang="0">
                <a:pos x="9490573" y="56824621"/>
              </a:cxn>
              <a:cxn ang="0">
                <a:pos x="47457172" y="68188116"/>
              </a:cxn>
              <a:cxn ang="0">
                <a:pos x="56949899" y="22729372"/>
              </a:cxn>
              <a:cxn ang="0">
                <a:pos x="18983300" y="11365877"/>
              </a:cxn>
            </a:cxnLst>
            <a:rect l="0" t="0" r="0" b="0"/>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solidFill>
            <a:schemeClr val="bg1">
              <a:alpha val="100000"/>
            </a:schemeClr>
          </a:solidFill>
          <a:ln w="9525">
            <a:noFill/>
          </a:ln>
        </p:spPr>
        <p:txBody>
          <a:bodyPr/>
          <a:lstStyle/>
          <a:p>
            <a:endParaRPr lang="zh-CN" altLang="en-US"/>
          </a:p>
        </p:txBody>
      </p:sp>
      <p:sp>
        <p:nvSpPr>
          <p:cNvPr id="56365" name="Oval 48"/>
          <p:cNvSpPr/>
          <p:nvPr/>
        </p:nvSpPr>
        <p:spPr>
          <a:xfrm>
            <a:off x="5668963" y="1941513"/>
            <a:ext cx="25400" cy="285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66" name="Freeform 49"/>
          <p:cNvSpPr/>
          <p:nvPr/>
        </p:nvSpPr>
        <p:spPr>
          <a:xfrm>
            <a:off x="5481638" y="1833563"/>
            <a:ext cx="30162" cy="30162"/>
          </a:xfrm>
          <a:custGeom>
            <a:avLst/>
            <a:gdLst/>
            <a:ahLst/>
            <a:cxnLst>
              <a:cxn ang="0">
                <a:pos x="56948010" y="18982670"/>
              </a:cxn>
              <a:cxn ang="0">
                <a:pos x="18982670" y="9490258"/>
              </a:cxn>
              <a:cxn ang="0">
                <a:pos x="9490258" y="47455598"/>
              </a:cxn>
              <a:cxn ang="0">
                <a:pos x="47455598" y="56948010"/>
              </a:cxn>
              <a:cxn ang="0">
                <a:pos x="56948010" y="18982670"/>
              </a:cxn>
            </a:cxnLst>
            <a:rect l="0" t="0" r="0" b="0"/>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solidFill>
            <a:schemeClr val="bg1">
              <a:alpha val="100000"/>
            </a:schemeClr>
          </a:solidFill>
          <a:ln w="9525">
            <a:noFill/>
          </a:ln>
        </p:spPr>
        <p:txBody>
          <a:bodyPr/>
          <a:lstStyle/>
          <a:p>
            <a:endParaRPr lang="zh-CN" altLang="en-US"/>
          </a:p>
        </p:txBody>
      </p:sp>
      <p:sp>
        <p:nvSpPr>
          <p:cNvPr id="56367" name="Freeform 50"/>
          <p:cNvSpPr/>
          <p:nvPr/>
        </p:nvSpPr>
        <p:spPr>
          <a:xfrm>
            <a:off x="5435600" y="1876425"/>
            <a:ext cx="33338" cy="33338"/>
          </a:xfrm>
          <a:custGeom>
            <a:avLst/>
            <a:gdLst/>
            <a:ahLst/>
            <a:cxnLst>
              <a:cxn ang="0">
                <a:pos x="56827002" y="11365877"/>
              </a:cxn>
              <a:cxn ang="0">
                <a:pos x="11365877" y="22729372"/>
              </a:cxn>
              <a:cxn ang="0">
                <a:pos x="22729372" y="68188116"/>
              </a:cxn>
              <a:cxn ang="0">
                <a:pos x="68190498" y="56824621"/>
              </a:cxn>
              <a:cxn ang="0">
                <a:pos x="56827002" y="11365877"/>
              </a:cxn>
            </a:cxnLst>
            <a:rect l="0" t="0" r="0" b="0"/>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solidFill>
            <a:schemeClr val="bg1">
              <a:alpha val="100000"/>
            </a:schemeClr>
          </a:solidFill>
          <a:ln w="9525">
            <a:noFill/>
          </a:ln>
        </p:spPr>
        <p:txBody>
          <a:bodyPr/>
          <a:lstStyle/>
          <a:p>
            <a:endParaRPr lang="zh-CN" altLang="en-US"/>
          </a:p>
        </p:txBody>
      </p:sp>
      <p:sp>
        <p:nvSpPr>
          <p:cNvPr id="56368" name="Oval 51"/>
          <p:cNvSpPr/>
          <p:nvPr/>
        </p:nvSpPr>
        <p:spPr>
          <a:xfrm>
            <a:off x="5422900" y="1941513"/>
            <a:ext cx="28575" cy="285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69" name="Freeform 52"/>
          <p:cNvSpPr/>
          <p:nvPr/>
        </p:nvSpPr>
        <p:spPr>
          <a:xfrm>
            <a:off x="5507038" y="1889125"/>
            <a:ext cx="79375" cy="106363"/>
          </a:xfrm>
          <a:custGeom>
            <a:avLst/>
            <a:gdLst/>
            <a:ahLst/>
            <a:cxnLst>
              <a:cxn ang="0">
                <a:pos x="123886232" y="116682474"/>
              </a:cxn>
              <a:cxn ang="0">
                <a:pos x="0" y="0"/>
              </a:cxn>
              <a:cxn ang="0">
                <a:pos x="61944250" y="157265616"/>
              </a:cxn>
              <a:cxn ang="0">
                <a:pos x="56782607" y="177558319"/>
              </a:cxn>
              <a:cxn ang="0">
                <a:pos x="118724589" y="238436426"/>
              </a:cxn>
              <a:cxn ang="0">
                <a:pos x="149696714" y="228291207"/>
              </a:cxn>
              <a:cxn ang="0">
                <a:pos x="154858357" y="228291207"/>
              </a:cxn>
              <a:cxn ang="0">
                <a:pos x="154858357" y="228291207"/>
              </a:cxn>
              <a:cxn ang="0">
                <a:pos x="180668839" y="177558319"/>
              </a:cxn>
              <a:cxn ang="0">
                <a:pos x="123886232" y="116682474"/>
              </a:cxn>
            </a:cxnLst>
            <a:rect l="0" t="0" r="0" b="0"/>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solidFill>
            <a:schemeClr val="bg1">
              <a:alpha val="100000"/>
            </a:schemeClr>
          </a:solidFill>
          <a:ln w="9525">
            <a:noFill/>
          </a:ln>
        </p:spPr>
        <p:txBody>
          <a:bodyPr/>
          <a:lstStyle/>
          <a:p>
            <a:endParaRPr lang="zh-CN" altLang="en-US"/>
          </a:p>
        </p:txBody>
      </p:sp>
      <p:sp>
        <p:nvSpPr>
          <p:cNvPr id="56370" name="Freeform 53"/>
          <p:cNvSpPr>
            <a:spLocks noEditPoints="1"/>
          </p:cNvSpPr>
          <p:nvPr/>
        </p:nvSpPr>
        <p:spPr>
          <a:xfrm>
            <a:off x="6008688" y="1747838"/>
            <a:ext cx="412750" cy="414337"/>
          </a:xfrm>
          <a:custGeom>
            <a:avLst/>
            <a:gdLst/>
            <a:ahLst/>
            <a:cxnLst>
              <a:cxn ang="0">
                <a:pos x="469160679" y="0"/>
              </a:cxn>
              <a:cxn ang="0">
                <a:pos x="0" y="470955468"/>
              </a:cxn>
              <a:cxn ang="0">
                <a:pos x="469160679" y="941908660"/>
              </a:cxn>
              <a:cxn ang="0">
                <a:pos x="938319089" y="470955468"/>
              </a:cxn>
              <a:cxn ang="0">
                <a:pos x="469160679" y="0"/>
              </a:cxn>
              <a:cxn ang="0">
                <a:pos x="469160679" y="833227154"/>
              </a:cxn>
              <a:cxn ang="0">
                <a:pos x="108267500" y="470955468"/>
              </a:cxn>
              <a:cxn ang="0">
                <a:pos x="469160679" y="108681506"/>
              </a:cxn>
              <a:cxn ang="0">
                <a:pos x="830051589" y="470955468"/>
              </a:cxn>
              <a:cxn ang="0">
                <a:pos x="469160679" y="833227154"/>
              </a:cxn>
            </a:cxnLst>
            <a:rect l="0" t="0" r="0" b="0"/>
            <a:pathLst>
              <a:path w="182" h="182">
                <a:moveTo>
                  <a:pt x="91" y="0"/>
                </a:moveTo>
                <a:cubicBezTo>
                  <a:pt x="41" y="0"/>
                  <a:pt x="0" y="41"/>
                  <a:pt x="0" y="91"/>
                </a:cubicBezTo>
                <a:cubicBezTo>
                  <a:pt x="0" y="141"/>
                  <a:pt x="41" y="182"/>
                  <a:pt x="91" y="182"/>
                </a:cubicBezTo>
                <a:cubicBezTo>
                  <a:pt x="141" y="182"/>
                  <a:pt x="182" y="141"/>
                  <a:pt x="182" y="91"/>
                </a:cubicBezTo>
                <a:cubicBezTo>
                  <a:pt x="182" y="41"/>
                  <a:pt x="141" y="0"/>
                  <a:pt x="91" y="0"/>
                </a:cubicBezTo>
                <a:moveTo>
                  <a:pt x="91" y="161"/>
                </a:moveTo>
                <a:cubicBezTo>
                  <a:pt x="52" y="161"/>
                  <a:pt x="21" y="130"/>
                  <a:pt x="21" y="91"/>
                </a:cubicBezTo>
                <a:cubicBezTo>
                  <a:pt x="21" y="52"/>
                  <a:pt x="52" y="21"/>
                  <a:pt x="91" y="21"/>
                </a:cubicBezTo>
                <a:cubicBezTo>
                  <a:pt x="130" y="21"/>
                  <a:pt x="161" y="52"/>
                  <a:pt x="161" y="91"/>
                </a:cubicBezTo>
                <a:cubicBezTo>
                  <a:pt x="161" y="130"/>
                  <a:pt x="130" y="161"/>
                  <a:pt x="91" y="161"/>
                </a:cubicBezTo>
              </a:path>
            </a:pathLst>
          </a:custGeom>
          <a:solidFill>
            <a:schemeClr val="bg1">
              <a:alpha val="100000"/>
            </a:schemeClr>
          </a:solidFill>
          <a:ln w="9525">
            <a:noFill/>
          </a:ln>
        </p:spPr>
        <p:txBody>
          <a:bodyPr/>
          <a:lstStyle/>
          <a:p>
            <a:endParaRPr lang="zh-CN" altLang="en-US"/>
          </a:p>
        </p:txBody>
      </p:sp>
      <p:sp>
        <p:nvSpPr>
          <p:cNvPr id="56371" name="Freeform 54"/>
          <p:cNvSpPr>
            <a:spLocks noEditPoints="1"/>
          </p:cNvSpPr>
          <p:nvPr/>
        </p:nvSpPr>
        <p:spPr>
          <a:xfrm>
            <a:off x="6124575" y="1863725"/>
            <a:ext cx="182563" cy="182563"/>
          </a:xfrm>
          <a:custGeom>
            <a:avLst/>
            <a:gdLst/>
            <a:ahLst/>
            <a:cxnLst>
              <a:cxn ang="0">
                <a:pos x="0" y="469150912"/>
              </a:cxn>
              <a:cxn ang="0">
                <a:pos x="317178785" y="323779337"/>
              </a:cxn>
              <a:cxn ang="0">
                <a:pos x="469161197" y="0"/>
              </a:cxn>
              <a:cxn ang="0">
                <a:pos x="145374146" y="145371574"/>
              </a:cxn>
              <a:cxn ang="0">
                <a:pos x="0" y="469150912"/>
              </a:cxn>
              <a:cxn ang="0">
                <a:pos x="290748291" y="290740577"/>
              </a:cxn>
              <a:cxn ang="0">
                <a:pos x="59471826" y="409681657"/>
              </a:cxn>
              <a:cxn ang="0">
                <a:pos x="171804640" y="178410335"/>
              </a:cxn>
              <a:cxn ang="0">
                <a:pos x="290748291" y="290740577"/>
              </a:cxn>
            </a:cxnLst>
            <a:rect l="0" t="0" r="0" b="0"/>
            <a:pathLst>
              <a:path w="71" h="71">
                <a:moveTo>
                  <a:pt x="0" y="71"/>
                </a:moveTo>
                <a:lnTo>
                  <a:pt x="48" y="49"/>
                </a:lnTo>
                <a:lnTo>
                  <a:pt x="71" y="0"/>
                </a:lnTo>
                <a:lnTo>
                  <a:pt x="22" y="22"/>
                </a:lnTo>
                <a:lnTo>
                  <a:pt x="0" y="71"/>
                </a:lnTo>
                <a:close/>
                <a:moveTo>
                  <a:pt x="44" y="44"/>
                </a:moveTo>
                <a:lnTo>
                  <a:pt x="9" y="62"/>
                </a:lnTo>
                <a:lnTo>
                  <a:pt x="26" y="27"/>
                </a:lnTo>
                <a:lnTo>
                  <a:pt x="44" y="44"/>
                </a:lnTo>
                <a:close/>
              </a:path>
            </a:pathLst>
          </a:custGeom>
          <a:solidFill>
            <a:schemeClr val="bg1">
              <a:alpha val="100000"/>
            </a:schemeClr>
          </a:solidFill>
          <a:ln w="9525">
            <a:noFill/>
          </a:ln>
        </p:spPr>
        <p:txBody>
          <a:bodyPr/>
          <a:lstStyle/>
          <a:p>
            <a:endParaRPr lang="zh-CN" altLang="en-US"/>
          </a:p>
        </p:txBody>
      </p:sp>
      <p:sp>
        <p:nvSpPr>
          <p:cNvPr id="56372" name="Freeform 55"/>
          <p:cNvSpPr>
            <a:spLocks noEditPoints="1"/>
          </p:cNvSpPr>
          <p:nvPr/>
        </p:nvSpPr>
        <p:spPr>
          <a:xfrm>
            <a:off x="6688138" y="1800225"/>
            <a:ext cx="327025" cy="328613"/>
          </a:xfrm>
          <a:custGeom>
            <a:avLst/>
            <a:gdLst/>
            <a:ahLst/>
            <a:cxnLst>
              <a:cxn ang="0">
                <a:pos x="370596539" y="0"/>
              </a:cxn>
              <a:cxn ang="0">
                <a:pos x="0" y="375321687"/>
              </a:cxn>
              <a:cxn ang="0">
                <a:pos x="370596539" y="750643373"/>
              </a:cxn>
              <a:cxn ang="0">
                <a:pos x="741193078" y="375321687"/>
              </a:cxn>
              <a:cxn ang="0">
                <a:pos x="370596539" y="0"/>
              </a:cxn>
              <a:cxn ang="0">
                <a:pos x="406626064" y="672451736"/>
              </a:cxn>
              <a:cxn ang="0">
                <a:pos x="406626064" y="562982530"/>
              </a:cxn>
              <a:cxn ang="0">
                <a:pos x="334567014" y="562982530"/>
              </a:cxn>
              <a:cxn ang="0">
                <a:pos x="334567014" y="672451736"/>
              </a:cxn>
              <a:cxn ang="0">
                <a:pos x="77207423" y="411811422"/>
              </a:cxn>
              <a:cxn ang="0">
                <a:pos x="185298270" y="411811422"/>
              </a:cxn>
              <a:cxn ang="0">
                <a:pos x="185298270" y="338831951"/>
              </a:cxn>
              <a:cxn ang="0">
                <a:pos x="77207423" y="338831951"/>
              </a:cxn>
              <a:cxn ang="0">
                <a:pos x="334567014" y="78191638"/>
              </a:cxn>
              <a:cxn ang="0">
                <a:pos x="334567014" y="187660843"/>
              </a:cxn>
              <a:cxn ang="0">
                <a:pos x="406626064" y="187660843"/>
              </a:cxn>
              <a:cxn ang="0">
                <a:pos x="406626064" y="78191638"/>
              </a:cxn>
              <a:cxn ang="0">
                <a:pos x="663985655" y="338831951"/>
              </a:cxn>
              <a:cxn ang="0">
                <a:pos x="555894809" y="338831951"/>
              </a:cxn>
              <a:cxn ang="0">
                <a:pos x="555894809" y="411811422"/>
              </a:cxn>
              <a:cxn ang="0">
                <a:pos x="663985655" y="411811422"/>
              </a:cxn>
              <a:cxn ang="0">
                <a:pos x="406626064" y="672451736"/>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moveTo>
                  <a:pt x="79" y="129"/>
                </a:moveTo>
                <a:cubicBezTo>
                  <a:pt x="79" y="108"/>
                  <a:pt x="79" y="108"/>
                  <a:pt x="79" y="108"/>
                </a:cubicBezTo>
                <a:cubicBezTo>
                  <a:pt x="65" y="108"/>
                  <a:pt x="65" y="108"/>
                  <a:pt x="65" y="108"/>
                </a:cubicBezTo>
                <a:cubicBezTo>
                  <a:pt x="65" y="129"/>
                  <a:pt x="65" y="129"/>
                  <a:pt x="65" y="129"/>
                </a:cubicBezTo>
                <a:cubicBezTo>
                  <a:pt x="39" y="126"/>
                  <a:pt x="18" y="105"/>
                  <a:pt x="15" y="79"/>
                </a:cubicBezTo>
                <a:cubicBezTo>
                  <a:pt x="36" y="79"/>
                  <a:pt x="36" y="79"/>
                  <a:pt x="36" y="79"/>
                </a:cubicBezTo>
                <a:cubicBezTo>
                  <a:pt x="36" y="65"/>
                  <a:pt x="36" y="65"/>
                  <a:pt x="36" y="65"/>
                </a:cubicBezTo>
                <a:cubicBezTo>
                  <a:pt x="15" y="65"/>
                  <a:pt x="15" y="65"/>
                  <a:pt x="15" y="65"/>
                </a:cubicBezTo>
                <a:cubicBezTo>
                  <a:pt x="18" y="39"/>
                  <a:pt x="39" y="18"/>
                  <a:pt x="65" y="15"/>
                </a:cubicBezTo>
                <a:cubicBezTo>
                  <a:pt x="65" y="36"/>
                  <a:pt x="65" y="36"/>
                  <a:pt x="65" y="36"/>
                </a:cubicBezTo>
                <a:cubicBezTo>
                  <a:pt x="79" y="36"/>
                  <a:pt x="79" y="36"/>
                  <a:pt x="79" y="36"/>
                </a:cubicBezTo>
                <a:cubicBezTo>
                  <a:pt x="79" y="15"/>
                  <a:pt x="79" y="15"/>
                  <a:pt x="79" y="15"/>
                </a:cubicBezTo>
                <a:cubicBezTo>
                  <a:pt x="105" y="18"/>
                  <a:pt x="126" y="39"/>
                  <a:pt x="129" y="65"/>
                </a:cubicBezTo>
                <a:cubicBezTo>
                  <a:pt x="108" y="65"/>
                  <a:pt x="108" y="65"/>
                  <a:pt x="108" y="65"/>
                </a:cubicBezTo>
                <a:cubicBezTo>
                  <a:pt x="108" y="79"/>
                  <a:pt x="108" y="79"/>
                  <a:pt x="108" y="79"/>
                </a:cubicBezTo>
                <a:cubicBezTo>
                  <a:pt x="129" y="79"/>
                  <a:pt x="129" y="79"/>
                  <a:pt x="129" y="79"/>
                </a:cubicBezTo>
                <a:cubicBezTo>
                  <a:pt x="126" y="105"/>
                  <a:pt x="105" y="126"/>
                  <a:pt x="79" y="129"/>
                </a:cubicBezTo>
              </a:path>
            </a:pathLst>
          </a:custGeom>
          <a:solidFill>
            <a:schemeClr val="bg1">
              <a:alpha val="100000"/>
            </a:schemeClr>
          </a:solidFill>
          <a:ln w="9525">
            <a:noFill/>
          </a:ln>
        </p:spPr>
        <p:txBody>
          <a:bodyPr/>
          <a:lstStyle/>
          <a:p>
            <a:endParaRPr lang="zh-CN" altLang="en-US"/>
          </a:p>
        </p:txBody>
      </p:sp>
      <p:sp>
        <p:nvSpPr>
          <p:cNvPr id="56373" name="Freeform 56"/>
          <p:cNvSpPr/>
          <p:nvPr/>
        </p:nvSpPr>
        <p:spPr>
          <a:xfrm>
            <a:off x="7448550" y="1889125"/>
            <a:ext cx="61913" cy="147638"/>
          </a:xfrm>
          <a:custGeom>
            <a:avLst/>
            <a:gdLst/>
            <a:ahLst/>
            <a:cxnLst>
              <a:cxn ang="0">
                <a:pos x="102282487" y="158674508"/>
              </a:cxn>
              <a:cxn ang="0">
                <a:pos x="102282487" y="0"/>
              </a:cxn>
              <a:cxn ang="0">
                <a:pos x="34094162" y="0"/>
              </a:cxn>
              <a:cxn ang="0">
                <a:pos x="34094162" y="158674508"/>
              </a:cxn>
              <a:cxn ang="0">
                <a:pos x="0" y="220096459"/>
              </a:cxn>
              <a:cxn ang="0">
                <a:pos x="34094162" y="286635770"/>
              </a:cxn>
              <a:cxn ang="0">
                <a:pos x="34094162" y="332703369"/>
              </a:cxn>
              <a:cxn ang="0">
                <a:pos x="102282487" y="332703369"/>
              </a:cxn>
              <a:cxn ang="0">
                <a:pos x="102282487" y="286635770"/>
              </a:cxn>
              <a:cxn ang="0">
                <a:pos x="136376650" y="220096459"/>
              </a:cxn>
              <a:cxn ang="0">
                <a:pos x="102282487" y="158674508"/>
              </a:cxn>
            </a:cxnLst>
            <a:rect l="0" t="0" r="0" b="0"/>
            <a:pathLst>
              <a:path w="28" h="65">
                <a:moveTo>
                  <a:pt x="21" y="31"/>
                </a:moveTo>
                <a:cubicBezTo>
                  <a:pt x="21" y="0"/>
                  <a:pt x="21" y="0"/>
                  <a:pt x="21" y="0"/>
                </a:cubicBezTo>
                <a:cubicBezTo>
                  <a:pt x="7" y="0"/>
                  <a:pt x="7" y="0"/>
                  <a:pt x="7" y="0"/>
                </a:cubicBezTo>
                <a:cubicBezTo>
                  <a:pt x="7" y="31"/>
                  <a:pt x="7" y="31"/>
                  <a:pt x="7" y="31"/>
                </a:cubicBezTo>
                <a:cubicBezTo>
                  <a:pt x="3" y="33"/>
                  <a:pt x="0" y="38"/>
                  <a:pt x="0" y="43"/>
                </a:cubicBezTo>
                <a:cubicBezTo>
                  <a:pt x="0" y="49"/>
                  <a:pt x="3" y="53"/>
                  <a:pt x="7" y="56"/>
                </a:cubicBezTo>
                <a:cubicBezTo>
                  <a:pt x="7" y="65"/>
                  <a:pt x="7" y="65"/>
                  <a:pt x="7" y="65"/>
                </a:cubicBezTo>
                <a:cubicBezTo>
                  <a:pt x="21" y="65"/>
                  <a:pt x="21" y="65"/>
                  <a:pt x="21" y="65"/>
                </a:cubicBezTo>
                <a:cubicBezTo>
                  <a:pt x="21" y="56"/>
                  <a:pt x="21" y="56"/>
                  <a:pt x="21" y="56"/>
                </a:cubicBezTo>
                <a:cubicBezTo>
                  <a:pt x="25" y="53"/>
                  <a:pt x="28" y="49"/>
                  <a:pt x="28" y="43"/>
                </a:cubicBezTo>
                <a:cubicBezTo>
                  <a:pt x="28" y="38"/>
                  <a:pt x="25" y="33"/>
                  <a:pt x="21" y="31"/>
                </a:cubicBezTo>
              </a:path>
            </a:pathLst>
          </a:custGeom>
          <a:solidFill>
            <a:schemeClr val="bg1">
              <a:alpha val="100000"/>
            </a:schemeClr>
          </a:solidFill>
          <a:ln w="9525">
            <a:noFill/>
          </a:ln>
        </p:spPr>
        <p:txBody>
          <a:bodyPr/>
          <a:lstStyle/>
          <a:p>
            <a:endParaRPr lang="zh-CN" altLang="en-US"/>
          </a:p>
        </p:txBody>
      </p:sp>
      <p:sp>
        <p:nvSpPr>
          <p:cNvPr id="56374" name="Freeform 57"/>
          <p:cNvSpPr>
            <a:spLocks noEditPoints="1"/>
          </p:cNvSpPr>
          <p:nvPr/>
        </p:nvSpPr>
        <p:spPr>
          <a:xfrm>
            <a:off x="7300913" y="1739900"/>
            <a:ext cx="358775" cy="430213"/>
          </a:xfrm>
          <a:custGeom>
            <a:avLst/>
            <a:gdLst/>
            <a:ahLst/>
            <a:cxnLst>
              <a:cxn ang="0">
                <a:pos x="734233038" y="318648243"/>
              </a:cxn>
              <a:cxn ang="0">
                <a:pos x="816964736" y="235070214"/>
              </a:cxn>
              <a:cxn ang="0">
                <a:pos x="739405756" y="156711950"/>
              </a:cxn>
              <a:cxn ang="0">
                <a:pos x="656674057" y="235070214"/>
              </a:cxn>
              <a:cxn ang="0">
                <a:pos x="444676634" y="156711950"/>
              </a:cxn>
              <a:cxn ang="0">
                <a:pos x="444676634" y="78355975"/>
              </a:cxn>
              <a:cxn ang="0">
                <a:pos x="480872036" y="78355975"/>
              </a:cxn>
              <a:cxn ang="0">
                <a:pos x="480872036" y="0"/>
              </a:cxn>
              <a:cxn ang="0">
                <a:pos x="336092700" y="0"/>
              </a:cxn>
              <a:cxn ang="0">
                <a:pos x="336092700" y="78355975"/>
              </a:cxn>
              <a:cxn ang="0">
                <a:pos x="372288101" y="78355975"/>
              </a:cxn>
              <a:cxn ang="0">
                <a:pos x="372288101" y="156711950"/>
              </a:cxn>
              <a:cxn ang="0">
                <a:pos x="0" y="564164852"/>
              </a:cxn>
              <a:cxn ang="0">
                <a:pos x="408483503" y="982066437"/>
              </a:cxn>
              <a:cxn ang="0">
                <a:pos x="816964736" y="564164852"/>
              </a:cxn>
              <a:cxn ang="0">
                <a:pos x="734233038" y="318648243"/>
              </a:cxn>
              <a:cxn ang="0">
                <a:pos x="408483503" y="903710462"/>
              </a:cxn>
              <a:cxn ang="0">
                <a:pos x="72388533" y="564164852"/>
              </a:cxn>
              <a:cxn ang="0">
                <a:pos x="408483503" y="229845872"/>
              </a:cxn>
              <a:cxn ang="0">
                <a:pos x="744576203" y="564164852"/>
              </a:cxn>
              <a:cxn ang="0">
                <a:pos x="408483503" y="903710462"/>
              </a:cxn>
            </a:cxnLst>
            <a:rect l="0" t="0" r="0" b="0"/>
            <a:pathLst>
              <a:path w="158" h="188">
                <a:moveTo>
                  <a:pt x="142" y="61"/>
                </a:moveTo>
                <a:cubicBezTo>
                  <a:pt x="158" y="45"/>
                  <a:pt x="158" y="45"/>
                  <a:pt x="158" y="45"/>
                </a:cubicBezTo>
                <a:cubicBezTo>
                  <a:pt x="143" y="30"/>
                  <a:pt x="143" y="30"/>
                  <a:pt x="143" y="30"/>
                </a:cubicBezTo>
                <a:cubicBezTo>
                  <a:pt x="127" y="45"/>
                  <a:pt x="127" y="45"/>
                  <a:pt x="127" y="45"/>
                </a:cubicBezTo>
                <a:cubicBezTo>
                  <a:pt x="115" y="37"/>
                  <a:pt x="101" y="31"/>
                  <a:pt x="86" y="30"/>
                </a:cubicBezTo>
                <a:cubicBezTo>
                  <a:pt x="86" y="15"/>
                  <a:pt x="86" y="15"/>
                  <a:pt x="86" y="15"/>
                </a:cubicBezTo>
                <a:cubicBezTo>
                  <a:pt x="93" y="15"/>
                  <a:pt x="93" y="15"/>
                  <a:pt x="93" y="15"/>
                </a:cubicBezTo>
                <a:cubicBezTo>
                  <a:pt x="93" y="0"/>
                  <a:pt x="93" y="0"/>
                  <a:pt x="93" y="0"/>
                </a:cubicBezTo>
                <a:cubicBezTo>
                  <a:pt x="65" y="0"/>
                  <a:pt x="65" y="0"/>
                  <a:pt x="65" y="0"/>
                </a:cubicBezTo>
                <a:cubicBezTo>
                  <a:pt x="65" y="15"/>
                  <a:pt x="65" y="15"/>
                  <a:pt x="65" y="15"/>
                </a:cubicBezTo>
                <a:cubicBezTo>
                  <a:pt x="72" y="15"/>
                  <a:pt x="72" y="15"/>
                  <a:pt x="72" y="15"/>
                </a:cubicBezTo>
                <a:cubicBezTo>
                  <a:pt x="72" y="30"/>
                  <a:pt x="72" y="30"/>
                  <a:pt x="72" y="30"/>
                </a:cubicBezTo>
                <a:cubicBezTo>
                  <a:pt x="31" y="33"/>
                  <a:pt x="0" y="67"/>
                  <a:pt x="0" y="108"/>
                </a:cubicBezTo>
                <a:cubicBezTo>
                  <a:pt x="0" y="152"/>
                  <a:pt x="35" y="188"/>
                  <a:pt x="79" y="188"/>
                </a:cubicBezTo>
                <a:cubicBezTo>
                  <a:pt x="123" y="188"/>
                  <a:pt x="158" y="152"/>
                  <a:pt x="158" y="108"/>
                </a:cubicBezTo>
                <a:cubicBezTo>
                  <a:pt x="158" y="90"/>
                  <a:pt x="152" y="74"/>
                  <a:pt x="142" y="61"/>
                </a:cubicBezTo>
                <a:moveTo>
                  <a:pt x="79" y="173"/>
                </a:moveTo>
                <a:cubicBezTo>
                  <a:pt x="43" y="173"/>
                  <a:pt x="14" y="144"/>
                  <a:pt x="14" y="108"/>
                </a:cubicBezTo>
                <a:cubicBezTo>
                  <a:pt x="14" y="73"/>
                  <a:pt x="43" y="44"/>
                  <a:pt x="79" y="44"/>
                </a:cubicBezTo>
                <a:cubicBezTo>
                  <a:pt x="115" y="44"/>
                  <a:pt x="144" y="73"/>
                  <a:pt x="144" y="108"/>
                </a:cubicBezTo>
                <a:cubicBezTo>
                  <a:pt x="144" y="144"/>
                  <a:pt x="115" y="173"/>
                  <a:pt x="79" y="173"/>
                </a:cubicBezTo>
              </a:path>
            </a:pathLst>
          </a:custGeom>
          <a:solidFill>
            <a:schemeClr val="bg1">
              <a:alpha val="100000"/>
            </a:schemeClr>
          </a:solidFill>
          <a:ln w="9525">
            <a:noFill/>
          </a:ln>
        </p:spPr>
        <p:txBody>
          <a:bodyPr/>
          <a:lstStyle/>
          <a:p>
            <a:endParaRPr lang="zh-CN" altLang="en-US"/>
          </a:p>
        </p:txBody>
      </p:sp>
      <p:sp>
        <p:nvSpPr>
          <p:cNvPr id="56375" name="Freeform 58"/>
          <p:cNvSpPr/>
          <p:nvPr/>
        </p:nvSpPr>
        <p:spPr>
          <a:xfrm>
            <a:off x="995363" y="2382838"/>
            <a:ext cx="134937" cy="206375"/>
          </a:xfrm>
          <a:custGeom>
            <a:avLst/>
            <a:gdLst/>
            <a:ahLst/>
            <a:cxnLst>
              <a:cxn ang="0">
                <a:pos x="242082070" y="318207033"/>
              </a:cxn>
              <a:cxn ang="0">
                <a:pos x="242082070" y="0"/>
              </a:cxn>
              <a:cxn ang="0">
                <a:pos x="104685652" y="0"/>
              </a:cxn>
              <a:cxn ang="0">
                <a:pos x="104685652" y="318207033"/>
              </a:cxn>
              <a:cxn ang="0">
                <a:pos x="0" y="318207033"/>
              </a:cxn>
              <a:cxn ang="0">
                <a:pos x="176655447" y="530345055"/>
              </a:cxn>
              <a:cxn ang="0">
                <a:pos x="346767722" y="318207033"/>
              </a:cxn>
              <a:cxn ang="0">
                <a:pos x="242082070" y="318207033"/>
              </a:cxn>
            </a:cxnLst>
            <a:rect l="0" t="0" r="0" b="0"/>
            <a:pathLst>
              <a:path w="53" h="80">
                <a:moveTo>
                  <a:pt x="37" y="48"/>
                </a:moveTo>
                <a:lnTo>
                  <a:pt x="37" y="0"/>
                </a:lnTo>
                <a:lnTo>
                  <a:pt x="16" y="0"/>
                </a:lnTo>
                <a:lnTo>
                  <a:pt x="16" y="48"/>
                </a:lnTo>
                <a:lnTo>
                  <a:pt x="0" y="48"/>
                </a:lnTo>
                <a:lnTo>
                  <a:pt x="27" y="80"/>
                </a:lnTo>
                <a:lnTo>
                  <a:pt x="53" y="48"/>
                </a:lnTo>
                <a:lnTo>
                  <a:pt x="37" y="48"/>
                </a:lnTo>
                <a:close/>
              </a:path>
            </a:pathLst>
          </a:custGeom>
          <a:solidFill>
            <a:schemeClr val="bg1">
              <a:alpha val="100000"/>
            </a:schemeClr>
          </a:solidFill>
          <a:ln w="9525">
            <a:noFill/>
          </a:ln>
        </p:spPr>
        <p:txBody>
          <a:bodyPr/>
          <a:lstStyle/>
          <a:p>
            <a:endParaRPr lang="zh-CN" altLang="en-US"/>
          </a:p>
        </p:txBody>
      </p:sp>
      <p:sp>
        <p:nvSpPr>
          <p:cNvPr id="56376" name="Freeform 59"/>
          <p:cNvSpPr/>
          <p:nvPr/>
        </p:nvSpPr>
        <p:spPr>
          <a:xfrm>
            <a:off x="900113" y="2411413"/>
            <a:ext cx="325437" cy="300037"/>
          </a:xfrm>
          <a:custGeom>
            <a:avLst/>
            <a:gdLst/>
            <a:ahLst/>
            <a:cxnLst>
              <a:cxn ang="0">
                <a:pos x="651939998" y="0"/>
              </a:cxn>
              <a:cxn ang="0">
                <a:pos x="559746515" y="0"/>
              </a:cxn>
              <a:cxn ang="0">
                <a:pos x="559746515" y="65900434"/>
              </a:cxn>
              <a:cxn ang="0">
                <a:pos x="605843257" y="65900434"/>
              </a:cxn>
              <a:cxn ang="0">
                <a:pos x="763890326" y="415174275"/>
              </a:cxn>
              <a:cxn ang="0">
                <a:pos x="579503360" y="415174275"/>
              </a:cxn>
              <a:cxn ang="0">
                <a:pos x="507064158" y="520612919"/>
              </a:cxn>
              <a:cxn ang="0">
                <a:pos x="329262807" y="520612919"/>
              </a:cxn>
              <a:cxn ang="0">
                <a:pos x="263409220" y="415174275"/>
              </a:cxn>
              <a:cxn ang="0">
                <a:pos x="79022254" y="415174275"/>
              </a:cxn>
              <a:cxn ang="0">
                <a:pos x="230483708" y="65900434"/>
              </a:cxn>
              <a:cxn ang="0">
                <a:pos x="283166065" y="65900434"/>
              </a:cxn>
              <a:cxn ang="0">
                <a:pos x="283166065" y="0"/>
              </a:cxn>
              <a:cxn ang="0">
                <a:pos x="184386967" y="0"/>
              </a:cxn>
              <a:cxn ang="0">
                <a:pos x="0" y="415174275"/>
              </a:cxn>
              <a:cxn ang="0">
                <a:pos x="0" y="771036108"/>
              </a:cxn>
              <a:cxn ang="0">
                <a:pos x="836326965" y="771036108"/>
              </a:cxn>
              <a:cxn ang="0">
                <a:pos x="836326965" y="415174275"/>
              </a:cxn>
              <a:cxn ang="0">
                <a:pos x="651939998" y="0"/>
              </a:cxn>
            </a:cxnLst>
            <a:rect l="0" t="0" r="0" b="0"/>
            <a:pathLst>
              <a:path w="127" h="117">
                <a:moveTo>
                  <a:pt x="99" y="0"/>
                </a:moveTo>
                <a:lnTo>
                  <a:pt x="85" y="0"/>
                </a:lnTo>
                <a:lnTo>
                  <a:pt x="85" y="10"/>
                </a:lnTo>
                <a:lnTo>
                  <a:pt x="92" y="10"/>
                </a:lnTo>
                <a:lnTo>
                  <a:pt x="116" y="63"/>
                </a:lnTo>
                <a:lnTo>
                  <a:pt x="88" y="63"/>
                </a:lnTo>
                <a:lnTo>
                  <a:pt x="77" y="79"/>
                </a:lnTo>
                <a:lnTo>
                  <a:pt x="50" y="79"/>
                </a:lnTo>
                <a:lnTo>
                  <a:pt x="40" y="63"/>
                </a:lnTo>
                <a:lnTo>
                  <a:pt x="12" y="63"/>
                </a:lnTo>
                <a:lnTo>
                  <a:pt x="35" y="10"/>
                </a:lnTo>
                <a:lnTo>
                  <a:pt x="43" y="10"/>
                </a:lnTo>
                <a:lnTo>
                  <a:pt x="43" y="0"/>
                </a:lnTo>
                <a:lnTo>
                  <a:pt x="28" y="0"/>
                </a:lnTo>
                <a:lnTo>
                  <a:pt x="0" y="63"/>
                </a:lnTo>
                <a:lnTo>
                  <a:pt x="0" y="117"/>
                </a:lnTo>
                <a:lnTo>
                  <a:pt x="127" y="117"/>
                </a:lnTo>
                <a:lnTo>
                  <a:pt x="127" y="63"/>
                </a:lnTo>
                <a:lnTo>
                  <a:pt x="99" y="0"/>
                </a:lnTo>
                <a:close/>
              </a:path>
            </a:pathLst>
          </a:custGeom>
          <a:solidFill>
            <a:schemeClr val="bg1">
              <a:alpha val="100000"/>
            </a:schemeClr>
          </a:solidFill>
          <a:ln w="9525">
            <a:noFill/>
          </a:ln>
        </p:spPr>
        <p:txBody>
          <a:bodyPr/>
          <a:lstStyle/>
          <a:p>
            <a:endParaRPr lang="zh-CN" altLang="en-US"/>
          </a:p>
        </p:txBody>
      </p:sp>
      <p:sp>
        <p:nvSpPr>
          <p:cNvPr id="56377" name="Freeform 60"/>
          <p:cNvSpPr/>
          <p:nvPr/>
        </p:nvSpPr>
        <p:spPr>
          <a:xfrm>
            <a:off x="1593850" y="2447925"/>
            <a:ext cx="304800" cy="125413"/>
          </a:xfrm>
          <a:custGeom>
            <a:avLst/>
            <a:gdLst/>
            <a:ahLst/>
            <a:cxnLst>
              <a:cxn ang="0">
                <a:pos x="347806370" y="281997849"/>
              </a:cxn>
              <a:cxn ang="0">
                <a:pos x="695610466" y="0"/>
              </a:cxn>
              <a:cxn ang="0">
                <a:pos x="690419767" y="0"/>
              </a:cxn>
              <a:cxn ang="0">
                <a:pos x="5190699" y="0"/>
              </a:cxn>
              <a:cxn ang="0">
                <a:pos x="0" y="0"/>
              </a:cxn>
              <a:cxn ang="0">
                <a:pos x="347806370" y="281997849"/>
              </a:cxn>
            </a:cxnLst>
            <a:rect l="0" t="0" r="0" b="0"/>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solidFill>
            <a:schemeClr val="bg1">
              <a:alpha val="100000"/>
            </a:schemeClr>
          </a:solidFill>
          <a:ln w="9525">
            <a:noFill/>
          </a:ln>
        </p:spPr>
        <p:txBody>
          <a:bodyPr/>
          <a:lstStyle/>
          <a:p>
            <a:endParaRPr lang="zh-CN" altLang="en-US"/>
          </a:p>
        </p:txBody>
      </p:sp>
      <p:sp>
        <p:nvSpPr>
          <p:cNvPr id="56378" name="Freeform 61"/>
          <p:cNvSpPr/>
          <p:nvPr/>
        </p:nvSpPr>
        <p:spPr>
          <a:xfrm>
            <a:off x="1801813" y="2454275"/>
            <a:ext cx="107950" cy="198438"/>
          </a:xfrm>
          <a:custGeom>
            <a:avLst/>
            <a:gdLst/>
            <a:ahLst/>
            <a:cxnLst>
              <a:cxn ang="0">
                <a:pos x="242741318" y="10375798"/>
              </a:cxn>
              <a:cxn ang="0">
                <a:pos x="242741318" y="0"/>
              </a:cxn>
              <a:cxn ang="0">
                <a:pos x="0" y="207509126"/>
              </a:cxn>
              <a:cxn ang="0">
                <a:pos x="242741318" y="451334686"/>
              </a:cxn>
              <a:cxn ang="0">
                <a:pos x="242741318" y="446147927"/>
              </a:cxn>
              <a:cxn ang="0">
                <a:pos x="242741318" y="10375798"/>
              </a:cxn>
            </a:cxnLst>
            <a:rect l="0" t="0" r="0" b="0"/>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solidFill>
            <a:schemeClr val="bg1">
              <a:alpha val="100000"/>
            </a:schemeClr>
          </a:solidFill>
          <a:ln w="9525">
            <a:noFill/>
          </a:ln>
        </p:spPr>
        <p:txBody>
          <a:bodyPr/>
          <a:lstStyle/>
          <a:p>
            <a:endParaRPr lang="zh-CN" altLang="en-US"/>
          </a:p>
        </p:txBody>
      </p:sp>
      <p:sp>
        <p:nvSpPr>
          <p:cNvPr id="56379" name="Freeform 62"/>
          <p:cNvSpPr/>
          <p:nvPr/>
        </p:nvSpPr>
        <p:spPr>
          <a:xfrm>
            <a:off x="1582738" y="2454275"/>
            <a:ext cx="107950" cy="198438"/>
          </a:xfrm>
          <a:custGeom>
            <a:avLst/>
            <a:gdLst/>
            <a:ahLst/>
            <a:cxnLst>
              <a:cxn ang="0">
                <a:pos x="0" y="0"/>
              </a:cxn>
              <a:cxn ang="0">
                <a:pos x="0" y="10375798"/>
              </a:cxn>
              <a:cxn ang="0">
                <a:pos x="0" y="446147927"/>
              </a:cxn>
              <a:cxn ang="0">
                <a:pos x="0" y="451334686"/>
              </a:cxn>
              <a:cxn ang="0">
                <a:pos x="242741318" y="207509126"/>
              </a:cxn>
              <a:cxn ang="0">
                <a:pos x="0" y="0"/>
              </a:cxn>
            </a:cxnLst>
            <a:rect l="0" t="0" r="0" b="0"/>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solidFill>
            <a:schemeClr val="bg1">
              <a:alpha val="100000"/>
            </a:schemeClr>
          </a:solidFill>
          <a:ln w="9525">
            <a:noFill/>
          </a:ln>
        </p:spPr>
        <p:txBody>
          <a:bodyPr/>
          <a:lstStyle/>
          <a:p>
            <a:endParaRPr lang="zh-CN" altLang="en-US"/>
          </a:p>
        </p:txBody>
      </p:sp>
      <p:sp>
        <p:nvSpPr>
          <p:cNvPr id="56380" name="Freeform 63"/>
          <p:cNvSpPr/>
          <p:nvPr/>
        </p:nvSpPr>
        <p:spPr>
          <a:xfrm>
            <a:off x="1593850" y="2555875"/>
            <a:ext cx="304800" cy="109538"/>
          </a:xfrm>
          <a:custGeom>
            <a:avLst/>
            <a:gdLst/>
            <a:ahLst/>
            <a:cxnLst>
              <a:cxn ang="0">
                <a:pos x="446436466" y="0"/>
              </a:cxn>
              <a:cxn ang="0">
                <a:pos x="358187767" y="73547921"/>
              </a:cxn>
              <a:cxn ang="0">
                <a:pos x="347806370" y="78803463"/>
              </a:cxn>
              <a:cxn ang="0">
                <a:pos x="337422699" y="73547921"/>
              </a:cxn>
              <a:cxn ang="0">
                <a:pos x="249174000" y="0"/>
              </a:cxn>
              <a:cxn ang="0">
                <a:pos x="0" y="252167886"/>
              </a:cxn>
              <a:cxn ang="0">
                <a:pos x="5190699" y="252167886"/>
              </a:cxn>
              <a:cxn ang="0">
                <a:pos x="690419767" y="252167886"/>
              </a:cxn>
              <a:cxn ang="0">
                <a:pos x="695610466" y="252167886"/>
              </a:cxn>
              <a:cxn ang="0">
                <a:pos x="446436466" y="0"/>
              </a:cxn>
            </a:cxnLst>
            <a:rect l="0" t="0" r="0" b="0"/>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solidFill>
            <a:schemeClr val="bg1">
              <a:alpha val="100000"/>
            </a:schemeClr>
          </a:solidFill>
          <a:ln w="9525">
            <a:noFill/>
          </a:ln>
        </p:spPr>
        <p:txBody>
          <a:bodyPr/>
          <a:lstStyle/>
          <a:p>
            <a:endParaRPr lang="zh-CN" altLang="en-US"/>
          </a:p>
        </p:txBody>
      </p:sp>
      <p:sp>
        <p:nvSpPr>
          <p:cNvPr id="56381" name="Freeform 64"/>
          <p:cNvSpPr>
            <a:spLocks noEditPoints="1"/>
          </p:cNvSpPr>
          <p:nvPr/>
        </p:nvSpPr>
        <p:spPr>
          <a:xfrm>
            <a:off x="2297113" y="2408238"/>
            <a:ext cx="298450" cy="298450"/>
          </a:xfrm>
          <a:custGeom>
            <a:avLst/>
            <a:gdLst/>
            <a:ahLst/>
            <a:cxnLst>
              <a:cxn ang="0">
                <a:pos x="637676016" y="373265264"/>
              </a:cxn>
              <a:cxn ang="0">
                <a:pos x="264401639" y="0"/>
              </a:cxn>
              <a:cxn ang="0">
                <a:pos x="0" y="0"/>
              </a:cxn>
              <a:cxn ang="0">
                <a:pos x="0" y="264397083"/>
              </a:cxn>
              <a:cxn ang="0">
                <a:pos x="373274377" y="637662347"/>
              </a:cxn>
              <a:cxn ang="0">
                <a:pos x="461408256" y="637662347"/>
              </a:cxn>
              <a:cxn ang="0">
                <a:pos x="637676016" y="461396865"/>
              </a:cxn>
              <a:cxn ang="0">
                <a:pos x="637676016" y="373265264"/>
              </a:cxn>
              <a:cxn ang="0">
                <a:pos x="176267760" y="176263203"/>
              </a:cxn>
              <a:cxn ang="0">
                <a:pos x="88133880" y="176263203"/>
              </a:cxn>
              <a:cxn ang="0">
                <a:pos x="88133880" y="88131602"/>
              </a:cxn>
              <a:cxn ang="0">
                <a:pos x="176267760" y="88131602"/>
              </a:cxn>
              <a:cxn ang="0">
                <a:pos x="176267760" y="176263203"/>
              </a:cxn>
            </a:cxnLst>
            <a:rect l="0" t="0" r="0" b="0"/>
            <a:pathLst>
              <a:path w="131" h="131">
                <a:moveTo>
                  <a:pt x="123" y="72"/>
                </a:moveTo>
                <a:cubicBezTo>
                  <a:pt x="114" y="63"/>
                  <a:pt x="51" y="0"/>
                  <a:pt x="51" y="0"/>
                </a:cubicBezTo>
                <a:cubicBezTo>
                  <a:pt x="0" y="0"/>
                  <a:pt x="0" y="0"/>
                  <a:pt x="0" y="0"/>
                </a:cubicBezTo>
                <a:cubicBezTo>
                  <a:pt x="0" y="51"/>
                  <a:pt x="0" y="51"/>
                  <a:pt x="0" y="51"/>
                </a:cubicBezTo>
                <a:cubicBezTo>
                  <a:pt x="72" y="123"/>
                  <a:pt x="72" y="123"/>
                  <a:pt x="72" y="123"/>
                </a:cubicBezTo>
                <a:cubicBezTo>
                  <a:pt x="72" y="123"/>
                  <a:pt x="80" y="131"/>
                  <a:pt x="89" y="123"/>
                </a:cubicBezTo>
                <a:cubicBezTo>
                  <a:pt x="123" y="89"/>
                  <a:pt x="123" y="89"/>
                  <a:pt x="123" y="89"/>
                </a:cubicBezTo>
                <a:cubicBezTo>
                  <a:pt x="123" y="89"/>
                  <a:pt x="131" y="80"/>
                  <a:pt x="123" y="72"/>
                </a:cubicBezTo>
                <a:moveTo>
                  <a:pt x="34" y="34"/>
                </a:moveTo>
                <a:cubicBezTo>
                  <a:pt x="29" y="38"/>
                  <a:pt x="21" y="38"/>
                  <a:pt x="17" y="34"/>
                </a:cubicBezTo>
                <a:cubicBezTo>
                  <a:pt x="12" y="29"/>
                  <a:pt x="12" y="21"/>
                  <a:pt x="17" y="17"/>
                </a:cubicBezTo>
                <a:cubicBezTo>
                  <a:pt x="21" y="12"/>
                  <a:pt x="29" y="12"/>
                  <a:pt x="34" y="17"/>
                </a:cubicBezTo>
                <a:cubicBezTo>
                  <a:pt x="38" y="21"/>
                  <a:pt x="38" y="29"/>
                  <a:pt x="34" y="34"/>
                </a:cubicBezTo>
              </a:path>
            </a:pathLst>
          </a:custGeom>
          <a:solidFill>
            <a:schemeClr val="bg1">
              <a:alpha val="100000"/>
            </a:schemeClr>
          </a:solidFill>
          <a:ln w="9525">
            <a:noFill/>
          </a:ln>
        </p:spPr>
        <p:txBody>
          <a:bodyPr/>
          <a:lstStyle/>
          <a:p>
            <a:endParaRPr lang="zh-CN" altLang="en-US"/>
          </a:p>
        </p:txBody>
      </p:sp>
      <p:sp>
        <p:nvSpPr>
          <p:cNvPr id="56382" name="Oval 65"/>
          <p:cNvSpPr/>
          <p:nvPr/>
        </p:nvSpPr>
        <p:spPr>
          <a:xfrm>
            <a:off x="3032125" y="2524125"/>
            <a:ext cx="53975" cy="539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83" name="Freeform 66"/>
          <p:cNvSpPr>
            <a:spLocks noEditPoints="1"/>
          </p:cNvSpPr>
          <p:nvPr/>
        </p:nvSpPr>
        <p:spPr>
          <a:xfrm>
            <a:off x="2897188" y="2441575"/>
            <a:ext cx="325437" cy="219075"/>
          </a:xfrm>
          <a:custGeom>
            <a:avLst/>
            <a:gdLst/>
            <a:ahLst/>
            <a:cxnLst>
              <a:cxn ang="0">
                <a:pos x="368796960" y="0"/>
              </a:cxn>
              <a:cxn ang="0">
                <a:pos x="0" y="249234325"/>
              </a:cxn>
              <a:cxn ang="0">
                <a:pos x="368796960" y="498468650"/>
              </a:cxn>
              <a:cxn ang="0">
                <a:pos x="737593921" y="249234325"/>
              </a:cxn>
              <a:cxn ang="0">
                <a:pos x="368796960" y="0"/>
              </a:cxn>
              <a:cxn ang="0">
                <a:pos x="368796960" y="405005778"/>
              </a:cxn>
              <a:cxn ang="0">
                <a:pos x="215131937" y="249234325"/>
              </a:cxn>
              <a:cxn ang="0">
                <a:pos x="368796960" y="93462872"/>
              </a:cxn>
              <a:cxn ang="0">
                <a:pos x="522461984" y="249234325"/>
              </a:cxn>
              <a:cxn ang="0">
                <a:pos x="368796960" y="405005778"/>
              </a:cxn>
            </a:cxnLst>
            <a:rect l="0" t="0" r="0" b="0"/>
            <a:pathLst>
              <a:path w="144" h="96">
                <a:moveTo>
                  <a:pt x="72" y="0"/>
                </a:moveTo>
                <a:cubicBezTo>
                  <a:pt x="32" y="0"/>
                  <a:pt x="0" y="48"/>
                  <a:pt x="0" y="48"/>
                </a:cubicBezTo>
                <a:cubicBezTo>
                  <a:pt x="0" y="48"/>
                  <a:pt x="32" y="96"/>
                  <a:pt x="72" y="96"/>
                </a:cubicBezTo>
                <a:cubicBezTo>
                  <a:pt x="112" y="96"/>
                  <a:pt x="144" y="48"/>
                  <a:pt x="144" y="48"/>
                </a:cubicBezTo>
                <a:cubicBezTo>
                  <a:pt x="144" y="48"/>
                  <a:pt x="112" y="0"/>
                  <a:pt x="72" y="0"/>
                </a:cubicBezTo>
                <a:moveTo>
                  <a:pt x="72" y="78"/>
                </a:moveTo>
                <a:cubicBezTo>
                  <a:pt x="55" y="78"/>
                  <a:pt x="42" y="65"/>
                  <a:pt x="42" y="48"/>
                </a:cubicBezTo>
                <a:cubicBezTo>
                  <a:pt x="42" y="31"/>
                  <a:pt x="55" y="18"/>
                  <a:pt x="72" y="18"/>
                </a:cubicBezTo>
                <a:cubicBezTo>
                  <a:pt x="89" y="18"/>
                  <a:pt x="102" y="31"/>
                  <a:pt x="102" y="48"/>
                </a:cubicBezTo>
                <a:cubicBezTo>
                  <a:pt x="102" y="65"/>
                  <a:pt x="89" y="78"/>
                  <a:pt x="72" y="78"/>
                </a:cubicBezTo>
              </a:path>
            </a:pathLst>
          </a:custGeom>
          <a:solidFill>
            <a:schemeClr val="bg1">
              <a:alpha val="100000"/>
            </a:schemeClr>
          </a:solidFill>
          <a:ln w="9525">
            <a:noFill/>
          </a:ln>
        </p:spPr>
        <p:txBody>
          <a:bodyPr/>
          <a:lstStyle/>
          <a:p>
            <a:endParaRPr lang="zh-CN" altLang="en-US"/>
          </a:p>
        </p:txBody>
      </p:sp>
      <p:sp>
        <p:nvSpPr>
          <p:cNvPr id="56384" name="Oval 67"/>
          <p:cNvSpPr/>
          <p:nvPr/>
        </p:nvSpPr>
        <p:spPr>
          <a:xfrm>
            <a:off x="3606800" y="2514600"/>
            <a:ext cx="53975" cy="5556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85" name="Freeform 68"/>
          <p:cNvSpPr>
            <a:spLocks noEditPoints="1"/>
          </p:cNvSpPr>
          <p:nvPr/>
        </p:nvSpPr>
        <p:spPr>
          <a:xfrm>
            <a:off x="3524250" y="2435225"/>
            <a:ext cx="219075" cy="217488"/>
          </a:xfrm>
          <a:custGeom>
            <a:avLst/>
            <a:gdLst/>
            <a:ahLst/>
            <a:cxnLst>
              <a:cxn ang="0">
                <a:pos x="249243453" y="92785818"/>
              </a:cxn>
              <a:cxn ang="0">
                <a:pos x="405019470" y="247428848"/>
              </a:cxn>
              <a:cxn ang="0">
                <a:pos x="249243453" y="402071878"/>
              </a:cxn>
              <a:cxn ang="0">
                <a:pos x="93465154" y="247428848"/>
              </a:cxn>
              <a:cxn ang="0">
                <a:pos x="249243453" y="92785818"/>
              </a:cxn>
              <a:cxn ang="0">
                <a:pos x="249243453" y="0"/>
              </a:cxn>
              <a:cxn ang="0">
                <a:pos x="0" y="247428848"/>
              </a:cxn>
              <a:cxn ang="0">
                <a:pos x="249243453" y="494857696"/>
              </a:cxn>
              <a:cxn ang="0">
                <a:pos x="498484624" y="247428848"/>
              </a:cxn>
              <a:cxn ang="0">
                <a:pos x="249243453" y="0"/>
              </a:cxn>
            </a:cxnLst>
            <a:rect l="0" t="0" r="0" b="0"/>
            <a:pathLst>
              <a:path w="96" h="96">
                <a:moveTo>
                  <a:pt x="48" y="18"/>
                </a:moveTo>
                <a:cubicBezTo>
                  <a:pt x="65" y="18"/>
                  <a:pt x="78" y="31"/>
                  <a:pt x="78" y="48"/>
                </a:cubicBezTo>
                <a:cubicBezTo>
                  <a:pt x="78" y="65"/>
                  <a:pt x="65" y="78"/>
                  <a:pt x="48" y="78"/>
                </a:cubicBezTo>
                <a:cubicBezTo>
                  <a:pt x="31" y="78"/>
                  <a:pt x="18" y="65"/>
                  <a:pt x="18" y="48"/>
                </a:cubicBezTo>
                <a:cubicBezTo>
                  <a:pt x="18" y="31"/>
                  <a:pt x="31" y="18"/>
                  <a:pt x="48" y="18"/>
                </a:cubicBezTo>
                <a:moveTo>
                  <a:pt x="48" y="0"/>
                </a:moveTo>
                <a:cubicBezTo>
                  <a:pt x="21" y="0"/>
                  <a:pt x="0" y="21"/>
                  <a:pt x="0" y="48"/>
                </a:cubicBezTo>
                <a:cubicBezTo>
                  <a:pt x="0" y="75"/>
                  <a:pt x="21" y="96"/>
                  <a:pt x="48" y="96"/>
                </a:cubicBezTo>
                <a:cubicBezTo>
                  <a:pt x="75" y="96"/>
                  <a:pt x="96" y="75"/>
                  <a:pt x="96" y="48"/>
                </a:cubicBezTo>
                <a:cubicBezTo>
                  <a:pt x="96" y="21"/>
                  <a:pt x="75" y="0"/>
                  <a:pt x="48" y="0"/>
                </a:cubicBezTo>
              </a:path>
            </a:pathLst>
          </a:custGeom>
          <a:solidFill>
            <a:schemeClr val="bg1">
              <a:alpha val="100000"/>
            </a:schemeClr>
          </a:solidFill>
          <a:ln w="9525">
            <a:noFill/>
          </a:ln>
        </p:spPr>
        <p:txBody>
          <a:bodyPr/>
          <a:lstStyle/>
          <a:p>
            <a:endParaRPr lang="zh-CN" altLang="en-US"/>
          </a:p>
        </p:txBody>
      </p:sp>
      <p:sp>
        <p:nvSpPr>
          <p:cNvPr id="56386" name="Freeform 69"/>
          <p:cNvSpPr>
            <a:spLocks noEditPoints="1"/>
          </p:cNvSpPr>
          <p:nvPr/>
        </p:nvSpPr>
        <p:spPr>
          <a:xfrm>
            <a:off x="3443288" y="2352675"/>
            <a:ext cx="382587" cy="379413"/>
          </a:xfrm>
          <a:custGeom>
            <a:avLst/>
            <a:gdLst/>
            <a:ahLst/>
            <a:cxnLst>
              <a:cxn ang="0">
                <a:pos x="436001155" y="92030237"/>
              </a:cxn>
              <a:cxn ang="0">
                <a:pos x="778571377" y="429470673"/>
              </a:cxn>
              <a:cxn ang="0">
                <a:pos x="436001155" y="766911110"/>
              </a:cxn>
              <a:cxn ang="0">
                <a:pos x="93428656" y="429470673"/>
              </a:cxn>
              <a:cxn ang="0">
                <a:pos x="436001155" y="92030237"/>
              </a:cxn>
              <a:cxn ang="0">
                <a:pos x="436001155" y="0"/>
              </a:cxn>
              <a:cxn ang="0">
                <a:pos x="0" y="429470673"/>
              </a:cxn>
              <a:cxn ang="0">
                <a:pos x="436001155" y="858941347"/>
              </a:cxn>
              <a:cxn ang="0">
                <a:pos x="872000033" y="429470673"/>
              </a:cxn>
              <a:cxn ang="0">
                <a:pos x="436001155" y="0"/>
              </a:cxn>
            </a:cxnLst>
            <a:rect l="0" t="0" r="0" b="0"/>
            <a:pathLst>
              <a:path w="168" h="168">
                <a:moveTo>
                  <a:pt x="84" y="18"/>
                </a:moveTo>
                <a:cubicBezTo>
                  <a:pt x="120" y="18"/>
                  <a:pt x="150" y="48"/>
                  <a:pt x="150" y="84"/>
                </a:cubicBezTo>
                <a:cubicBezTo>
                  <a:pt x="150" y="120"/>
                  <a:pt x="120" y="150"/>
                  <a:pt x="84" y="150"/>
                </a:cubicBezTo>
                <a:cubicBezTo>
                  <a:pt x="48" y="150"/>
                  <a:pt x="18" y="120"/>
                  <a:pt x="18" y="84"/>
                </a:cubicBezTo>
                <a:cubicBezTo>
                  <a:pt x="18" y="48"/>
                  <a:pt x="48" y="18"/>
                  <a:pt x="84" y="18"/>
                </a:cubicBezTo>
                <a:moveTo>
                  <a:pt x="84" y="0"/>
                </a:moveTo>
                <a:cubicBezTo>
                  <a:pt x="38" y="0"/>
                  <a:pt x="0" y="38"/>
                  <a:pt x="0" y="84"/>
                </a:cubicBezTo>
                <a:cubicBezTo>
                  <a:pt x="0" y="130"/>
                  <a:pt x="38" y="168"/>
                  <a:pt x="84" y="168"/>
                </a:cubicBezTo>
                <a:cubicBezTo>
                  <a:pt x="130" y="168"/>
                  <a:pt x="168" y="130"/>
                  <a:pt x="168" y="84"/>
                </a:cubicBezTo>
                <a:cubicBezTo>
                  <a:pt x="168" y="38"/>
                  <a:pt x="130" y="0"/>
                  <a:pt x="84" y="0"/>
                </a:cubicBezTo>
              </a:path>
            </a:pathLst>
          </a:custGeom>
          <a:solidFill>
            <a:schemeClr val="bg1">
              <a:alpha val="100000"/>
            </a:schemeClr>
          </a:solidFill>
          <a:ln w="9525">
            <a:noFill/>
          </a:ln>
        </p:spPr>
        <p:txBody>
          <a:bodyPr/>
          <a:lstStyle/>
          <a:p>
            <a:endParaRPr lang="zh-CN" altLang="en-US"/>
          </a:p>
        </p:txBody>
      </p:sp>
      <p:sp>
        <p:nvSpPr>
          <p:cNvPr id="56387" name="Freeform 70"/>
          <p:cNvSpPr/>
          <p:nvPr/>
        </p:nvSpPr>
        <p:spPr>
          <a:xfrm>
            <a:off x="4121150" y="2374900"/>
            <a:ext cx="354013" cy="336550"/>
          </a:xfrm>
          <a:custGeom>
            <a:avLst/>
            <a:gdLst/>
            <a:ahLst/>
            <a:cxnLst>
              <a:cxn ang="0">
                <a:pos x="454883617" y="0"/>
              </a:cxn>
              <a:cxn ang="0">
                <a:pos x="566956950" y="316896508"/>
              </a:cxn>
              <a:cxn ang="0">
                <a:pos x="909767234" y="323499053"/>
              </a:cxn>
              <a:cxn ang="0">
                <a:pos x="632880327" y="534765105"/>
              </a:cxn>
              <a:cxn ang="0">
                <a:pos x="731770524" y="864866704"/>
              </a:cxn>
              <a:cxn ang="0">
                <a:pos x="454883617" y="666805744"/>
              </a:cxn>
              <a:cxn ang="0">
                <a:pos x="171406425" y="864866704"/>
              </a:cxn>
              <a:cxn ang="0">
                <a:pos x="270294056" y="534765105"/>
              </a:cxn>
              <a:cxn ang="0">
                <a:pos x="0" y="323499053"/>
              </a:cxn>
              <a:cxn ang="0">
                <a:pos x="342810284" y="316896508"/>
              </a:cxn>
              <a:cxn ang="0">
                <a:pos x="454883617" y="0"/>
              </a:cxn>
            </a:cxnLst>
            <a:rect l="0" t="0" r="0" b="0"/>
            <a:pathLst>
              <a:path w="138" h="131">
                <a:moveTo>
                  <a:pt x="69" y="0"/>
                </a:moveTo>
                <a:lnTo>
                  <a:pt x="86" y="48"/>
                </a:lnTo>
                <a:lnTo>
                  <a:pt x="138" y="49"/>
                </a:lnTo>
                <a:lnTo>
                  <a:pt x="96" y="81"/>
                </a:lnTo>
                <a:lnTo>
                  <a:pt x="111" y="131"/>
                </a:lnTo>
                <a:lnTo>
                  <a:pt x="69" y="101"/>
                </a:lnTo>
                <a:lnTo>
                  <a:pt x="26" y="131"/>
                </a:lnTo>
                <a:lnTo>
                  <a:pt x="41" y="81"/>
                </a:lnTo>
                <a:lnTo>
                  <a:pt x="0" y="49"/>
                </a:lnTo>
                <a:lnTo>
                  <a:pt x="52" y="48"/>
                </a:lnTo>
                <a:lnTo>
                  <a:pt x="69" y="0"/>
                </a:lnTo>
                <a:close/>
              </a:path>
            </a:pathLst>
          </a:custGeom>
          <a:solidFill>
            <a:schemeClr val="bg1">
              <a:alpha val="100000"/>
            </a:schemeClr>
          </a:solidFill>
          <a:ln w="9525">
            <a:noFill/>
          </a:ln>
        </p:spPr>
        <p:txBody>
          <a:bodyPr/>
          <a:lstStyle/>
          <a:p>
            <a:endParaRPr lang="zh-CN" altLang="en-US"/>
          </a:p>
        </p:txBody>
      </p:sp>
      <p:sp>
        <p:nvSpPr>
          <p:cNvPr id="56388" name="Oval 71"/>
          <p:cNvSpPr/>
          <p:nvPr/>
        </p:nvSpPr>
        <p:spPr>
          <a:xfrm>
            <a:off x="4899025" y="2601913"/>
            <a:ext cx="65088" cy="635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89" name="Freeform 72"/>
          <p:cNvSpPr>
            <a:spLocks noEditPoints="1"/>
          </p:cNvSpPr>
          <p:nvPr/>
        </p:nvSpPr>
        <p:spPr>
          <a:xfrm>
            <a:off x="4822825" y="2360613"/>
            <a:ext cx="217488" cy="382587"/>
          </a:xfrm>
          <a:custGeom>
            <a:avLst/>
            <a:gdLst/>
            <a:ahLst/>
            <a:cxnLst>
              <a:cxn ang="0">
                <a:pos x="433014077" y="0"/>
              </a:cxn>
              <a:cxn ang="0">
                <a:pos x="61859478" y="0"/>
              </a:cxn>
              <a:cxn ang="0">
                <a:pos x="0" y="62284253"/>
              </a:cxn>
              <a:cxn ang="0">
                <a:pos x="0" y="809697562"/>
              </a:cxn>
              <a:cxn ang="0">
                <a:pos x="61859478" y="871981815"/>
              </a:cxn>
              <a:cxn ang="0">
                <a:pos x="433014077" y="871981815"/>
              </a:cxn>
              <a:cxn ang="0">
                <a:pos x="494873555" y="809697562"/>
              </a:cxn>
              <a:cxn ang="0">
                <a:pos x="494873555" y="62284253"/>
              </a:cxn>
              <a:cxn ang="0">
                <a:pos x="433014077" y="0"/>
              </a:cxn>
              <a:cxn ang="0">
                <a:pos x="247437910" y="809697562"/>
              </a:cxn>
              <a:cxn ang="0">
                <a:pos x="61859478" y="622844804"/>
              </a:cxn>
              <a:cxn ang="0">
                <a:pos x="247437910" y="435992046"/>
              </a:cxn>
              <a:cxn ang="0">
                <a:pos x="433014077" y="622844804"/>
              </a:cxn>
              <a:cxn ang="0">
                <a:pos x="247437910" y="809697562"/>
              </a:cxn>
              <a:cxn ang="0">
                <a:pos x="433014077" y="332183440"/>
              </a:cxn>
              <a:cxn ang="0">
                <a:pos x="391775181" y="373705516"/>
              </a:cxn>
              <a:cxn ang="0">
                <a:pos x="103098374" y="373705516"/>
              </a:cxn>
              <a:cxn ang="0">
                <a:pos x="61859478" y="332183440"/>
              </a:cxn>
              <a:cxn ang="0">
                <a:pos x="61859478" y="103806329"/>
              </a:cxn>
              <a:cxn ang="0">
                <a:pos x="103098374" y="62284253"/>
              </a:cxn>
              <a:cxn ang="0">
                <a:pos x="391775181" y="62284253"/>
              </a:cxn>
              <a:cxn ang="0">
                <a:pos x="433014077" y="103806329"/>
              </a:cxn>
              <a:cxn ang="0">
                <a:pos x="433014077" y="332183440"/>
              </a:cxn>
            </a:cxnLst>
            <a:rect l="0" t="0" r="0" b="0"/>
            <a:pathLst>
              <a:path w="96" h="168">
                <a:moveTo>
                  <a:pt x="84" y="0"/>
                </a:moveTo>
                <a:cubicBezTo>
                  <a:pt x="12" y="0"/>
                  <a:pt x="12" y="0"/>
                  <a:pt x="12" y="0"/>
                </a:cubicBezTo>
                <a:cubicBezTo>
                  <a:pt x="5" y="0"/>
                  <a:pt x="0" y="5"/>
                  <a:pt x="0" y="12"/>
                </a:cubicBezTo>
                <a:cubicBezTo>
                  <a:pt x="0" y="156"/>
                  <a:pt x="0" y="156"/>
                  <a:pt x="0" y="156"/>
                </a:cubicBezTo>
                <a:cubicBezTo>
                  <a:pt x="0" y="163"/>
                  <a:pt x="5" y="168"/>
                  <a:pt x="12" y="168"/>
                </a:cubicBezTo>
                <a:cubicBezTo>
                  <a:pt x="84" y="168"/>
                  <a:pt x="84" y="168"/>
                  <a:pt x="84" y="168"/>
                </a:cubicBezTo>
                <a:cubicBezTo>
                  <a:pt x="91" y="168"/>
                  <a:pt x="96" y="163"/>
                  <a:pt x="96" y="156"/>
                </a:cubicBezTo>
                <a:cubicBezTo>
                  <a:pt x="96" y="12"/>
                  <a:pt x="96" y="12"/>
                  <a:pt x="96" y="12"/>
                </a:cubicBezTo>
                <a:cubicBezTo>
                  <a:pt x="96" y="5"/>
                  <a:pt x="91" y="0"/>
                  <a:pt x="84" y="0"/>
                </a:cubicBezTo>
                <a:moveTo>
                  <a:pt x="48" y="156"/>
                </a:moveTo>
                <a:cubicBezTo>
                  <a:pt x="28" y="156"/>
                  <a:pt x="12" y="140"/>
                  <a:pt x="12" y="120"/>
                </a:cubicBezTo>
                <a:cubicBezTo>
                  <a:pt x="12" y="100"/>
                  <a:pt x="28" y="84"/>
                  <a:pt x="48" y="84"/>
                </a:cubicBezTo>
                <a:cubicBezTo>
                  <a:pt x="68" y="84"/>
                  <a:pt x="84" y="100"/>
                  <a:pt x="84" y="120"/>
                </a:cubicBezTo>
                <a:cubicBezTo>
                  <a:pt x="84" y="140"/>
                  <a:pt x="68" y="156"/>
                  <a:pt x="48" y="156"/>
                </a:cubicBezTo>
                <a:moveTo>
                  <a:pt x="84" y="64"/>
                </a:moveTo>
                <a:cubicBezTo>
                  <a:pt x="84" y="68"/>
                  <a:pt x="80" y="72"/>
                  <a:pt x="76" y="72"/>
                </a:cubicBezTo>
                <a:cubicBezTo>
                  <a:pt x="20" y="72"/>
                  <a:pt x="20" y="72"/>
                  <a:pt x="20" y="72"/>
                </a:cubicBezTo>
                <a:cubicBezTo>
                  <a:pt x="16" y="72"/>
                  <a:pt x="12" y="68"/>
                  <a:pt x="12" y="64"/>
                </a:cubicBezTo>
                <a:cubicBezTo>
                  <a:pt x="12" y="20"/>
                  <a:pt x="12" y="20"/>
                  <a:pt x="12" y="20"/>
                </a:cubicBezTo>
                <a:cubicBezTo>
                  <a:pt x="12" y="16"/>
                  <a:pt x="16" y="12"/>
                  <a:pt x="20" y="12"/>
                </a:cubicBezTo>
                <a:cubicBezTo>
                  <a:pt x="76" y="12"/>
                  <a:pt x="76" y="12"/>
                  <a:pt x="76" y="12"/>
                </a:cubicBezTo>
                <a:cubicBezTo>
                  <a:pt x="80" y="12"/>
                  <a:pt x="84" y="16"/>
                  <a:pt x="84" y="20"/>
                </a:cubicBezTo>
                <a:lnTo>
                  <a:pt x="84" y="64"/>
                </a:lnTo>
                <a:close/>
              </a:path>
            </a:pathLst>
          </a:custGeom>
          <a:solidFill>
            <a:schemeClr val="bg1">
              <a:alpha val="100000"/>
            </a:schemeClr>
          </a:solidFill>
          <a:ln w="9525">
            <a:noFill/>
          </a:ln>
        </p:spPr>
        <p:txBody>
          <a:bodyPr/>
          <a:lstStyle/>
          <a:p>
            <a:endParaRPr lang="zh-CN" altLang="en-US"/>
          </a:p>
        </p:txBody>
      </p:sp>
      <p:sp>
        <p:nvSpPr>
          <p:cNvPr id="56390" name="Freeform 73"/>
          <p:cNvSpPr>
            <a:spLocks noEditPoints="1"/>
          </p:cNvSpPr>
          <p:nvPr/>
        </p:nvSpPr>
        <p:spPr>
          <a:xfrm>
            <a:off x="5459413" y="2346325"/>
            <a:ext cx="219075" cy="409575"/>
          </a:xfrm>
          <a:custGeom>
            <a:avLst/>
            <a:gdLst/>
            <a:ahLst/>
            <a:cxnLst>
              <a:cxn ang="0">
                <a:pos x="420596616" y="0"/>
              </a:cxn>
              <a:cxn ang="0">
                <a:pos x="77888009" y="0"/>
              </a:cxn>
              <a:cxn ang="0">
                <a:pos x="0" y="77477938"/>
              </a:cxn>
              <a:cxn ang="0">
                <a:pos x="0" y="852257313"/>
              </a:cxn>
              <a:cxn ang="0">
                <a:pos x="77888009" y="929735250"/>
              </a:cxn>
              <a:cxn ang="0">
                <a:pos x="420596616" y="929735250"/>
              </a:cxn>
              <a:cxn ang="0">
                <a:pos x="498484624" y="852257313"/>
              </a:cxn>
              <a:cxn ang="0">
                <a:pos x="498484624" y="77477938"/>
              </a:cxn>
              <a:cxn ang="0">
                <a:pos x="420596616" y="0"/>
              </a:cxn>
              <a:cxn ang="0">
                <a:pos x="202509735" y="61982350"/>
              </a:cxn>
              <a:cxn ang="0">
                <a:pos x="295974889" y="61982350"/>
              </a:cxn>
              <a:cxn ang="0">
                <a:pos x="311552034" y="77477938"/>
              </a:cxn>
              <a:cxn ang="0">
                <a:pos x="295974889" y="92973525"/>
              </a:cxn>
              <a:cxn ang="0">
                <a:pos x="202509735" y="92973525"/>
              </a:cxn>
              <a:cxn ang="0">
                <a:pos x="186932590" y="77477938"/>
              </a:cxn>
              <a:cxn ang="0">
                <a:pos x="202509735" y="61982350"/>
              </a:cxn>
              <a:cxn ang="0">
                <a:pos x="249243453" y="898744075"/>
              </a:cxn>
              <a:cxn ang="0">
                <a:pos x="202509735" y="852257313"/>
              </a:cxn>
              <a:cxn ang="0">
                <a:pos x="249243453" y="805770550"/>
              </a:cxn>
              <a:cxn ang="0">
                <a:pos x="295974889" y="852257313"/>
              </a:cxn>
              <a:cxn ang="0">
                <a:pos x="249243453" y="898744075"/>
              </a:cxn>
              <a:cxn ang="0">
                <a:pos x="467330334" y="774779375"/>
              </a:cxn>
              <a:cxn ang="0">
                <a:pos x="31154291" y="774779375"/>
              </a:cxn>
              <a:cxn ang="0">
                <a:pos x="31154291" y="154955875"/>
              </a:cxn>
              <a:cxn ang="0">
                <a:pos x="467330334" y="154955875"/>
              </a:cxn>
              <a:cxn ang="0">
                <a:pos x="467330334" y="774779375"/>
              </a:cxn>
            </a:cxnLst>
            <a:rect l="0" t="0" r="0" b="0"/>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alpha val="100000"/>
            </a:schemeClr>
          </a:solidFill>
          <a:ln w="9525">
            <a:noFill/>
          </a:ln>
        </p:spPr>
        <p:txBody>
          <a:bodyPr/>
          <a:lstStyle/>
          <a:p>
            <a:endParaRPr lang="zh-CN" altLang="en-US"/>
          </a:p>
        </p:txBody>
      </p:sp>
      <p:sp>
        <p:nvSpPr>
          <p:cNvPr id="56391" name="Rectangle 74"/>
          <p:cNvSpPr/>
          <p:nvPr/>
        </p:nvSpPr>
        <p:spPr>
          <a:xfrm>
            <a:off x="947738" y="3084513"/>
            <a:ext cx="247650"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92" name="Rectangle 75"/>
          <p:cNvSpPr/>
          <p:nvPr/>
        </p:nvSpPr>
        <p:spPr>
          <a:xfrm>
            <a:off x="947738" y="3084513"/>
            <a:ext cx="247650"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93" name="Rectangle 76"/>
          <p:cNvSpPr/>
          <p:nvPr/>
        </p:nvSpPr>
        <p:spPr>
          <a:xfrm>
            <a:off x="947738" y="3084513"/>
            <a:ext cx="247650"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94" name="Rectangle 77"/>
          <p:cNvSpPr/>
          <p:nvPr/>
        </p:nvSpPr>
        <p:spPr>
          <a:xfrm>
            <a:off x="947738" y="3084513"/>
            <a:ext cx="247650"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395" name="Freeform 78"/>
          <p:cNvSpPr>
            <a:spLocks noEditPoints="1"/>
          </p:cNvSpPr>
          <p:nvPr/>
        </p:nvSpPr>
        <p:spPr>
          <a:xfrm>
            <a:off x="909638" y="3043238"/>
            <a:ext cx="327025" cy="273050"/>
          </a:xfrm>
          <a:custGeom>
            <a:avLst/>
            <a:gdLst/>
            <a:ahLst/>
            <a:cxnLst>
              <a:cxn ang="0">
                <a:pos x="679426232" y="0"/>
              </a:cxn>
              <a:cxn ang="0">
                <a:pos x="61766847" y="0"/>
              </a:cxn>
              <a:cxn ang="0">
                <a:pos x="0" y="61982350"/>
              </a:cxn>
              <a:cxn ang="0">
                <a:pos x="0" y="402883000"/>
              </a:cxn>
              <a:cxn ang="0">
                <a:pos x="61766847" y="464865350"/>
              </a:cxn>
              <a:cxn ang="0">
                <a:pos x="308829692" y="464865350"/>
              </a:cxn>
              <a:cxn ang="0">
                <a:pos x="308829692" y="588830050"/>
              </a:cxn>
              <a:cxn ang="0">
                <a:pos x="277948540" y="588830050"/>
              </a:cxn>
              <a:cxn ang="0">
                <a:pos x="247065116" y="619821225"/>
              </a:cxn>
              <a:cxn ang="0">
                <a:pos x="494127962" y="619821225"/>
              </a:cxn>
              <a:cxn ang="0">
                <a:pos x="463246810" y="588830050"/>
              </a:cxn>
              <a:cxn ang="0">
                <a:pos x="432363386" y="588830050"/>
              </a:cxn>
              <a:cxn ang="0">
                <a:pos x="432363386" y="464865350"/>
              </a:cxn>
              <a:cxn ang="0">
                <a:pos x="679426232" y="464865350"/>
              </a:cxn>
              <a:cxn ang="0">
                <a:pos x="741193078" y="402883000"/>
              </a:cxn>
              <a:cxn ang="0">
                <a:pos x="741193078" y="61982350"/>
              </a:cxn>
              <a:cxn ang="0">
                <a:pos x="679426232" y="0"/>
              </a:cxn>
              <a:cxn ang="0">
                <a:pos x="679426232" y="402883000"/>
              </a:cxn>
              <a:cxn ang="0">
                <a:pos x="61766847" y="402883000"/>
              </a:cxn>
              <a:cxn ang="0">
                <a:pos x="61766847" y="61982350"/>
              </a:cxn>
              <a:cxn ang="0">
                <a:pos x="679426232" y="61982350"/>
              </a:cxn>
              <a:cxn ang="0">
                <a:pos x="679426232" y="402883000"/>
              </a:cxn>
            </a:cxnLst>
            <a:rect l="0" t="0" r="0" b="0"/>
            <a:pathLst>
              <a:path w="144" h="120">
                <a:moveTo>
                  <a:pt x="132" y="0"/>
                </a:moveTo>
                <a:cubicBezTo>
                  <a:pt x="12" y="0"/>
                  <a:pt x="12" y="0"/>
                  <a:pt x="12" y="0"/>
                </a:cubicBezTo>
                <a:cubicBezTo>
                  <a:pt x="5" y="0"/>
                  <a:pt x="0" y="5"/>
                  <a:pt x="0" y="12"/>
                </a:cubicBezTo>
                <a:cubicBezTo>
                  <a:pt x="0" y="78"/>
                  <a:pt x="0" y="78"/>
                  <a:pt x="0" y="78"/>
                </a:cubicBezTo>
                <a:cubicBezTo>
                  <a:pt x="0" y="85"/>
                  <a:pt x="5" y="90"/>
                  <a:pt x="12" y="90"/>
                </a:cubicBezTo>
                <a:cubicBezTo>
                  <a:pt x="60" y="90"/>
                  <a:pt x="60" y="90"/>
                  <a:pt x="60" y="90"/>
                </a:cubicBezTo>
                <a:cubicBezTo>
                  <a:pt x="60" y="114"/>
                  <a:pt x="60" y="114"/>
                  <a:pt x="60" y="114"/>
                </a:cubicBezTo>
                <a:cubicBezTo>
                  <a:pt x="54" y="114"/>
                  <a:pt x="54" y="114"/>
                  <a:pt x="54" y="114"/>
                </a:cubicBezTo>
                <a:cubicBezTo>
                  <a:pt x="48" y="114"/>
                  <a:pt x="48" y="120"/>
                  <a:pt x="48" y="120"/>
                </a:cubicBezTo>
                <a:cubicBezTo>
                  <a:pt x="96" y="120"/>
                  <a:pt x="96" y="120"/>
                  <a:pt x="96" y="120"/>
                </a:cubicBezTo>
                <a:cubicBezTo>
                  <a:pt x="96" y="114"/>
                  <a:pt x="90" y="114"/>
                  <a:pt x="90" y="114"/>
                </a:cubicBezTo>
                <a:cubicBezTo>
                  <a:pt x="84" y="114"/>
                  <a:pt x="84" y="114"/>
                  <a:pt x="84" y="114"/>
                </a:cubicBezTo>
                <a:cubicBezTo>
                  <a:pt x="84" y="90"/>
                  <a:pt x="84" y="90"/>
                  <a:pt x="84" y="90"/>
                </a:cubicBezTo>
                <a:cubicBezTo>
                  <a:pt x="132" y="90"/>
                  <a:pt x="132" y="90"/>
                  <a:pt x="132" y="90"/>
                </a:cubicBezTo>
                <a:cubicBezTo>
                  <a:pt x="139" y="90"/>
                  <a:pt x="144" y="85"/>
                  <a:pt x="144" y="78"/>
                </a:cubicBezTo>
                <a:cubicBezTo>
                  <a:pt x="144" y="12"/>
                  <a:pt x="144" y="12"/>
                  <a:pt x="144" y="12"/>
                </a:cubicBezTo>
                <a:cubicBezTo>
                  <a:pt x="144" y="5"/>
                  <a:pt x="139" y="0"/>
                  <a:pt x="132" y="0"/>
                </a:cubicBezTo>
                <a:moveTo>
                  <a:pt x="132" y="78"/>
                </a:moveTo>
                <a:cubicBezTo>
                  <a:pt x="12" y="78"/>
                  <a:pt x="12" y="78"/>
                  <a:pt x="12" y="78"/>
                </a:cubicBezTo>
                <a:cubicBezTo>
                  <a:pt x="12" y="12"/>
                  <a:pt x="12" y="12"/>
                  <a:pt x="12" y="12"/>
                </a:cubicBezTo>
                <a:cubicBezTo>
                  <a:pt x="132" y="12"/>
                  <a:pt x="132" y="12"/>
                  <a:pt x="132" y="12"/>
                </a:cubicBezTo>
                <a:lnTo>
                  <a:pt x="132" y="78"/>
                </a:lnTo>
                <a:close/>
              </a:path>
            </a:pathLst>
          </a:custGeom>
          <a:solidFill>
            <a:schemeClr val="bg1">
              <a:alpha val="100000"/>
            </a:schemeClr>
          </a:solidFill>
          <a:ln w="9525">
            <a:noFill/>
          </a:ln>
        </p:spPr>
        <p:txBody>
          <a:bodyPr/>
          <a:lstStyle/>
          <a:p>
            <a:endParaRPr lang="zh-CN" altLang="en-US"/>
          </a:p>
        </p:txBody>
      </p:sp>
      <p:sp>
        <p:nvSpPr>
          <p:cNvPr id="56396" name="Freeform 79"/>
          <p:cNvSpPr>
            <a:spLocks noEditPoints="1"/>
          </p:cNvSpPr>
          <p:nvPr/>
        </p:nvSpPr>
        <p:spPr>
          <a:xfrm>
            <a:off x="1541463" y="3068638"/>
            <a:ext cx="409575" cy="260350"/>
          </a:xfrm>
          <a:custGeom>
            <a:avLst/>
            <a:gdLst/>
            <a:ahLst/>
            <a:cxnLst>
              <a:cxn ang="0">
                <a:pos x="867768828" y="0"/>
              </a:cxn>
              <a:cxn ang="0">
                <a:pos x="61984625" y="0"/>
              </a:cxn>
              <a:cxn ang="0">
                <a:pos x="0" y="62394933"/>
              </a:cxn>
              <a:cxn ang="0">
                <a:pos x="0" y="467963139"/>
              </a:cxn>
              <a:cxn ang="0">
                <a:pos x="61984625" y="530358071"/>
              </a:cxn>
              <a:cxn ang="0">
                <a:pos x="402892101" y="530358071"/>
              </a:cxn>
              <a:cxn ang="0">
                <a:pos x="402892101" y="561554396"/>
              </a:cxn>
              <a:cxn ang="0">
                <a:pos x="340909751" y="561554396"/>
              </a:cxn>
              <a:cxn ang="0">
                <a:pos x="309918576" y="592753004"/>
              </a:cxn>
              <a:cxn ang="0">
                <a:pos x="619834877" y="592753004"/>
              </a:cxn>
              <a:cxn ang="0">
                <a:pos x="588843702" y="561554396"/>
              </a:cxn>
              <a:cxn ang="0">
                <a:pos x="526861352" y="561554396"/>
              </a:cxn>
              <a:cxn ang="0">
                <a:pos x="526861352" y="530358071"/>
              </a:cxn>
              <a:cxn ang="0">
                <a:pos x="867768828" y="530358071"/>
              </a:cxn>
              <a:cxn ang="0">
                <a:pos x="929753453" y="467963139"/>
              </a:cxn>
              <a:cxn ang="0">
                <a:pos x="929753453" y="62394933"/>
              </a:cxn>
              <a:cxn ang="0">
                <a:pos x="867768828" y="0"/>
              </a:cxn>
              <a:cxn ang="0">
                <a:pos x="898762278" y="467963139"/>
              </a:cxn>
              <a:cxn ang="0">
                <a:pos x="867768828" y="499159463"/>
              </a:cxn>
              <a:cxn ang="0">
                <a:pos x="61984625" y="499159463"/>
              </a:cxn>
              <a:cxn ang="0">
                <a:pos x="30991175" y="467963139"/>
              </a:cxn>
              <a:cxn ang="0">
                <a:pos x="30991175" y="62394933"/>
              </a:cxn>
              <a:cxn ang="0">
                <a:pos x="61984625" y="31198608"/>
              </a:cxn>
              <a:cxn ang="0">
                <a:pos x="867768828" y="31198608"/>
              </a:cxn>
              <a:cxn ang="0">
                <a:pos x="898762278" y="62394933"/>
              </a:cxn>
              <a:cxn ang="0">
                <a:pos x="898762278" y="467963139"/>
              </a:cxn>
            </a:cxnLst>
            <a:rect l="0" t="0" r="0" b="0"/>
            <a:pathLst>
              <a:path w="180" h="114">
                <a:moveTo>
                  <a:pt x="168" y="0"/>
                </a:moveTo>
                <a:cubicBezTo>
                  <a:pt x="12" y="0"/>
                  <a:pt x="12" y="0"/>
                  <a:pt x="12" y="0"/>
                </a:cubicBezTo>
                <a:cubicBezTo>
                  <a:pt x="5" y="0"/>
                  <a:pt x="0" y="5"/>
                  <a:pt x="0" y="12"/>
                </a:cubicBezTo>
                <a:cubicBezTo>
                  <a:pt x="0" y="90"/>
                  <a:pt x="0" y="90"/>
                  <a:pt x="0" y="90"/>
                </a:cubicBezTo>
                <a:cubicBezTo>
                  <a:pt x="0" y="97"/>
                  <a:pt x="5" y="102"/>
                  <a:pt x="12" y="102"/>
                </a:cubicBezTo>
                <a:cubicBezTo>
                  <a:pt x="78" y="102"/>
                  <a:pt x="78" y="102"/>
                  <a:pt x="78" y="102"/>
                </a:cubicBezTo>
                <a:cubicBezTo>
                  <a:pt x="78" y="108"/>
                  <a:pt x="78" y="108"/>
                  <a:pt x="78" y="108"/>
                </a:cubicBezTo>
                <a:cubicBezTo>
                  <a:pt x="66" y="108"/>
                  <a:pt x="66" y="108"/>
                  <a:pt x="66" y="108"/>
                </a:cubicBezTo>
                <a:cubicBezTo>
                  <a:pt x="60" y="108"/>
                  <a:pt x="60" y="114"/>
                  <a:pt x="60" y="114"/>
                </a:cubicBezTo>
                <a:cubicBezTo>
                  <a:pt x="120" y="114"/>
                  <a:pt x="120" y="114"/>
                  <a:pt x="120" y="114"/>
                </a:cubicBezTo>
                <a:cubicBezTo>
                  <a:pt x="120" y="108"/>
                  <a:pt x="114" y="108"/>
                  <a:pt x="114" y="108"/>
                </a:cubicBezTo>
                <a:cubicBezTo>
                  <a:pt x="102" y="108"/>
                  <a:pt x="102" y="108"/>
                  <a:pt x="102" y="108"/>
                </a:cubicBezTo>
                <a:cubicBezTo>
                  <a:pt x="102" y="102"/>
                  <a:pt x="102" y="102"/>
                  <a:pt x="102" y="102"/>
                </a:cubicBezTo>
                <a:cubicBezTo>
                  <a:pt x="168" y="102"/>
                  <a:pt x="168" y="102"/>
                  <a:pt x="168" y="102"/>
                </a:cubicBezTo>
                <a:cubicBezTo>
                  <a:pt x="175" y="102"/>
                  <a:pt x="180" y="97"/>
                  <a:pt x="180" y="90"/>
                </a:cubicBezTo>
                <a:cubicBezTo>
                  <a:pt x="180" y="12"/>
                  <a:pt x="180" y="12"/>
                  <a:pt x="180" y="12"/>
                </a:cubicBezTo>
                <a:cubicBezTo>
                  <a:pt x="180" y="5"/>
                  <a:pt x="175" y="0"/>
                  <a:pt x="168" y="0"/>
                </a:cubicBezTo>
                <a:moveTo>
                  <a:pt x="174" y="90"/>
                </a:moveTo>
                <a:cubicBezTo>
                  <a:pt x="174" y="93"/>
                  <a:pt x="171" y="96"/>
                  <a:pt x="168" y="96"/>
                </a:cubicBezTo>
                <a:cubicBezTo>
                  <a:pt x="12" y="96"/>
                  <a:pt x="12" y="96"/>
                  <a:pt x="12" y="96"/>
                </a:cubicBezTo>
                <a:cubicBezTo>
                  <a:pt x="9" y="96"/>
                  <a:pt x="6" y="93"/>
                  <a:pt x="6" y="90"/>
                </a:cubicBezTo>
                <a:cubicBezTo>
                  <a:pt x="6" y="12"/>
                  <a:pt x="6" y="12"/>
                  <a:pt x="6" y="12"/>
                </a:cubicBezTo>
                <a:cubicBezTo>
                  <a:pt x="6" y="9"/>
                  <a:pt x="9" y="6"/>
                  <a:pt x="12" y="6"/>
                </a:cubicBezTo>
                <a:cubicBezTo>
                  <a:pt x="168" y="6"/>
                  <a:pt x="168" y="6"/>
                  <a:pt x="168" y="6"/>
                </a:cubicBezTo>
                <a:cubicBezTo>
                  <a:pt x="171" y="6"/>
                  <a:pt x="174" y="9"/>
                  <a:pt x="174" y="12"/>
                </a:cubicBezTo>
                <a:lnTo>
                  <a:pt x="174" y="90"/>
                </a:lnTo>
                <a:close/>
              </a:path>
            </a:pathLst>
          </a:custGeom>
          <a:solidFill>
            <a:schemeClr val="bg1">
              <a:alpha val="100000"/>
            </a:schemeClr>
          </a:solidFill>
          <a:ln w="9525">
            <a:noFill/>
          </a:ln>
        </p:spPr>
        <p:txBody>
          <a:bodyPr/>
          <a:lstStyle/>
          <a:p>
            <a:endParaRPr lang="zh-CN" altLang="en-US"/>
          </a:p>
        </p:txBody>
      </p:sp>
      <p:sp>
        <p:nvSpPr>
          <p:cNvPr id="56397" name="Freeform 80"/>
          <p:cNvSpPr>
            <a:spLocks noEditPoints="1"/>
          </p:cNvSpPr>
          <p:nvPr/>
        </p:nvSpPr>
        <p:spPr>
          <a:xfrm>
            <a:off x="2238375" y="2989263"/>
            <a:ext cx="327025" cy="327025"/>
          </a:xfrm>
          <a:custGeom>
            <a:avLst/>
            <a:gdLst/>
            <a:ahLst/>
            <a:cxnLst>
              <a:cxn ang="0">
                <a:pos x="679426232" y="185293728"/>
              </a:cxn>
              <a:cxn ang="0">
                <a:pos x="416920539" y="185293728"/>
              </a:cxn>
              <a:cxn ang="0">
                <a:pos x="519865284" y="61764576"/>
              </a:cxn>
              <a:cxn ang="0">
                <a:pos x="525011385" y="61764576"/>
              </a:cxn>
              <a:cxn ang="0">
                <a:pos x="555894809" y="30883423"/>
              </a:cxn>
              <a:cxn ang="0">
                <a:pos x="525011385" y="0"/>
              </a:cxn>
              <a:cxn ang="0">
                <a:pos x="494127962" y="30883423"/>
              </a:cxn>
              <a:cxn ang="0">
                <a:pos x="494127962" y="41175627"/>
              </a:cxn>
              <a:cxn ang="0">
                <a:pos x="375742641" y="185293728"/>
              </a:cxn>
              <a:cxn ang="0">
                <a:pos x="365450438" y="185293728"/>
              </a:cxn>
              <a:cxn ang="0">
                <a:pos x="247065116" y="41175627"/>
              </a:cxn>
              <a:cxn ang="0">
                <a:pos x="247065116" y="30883423"/>
              </a:cxn>
              <a:cxn ang="0">
                <a:pos x="216181693" y="0"/>
              </a:cxn>
              <a:cxn ang="0">
                <a:pos x="185298270" y="30883423"/>
              </a:cxn>
              <a:cxn ang="0">
                <a:pos x="216181693" y="61764576"/>
              </a:cxn>
              <a:cxn ang="0">
                <a:pos x="221327795" y="61764576"/>
              </a:cxn>
              <a:cxn ang="0">
                <a:pos x="324272540" y="185293728"/>
              </a:cxn>
              <a:cxn ang="0">
                <a:pos x="61766847" y="185293728"/>
              </a:cxn>
              <a:cxn ang="0">
                <a:pos x="0" y="247058303"/>
              </a:cxn>
              <a:cxn ang="0">
                <a:pos x="0" y="679412606"/>
              </a:cxn>
              <a:cxn ang="0">
                <a:pos x="61766847" y="741177181"/>
              </a:cxn>
              <a:cxn ang="0">
                <a:pos x="679426232" y="741177181"/>
              </a:cxn>
              <a:cxn ang="0">
                <a:pos x="741193078" y="679412606"/>
              </a:cxn>
              <a:cxn ang="0">
                <a:pos x="741193078" y="247058303"/>
              </a:cxn>
              <a:cxn ang="0">
                <a:pos x="679426232" y="185293728"/>
              </a:cxn>
              <a:cxn ang="0">
                <a:pos x="555894809" y="617648030"/>
              </a:cxn>
              <a:cxn ang="0">
                <a:pos x="494127962" y="679412606"/>
              </a:cxn>
              <a:cxn ang="0">
                <a:pos x="123531423" y="679412606"/>
              </a:cxn>
              <a:cxn ang="0">
                <a:pos x="61766847" y="617648030"/>
              </a:cxn>
              <a:cxn ang="0">
                <a:pos x="61766847" y="308822879"/>
              </a:cxn>
              <a:cxn ang="0">
                <a:pos x="123531423" y="247058303"/>
              </a:cxn>
              <a:cxn ang="0">
                <a:pos x="494127962" y="247058303"/>
              </a:cxn>
              <a:cxn ang="0">
                <a:pos x="555894809" y="308822879"/>
              </a:cxn>
              <a:cxn ang="0">
                <a:pos x="555894809" y="617648030"/>
              </a:cxn>
              <a:cxn ang="0">
                <a:pos x="648545079" y="525000030"/>
              </a:cxn>
              <a:cxn ang="0">
                <a:pos x="586778232" y="463235455"/>
              </a:cxn>
              <a:cxn ang="0">
                <a:pos x="648545079" y="401470879"/>
              </a:cxn>
              <a:cxn ang="0">
                <a:pos x="710309655" y="463235455"/>
              </a:cxn>
              <a:cxn ang="0">
                <a:pos x="648545079" y="525000030"/>
              </a:cxn>
              <a:cxn ang="0">
                <a:pos x="648545079" y="370589726"/>
              </a:cxn>
              <a:cxn ang="0">
                <a:pos x="586778232" y="308822879"/>
              </a:cxn>
              <a:cxn ang="0">
                <a:pos x="648545079" y="247058303"/>
              </a:cxn>
              <a:cxn ang="0">
                <a:pos x="710309655" y="308822879"/>
              </a:cxn>
              <a:cxn ang="0">
                <a:pos x="648545079" y="370589726"/>
              </a:cxn>
            </a:cxnLst>
            <a:rect l="0" t="0" r="0" b="0"/>
            <a:pathLst>
              <a:path w="144" h="144">
                <a:moveTo>
                  <a:pt x="132" y="36"/>
                </a:moveTo>
                <a:cubicBezTo>
                  <a:pt x="81" y="36"/>
                  <a:pt x="81" y="36"/>
                  <a:pt x="81" y="36"/>
                </a:cubicBezTo>
                <a:cubicBezTo>
                  <a:pt x="101" y="12"/>
                  <a:pt x="101" y="12"/>
                  <a:pt x="101" y="12"/>
                </a:cubicBezTo>
                <a:cubicBezTo>
                  <a:pt x="101" y="12"/>
                  <a:pt x="102" y="12"/>
                  <a:pt x="102" y="12"/>
                </a:cubicBezTo>
                <a:cubicBezTo>
                  <a:pt x="105" y="12"/>
                  <a:pt x="108" y="9"/>
                  <a:pt x="108" y="6"/>
                </a:cubicBezTo>
                <a:cubicBezTo>
                  <a:pt x="108" y="3"/>
                  <a:pt x="105" y="0"/>
                  <a:pt x="102" y="0"/>
                </a:cubicBezTo>
                <a:cubicBezTo>
                  <a:pt x="99" y="0"/>
                  <a:pt x="96" y="3"/>
                  <a:pt x="96" y="6"/>
                </a:cubicBezTo>
                <a:cubicBezTo>
                  <a:pt x="96" y="7"/>
                  <a:pt x="96" y="7"/>
                  <a:pt x="96" y="8"/>
                </a:cubicBezTo>
                <a:cubicBezTo>
                  <a:pt x="73" y="36"/>
                  <a:pt x="73" y="36"/>
                  <a:pt x="73" y="36"/>
                </a:cubicBezTo>
                <a:cubicBezTo>
                  <a:pt x="71" y="36"/>
                  <a:pt x="71" y="36"/>
                  <a:pt x="71" y="36"/>
                </a:cubicBezTo>
                <a:cubicBezTo>
                  <a:pt x="48" y="8"/>
                  <a:pt x="48" y="8"/>
                  <a:pt x="48" y="8"/>
                </a:cubicBezTo>
                <a:cubicBezTo>
                  <a:pt x="48" y="7"/>
                  <a:pt x="48" y="7"/>
                  <a:pt x="48" y="6"/>
                </a:cubicBezTo>
                <a:cubicBezTo>
                  <a:pt x="48" y="3"/>
                  <a:pt x="45" y="0"/>
                  <a:pt x="42" y="0"/>
                </a:cubicBezTo>
                <a:cubicBezTo>
                  <a:pt x="39" y="0"/>
                  <a:pt x="36" y="3"/>
                  <a:pt x="36" y="6"/>
                </a:cubicBezTo>
                <a:cubicBezTo>
                  <a:pt x="36" y="9"/>
                  <a:pt x="39" y="12"/>
                  <a:pt x="42" y="12"/>
                </a:cubicBezTo>
                <a:cubicBezTo>
                  <a:pt x="42" y="12"/>
                  <a:pt x="43" y="12"/>
                  <a:pt x="43" y="12"/>
                </a:cubicBezTo>
                <a:cubicBezTo>
                  <a:pt x="63" y="36"/>
                  <a:pt x="63" y="36"/>
                  <a:pt x="63" y="36"/>
                </a:cubicBezTo>
                <a:cubicBezTo>
                  <a:pt x="12" y="36"/>
                  <a:pt x="12" y="36"/>
                  <a:pt x="12" y="36"/>
                </a:cubicBezTo>
                <a:cubicBezTo>
                  <a:pt x="5" y="36"/>
                  <a:pt x="0" y="41"/>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48"/>
                  <a:pt x="144" y="48"/>
                  <a:pt x="144" y="48"/>
                </a:cubicBezTo>
                <a:cubicBezTo>
                  <a:pt x="144" y="41"/>
                  <a:pt x="139" y="36"/>
                  <a:pt x="132" y="36"/>
                </a:cubicBezTo>
                <a:moveTo>
                  <a:pt x="108" y="120"/>
                </a:moveTo>
                <a:cubicBezTo>
                  <a:pt x="108" y="127"/>
                  <a:pt x="103" y="132"/>
                  <a:pt x="96" y="132"/>
                </a:cubicBezTo>
                <a:cubicBezTo>
                  <a:pt x="24" y="132"/>
                  <a:pt x="24" y="132"/>
                  <a:pt x="24" y="132"/>
                </a:cubicBezTo>
                <a:cubicBezTo>
                  <a:pt x="17" y="132"/>
                  <a:pt x="12" y="127"/>
                  <a:pt x="12" y="120"/>
                </a:cubicBezTo>
                <a:cubicBezTo>
                  <a:pt x="12" y="60"/>
                  <a:pt x="12" y="60"/>
                  <a:pt x="12" y="60"/>
                </a:cubicBezTo>
                <a:cubicBezTo>
                  <a:pt x="12" y="53"/>
                  <a:pt x="17" y="48"/>
                  <a:pt x="24" y="48"/>
                </a:cubicBezTo>
                <a:cubicBezTo>
                  <a:pt x="96" y="48"/>
                  <a:pt x="96" y="48"/>
                  <a:pt x="96" y="48"/>
                </a:cubicBezTo>
                <a:cubicBezTo>
                  <a:pt x="103" y="48"/>
                  <a:pt x="108" y="53"/>
                  <a:pt x="108" y="60"/>
                </a:cubicBezTo>
                <a:lnTo>
                  <a:pt x="108" y="120"/>
                </a:lnTo>
                <a:close/>
                <a:moveTo>
                  <a:pt x="126" y="102"/>
                </a:moveTo>
                <a:cubicBezTo>
                  <a:pt x="119" y="102"/>
                  <a:pt x="114" y="97"/>
                  <a:pt x="114" y="90"/>
                </a:cubicBezTo>
                <a:cubicBezTo>
                  <a:pt x="114" y="83"/>
                  <a:pt x="119" y="78"/>
                  <a:pt x="126" y="78"/>
                </a:cubicBezTo>
                <a:cubicBezTo>
                  <a:pt x="133" y="78"/>
                  <a:pt x="138" y="83"/>
                  <a:pt x="138" y="90"/>
                </a:cubicBezTo>
                <a:cubicBezTo>
                  <a:pt x="138" y="97"/>
                  <a:pt x="133" y="102"/>
                  <a:pt x="126" y="102"/>
                </a:cubicBezTo>
                <a:moveTo>
                  <a:pt x="126" y="72"/>
                </a:moveTo>
                <a:cubicBezTo>
                  <a:pt x="119" y="72"/>
                  <a:pt x="114" y="67"/>
                  <a:pt x="114" y="60"/>
                </a:cubicBezTo>
                <a:cubicBezTo>
                  <a:pt x="114" y="53"/>
                  <a:pt x="119" y="48"/>
                  <a:pt x="126" y="48"/>
                </a:cubicBezTo>
                <a:cubicBezTo>
                  <a:pt x="133" y="48"/>
                  <a:pt x="138" y="53"/>
                  <a:pt x="138" y="60"/>
                </a:cubicBezTo>
                <a:cubicBezTo>
                  <a:pt x="138" y="67"/>
                  <a:pt x="133" y="72"/>
                  <a:pt x="126" y="72"/>
                </a:cubicBezTo>
              </a:path>
            </a:pathLst>
          </a:custGeom>
          <a:solidFill>
            <a:schemeClr val="bg1">
              <a:alpha val="100000"/>
            </a:schemeClr>
          </a:solidFill>
          <a:ln w="9525">
            <a:noFill/>
          </a:ln>
        </p:spPr>
        <p:txBody>
          <a:bodyPr/>
          <a:lstStyle/>
          <a:p>
            <a:endParaRPr lang="zh-CN" altLang="en-US"/>
          </a:p>
        </p:txBody>
      </p:sp>
      <p:sp>
        <p:nvSpPr>
          <p:cNvPr id="56398" name="Freeform 81"/>
          <p:cNvSpPr/>
          <p:nvPr/>
        </p:nvSpPr>
        <p:spPr>
          <a:xfrm>
            <a:off x="2965450" y="3097213"/>
            <a:ext cx="165100" cy="219075"/>
          </a:xfrm>
          <a:custGeom>
            <a:avLst/>
            <a:gdLst/>
            <a:ahLst/>
            <a:cxnLst>
              <a:cxn ang="0">
                <a:pos x="377143433" y="155771453"/>
              </a:cxn>
              <a:cxn ang="0">
                <a:pos x="377143433" y="31154291"/>
              </a:cxn>
              <a:cxn ang="0">
                <a:pos x="345714814" y="0"/>
              </a:cxn>
              <a:cxn ang="0">
                <a:pos x="314286194" y="31154291"/>
              </a:cxn>
              <a:cxn ang="0">
                <a:pos x="314286194" y="155771453"/>
              </a:cxn>
              <a:cxn ang="0">
                <a:pos x="188571717" y="280388616"/>
              </a:cxn>
              <a:cxn ang="0">
                <a:pos x="62857239" y="155771453"/>
              </a:cxn>
              <a:cxn ang="0">
                <a:pos x="62857239" y="31154291"/>
              </a:cxn>
              <a:cxn ang="0">
                <a:pos x="31428619" y="0"/>
              </a:cxn>
              <a:cxn ang="0">
                <a:pos x="0" y="31154291"/>
              </a:cxn>
              <a:cxn ang="0">
                <a:pos x="0" y="155771453"/>
              </a:cxn>
              <a:cxn ang="0">
                <a:pos x="157143097" y="342697197"/>
              </a:cxn>
              <a:cxn ang="0">
                <a:pos x="157143097" y="436160069"/>
              </a:cxn>
              <a:cxn ang="0">
                <a:pos x="31428619" y="436160069"/>
              </a:cxn>
              <a:cxn ang="0">
                <a:pos x="0" y="467314359"/>
              </a:cxn>
              <a:cxn ang="0">
                <a:pos x="31428619" y="498468650"/>
              </a:cxn>
              <a:cxn ang="0">
                <a:pos x="345714814" y="498468650"/>
              </a:cxn>
              <a:cxn ang="0">
                <a:pos x="377143433" y="467314359"/>
              </a:cxn>
              <a:cxn ang="0">
                <a:pos x="345714814" y="436160069"/>
              </a:cxn>
              <a:cxn ang="0">
                <a:pos x="220000336" y="436160069"/>
              </a:cxn>
              <a:cxn ang="0">
                <a:pos x="220000336" y="342697197"/>
              </a:cxn>
              <a:cxn ang="0">
                <a:pos x="377143433" y="155771453"/>
              </a:cxn>
            </a:cxnLst>
            <a:rect l="0" t="0" r="0" b="0"/>
            <a:pathLst>
              <a:path w="72" h="96">
                <a:moveTo>
                  <a:pt x="72" y="30"/>
                </a:moveTo>
                <a:cubicBezTo>
                  <a:pt x="72" y="6"/>
                  <a:pt x="72" y="6"/>
                  <a:pt x="72" y="6"/>
                </a:cubicBezTo>
                <a:cubicBezTo>
                  <a:pt x="72" y="3"/>
                  <a:pt x="69" y="0"/>
                  <a:pt x="66" y="0"/>
                </a:cubicBezTo>
                <a:cubicBezTo>
                  <a:pt x="63" y="0"/>
                  <a:pt x="60" y="3"/>
                  <a:pt x="60" y="6"/>
                </a:cubicBezTo>
                <a:cubicBezTo>
                  <a:pt x="60" y="30"/>
                  <a:pt x="60" y="30"/>
                  <a:pt x="60" y="30"/>
                </a:cubicBezTo>
                <a:cubicBezTo>
                  <a:pt x="60" y="31"/>
                  <a:pt x="60" y="54"/>
                  <a:pt x="36" y="54"/>
                </a:cubicBezTo>
                <a:cubicBezTo>
                  <a:pt x="13" y="54"/>
                  <a:pt x="12" y="32"/>
                  <a:pt x="12" y="30"/>
                </a:cubicBezTo>
                <a:cubicBezTo>
                  <a:pt x="12" y="6"/>
                  <a:pt x="12" y="6"/>
                  <a:pt x="12" y="6"/>
                </a:cubicBezTo>
                <a:cubicBezTo>
                  <a:pt x="12" y="3"/>
                  <a:pt x="9" y="0"/>
                  <a:pt x="6" y="0"/>
                </a:cubicBezTo>
                <a:cubicBezTo>
                  <a:pt x="3" y="0"/>
                  <a:pt x="0" y="3"/>
                  <a:pt x="0" y="6"/>
                </a:cubicBezTo>
                <a:cubicBezTo>
                  <a:pt x="0" y="30"/>
                  <a:pt x="0" y="30"/>
                  <a:pt x="0" y="30"/>
                </a:cubicBezTo>
                <a:cubicBezTo>
                  <a:pt x="0" y="42"/>
                  <a:pt x="6" y="63"/>
                  <a:pt x="30" y="66"/>
                </a:cubicBezTo>
                <a:cubicBezTo>
                  <a:pt x="30" y="84"/>
                  <a:pt x="30" y="84"/>
                  <a:pt x="30" y="84"/>
                </a:cubicBezTo>
                <a:cubicBezTo>
                  <a:pt x="6" y="84"/>
                  <a:pt x="6" y="84"/>
                  <a:pt x="6" y="84"/>
                </a:cubicBezTo>
                <a:cubicBezTo>
                  <a:pt x="3" y="84"/>
                  <a:pt x="0" y="87"/>
                  <a:pt x="0" y="90"/>
                </a:cubicBezTo>
                <a:cubicBezTo>
                  <a:pt x="0" y="93"/>
                  <a:pt x="3" y="96"/>
                  <a:pt x="6" y="96"/>
                </a:cubicBezTo>
                <a:cubicBezTo>
                  <a:pt x="66" y="96"/>
                  <a:pt x="66" y="96"/>
                  <a:pt x="66" y="96"/>
                </a:cubicBezTo>
                <a:cubicBezTo>
                  <a:pt x="69" y="96"/>
                  <a:pt x="72" y="93"/>
                  <a:pt x="72" y="90"/>
                </a:cubicBezTo>
                <a:cubicBezTo>
                  <a:pt x="72" y="87"/>
                  <a:pt x="69" y="84"/>
                  <a:pt x="66" y="84"/>
                </a:cubicBezTo>
                <a:cubicBezTo>
                  <a:pt x="42" y="84"/>
                  <a:pt x="42" y="84"/>
                  <a:pt x="42" y="84"/>
                </a:cubicBezTo>
                <a:cubicBezTo>
                  <a:pt x="42" y="66"/>
                  <a:pt x="42" y="66"/>
                  <a:pt x="42" y="66"/>
                </a:cubicBezTo>
                <a:cubicBezTo>
                  <a:pt x="66" y="63"/>
                  <a:pt x="72" y="42"/>
                  <a:pt x="72" y="30"/>
                </a:cubicBezTo>
              </a:path>
            </a:pathLst>
          </a:custGeom>
          <a:solidFill>
            <a:schemeClr val="bg1">
              <a:alpha val="100000"/>
            </a:schemeClr>
          </a:solidFill>
          <a:ln w="9525">
            <a:noFill/>
          </a:ln>
        </p:spPr>
        <p:txBody>
          <a:bodyPr/>
          <a:lstStyle/>
          <a:p>
            <a:endParaRPr lang="zh-CN" altLang="en-US"/>
          </a:p>
        </p:txBody>
      </p:sp>
      <p:sp>
        <p:nvSpPr>
          <p:cNvPr id="56399" name="Freeform 82"/>
          <p:cNvSpPr/>
          <p:nvPr/>
        </p:nvSpPr>
        <p:spPr>
          <a:xfrm>
            <a:off x="3006725" y="2989263"/>
            <a:ext cx="82550" cy="219075"/>
          </a:xfrm>
          <a:custGeom>
            <a:avLst/>
            <a:gdLst/>
            <a:ahLst/>
            <a:cxnLst>
              <a:cxn ang="0">
                <a:pos x="94285858" y="498468650"/>
              </a:cxn>
              <a:cxn ang="0">
                <a:pos x="188569424" y="405005778"/>
              </a:cxn>
              <a:cxn ang="0">
                <a:pos x="188569424" y="280388616"/>
              </a:cxn>
              <a:cxn ang="0">
                <a:pos x="0" y="280388616"/>
              </a:cxn>
              <a:cxn ang="0">
                <a:pos x="0" y="249234325"/>
              </a:cxn>
              <a:cxn ang="0">
                <a:pos x="188569424" y="249234325"/>
              </a:cxn>
              <a:cxn ang="0">
                <a:pos x="188569424" y="93462872"/>
              </a:cxn>
              <a:cxn ang="0">
                <a:pos x="94285858" y="0"/>
              </a:cxn>
              <a:cxn ang="0">
                <a:pos x="0" y="93462872"/>
              </a:cxn>
              <a:cxn ang="0">
                <a:pos x="0" y="405005778"/>
              </a:cxn>
              <a:cxn ang="0">
                <a:pos x="94285858" y="498468650"/>
              </a:cxn>
            </a:cxnLst>
            <a:rect l="0" t="0" r="0" b="0"/>
            <a:pathLst>
              <a:path w="36" h="96">
                <a:moveTo>
                  <a:pt x="18" y="96"/>
                </a:moveTo>
                <a:cubicBezTo>
                  <a:pt x="28" y="96"/>
                  <a:pt x="36" y="88"/>
                  <a:pt x="36" y="78"/>
                </a:cubicBezTo>
                <a:cubicBezTo>
                  <a:pt x="36" y="54"/>
                  <a:pt x="36" y="54"/>
                  <a:pt x="36" y="54"/>
                </a:cubicBezTo>
                <a:cubicBezTo>
                  <a:pt x="0" y="54"/>
                  <a:pt x="0" y="54"/>
                  <a:pt x="0" y="54"/>
                </a:cubicBezTo>
                <a:cubicBezTo>
                  <a:pt x="0" y="48"/>
                  <a:pt x="0" y="48"/>
                  <a:pt x="0" y="48"/>
                </a:cubicBezTo>
                <a:cubicBezTo>
                  <a:pt x="36" y="48"/>
                  <a:pt x="36" y="48"/>
                  <a:pt x="36" y="48"/>
                </a:cubicBezTo>
                <a:cubicBezTo>
                  <a:pt x="36" y="18"/>
                  <a:pt x="36" y="18"/>
                  <a:pt x="36" y="18"/>
                </a:cubicBezTo>
                <a:cubicBezTo>
                  <a:pt x="36" y="8"/>
                  <a:pt x="28" y="0"/>
                  <a:pt x="18" y="0"/>
                </a:cubicBezTo>
                <a:cubicBezTo>
                  <a:pt x="8" y="0"/>
                  <a:pt x="0" y="8"/>
                  <a:pt x="0" y="18"/>
                </a:cubicBezTo>
                <a:cubicBezTo>
                  <a:pt x="0" y="78"/>
                  <a:pt x="0" y="78"/>
                  <a:pt x="0" y="78"/>
                </a:cubicBezTo>
                <a:cubicBezTo>
                  <a:pt x="0" y="88"/>
                  <a:pt x="8" y="96"/>
                  <a:pt x="18" y="96"/>
                </a:cubicBezTo>
              </a:path>
            </a:pathLst>
          </a:custGeom>
          <a:solidFill>
            <a:schemeClr val="bg1">
              <a:alpha val="100000"/>
            </a:schemeClr>
          </a:solidFill>
          <a:ln w="9525">
            <a:noFill/>
          </a:ln>
        </p:spPr>
        <p:txBody>
          <a:bodyPr/>
          <a:lstStyle/>
          <a:p>
            <a:endParaRPr lang="zh-CN" altLang="en-US"/>
          </a:p>
        </p:txBody>
      </p:sp>
      <p:sp>
        <p:nvSpPr>
          <p:cNvPr id="56400" name="Freeform 83"/>
          <p:cNvSpPr/>
          <p:nvPr/>
        </p:nvSpPr>
        <p:spPr>
          <a:xfrm>
            <a:off x="3559175" y="2997200"/>
            <a:ext cx="227013" cy="344488"/>
          </a:xfrm>
          <a:custGeom>
            <a:avLst/>
            <a:gdLst/>
            <a:ahLst/>
            <a:cxnLst>
              <a:cxn ang="0">
                <a:pos x="298570249" y="0"/>
              </a:cxn>
              <a:cxn ang="0">
                <a:pos x="235715165" y="0"/>
              </a:cxn>
              <a:cxn ang="0">
                <a:pos x="235715165" y="530671216"/>
              </a:cxn>
              <a:cxn ang="0">
                <a:pos x="5237350" y="634724843"/>
              </a:cxn>
              <a:cxn ang="0">
                <a:pos x="26191338" y="707562382"/>
              </a:cxn>
              <a:cxn ang="0">
                <a:pos x="303809893" y="665940932"/>
              </a:cxn>
              <a:cxn ang="0">
                <a:pos x="329998938" y="509860491"/>
              </a:cxn>
              <a:cxn ang="0">
                <a:pos x="329998938" y="187296529"/>
              </a:cxn>
              <a:cxn ang="0">
                <a:pos x="434761998" y="301753237"/>
              </a:cxn>
              <a:cxn ang="0">
                <a:pos x="419047654" y="416212227"/>
              </a:cxn>
              <a:cxn ang="0">
                <a:pos x="413810303" y="442226774"/>
              </a:cxn>
              <a:cxn ang="0">
                <a:pos x="466190687" y="400605323"/>
              </a:cxn>
              <a:cxn ang="0">
                <a:pos x="487142381" y="338173147"/>
              </a:cxn>
              <a:cxn ang="0">
                <a:pos x="298570249" y="0"/>
              </a:cxn>
            </a:cxnLst>
            <a:rect l="0" t="0" r="0" b="0"/>
            <a:pathLst>
              <a:path w="99" h="151">
                <a:moveTo>
                  <a:pt x="57" y="0"/>
                </a:moveTo>
                <a:cubicBezTo>
                  <a:pt x="45" y="0"/>
                  <a:pt x="45" y="0"/>
                  <a:pt x="45" y="0"/>
                </a:cubicBezTo>
                <a:cubicBezTo>
                  <a:pt x="45" y="102"/>
                  <a:pt x="45" y="102"/>
                  <a:pt x="45" y="102"/>
                </a:cubicBezTo>
                <a:cubicBezTo>
                  <a:pt x="27" y="93"/>
                  <a:pt x="5" y="105"/>
                  <a:pt x="1" y="122"/>
                </a:cubicBezTo>
                <a:cubicBezTo>
                  <a:pt x="0" y="127"/>
                  <a:pt x="2" y="133"/>
                  <a:pt x="5" y="136"/>
                </a:cubicBezTo>
                <a:cubicBezTo>
                  <a:pt x="17" y="151"/>
                  <a:pt x="45" y="144"/>
                  <a:pt x="58" y="128"/>
                </a:cubicBezTo>
                <a:cubicBezTo>
                  <a:pt x="64" y="120"/>
                  <a:pt x="63" y="114"/>
                  <a:pt x="63" y="98"/>
                </a:cubicBezTo>
                <a:cubicBezTo>
                  <a:pt x="63" y="36"/>
                  <a:pt x="63" y="36"/>
                  <a:pt x="63" y="36"/>
                </a:cubicBezTo>
                <a:cubicBezTo>
                  <a:pt x="71" y="42"/>
                  <a:pt x="80" y="47"/>
                  <a:pt x="83" y="58"/>
                </a:cubicBezTo>
                <a:cubicBezTo>
                  <a:pt x="85" y="64"/>
                  <a:pt x="83" y="75"/>
                  <a:pt x="80" y="80"/>
                </a:cubicBezTo>
                <a:cubicBezTo>
                  <a:pt x="80" y="82"/>
                  <a:pt x="78" y="83"/>
                  <a:pt x="79" y="85"/>
                </a:cubicBezTo>
                <a:cubicBezTo>
                  <a:pt x="84" y="89"/>
                  <a:pt x="87" y="81"/>
                  <a:pt x="89" y="77"/>
                </a:cubicBezTo>
                <a:cubicBezTo>
                  <a:pt x="90" y="73"/>
                  <a:pt x="92" y="68"/>
                  <a:pt x="93" y="65"/>
                </a:cubicBezTo>
                <a:cubicBezTo>
                  <a:pt x="99" y="29"/>
                  <a:pt x="60" y="27"/>
                  <a:pt x="57" y="0"/>
                </a:cubicBezTo>
              </a:path>
            </a:pathLst>
          </a:custGeom>
          <a:solidFill>
            <a:schemeClr val="bg1">
              <a:alpha val="100000"/>
            </a:schemeClr>
          </a:solidFill>
          <a:ln w="9525">
            <a:noFill/>
          </a:ln>
        </p:spPr>
        <p:txBody>
          <a:bodyPr/>
          <a:lstStyle/>
          <a:p>
            <a:endParaRPr lang="zh-CN" altLang="en-US"/>
          </a:p>
        </p:txBody>
      </p:sp>
      <p:sp>
        <p:nvSpPr>
          <p:cNvPr id="56401" name="Freeform 84"/>
          <p:cNvSpPr>
            <a:spLocks noEditPoints="1"/>
          </p:cNvSpPr>
          <p:nvPr/>
        </p:nvSpPr>
        <p:spPr>
          <a:xfrm>
            <a:off x="4119563" y="3014663"/>
            <a:ext cx="349250" cy="330200"/>
          </a:xfrm>
          <a:custGeom>
            <a:avLst/>
            <a:gdLst/>
            <a:ahLst/>
            <a:cxnLst>
              <a:cxn ang="0">
                <a:pos x="535275518" y="361419951"/>
              </a:cxn>
              <a:cxn ang="0">
                <a:pos x="591892571" y="345705642"/>
              </a:cxn>
              <a:cxn ang="0">
                <a:pos x="766887232" y="31428619"/>
              </a:cxn>
              <a:cxn ang="0">
                <a:pos x="663949196" y="31428619"/>
              </a:cxn>
              <a:cxn ang="0">
                <a:pos x="612480179" y="31428619"/>
              </a:cxn>
              <a:cxn ang="0">
                <a:pos x="612480179" y="0"/>
              </a:cxn>
              <a:cxn ang="0">
                <a:pos x="180140429" y="0"/>
              </a:cxn>
              <a:cxn ang="0">
                <a:pos x="180140429" y="31428619"/>
              </a:cxn>
              <a:cxn ang="0">
                <a:pos x="128671411" y="31428619"/>
              </a:cxn>
              <a:cxn ang="0">
                <a:pos x="25733375" y="31428619"/>
              </a:cxn>
              <a:cxn ang="0">
                <a:pos x="200728036" y="345705642"/>
              </a:cxn>
              <a:cxn ang="0">
                <a:pos x="257345089" y="361419951"/>
              </a:cxn>
              <a:cxn ang="0">
                <a:pos x="365428893" y="434751868"/>
              </a:cxn>
              <a:cxn ang="0">
                <a:pos x="365428893" y="659984957"/>
              </a:cxn>
              <a:cxn ang="0">
                <a:pos x="180140429" y="754268522"/>
              </a:cxn>
              <a:cxn ang="0">
                <a:pos x="612480179" y="754268522"/>
              </a:cxn>
              <a:cxn ang="0">
                <a:pos x="427191714" y="659984957"/>
              </a:cxn>
              <a:cxn ang="0">
                <a:pos x="427191714" y="434751868"/>
              </a:cxn>
              <a:cxn ang="0">
                <a:pos x="535275518" y="361419951"/>
              </a:cxn>
              <a:cxn ang="0">
                <a:pos x="612480179" y="136186863"/>
              </a:cxn>
              <a:cxn ang="0">
                <a:pos x="612480179" y="62854946"/>
              </a:cxn>
              <a:cxn ang="0">
                <a:pos x="663949196" y="62854946"/>
              </a:cxn>
              <a:cxn ang="0">
                <a:pos x="736005821" y="62854946"/>
              </a:cxn>
              <a:cxn ang="0">
                <a:pos x="581598768" y="314279315"/>
              </a:cxn>
              <a:cxn ang="0">
                <a:pos x="561011161" y="324753993"/>
              </a:cxn>
              <a:cxn ang="0">
                <a:pos x="612480179" y="136186863"/>
              </a:cxn>
              <a:cxn ang="0">
                <a:pos x="211021839" y="314279315"/>
              </a:cxn>
              <a:cxn ang="0">
                <a:pos x="56614786" y="62854946"/>
              </a:cxn>
              <a:cxn ang="0">
                <a:pos x="128671411" y="62854946"/>
              </a:cxn>
              <a:cxn ang="0">
                <a:pos x="180140429" y="62854946"/>
              </a:cxn>
              <a:cxn ang="0">
                <a:pos x="180140429" y="136186863"/>
              </a:cxn>
              <a:cxn ang="0">
                <a:pos x="231609446" y="324753993"/>
              </a:cxn>
              <a:cxn ang="0">
                <a:pos x="211021839" y="314279315"/>
              </a:cxn>
              <a:cxn ang="0">
                <a:pos x="396310304" y="277613357"/>
              </a:cxn>
              <a:cxn ang="0">
                <a:pos x="298520304" y="345705642"/>
              </a:cxn>
              <a:cxn ang="0">
                <a:pos x="334547482" y="230470428"/>
              </a:cxn>
              <a:cxn ang="0">
                <a:pos x="241903250" y="162378143"/>
              </a:cxn>
              <a:cxn ang="0">
                <a:pos x="360283125" y="157138511"/>
              </a:cxn>
              <a:cxn ang="0">
                <a:pos x="396310304" y="47142929"/>
              </a:cxn>
              <a:cxn ang="0">
                <a:pos x="432337482" y="157138511"/>
              </a:cxn>
              <a:cxn ang="0">
                <a:pos x="550717357" y="162378143"/>
              </a:cxn>
              <a:cxn ang="0">
                <a:pos x="458073125" y="230470428"/>
              </a:cxn>
              <a:cxn ang="0">
                <a:pos x="494100304" y="345705642"/>
              </a:cxn>
              <a:cxn ang="0">
                <a:pos x="396310304" y="277613357"/>
              </a:cxn>
            </a:cxnLst>
            <a:rect l="0" t="0" r="0" b="0"/>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alpha val="100000"/>
            </a:schemeClr>
          </a:solidFill>
          <a:ln w="9525">
            <a:noFill/>
          </a:ln>
        </p:spPr>
        <p:txBody>
          <a:bodyPr/>
          <a:lstStyle/>
          <a:p>
            <a:endParaRPr lang="zh-CN" altLang="en-US"/>
          </a:p>
        </p:txBody>
      </p:sp>
      <p:sp>
        <p:nvSpPr>
          <p:cNvPr id="56402" name="Oval 85"/>
          <p:cNvSpPr/>
          <p:nvPr/>
        </p:nvSpPr>
        <p:spPr>
          <a:xfrm>
            <a:off x="4884738" y="3125788"/>
            <a:ext cx="82550" cy="825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03" name="Freeform 86"/>
          <p:cNvSpPr>
            <a:spLocks noEditPoints="1"/>
          </p:cNvSpPr>
          <p:nvPr/>
        </p:nvSpPr>
        <p:spPr>
          <a:xfrm>
            <a:off x="4749800" y="3030538"/>
            <a:ext cx="325438" cy="244475"/>
          </a:xfrm>
          <a:custGeom>
            <a:avLst/>
            <a:gdLst/>
            <a:ahLst/>
            <a:cxnLst>
              <a:cxn ang="0">
                <a:pos x="676129085" y="61403971"/>
              </a:cxn>
              <a:cxn ang="0">
                <a:pos x="307330991" y="61403971"/>
              </a:cxn>
              <a:cxn ang="0">
                <a:pos x="245866149" y="0"/>
              </a:cxn>
              <a:cxn ang="0">
                <a:pos x="184399047" y="0"/>
              </a:cxn>
              <a:cxn ang="0">
                <a:pos x="122931945" y="61403971"/>
              </a:cxn>
              <a:cxn ang="0">
                <a:pos x="61467102" y="61403971"/>
              </a:cxn>
              <a:cxn ang="0">
                <a:pos x="0" y="122805678"/>
              </a:cxn>
              <a:cxn ang="0">
                <a:pos x="61467102" y="122805678"/>
              </a:cxn>
              <a:cxn ang="0">
                <a:pos x="122931945" y="184209649"/>
              </a:cxn>
              <a:cxn ang="0">
                <a:pos x="122931945" y="429823269"/>
              </a:cxn>
              <a:cxn ang="0">
                <a:pos x="61467102" y="491224976"/>
              </a:cxn>
              <a:cxn ang="0">
                <a:pos x="0" y="491224976"/>
              </a:cxn>
              <a:cxn ang="0">
                <a:pos x="61467102" y="552628947"/>
              </a:cxn>
              <a:cxn ang="0">
                <a:pos x="676129085" y="552628947"/>
              </a:cxn>
              <a:cxn ang="0">
                <a:pos x="737596187" y="491224976"/>
              </a:cxn>
              <a:cxn ang="0">
                <a:pos x="737596187" y="122805678"/>
              </a:cxn>
              <a:cxn ang="0">
                <a:pos x="676129085" y="61403971"/>
              </a:cxn>
              <a:cxn ang="0">
                <a:pos x="399531645" y="460525254"/>
              </a:cxn>
              <a:cxn ang="0">
                <a:pos x="245866149" y="307015327"/>
              </a:cxn>
              <a:cxn ang="0">
                <a:pos x="399531645" y="153507663"/>
              </a:cxn>
              <a:cxn ang="0">
                <a:pos x="553197140" y="307015327"/>
              </a:cxn>
              <a:cxn ang="0">
                <a:pos x="399531645" y="460525254"/>
              </a:cxn>
              <a:cxn ang="0">
                <a:pos x="630029888" y="245613620"/>
              </a:cxn>
              <a:cxn ang="0">
                <a:pos x="583930691" y="199559510"/>
              </a:cxn>
              <a:cxn ang="0">
                <a:pos x="630029888" y="153507663"/>
              </a:cxn>
              <a:cxn ang="0">
                <a:pos x="676129085" y="199559510"/>
              </a:cxn>
              <a:cxn ang="0">
                <a:pos x="630029888" y="245613620"/>
              </a:cxn>
            </a:cxnLst>
            <a:rect l="0" t="0" r="0" b="0"/>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chemeClr val="bg1">
              <a:alpha val="100000"/>
            </a:schemeClr>
          </a:solidFill>
          <a:ln w="9525">
            <a:noFill/>
          </a:ln>
        </p:spPr>
        <p:txBody>
          <a:bodyPr/>
          <a:lstStyle/>
          <a:p>
            <a:endParaRPr lang="zh-CN" altLang="en-US"/>
          </a:p>
        </p:txBody>
      </p:sp>
      <p:sp>
        <p:nvSpPr>
          <p:cNvPr id="56404" name="Rectangle 87"/>
          <p:cNvSpPr/>
          <p:nvPr/>
        </p:nvSpPr>
        <p:spPr>
          <a:xfrm>
            <a:off x="5008563" y="3097213"/>
            <a:ext cx="41275" cy="412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05" name="Rectangle 88"/>
          <p:cNvSpPr/>
          <p:nvPr/>
        </p:nvSpPr>
        <p:spPr>
          <a:xfrm>
            <a:off x="5008563" y="3097213"/>
            <a:ext cx="41275" cy="412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06" name="Oval 89"/>
          <p:cNvSpPr/>
          <p:nvPr/>
        </p:nvSpPr>
        <p:spPr>
          <a:xfrm>
            <a:off x="5008563" y="3097213"/>
            <a:ext cx="41275" cy="412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07" name="Freeform 90"/>
          <p:cNvSpPr/>
          <p:nvPr/>
        </p:nvSpPr>
        <p:spPr>
          <a:xfrm>
            <a:off x="4749800" y="3084513"/>
            <a:ext cx="0" cy="165100"/>
          </a:xfrm>
          <a:custGeom>
            <a:avLst/>
            <a:gdLst/>
            <a:ahLst/>
            <a:cxnLst>
              <a:cxn ang="0">
                <a:pos x="0" y="424273464"/>
              </a:cxn>
              <a:cxn ang="0">
                <a:pos x="0" y="424273464"/>
              </a:cxn>
              <a:cxn ang="0">
                <a:pos x="0" y="0"/>
              </a:cxn>
              <a:cxn ang="0">
                <a:pos x="0" y="424273464"/>
              </a:cxn>
            </a:cxnLst>
            <a:rect l="0" t="0" r="0" b="0"/>
            <a:pathLst>
              <a:path h="64">
                <a:moveTo>
                  <a:pt x="0" y="64"/>
                </a:moveTo>
                <a:lnTo>
                  <a:pt x="0" y="64"/>
                </a:lnTo>
                <a:lnTo>
                  <a:pt x="0" y="0"/>
                </a:lnTo>
                <a:lnTo>
                  <a:pt x="0" y="64"/>
                </a:lnTo>
                <a:close/>
              </a:path>
            </a:pathLst>
          </a:custGeom>
          <a:solidFill>
            <a:schemeClr val="bg1">
              <a:alpha val="100000"/>
            </a:schemeClr>
          </a:solidFill>
          <a:ln w="9525">
            <a:noFill/>
          </a:ln>
        </p:spPr>
        <p:txBody>
          <a:bodyPr/>
          <a:lstStyle/>
          <a:p>
            <a:endParaRPr lang="zh-CN" altLang="en-US"/>
          </a:p>
        </p:txBody>
      </p:sp>
      <p:sp>
        <p:nvSpPr>
          <p:cNvPr id="56408" name="Rectangle 91"/>
          <p:cNvSpPr/>
          <p:nvPr/>
        </p:nvSpPr>
        <p:spPr>
          <a:xfrm>
            <a:off x="4749800" y="3084513"/>
            <a:ext cx="53975" cy="1651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09" name="Rectangle 92"/>
          <p:cNvSpPr/>
          <p:nvPr/>
        </p:nvSpPr>
        <p:spPr>
          <a:xfrm>
            <a:off x="4749800" y="3084513"/>
            <a:ext cx="53975" cy="1651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0" name="Freeform 93"/>
          <p:cNvSpPr/>
          <p:nvPr/>
        </p:nvSpPr>
        <p:spPr>
          <a:xfrm>
            <a:off x="4749800" y="3084513"/>
            <a:ext cx="53975" cy="165100"/>
          </a:xfrm>
          <a:custGeom>
            <a:avLst/>
            <a:gdLst/>
            <a:ahLst/>
            <a:cxnLst>
              <a:cxn ang="0">
                <a:pos x="60685892" y="0"/>
              </a:cxn>
              <a:cxn ang="0">
                <a:pos x="0" y="0"/>
              </a:cxn>
              <a:cxn ang="0">
                <a:pos x="0" y="0"/>
              </a:cxn>
              <a:cxn ang="0">
                <a:pos x="0" y="377131968"/>
              </a:cxn>
              <a:cxn ang="0">
                <a:pos x="60685892" y="377131968"/>
              </a:cxn>
              <a:cxn ang="0">
                <a:pos x="121369534" y="314277022"/>
              </a:cxn>
              <a:cxn ang="0">
                <a:pos x="121369534" y="62854946"/>
              </a:cxn>
              <a:cxn ang="0">
                <a:pos x="60685892" y="0"/>
              </a:cxn>
            </a:cxnLst>
            <a:rect l="0" t="0" r="0" b="0"/>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chemeClr val="bg1">
              <a:alpha val="100000"/>
            </a:schemeClr>
          </a:solidFill>
          <a:ln w="9525">
            <a:noFill/>
          </a:ln>
        </p:spPr>
        <p:txBody>
          <a:bodyPr/>
          <a:lstStyle/>
          <a:p>
            <a:endParaRPr lang="zh-CN" altLang="en-US"/>
          </a:p>
        </p:txBody>
      </p:sp>
      <p:sp>
        <p:nvSpPr>
          <p:cNvPr id="56411" name="Rectangle 94"/>
          <p:cNvSpPr/>
          <p:nvPr/>
        </p:nvSpPr>
        <p:spPr>
          <a:xfrm>
            <a:off x="56229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2" name="Rectangle 95"/>
          <p:cNvSpPr/>
          <p:nvPr/>
        </p:nvSpPr>
        <p:spPr>
          <a:xfrm>
            <a:off x="56229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3" name="Rectangle 96"/>
          <p:cNvSpPr/>
          <p:nvPr/>
        </p:nvSpPr>
        <p:spPr>
          <a:xfrm>
            <a:off x="56229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4" name="Rectangle 97"/>
          <p:cNvSpPr/>
          <p:nvPr/>
        </p:nvSpPr>
        <p:spPr>
          <a:xfrm>
            <a:off x="56229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5" name="Rectangle 98"/>
          <p:cNvSpPr/>
          <p:nvPr/>
        </p:nvSpPr>
        <p:spPr>
          <a:xfrm>
            <a:off x="54578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6" name="Rectangle 99"/>
          <p:cNvSpPr/>
          <p:nvPr/>
        </p:nvSpPr>
        <p:spPr>
          <a:xfrm>
            <a:off x="54578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7" name="Rectangle 100"/>
          <p:cNvSpPr/>
          <p:nvPr/>
        </p:nvSpPr>
        <p:spPr>
          <a:xfrm>
            <a:off x="54578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8" name="Rectangle 101"/>
          <p:cNvSpPr/>
          <p:nvPr/>
        </p:nvSpPr>
        <p:spPr>
          <a:xfrm>
            <a:off x="5457825" y="3013075"/>
            <a:ext cx="53975" cy="1619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19" name="Freeform 102"/>
          <p:cNvSpPr/>
          <p:nvPr/>
        </p:nvSpPr>
        <p:spPr>
          <a:xfrm>
            <a:off x="5432425" y="3089275"/>
            <a:ext cx="273050" cy="260350"/>
          </a:xfrm>
          <a:custGeom>
            <a:avLst/>
            <a:gdLst/>
            <a:ahLst/>
            <a:cxnLst>
              <a:cxn ang="0">
                <a:pos x="350851218" y="0"/>
              </a:cxn>
              <a:cxn ang="0">
                <a:pos x="436908335" y="251719784"/>
              </a:cxn>
              <a:cxn ang="0">
                <a:pos x="701699861" y="258344532"/>
              </a:cxn>
              <a:cxn ang="0">
                <a:pos x="489867156" y="417328161"/>
              </a:cxn>
              <a:cxn ang="0">
                <a:pos x="562683924" y="669047946"/>
              </a:cxn>
              <a:cxn ang="0">
                <a:pos x="350851218" y="516691641"/>
              </a:cxn>
              <a:cxn ang="0">
                <a:pos x="132395763" y="669047946"/>
              </a:cxn>
              <a:cxn ang="0">
                <a:pos x="205215107" y="417328161"/>
              </a:cxn>
              <a:cxn ang="0">
                <a:pos x="0" y="258344532"/>
              </a:cxn>
              <a:cxn ang="0">
                <a:pos x="258171351" y="251719784"/>
              </a:cxn>
              <a:cxn ang="0">
                <a:pos x="35085121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close/>
              </a:path>
            </a:pathLst>
          </a:custGeom>
          <a:solidFill>
            <a:schemeClr val="bg1">
              <a:alpha val="100000"/>
            </a:schemeClr>
          </a:solidFill>
          <a:ln w="9525">
            <a:noFill/>
          </a:ln>
        </p:spPr>
        <p:txBody>
          <a:bodyPr/>
          <a:lstStyle/>
          <a:p>
            <a:endParaRPr lang="zh-CN" altLang="en-US"/>
          </a:p>
        </p:txBody>
      </p:sp>
      <p:sp>
        <p:nvSpPr>
          <p:cNvPr id="56420" name="Freeform 103"/>
          <p:cNvSpPr/>
          <p:nvPr/>
        </p:nvSpPr>
        <p:spPr>
          <a:xfrm>
            <a:off x="5432425" y="3089275"/>
            <a:ext cx="273050" cy="260350"/>
          </a:xfrm>
          <a:custGeom>
            <a:avLst/>
            <a:gdLst/>
            <a:ahLst/>
            <a:cxnLst>
              <a:cxn ang="0">
                <a:pos x="350851218" y="0"/>
              </a:cxn>
              <a:cxn ang="0">
                <a:pos x="436908335" y="251719784"/>
              </a:cxn>
              <a:cxn ang="0">
                <a:pos x="701699861" y="258344532"/>
              </a:cxn>
              <a:cxn ang="0">
                <a:pos x="489867156" y="417328161"/>
              </a:cxn>
              <a:cxn ang="0">
                <a:pos x="562683924" y="669047946"/>
              </a:cxn>
              <a:cxn ang="0">
                <a:pos x="350851218" y="516691641"/>
              </a:cxn>
              <a:cxn ang="0">
                <a:pos x="132395763" y="669047946"/>
              </a:cxn>
              <a:cxn ang="0">
                <a:pos x="205215107" y="417328161"/>
              </a:cxn>
              <a:cxn ang="0">
                <a:pos x="0" y="258344532"/>
              </a:cxn>
              <a:cxn ang="0">
                <a:pos x="258171351" y="251719784"/>
              </a:cxn>
              <a:cxn ang="0">
                <a:pos x="35085121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path>
            </a:pathLst>
          </a:custGeom>
          <a:solidFill>
            <a:schemeClr val="bg1">
              <a:alpha val="100000"/>
            </a:schemeClr>
          </a:solidFill>
          <a:ln w="9525">
            <a:noFill/>
          </a:ln>
        </p:spPr>
        <p:txBody>
          <a:bodyPr/>
          <a:lstStyle/>
          <a:p>
            <a:endParaRPr lang="zh-CN" altLang="en-US"/>
          </a:p>
        </p:txBody>
      </p:sp>
      <p:sp>
        <p:nvSpPr>
          <p:cNvPr id="56421" name="Rectangle 104"/>
          <p:cNvSpPr/>
          <p:nvPr/>
        </p:nvSpPr>
        <p:spPr>
          <a:xfrm>
            <a:off x="5540375" y="3013075"/>
            <a:ext cx="53975"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22" name="Rectangle 105"/>
          <p:cNvSpPr/>
          <p:nvPr/>
        </p:nvSpPr>
        <p:spPr>
          <a:xfrm>
            <a:off x="5540375" y="3013075"/>
            <a:ext cx="53975" cy="1206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23" name="Freeform 106"/>
          <p:cNvSpPr/>
          <p:nvPr/>
        </p:nvSpPr>
        <p:spPr>
          <a:xfrm>
            <a:off x="5540375" y="3013075"/>
            <a:ext cx="53975" cy="120650"/>
          </a:xfrm>
          <a:custGeom>
            <a:avLst/>
            <a:gdLst/>
            <a:ahLst/>
            <a:cxnLst>
              <a:cxn ang="0">
                <a:pos x="138708039" y="0"/>
              </a:cxn>
              <a:cxn ang="0">
                <a:pos x="0" y="0"/>
              </a:cxn>
              <a:cxn ang="0">
                <a:pos x="0" y="310044830"/>
              </a:cxn>
              <a:cxn ang="0">
                <a:pos x="72655490" y="105548214"/>
              </a:cxn>
              <a:cxn ang="0">
                <a:pos x="138708039" y="310044830"/>
              </a:cxn>
              <a:cxn ang="0">
                <a:pos x="138708039" y="0"/>
              </a:cxn>
            </a:cxnLst>
            <a:rect l="0" t="0" r="0" b="0"/>
            <a:pathLst>
              <a:path w="21" h="47">
                <a:moveTo>
                  <a:pt x="21" y="0"/>
                </a:moveTo>
                <a:lnTo>
                  <a:pt x="0" y="0"/>
                </a:lnTo>
                <a:lnTo>
                  <a:pt x="0" y="47"/>
                </a:lnTo>
                <a:lnTo>
                  <a:pt x="11" y="16"/>
                </a:lnTo>
                <a:lnTo>
                  <a:pt x="21" y="47"/>
                </a:lnTo>
                <a:lnTo>
                  <a:pt x="21" y="0"/>
                </a:lnTo>
                <a:close/>
              </a:path>
            </a:pathLst>
          </a:custGeom>
          <a:solidFill>
            <a:schemeClr val="bg1">
              <a:alpha val="100000"/>
            </a:schemeClr>
          </a:solidFill>
          <a:ln w="9525">
            <a:noFill/>
          </a:ln>
        </p:spPr>
        <p:txBody>
          <a:bodyPr/>
          <a:lstStyle/>
          <a:p>
            <a:endParaRPr lang="zh-CN" altLang="en-US"/>
          </a:p>
        </p:txBody>
      </p:sp>
      <p:sp>
        <p:nvSpPr>
          <p:cNvPr id="56424" name="Freeform 107"/>
          <p:cNvSpPr/>
          <p:nvPr/>
        </p:nvSpPr>
        <p:spPr>
          <a:xfrm>
            <a:off x="5540375" y="3013075"/>
            <a:ext cx="53975" cy="120650"/>
          </a:xfrm>
          <a:custGeom>
            <a:avLst/>
            <a:gdLst/>
            <a:ahLst/>
            <a:cxnLst>
              <a:cxn ang="0">
                <a:pos x="138708039" y="0"/>
              </a:cxn>
              <a:cxn ang="0">
                <a:pos x="0" y="0"/>
              </a:cxn>
              <a:cxn ang="0">
                <a:pos x="0" y="310044830"/>
              </a:cxn>
              <a:cxn ang="0">
                <a:pos x="72655490" y="105548214"/>
              </a:cxn>
              <a:cxn ang="0">
                <a:pos x="138708039" y="310044830"/>
              </a:cxn>
              <a:cxn ang="0">
                <a:pos x="138708039" y="0"/>
              </a:cxn>
            </a:cxnLst>
            <a:rect l="0" t="0" r="0" b="0"/>
            <a:pathLst>
              <a:path w="21" h="47">
                <a:moveTo>
                  <a:pt x="21" y="0"/>
                </a:moveTo>
                <a:lnTo>
                  <a:pt x="0" y="0"/>
                </a:lnTo>
                <a:lnTo>
                  <a:pt x="0" y="47"/>
                </a:lnTo>
                <a:lnTo>
                  <a:pt x="11" y="16"/>
                </a:lnTo>
                <a:lnTo>
                  <a:pt x="21" y="47"/>
                </a:lnTo>
                <a:lnTo>
                  <a:pt x="21" y="0"/>
                </a:lnTo>
              </a:path>
            </a:pathLst>
          </a:custGeom>
          <a:solidFill>
            <a:schemeClr val="bg1">
              <a:alpha val="100000"/>
            </a:schemeClr>
          </a:solidFill>
          <a:ln w="9525">
            <a:noFill/>
          </a:ln>
        </p:spPr>
        <p:txBody>
          <a:bodyPr/>
          <a:lstStyle/>
          <a:p>
            <a:endParaRPr lang="zh-CN" altLang="en-US"/>
          </a:p>
        </p:txBody>
      </p:sp>
      <p:sp>
        <p:nvSpPr>
          <p:cNvPr id="56425" name="Freeform 108"/>
          <p:cNvSpPr/>
          <p:nvPr/>
        </p:nvSpPr>
        <p:spPr>
          <a:xfrm>
            <a:off x="6315075" y="3079750"/>
            <a:ext cx="68263" cy="217488"/>
          </a:xfrm>
          <a:custGeom>
            <a:avLst/>
            <a:gdLst/>
            <a:ahLst/>
            <a:cxnLst>
              <a:cxn ang="0">
                <a:pos x="126309304" y="0"/>
              </a:cxn>
              <a:cxn ang="0">
                <a:pos x="0" y="0"/>
              </a:cxn>
              <a:cxn ang="0">
                <a:pos x="0" y="494857696"/>
              </a:cxn>
              <a:cxn ang="0">
                <a:pos x="126309304" y="494857696"/>
              </a:cxn>
              <a:cxn ang="0">
                <a:pos x="157885493" y="463929090"/>
              </a:cxn>
              <a:cxn ang="0">
                <a:pos x="157885493" y="30928606"/>
              </a:cxn>
              <a:cxn ang="0">
                <a:pos x="126309304" y="0"/>
              </a:cxn>
            </a:cxnLst>
            <a:rect l="0" t="0" r="0" b="0"/>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chemeClr val="bg1">
              <a:alpha val="100000"/>
            </a:schemeClr>
          </a:solidFill>
          <a:ln w="9525">
            <a:noFill/>
          </a:ln>
        </p:spPr>
        <p:txBody>
          <a:bodyPr/>
          <a:lstStyle/>
          <a:p>
            <a:endParaRPr lang="zh-CN" altLang="en-US"/>
          </a:p>
        </p:txBody>
      </p:sp>
      <p:sp>
        <p:nvSpPr>
          <p:cNvPr id="56426" name="Freeform 109"/>
          <p:cNvSpPr>
            <a:spLocks noEditPoints="1"/>
          </p:cNvSpPr>
          <p:nvPr/>
        </p:nvSpPr>
        <p:spPr>
          <a:xfrm>
            <a:off x="6096000" y="3025775"/>
            <a:ext cx="204788" cy="271463"/>
          </a:xfrm>
          <a:custGeom>
            <a:avLst/>
            <a:gdLst/>
            <a:ahLst/>
            <a:cxnLst>
              <a:cxn ang="0">
                <a:pos x="436614842" y="123244202"/>
              </a:cxn>
              <a:cxn ang="0">
                <a:pos x="436614842" y="123244202"/>
              </a:cxn>
              <a:cxn ang="0">
                <a:pos x="436614842" y="118109027"/>
              </a:cxn>
              <a:cxn ang="0">
                <a:pos x="436614842" y="92433152"/>
              </a:cxn>
              <a:cxn ang="0">
                <a:pos x="343054031" y="0"/>
              </a:cxn>
              <a:cxn ang="0">
                <a:pos x="155934685" y="0"/>
              </a:cxn>
              <a:cxn ang="0">
                <a:pos x="62373874" y="92433152"/>
              </a:cxn>
              <a:cxn ang="0">
                <a:pos x="62373874" y="123244202"/>
              </a:cxn>
              <a:cxn ang="0">
                <a:pos x="0" y="123244202"/>
              </a:cxn>
              <a:cxn ang="0">
                <a:pos x="0" y="616218748"/>
              </a:cxn>
              <a:cxn ang="0">
                <a:pos x="467801779" y="616218748"/>
              </a:cxn>
              <a:cxn ang="0">
                <a:pos x="467801779" y="123244202"/>
              </a:cxn>
              <a:cxn ang="0">
                <a:pos x="436614842" y="123244202"/>
              </a:cxn>
              <a:cxn ang="0">
                <a:pos x="374240968" y="123244202"/>
              </a:cxn>
              <a:cxn ang="0">
                <a:pos x="374240968" y="123244202"/>
              </a:cxn>
              <a:cxn ang="0">
                <a:pos x="124747748" y="123244202"/>
              </a:cxn>
              <a:cxn ang="0">
                <a:pos x="124747748" y="92433152"/>
              </a:cxn>
              <a:cxn ang="0">
                <a:pos x="155934685" y="61622101"/>
              </a:cxn>
              <a:cxn ang="0">
                <a:pos x="343054031" y="61622101"/>
              </a:cxn>
              <a:cxn ang="0">
                <a:pos x="374240968" y="92433152"/>
              </a:cxn>
              <a:cxn ang="0">
                <a:pos x="374240968" y="123244202"/>
              </a:cxn>
            </a:cxnLst>
            <a:rect l="0" t="0" r="0" b="0"/>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chemeClr val="bg1">
              <a:alpha val="100000"/>
            </a:schemeClr>
          </a:solidFill>
          <a:ln w="9525">
            <a:noFill/>
          </a:ln>
        </p:spPr>
        <p:txBody>
          <a:bodyPr/>
          <a:lstStyle/>
          <a:p>
            <a:endParaRPr lang="zh-CN" altLang="en-US"/>
          </a:p>
        </p:txBody>
      </p:sp>
      <p:sp>
        <p:nvSpPr>
          <p:cNvPr id="56427" name="Freeform 110"/>
          <p:cNvSpPr/>
          <p:nvPr/>
        </p:nvSpPr>
        <p:spPr>
          <a:xfrm>
            <a:off x="6029325" y="3079750"/>
            <a:ext cx="53975" cy="217488"/>
          </a:xfrm>
          <a:custGeom>
            <a:avLst/>
            <a:gdLst/>
            <a:ahLst/>
            <a:cxnLst>
              <a:cxn ang="0">
                <a:pos x="121369534" y="0"/>
              </a:cxn>
              <a:cxn ang="0">
                <a:pos x="30342946" y="0"/>
              </a:cxn>
              <a:cxn ang="0">
                <a:pos x="0" y="30928606"/>
              </a:cxn>
              <a:cxn ang="0">
                <a:pos x="0" y="463929090"/>
              </a:cxn>
              <a:cxn ang="0">
                <a:pos x="30342946" y="494857696"/>
              </a:cxn>
              <a:cxn ang="0">
                <a:pos x="121369534" y="494857696"/>
              </a:cxn>
              <a:cxn ang="0">
                <a:pos x="121369534" y="0"/>
              </a:cxn>
            </a:cxnLst>
            <a:rect l="0" t="0" r="0" b="0"/>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chemeClr val="bg1">
              <a:alpha val="100000"/>
            </a:schemeClr>
          </a:solidFill>
          <a:ln w="9525">
            <a:noFill/>
          </a:ln>
        </p:spPr>
        <p:txBody>
          <a:bodyPr/>
          <a:lstStyle/>
          <a:p>
            <a:endParaRPr lang="zh-CN" altLang="en-US"/>
          </a:p>
        </p:txBody>
      </p:sp>
      <p:sp>
        <p:nvSpPr>
          <p:cNvPr id="56428" name="Rectangle 111"/>
          <p:cNvSpPr/>
          <p:nvPr/>
        </p:nvSpPr>
        <p:spPr>
          <a:xfrm>
            <a:off x="6761163" y="3130550"/>
            <a:ext cx="25400" cy="539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29" name="Freeform 112"/>
          <p:cNvSpPr>
            <a:spLocks noEditPoints="1"/>
          </p:cNvSpPr>
          <p:nvPr/>
        </p:nvSpPr>
        <p:spPr>
          <a:xfrm>
            <a:off x="6691313" y="2992438"/>
            <a:ext cx="355600" cy="150812"/>
          </a:xfrm>
          <a:custGeom>
            <a:avLst/>
            <a:gdLst/>
            <a:ahLst/>
            <a:cxnLst>
              <a:cxn ang="0">
                <a:pos x="590754177" y="125982861"/>
              </a:cxn>
              <a:cxn ang="0">
                <a:pos x="590754177" y="120734146"/>
              </a:cxn>
              <a:cxn ang="0">
                <a:pos x="590754177" y="94486003"/>
              </a:cxn>
              <a:cxn ang="0">
                <a:pos x="497477562" y="0"/>
              </a:cxn>
              <a:cxn ang="0">
                <a:pos x="310924331" y="0"/>
              </a:cxn>
              <a:cxn ang="0">
                <a:pos x="217647715" y="94486003"/>
              </a:cxn>
              <a:cxn ang="0">
                <a:pos x="217647715" y="125982861"/>
              </a:cxn>
              <a:cxn ang="0">
                <a:pos x="0" y="125982861"/>
              </a:cxn>
              <a:cxn ang="0">
                <a:pos x="0" y="346451724"/>
              </a:cxn>
              <a:cxn ang="0">
                <a:pos x="124368821" y="346451724"/>
              </a:cxn>
              <a:cxn ang="0">
                <a:pos x="124368821" y="283460294"/>
              </a:cxn>
              <a:cxn ang="0">
                <a:pos x="248739921" y="283460294"/>
              </a:cxn>
              <a:cxn ang="0">
                <a:pos x="248739921" y="346451724"/>
              </a:cxn>
              <a:cxn ang="0">
                <a:pos x="559661972" y="346451724"/>
              </a:cxn>
              <a:cxn ang="0">
                <a:pos x="559661972" y="283460294"/>
              </a:cxn>
              <a:cxn ang="0">
                <a:pos x="684033072" y="283460294"/>
              </a:cxn>
              <a:cxn ang="0">
                <a:pos x="684033072" y="346451724"/>
              </a:cxn>
              <a:cxn ang="0">
                <a:pos x="808401892" y="346451724"/>
              </a:cxn>
              <a:cxn ang="0">
                <a:pos x="808401892" y="125982861"/>
              </a:cxn>
              <a:cxn ang="0">
                <a:pos x="590754177" y="125982861"/>
              </a:cxn>
              <a:cxn ang="0">
                <a:pos x="279832126" y="94486003"/>
              </a:cxn>
              <a:cxn ang="0">
                <a:pos x="310924331" y="62991430"/>
              </a:cxn>
              <a:cxn ang="0">
                <a:pos x="497477562" y="62991430"/>
              </a:cxn>
              <a:cxn ang="0">
                <a:pos x="528569767" y="94486003"/>
              </a:cxn>
              <a:cxn ang="0">
                <a:pos x="528569767" y="125982861"/>
              </a:cxn>
              <a:cxn ang="0">
                <a:pos x="279832126" y="125982861"/>
              </a:cxn>
              <a:cxn ang="0">
                <a:pos x="279832126" y="94486003"/>
              </a:cxn>
            </a:cxnLst>
            <a:rect l="0" t="0" r="0" b="0"/>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solidFill>
            <a:schemeClr val="bg1">
              <a:alpha val="100000"/>
            </a:schemeClr>
          </a:solidFill>
          <a:ln w="9525">
            <a:noFill/>
          </a:ln>
        </p:spPr>
        <p:txBody>
          <a:bodyPr/>
          <a:lstStyle/>
          <a:p>
            <a:endParaRPr lang="zh-CN" altLang="en-US"/>
          </a:p>
        </p:txBody>
      </p:sp>
      <p:sp>
        <p:nvSpPr>
          <p:cNvPr id="56430" name="Freeform 113"/>
          <p:cNvSpPr/>
          <p:nvPr/>
        </p:nvSpPr>
        <p:spPr>
          <a:xfrm>
            <a:off x="6705600" y="3155950"/>
            <a:ext cx="328613" cy="136525"/>
          </a:xfrm>
          <a:custGeom>
            <a:avLst/>
            <a:gdLst/>
            <a:ahLst/>
            <a:cxnLst>
              <a:cxn ang="0">
                <a:pos x="738929974" y="105915065"/>
              </a:cxn>
              <a:cxn ang="0">
                <a:pos x="600381086" y="105915065"/>
              </a:cxn>
              <a:cxn ang="0">
                <a:pos x="600381086" y="0"/>
              </a:cxn>
              <a:cxn ang="0">
                <a:pos x="250708613" y="0"/>
              </a:cxn>
              <a:cxn ang="0">
                <a:pos x="250708613" y="105915065"/>
              </a:cxn>
              <a:cxn ang="0">
                <a:pos x="105561792" y="105915065"/>
              </a:cxn>
              <a:cxn ang="0">
                <a:pos x="105561792" y="0"/>
              </a:cxn>
              <a:cxn ang="0">
                <a:pos x="0" y="0"/>
              </a:cxn>
              <a:cxn ang="0">
                <a:pos x="0" y="350843491"/>
              </a:cxn>
              <a:cxn ang="0">
                <a:pos x="844491766" y="350843491"/>
              </a:cxn>
              <a:cxn ang="0">
                <a:pos x="844491766" y="0"/>
              </a:cxn>
              <a:cxn ang="0">
                <a:pos x="738929974" y="0"/>
              </a:cxn>
              <a:cxn ang="0">
                <a:pos x="738929974" y="105915065"/>
              </a:cxn>
            </a:cxnLst>
            <a:rect l="0" t="0" r="0" b="0"/>
            <a:pathLst>
              <a:path w="128" h="53">
                <a:moveTo>
                  <a:pt x="112" y="16"/>
                </a:moveTo>
                <a:lnTo>
                  <a:pt x="91" y="16"/>
                </a:lnTo>
                <a:lnTo>
                  <a:pt x="91" y="0"/>
                </a:lnTo>
                <a:lnTo>
                  <a:pt x="38" y="0"/>
                </a:lnTo>
                <a:lnTo>
                  <a:pt x="38" y="16"/>
                </a:lnTo>
                <a:lnTo>
                  <a:pt x="16" y="16"/>
                </a:lnTo>
                <a:lnTo>
                  <a:pt x="16" y="0"/>
                </a:lnTo>
                <a:lnTo>
                  <a:pt x="0" y="0"/>
                </a:lnTo>
                <a:lnTo>
                  <a:pt x="0" y="53"/>
                </a:lnTo>
                <a:lnTo>
                  <a:pt x="128" y="53"/>
                </a:lnTo>
                <a:lnTo>
                  <a:pt x="128" y="0"/>
                </a:lnTo>
                <a:lnTo>
                  <a:pt x="112" y="0"/>
                </a:lnTo>
                <a:lnTo>
                  <a:pt x="112" y="16"/>
                </a:lnTo>
                <a:close/>
              </a:path>
            </a:pathLst>
          </a:custGeom>
          <a:solidFill>
            <a:schemeClr val="bg1">
              <a:alpha val="100000"/>
            </a:schemeClr>
          </a:solidFill>
          <a:ln w="9525">
            <a:noFill/>
          </a:ln>
        </p:spPr>
        <p:txBody>
          <a:bodyPr/>
          <a:lstStyle/>
          <a:p>
            <a:endParaRPr lang="zh-CN" altLang="en-US"/>
          </a:p>
        </p:txBody>
      </p:sp>
      <p:sp>
        <p:nvSpPr>
          <p:cNvPr id="56431" name="Rectangle 114"/>
          <p:cNvSpPr/>
          <p:nvPr/>
        </p:nvSpPr>
        <p:spPr>
          <a:xfrm>
            <a:off x="6951663" y="3130550"/>
            <a:ext cx="28575" cy="539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32" name="Freeform 115"/>
          <p:cNvSpPr>
            <a:spLocks noEditPoints="1"/>
          </p:cNvSpPr>
          <p:nvPr/>
        </p:nvSpPr>
        <p:spPr>
          <a:xfrm>
            <a:off x="7370763" y="2989263"/>
            <a:ext cx="325437" cy="327025"/>
          </a:xfrm>
          <a:custGeom>
            <a:avLst/>
            <a:gdLst/>
            <a:ahLst/>
            <a:cxnLst>
              <a:cxn ang="0">
                <a:pos x="676127007" y="185293728"/>
              </a:cxn>
              <a:cxn ang="0">
                <a:pos x="553195440" y="185293728"/>
              </a:cxn>
              <a:cxn ang="0">
                <a:pos x="553195440" y="185293728"/>
              </a:cxn>
              <a:cxn ang="0">
                <a:pos x="368796960" y="0"/>
              </a:cxn>
              <a:cxn ang="0">
                <a:pos x="184398480" y="185293728"/>
              </a:cxn>
              <a:cxn ang="0">
                <a:pos x="184398480" y="185293728"/>
              </a:cxn>
              <a:cxn ang="0">
                <a:pos x="61466913" y="185293728"/>
              </a:cxn>
              <a:cxn ang="0">
                <a:pos x="0" y="185293728"/>
              </a:cxn>
              <a:cxn ang="0">
                <a:pos x="0" y="247058303"/>
              </a:cxn>
              <a:cxn ang="0">
                <a:pos x="0" y="247058303"/>
              </a:cxn>
              <a:cxn ang="0">
                <a:pos x="0" y="679412606"/>
              </a:cxn>
              <a:cxn ang="0">
                <a:pos x="61466913" y="741177181"/>
              </a:cxn>
              <a:cxn ang="0">
                <a:pos x="676127007" y="741177181"/>
              </a:cxn>
              <a:cxn ang="0">
                <a:pos x="737593921" y="679412606"/>
              </a:cxn>
              <a:cxn ang="0">
                <a:pos x="737593921" y="617648030"/>
              </a:cxn>
              <a:cxn ang="0">
                <a:pos x="0" y="617648030"/>
              </a:cxn>
              <a:cxn ang="0">
                <a:pos x="0" y="586764606"/>
              </a:cxn>
              <a:cxn ang="0">
                <a:pos x="737593921" y="586764606"/>
              </a:cxn>
              <a:cxn ang="0">
                <a:pos x="737593921" y="277941727"/>
              </a:cxn>
              <a:cxn ang="0">
                <a:pos x="737593921" y="247058303"/>
              </a:cxn>
              <a:cxn ang="0">
                <a:pos x="737593921" y="185293728"/>
              </a:cxn>
              <a:cxn ang="0">
                <a:pos x="676127007" y="185293728"/>
              </a:cxn>
              <a:cxn ang="0">
                <a:pos x="491728527" y="185293728"/>
              </a:cxn>
              <a:cxn ang="0">
                <a:pos x="245865394" y="185293728"/>
              </a:cxn>
              <a:cxn ang="0">
                <a:pos x="245865394" y="185293728"/>
              </a:cxn>
              <a:cxn ang="0">
                <a:pos x="368796960" y="61764576"/>
              </a:cxn>
              <a:cxn ang="0">
                <a:pos x="491728527" y="185293728"/>
              </a:cxn>
            </a:cxnLst>
            <a:rect l="0" t="0" r="0" b="0"/>
            <a:pathLst>
              <a:path w="144" h="144">
                <a:moveTo>
                  <a:pt x="132" y="36"/>
                </a:moveTo>
                <a:cubicBezTo>
                  <a:pt x="108" y="36"/>
                  <a:pt x="108" y="36"/>
                  <a:pt x="108" y="36"/>
                </a:cubicBezTo>
                <a:cubicBezTo>
                  <a:pt x="108" y="36"/>
                  <a:pt x="108" y="36"/>
                  <a:pt x="108" y="36"/>
                </a:cubicBezTo>
                <a:cubicBezTo>
                  <a:pt x="108" y="16"/>
                  <a:pt x="92" y="0"/>
                  <a:pt x="72" y="0"/>
                </a:cubicBezTo>
                <a:cubicBezTo>
                  <a:pt x="52" y="0"/>
                  <a:pt x="36" y="16"/>
                  <a:pt x="36" y="36"/>
                </a:cubicBezTo>
                <a:cubicBezTo>
                  <a:pt x="36" y="36"/>
                  <a:pt x="36" y="36"/>
                  <a:pt x="36" y="36"/>
                </a:cubicBezTo>
                <a:cubicBezTo>
                  <a:pt x="12" y="36"/>
                  <a:pt x="12" y="36"/>
                  <a:pt x="12" y="36"/>
                </a:cubicBezTo>
                <a:cubicBezTo>
                  <a:pt x="0" y="36"/>
                  <a:pt x="0" y="36"/>
                  <a:pt x="0" y="36"/>
                </a:cubicBezTo>
                <a:cubicBezTo>
                  <a:pt x="0" y="48"/>
                  <a:pt x="0" y="48"/>
                  <a:pt x="0" y="48"/>
                </a:cubicBezTo>
                <a:cubicBezTo>
                  <a:pt x="0" y="48"/>
                  <a:pt x="0" y="48"/>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0"/>
                  <a:pt x="144" y="120"/>
                  <a:pt x="144" y="120"/>
                </a:cubicBezTo>
                <a:cubicBezTo>
                  <a:pt x="0" y="120"/>
                  <a:pt x="0" y="120"/>
                  <a:pt x="0" y="120"/>
                </a:cubicBezTo>
                <a:cubicBezTo>
                  <a:pt x="0" y="114"/>
                  <a:pt x="0" y="114"/>
                  <a:pt x="0" y="114"/>
                </a:cubicBezTo>
                <a:cubicBezTo>
                  <a:pt x="144" y="114"/>
                  <a:pt x="144" y="114"/>
                  <a:pt x="144" y="114"/>
                </a:cubicBezTo>
                <a:cubicBezTo>
                  <a:pt x="144" y="54"/>
                  <a:pt x="144" y="54"/>
                  <a:pt x="144" y="54"/>
                </a:cubicBezTo>
                <a:cubicBezTo>
                  <a:pt x="144" y="48"/>
                  <a:pt x="144" y="48"/>
                  <a:pt x="144" y="48"/>
                </a:cubicBezTo>
                <a:cubicBezTo>
                  <a:pt x="144" y="36"/>
                  <a:pt x="144" y="36"/>
                  <a:pt x="144" y="36"/>
                </a:cubicBezTo>
                <a:lnTo>
                  <a:pt x="132" y="36"/>
                </a:lnTo>
                <a:close/>
                <a:moveTo>
                  <a:pt x="96" y="36"/>
                </a:moveTo>
                <a:cubicBezTo>
                  <a:pt x="48" y="36"/>
                  <a:pt x="48" y="36"/>
                  <a:pt x="48" y="36"/>
                </a:cubicBezTo>
                <a:cubicBezTo>
                  <a:pt x="48" y="36"/>
                  <a:pt x="48" y="36"/>
                  <a:pt x="48" y="36"/>
                </a:cubicBezTo>
                <a:cubicBezTo>
                  <a:pt x="48" y="23"/>
                  <a:pt x="59" y="12"/>
                  <a:pt x="72" y="12"/>
                </a:cubicBezTo>
                <a:cubicBezTo>
                  <a:pt x="85" y="12"/>
                  <a:pt x="96" y="23"/>
                  <a:pt x="96" y="36"/>
                </a:cubicBezTo>
                <a:close/>
              </a:path>
            </a:pathLst>
          </a:custGeom>
          <a:solidFill>
            <a:schemeClr val="bg1">
              <a:alpha val="100000"/>
            </a:schemeClr>
          </a:solidFill>
          <a:ln w="9525">
            <a:noFill/>
          </a:ln>
        </p:spPr>
        <p:txBody>
          <a:bodyPr/>
          <a:lstStyle/>
          <a:p>
            <a:endParaRPr lang="zh-CN" altLang="en-US"/>
          </a:p>
        </p:txBody>
      </p:sp>
      <p:sp>
        <p:nvSpPr>
          <p:cNvPr id="56433" name="Freeform 116"/>
          <p:cNvSpPr/>
          <p:nvPr/>
        </p:nvSpPr>
        <p:spPr>
          <a:xfrm>
            <a:off x="8048625" y="2979738"/>
            <a:ext cx="244475" cy="28575"/>
          </a:xfrm>
          <a:custGeom>
            <a:avLst/>
            <a:gdLst/>
            <a:ahLst/>
            <a:cxnLst>
              <a:cxn ang="0">
                <a:pos x="0" y="73429957"/>
              </a:cxn>
              <a:cxn ang="0">
                <a:pos x="66134348" y="0"/>
              </a:cxn>
              <a:cxn ang="0">
                <a:pos x="562132948" y="0"/>
              </a:cxn>
              <a:cxn ang="0">
                <a:pos x="628267296" y="73429957"/>
              </a:cxn>
              <a:cxn ang="0">
                <a:pos x="0" y="73429957"/>
              </a:cxn>
            </a:cxnLst>
            <a:rect l="0" t="0" r="0" b="0"/>
            <a:pathLst>
              <a:path w="95" h="11">
                <a:moveTo>
                  <a:pt x="0" y="11"/>
                </a:moveTo>
                <a:lnTo>
                  <a:pt x="10" y="0"/>
                </a:lnTo>
                <a:lnTo>
                  <a:pt x="85" y="0"/>
                </a:lnTo>
                <a:lnTo>
                  <a:pt x="95" y="11"/>
                </a:lnTo>
                <a:lnTo>
                  <a:pt x="0" y="11"/>
                </a:lnTo>
                <a:close/>
              </a:path>
            </a:pathLst>
          </a:custGeom>
          <a:solidFill>
            <a:schemeClr val="bg1">
              <a:alpha val="100000"/>
            </a:schemeClr>
          </a:solidFill>
          <a:ln w="9525">
            <a:noFill/>
          </a:ln>
        </p:spPr>
        <p:txBody>
          <a:bodyPr/>
          <a:lstStyle/>
          <a:p>
            <a:endParaRPr lang="zh-CN" altLang="en-US"/>
          </a:p>
        </p:txBody>
      </p:sp>
      <p:sp>
        <p:nvSpPr>
          <p:cNvPr id="56434" name="Freeform 117"/>
          <p:cNvSpPr>
            <a:spLocks noEditPoints="1"/>
          </p:cNvSpPr>
          <p:nvPr/>
        </p:nvSpPr>
        <p:spPr>
          <a:xfrm>
            <a:off x="8032750" y="3021013"/>
            <a:ext cx="276225" cy="95250"/>
          </a:xfrm>
          <a:custGeom>
            <a:avLst/>
            <a:gdLst/>
            <a:ahLst/>
            <a:cxnLst>
              <a:cxn ang="0">
                <a:pos x="0" y="244777054"/>
              </a:cxn>
              <a:cxn ang="0">
                <a:pos x="709859527" y="244777054"/>
              </a:cxn>
              <a:cxn ang="0">
                <a:pos x="709859527" y="0"/>
              </a:cxn>
              <a:cxn ang="0">
                <a:pos x="0" y="0"/>
              </a:cxn>
              <a:cxn ang="0">
                <a:pos x="0" y="244777054"/>
              </a:cxn>
              <a:cxn ang="0">
                <a:pos x="497563834" y="138928561"/>
              </a:cxn>
              <a:cxn ang="0">
                <a:pos x="497563834" y="178622068"/>
              </a:cxn>
              <a:cxn ang="0">
                <a:pos x="457759037" y="178622068"/>
              </a:cxn>
              <a:cxn ang="0">
                <a:pos x="457759037" y="138928561"/>
              </a:cxn>
              <a:cxn ang="0">
                <a:pos x="252100489" y="138928561"/>
              </a:cxn>
              <a:cxn ang="0">
                <a:pos x="252100489" y="178622068"/>
              </a:cxn>
              <a:cxn ang="0">
                <a:pos x="212295693" y="178622068"/>
              </a:cxn>
              <a:cxn ang="0">
                <a:pos x="212295693" y="138928561"/>
              </a:cxn>
              <a:cxn ang="0">
                <a:pos x="212295693" y="105848493"/>
              </a:cxn>
              <a:cxn ang="0">
                <a:pos x="497563834" y="105848493"/>
              </a:cxn>
              <a:cxn ang="0">
                <a:pos x="497563834" y="138928561"/>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bg1">
              <a:alpha val="100000"/>
            </a:schemeClr>
          </a:solidFill>
          <a:ln w="9525">
            <a:noFill/>
          </a:ln>
        </p:spPr>
        <p:txBody>
          <a:bodyPr/>
          <a:lstStyle/>
          <a:p>
            <a:endParaRPr lang="zh-CN" altLang="en-US"/>
          </a:p>
        </p:txBody>
      </p:sp>
      <p:sp>
        <p:nvSpPr>
          <p:cNvPr id="56435" name="Freeform 118"/>
          <p:cNvSpPr>
            <a:spLocks noEditPoints="1"/>
          </p:cNvSpPr>
          <p:nvPr/>
        </p:nvSpPr>
        <p:spPr>
          <a:xfrm>
            <a:off x="8032750" y="3130550"/>
            <a:ext cx="276225" cy="95250"/>
          </a:xfrm>
          <a:custGeom>
            <a:avLst/>
            <a:gdLst/>
            <a:ahLst/>
            <a:cxnLst>
              <a:cxn ang="0">
                <a:pos x="0" y="244777054"/>
              </a:cxn>
              <a:cxn ang="0">
                <a:pos x="709859527" y="244777054"/>
              </a:cxn>
              <a:cxn ang="0">
                <a:pos x="709859527" y="0"/>
              </a:cxn>
              <a:cxn ang="0">
                <a:pos x="0" y="0"/>
              </a:cxn>
              <a:cxn ang="0">
                <a:pos x="0" y="244777054"/>
              </a:cxn>
              <a:cxn ang="0">
                <a:pos x="497563834" y="138928561"/>
              </a:cxn>
              <a:cxn ang="0">
                <a:pos x="497563834" y="172006054"/>
              </a:cxn>
              <a:cxn ang="0">
                <a:pos x="457759037" y="172006054"/>
              </a:cxn>
              <a:cxn ang="0">
                <a:pos x="457759037" y="138928561"/>
              </a:cxn>
              <a:cxn ang="0">
                <a:pos x="252100489" y="138928561"/>
              </a:cxn>
              <a:cxn ang="0">
                <a:pos x="252100489" y="172006054"/>
              </a:cxn>
              <a:cxn ang="0">
                <a:pos x="212295693" y="172006054"/>
              </a:cxn>
              <a:cxn ang="0">
                <a:pos x="212295693" y="138928561"/>
              </a:cxn>
              <a:cxn ang="0">
                <a:pos x="212295693" y="105848493"/>
              </a:cxn>
              <a:cxn ang="0">
                <a:pos x="497563834" y="105848493"/>
              </a:cxn>
              <a:cxn ang="0">
                <a:pos x="497563834" y="138928561"/>
              </a:cxn>
            </a:cxnLst>
            <a:rect l="0" t="0" r="0" b="0"/>
            <a:pathLst>
              <a:path w="107" h="37">
                <a:moveTo>
                  <a:pt x="0" y="37"/>
                </a:moveTo>
                <a:lnTo>
                  <a:pt x="107" y="37"/>
                </a:lnTo>
                <a:lnTo>
                  <a:pt x="107" y="0"/>
                </a:lnTo>
                <a:lnTo>
                  <a:pt x="0" y="0"/>
                </a:lnTo>
                <a:lnTo>
                  <a:pt x="0" y="37"/>
                </a:lnTo>
                <a:close/>
                <a:moveTo>
                  <a:pt x="75" y="21"/>
                </a:moveTo>
                <a:lnTo>
                  <a:pt x="75" y="26"/>
                </a:lnTo>
                <a:lnTo>
                  <a:pt x="69" y="26"/>
                </a:lnTo>
                <a:lnTo>
                  <a:pt x="69" y="21"/>
                </a:lnTo>
                <a:lnTo>
                  <a:pt x="38" y="21"/>
                </a:lnTo>
                <a:lnTo>
                  <a:pt x="38" y="26"/>
                </a:lnTo>
                <a:lnTo>
                  <a:pt x="32" y="26"/>
                </a:lnTo>
                <a:lnTo>
                  <a:pt x="32" y="21"/>
                </a:lnTo>
                <a:lnTo>
                  <a:pt x="32" y="16"/>
                </a:lnTo>
                <a:lnTo>
                  <a:pt x="75" y="16"/>
                </a:lnTo>
                <a:lnTo>
                  <a:pt x="75" y="21"/>
                </a:lnTo>
                <a:close/>
              </a:path>
            </a:pathLst>
          </a:custGeom>
          <a:solidFill>
            <a:schemeClr val="bg1">
              <a:alpha val="100000"/>
            </a:schemeClr>
          </a:solidFill>
          <a:ln w="9525">
            <a:noFill/>
          </a:ln>
        </p:spPr>
        <p:txBody>
          <a:bodyPr/>
          <a:lstStyle/>
          <a:p>
            <a:endParaRPr lang="zh-CN" altLang="en-US"/>
          </a:p>
        </p:txBody>
      </p:sp>
      <p:sp>
        <p:nvSpPr>
          <p:cNvPr id="56436" name="Freeform 119"/>
          <p:cNvSpPr>
            <a:spLocks noEditPoints="1"/>
          </p:cNvSpPr>
          <p:nvPr/>
        </p:nvSpPr>
        <p:spPr>
          <a:xfrm>
            <a:off x="8032750" y="3238500"/>
            <a:ext cx="276225" cy="95250"/>
          </a:xfrm>
          <a:custGeom>
            <a:avLst/>
            <a:gdLst/>
            <a:ahLst/>
            <a:cxnLst>
              <a:cxn ang="0">
                <a:pos x="0" y="244777054"/>
              </a:cxn>
              <a:cxn ang="0">
                <a:pos x="709859527" y="244777054"/>
              </a:cxn>
              <a:cxn ang="0">
                <a:pos x="709859527" y="0"/>
              </a:cxn>
              <a:cxn ang="0">
                <a:pos x="0" y="0"/>
              </a:cxn>
              <a:cxn ang="0">
                <a:pos x="0" y="244777054"/>
              </a:cxn>
              <a:cxn ang="0">
                <a:pos x="497563834" y="138928561"/>
              </a:cxn>
              <a:cxn ang="0">
                <a:pos x="497563834" y="178622068"/>
              </a:cxn>
              <a:cxn ang="0">
                <a:pos x="457759037" y="178622068"/>
              </a:cxn>
              <a:cxn ang="0">
                <a:pos x="457759037" y="138928561"/>
              </a:cxn>
              <a:cxn ang="0">
                <a:pos x="252100489" y="138928561"/>
              </a:cxn>
              <a:cxn ang="0">
                <a:pos x="252100489" y="178622068"/>
              </a:cxn>
              <a:cxn ang="0">
                <a:pos x="212295693" y="178622068"/>
              </a:cxn>
              <a:cxn ang="0">
                <a:pos x="212295693" y="138928561"/>
              </a:cxn>
              <a:cxn ang="0">
                <a:pos x="212295693" y="105848493"/>
              </a:cxn>
              <a:cxn ang="0">
                <a:pos x="497563834" y="105848493"/>
              </a:cxn>
              <a:cxn ang="0">
                <a:pos x="497563834" y="138928561"/>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bg1">
              <a:alpha val="100000"/>
            </a:schemeClr>
          </a:solidFill>
          <a:ln w="9525">
            <a:noFill/>
          </a:ln>
        </p:spPr>
        <p:txBody>
          <a:bodyPr/>
          <a:lstStyle/>
          <a:p>
            <a:endParaRPr lang="zh-CN" altLang="en-US"/>
          </a:p>
        </p:txBody>
      </p:sp>
      <p:sp>
        <p:nvSpPr>
          <p:cNvPr id="56437" name="Freeform 120"/>
          <p:cNvSpPr>
            <a:spLocks noEditPoints="1"/>
          </p:cNvSpPr>
          <p:nvPr/>
        </p:nvSpPr>
        <p:spPr>
          <a:xfrm>
            <a:off x="909638" y="3633788"/>
            <a:ext cx="327025" cy="301625"/>
          </a:xfrm>
          <a:custGeom>
            <a:avLst/>
            <a:gdLst/>
            <a:ahLst/>
            <a:cxnLst>
              <a:cxn ang="0">
                <a:pos x="727911300" y="0"/>
              </a:cxn>
              <a:cxn ang="0">
                <a:pos x="661738950" y="0"/>
              </a:cxn>
              <a:cxn ang="0">
                <a:pos x="628652775" y="0"/>
              </a:cxn>
              <a:cxn ang="0">
                <a:pos x="205139950" y="0"/>
              </a:cxn>
              <a:cxn ang="0">
                <a:pos x="172051200" y="0"/>
              </a:cxn>
              <a:cxn ang="0">
                <a:pos x="105878850" y="0"/>
              </a:cxn>
              <a:cxn ang="0">
                <a:pos x="0" y="410746222"/>
              </a:cxn>
              <a:cxn ang="0">
                <a:pos x="0" y="775116956"/>
              </a:cxn>
              <a:cxn ang="0">
                <a:pos x="840407900" y="775116956"/>
              </a:cxn>
              <a:cxn ang="0">
                <a:pos x="840407900" y="423994520"/>
              </a:cxn>
              <a:cxn ang="0">
                <a:pos x="727911300" y="0"/>
              </a:cxn>
              <a:cxn ang="0">
                <a:pos x="165433450" y="72874662"/>
              </a:cxn>
              <a:cxn ang="0">
                <a:pos x="172051200" y="72874662"/>
              </a:cxn>
              <a:cxn ang="0">
                <a:pos x="205139950" y="72874662"/>
              </a:cxn>
              <a:cxn ang="0">
                <a:pos x="628652775" y="72874662"/>
              </a:cxn>
              <a:cxn ang="0">
                <a:pos x="661738950" y="72874662"/>
              </a:cxn>
              <a:cxn ang="0">
                <a:pos x="668356700" y="72874662"/>
              </a:cxn>
              <a:cxn ang="0">
                <a:pos x="767617800" y="423994520"/>
              </a:cxn>
              <a:cxn ang="0">
                <a:pos x="575713350" y="423994520"/>
              </a:cxn>
              <a:cxn ang="0">
                <a:pos x="509538425" y="529993795"/>
              </a:cxn>
              <a:cxn ang="0">
                <a:pos x="330869475" y="529993795"/>
              </a:cxn>
              <a:cxn ang="0">
                <a:pos x="258076800" y="423994520"/>
              </a:cxn>
              <a:cxn ang="0">
                <a:pos x="66174925" y="423994520"/>
              </a:cxn>
              <a:cxn ang="0">
                <a:pos x="165433450" y="72874662"/>
              </a:cxn>
            </a:cxnLst>
            <a:rect l="0" t="0" r="0" b="0"/>
            <a:pathLst>
              <a:path w="127" h="117">
                <a:moveTo>
                  <a:pt x="110" y="0"/>
                </a:moveTo>
                <a:lnTo>
                  <a:pt x="100" y="0"/>
                </a:lnTo>
                <a:lnTo>
                  <a:pt x="95" y="0"/>
                </a:lnTo>
                <a:lnTo>
                  <a:pt x="31" y="0"/>
                </a:lnTo>
                <a:lnTo>
                  <a:pt x="26" y="0"/>
                </a:lnTo>
                <a:lnTo>
                  <a:pt x="16" y="0"/>
                </a:lnTo>
                <a:lnTo>
                  <a:pt x="0" y="62"/>
                </a:lnTo>
                <a:lnTo>
                  <a:pt x="0" y="117"/>
                </a:lnTo>
                <a:lnTo>
                  <a:pt x="127" y="117"/>
                </a:lnTo>
                <a:lnTo>
                  <a:pt x="127" y="64"/>
                </a:lnTo>
                <a:lnTo>
                  <a:pt x="110" y="0"/>
                </a:lnTo>
                <a:close/>
                <a:moveTo>
                  <a:pt x="25" y="11"/>
                </a:moveTo>
                <a:lnTo>
                  <a:pt x="26" y="11"/>
                </a:lnTo>
                <a:lnTo>
                  <a:pt x="31" y="11"/>
                </a:lnTo>
                <a:lnTo>
                  <a:pt x="95" y="11"/>
                </a:lnTo>
                <a:lnTo>
                  <a:pt x="100" y="11"/>
                </a:lnTo>
                <a:lnTo>
                  <a:pt x="101" y="11"/>
                </a:lnTo>
                <a:lnTo>
                  <a:pt x="116" y="64"/>
                </a:lnTo>
                <a:lnTo>
                  <a:pt x="87" y="64"/>
                </a:lnTo>
                <a:lnTo>
                  <a:pt x="77" y="80"/>
                </a:lnTo>
                <a:lnTo>
                  <a:pt x="50" y="80"/>
                </a:lnTo>
                <a:lnTo>
                  <a:pt x="39" y="64"/>
                </a:lnTo>
                <a:lnTo>
                  <a:pt x="10" y="64"/>
                </a:lnTo>
                <a:lnTo>
                  <a:pt x="25" y="11"/>
                </a:lnTo>
                <a:close/>
              </a:path>
            </a:pathLst>
          </a:custGeom>
          <a:solidFill>
            <a:schemeClr val="bg1">
              <a:alpha val="100000"/>
            </a:schemeClr>
          </a:solidFill>
          <a:ln w="9525">
            <a:noFill/>
          </a:ln>
        </p:spPr>
        <p:txBody>
          <a:bodyPr/>
          <a:lstStyle/>
          <a:p>
            <a:endParaRPr lang="zh-CN" altLang="en-US"/>
          </a:p>
        </p:txBody>
      </p:sp>
      <p:sp>
        <p:nvSpPr>
          <p:cNvPr id="56438" name="Rectangle 121"/>
          <p:cNvSpPr/>
          <p:nvPr/>
        </p:nvSpPr>
        <p:spPr>
          <a:xfrm>
            <a:off x="1608138" y="3740150"/>
            <a:ext cx="247650" cy="1079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39" name="Rectangle 122"/>
          <p:cNvSpPr/>
          <p:nvPr/>
        </p:nvSpPr>
        <p:spPr>
          <a:xfrm>
            <a:off x="1608138" y="3740150"/>
            <a:ext cx="247650" cy="1079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40" name="Rectangle 123"/>
          <p:cNvSpPr/>
          <p:nvPr/>
        </p:nvSpPr>
        <p:spPr>
          <a:xfrm>
            <a:off x="1608138" y="3740150"/>
            <a:ext cx="247650" cy="1079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41" name="Rectangle 124"/>
          <p:cNvSpPr/>
          <p:nvPr/>
        </p:nvSpPr>
        <p:spPr>
          <a:xfrm>
            <a:off x="1608138" y="3740150"/>
            <a:ext cx="247650" cy="1079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42" name="Freeform 125"/>
          <p:cNvSpPr>
            <a:spLocks noEditPoints="1"/>
          </p:cNvSpPr>
          <p:nvPr/>
        </p:nvSpPr>
        <p:spPr>
          <a:xfrm>
            <a:off x="1568450" y="3698875"/>
            <a:ext cx="354013" cy="190500"/>
          </a:xfrm>
          <a:custGeom>
            <a:avLst/>
            <a:gdLst/>
            <a:ahLst/>
            <a:cxnLst>
              <a:cxn ang="0">
                <a:pos x="778998799" y="123219482"/>
              </a:cxn>
              <a:cxn ang="0">
                <a:pos x="742887203" y="123219482"/>
              </a:cxn>
              <a:cxn ang="0">
                <a:pos x="742887203" y="30804304"/>
              </a:cxn>
              <a:cxn ang="0">
                <a:pos x="711933759" y="0"/>
              </a:cxn>
              <a:cxn ang="0">
                <a:pos x="30953444" y="0"/>
              </a:cxn>
              <a:cxn ang="0">
                <a:pos x="0" y="30804304"/>
              </a:cxn>
              <a:cxn ang="0">
                <a:pos x="0" y="400462750"/>
              </a:cxn>
              <a:cxn ang="0">
                <a:pos x="30953444" y="431267054"/>
              </a:cxn>
              <a:cxn ang="0">
                <a:pos x="711933759" y="431267054"/>
              </a:cxn>
              <a:cxn ang="0">
                <a:pos x="742887203" y="400462750"/>
              </a:cxn>
              <a:cxn ang="0">
                <a:pos x="742887203" y="308047571"/>
              </a:cxn>
              <a:cxn ang="0">
                <a:pos x="778998799" y="308047571"/>
              </a:cxn>
              <a:cxn ang="0">
                <a:pos x="804794092" y="282377696"/>
              </a:cxn>
              <a:cxn ang="0">
                <a:pos x="804794092" y="148889357"/>
              </a:cxn>
              <a:cxn ang="0">
                <a:pos x="778998799" y="123219482"/>
              </a:cxn>
              <a:cxn ang="0">
                <a:pos x="680980315" y="369658446"/>
              </a:cxn>
              <a:cxn ang="0">
                <a:pos x="61906889" y="369658446"/>
              </a:cxn>
              <a:cxn ang="0">
                <a:pos x="61906889" y="61608607"/>
              </a:cxn>
              <a:cxn ang="0">
                <a:pos x="680980315" y="61608607"/>
              </a:cxn>
              <a:cxn ang="0">
                <a:pos x="680980315" y="369658446"/>
              </a:cxn>
            </a:cxnLst>
            <a:rect l="0" t="0" r="0" b="0"/>
            <a:pathLst>
              <a:path w="156" h="84">
                <a:moveTo>
                  <a:pt x="151" y="24"/>
                </a:moveTo>
                <a:cubicBezTo>
                  <a:pt x="144" y="24"/>
                  <a:pt x="144" y="24"/>
                  <a:pt x="144" y="24"/>
                </a:cubicBezTo>
                <a:cubicBezTo>
                  <a:pt x="144" y="6"/>
                  <a:pt x="144" y="6"/>
                  <a:pt x="144" y="6"/>
                </a:cubicBezTo>
                <a:cubicBezTo>
                  <a:pt x="144" y="3"/>
                  <a:pt x="141" y="0"/>
                  <a:pt x="138" y="0"/>
                </a:cubicBezTo>
                <a:cubicBezTo>
                  <a:pt x="6" y="0"/>
                  <a:pt x="6" y="0"/>
                  <a:pt x="6" y="0"/>
                </a:cubicBezTo>
                <a:cubicBezTo>
                  <a:pt x="3" y="0"/>
                  <a:pt x="0" y="3"/>
                  <a:pt x="0" y="6"/>
                </a:cubicBezTo>
                <a:cubicBezTo>
                  <a:pt x="0" y="78"/>
                  <a:pt x="0" y="78"/>
                  <a:pt x="0" y="78"/>
                </a:cubicBezTo>
                <a:cubicBezTo>
                  <a:pt x="0" y="81"/>
                  <a:pt x="3" y="84"/>
                  <a:pt x="6" y="84"/>
                </a:cubicBezTo>
                <a:cubicBezTo>
                  <a:pt x="138" y="84"/>
                  <a:pt x="138" y="84"/>
                  <a:pt x="138" y="84"/>
                </a:cubicBezTo>
                <a:cubicBezTo>
                  <a:pt x="141" y="84"/>
                  <a:pt x="144" y="81"/>
                  <a:pt x="144" y="78"/>
                </a:cubicBezTo>
                <a:cubicBezTo>
                  <a:pt x="144" y="60"/>
                  <a:pt x="144" y="60"/>
                  <a:pt x="144" y="60"/>
                </a:cubicBezTo>
                <a:cubicBezTo>
                  <a:pt x="151" y="60"/>
                  <a:pt x="151" y="60"/>
                  <a:pt x="151" y="60"/>
                </a:cubicBezTo>
                <a:cubicBezTo>
                  <a:pt x="154" y="60"/>
                  <a:pt x="156" y="58"/>
                  <a:pt x="156" y="55"/>
                </a:cubicBezTo>
                <a:cubicBezTo>
                  <a:pt x="156" y="29"/>
                  <a:pt x="156" y="29"/>
                  <a:pt x="156" y="29"/>
                </a:cubicBezTo>
                <a:cubicBezTo>
                  <a:pt x="156" y="26"/>
                  <a:pt x="154" y="24"/>
                  <a:pt x="151" y="24"/>
                </a:cubicBezTo>
                <a:moveTo>
                  <a:pt x="132" y="72"/>
                </a:moveTo>
                <a:cubicBezTo>
                  <a:pt x="12" y="72"/>
                  <a:pt x="12" y="72"/>
                  <a:pt x="12" y="72"/>
                </a:cubicBezTo>
                <a:cubicBezTo>
                  <a:pt x="12" y="12"/>
                  <a:pt x="12" y="12"/>
                  <a:pt x="12" y="12"/>
                </a:cubicBezTo>
                <a:cubicBezTo>
                  <a:pt x="132" y="12"/>
                  <a:pt x="132" y="12"/>
                  <a:pt x="132" y="12"/>
                </a:cubicBezTo>
                <a:lnTo>
                  <a:pt x="132" y="72"/>
                </a:lnTo>
                <a:close/>
              </a:path>
            </a:pathLst>
          </a:custGeom>
          <a:solidFill>
            <a:schemeClr val="bg1">
              <a:alpha val="100000"/>
            </a:schemeClr>
          </a:solidFill>
          <a:ln w="9525">
            <a:noFill/>
          </a:ln>
        </p:spPr>
        <p:txBody>
          <a:bodyPr/>
          <a:lstStyle/>
          <a:p>
            <a:endParaRPr lang="zh-CN" altLang="en-US"/>
          </a:p>
        </p:txBody>
      </p:sp>
      <p:sp>
        <p:nvSpPr>
          <p:cNvPr id="56443" name="Freeform 126"/>
          <p:cNvSpPr>
            <a:spLocks noEditPoints="1"/>
          </p:cNvSpPr>
          <p:nvPr/>
        </p:nvSpPr>
        <p:spPr>
          <a:xfrm>
            <a:off x="2852738" y="3657600"/>
            <a:ext cx="373062" cy="273050"/>
          </a:xfrm>
          <a:custGeom>
            <a:avLst/>
            <a:gdLst/>
            <a:ahLst/>
            <a:cxnLst>
              <a:cxn ang="0">
                <a:pos x="640904593" y="0"/>
              </a:cxn>
              <a:cxn ang="0">
                <a:pos x="211912865" y="0"/>
              </a:cxn>
              <a:cxn ang="0">
                <a:pos x="211912865" y="619821225"/>
              </a:cxn>
              <a:cxn ang="0">
                <a:pos x="640904593" y="619821225"/>
              </a:cxn>
              <a:cxn ang="0">
                <a:pos x="640904593" y="0"/>
              </a:cxn>
              <a:cxn ang="0">
                <a:pos x="330789981" y="309911750"/>
              </a:cxn>
              <a:cxn ang="0">
                <a:pos x="299778065" y="340900650"/>
              </a:cxn>
              <a:cxn ang="0">
                <a:pos x="268766149" y="309911750"/>
              </a:cxn>
              <a:cxn ang="0">
                <a:pos x="268766149" y="185947050"/>
              </a:cxn>
              <a:cxn ang="0">
                <a:pos x="299778065" y="154955875"/>
              </a:cxn>
              <a:cxn ang="0">
                <a:pos x="330789981" y="185947050"/>
              </a:cxn>
              <a:cxn ang="0">
                <a:pos x="330789981" y="309911750"/>
              </a:cxn>
              <a:cxn ang="0">
                <a:pos x="485847287" y="526847700"/>
              </a:cxn>
              <a:cxn ang="0">
                <a:pos x="361799622" y="526847700"/>
              </a:cxn>
              <a:cxn ang="0">
                <a:pos x="361799622" y="495856525"/>
              </a:cxn>
              <a:cxn ang="0">
                <a:pos x="423823454" y="433874175"/>
              </a:cxn>
              <a:cxn ang="0">
                <a:pos x="485847287" y="495856525"/>
              </a:cxn>
              <a:cxn ang="0">
                <a:pos x="485847287" y="526847700"/>
              </a:cxn>
              <a:cxn ang="0">
                <a:pos x="578880760" y="309911750"/>
              </a:cxn>
              <a:cxn ang="0">
                <a:pos x="547868844" y="340900650"/>
              </a:cxn>
              <a:cxn ang="0">
                <a:pos x="516856928" y="309911750"/>
              </a:cxn>
              <a:cxn ang="0">
                <a:pos x="516856928" y="185947050"/>
              </a:cxn>
              <a:cxn ang="0">
                <a:pos x="547868844" y="154955875"/>
              </a:cxn>
              <a:cxn ang="0">
                <a:pos x="578880760" y="185947050"/>
              </a:cxn>
              <a:cxn ang="0">
                <a:pos x="578880760" y="309911750"/>
              </a:cxn>
            </a:cxnLst>
            <a:rect l="0" t="0" r="0" b="0"/>
            <a:pathLst>
              <a:path w="164" h="120">
                <a:moveTo>
                  <a:pt x="124" y="0"/>
                </a:moveTo>
                <a:cubicBezTo>
                  <a:pt x="41" y="0"/>
                  <a:pt x="41" y="0"/>
                  <a:pt x="41" y="0"/>
                </a:cubicBezTo>
                <a:cubicBezTo>
                  <a:pt x="0" y="0"/>
                  <a:pt x="0" y="120"/>
                  <a:pt x="41" y="120"/>
                </a:cubicBezTo>
                <a:cubicBezTo>
                  <a:pt x="124" y="120"/>
                  <a:pt x="124" y="120"/>
                  <a:pt x="124" y="120"/>
                </a:cubicBezTo>
                <a:cubicBezTo>
                  <a:pt x="164" y="120"/>
                  <a:pt x="164" y="0"/>
                  <a:pt x="124" y="0"/>
                </a:cubicBezTo>
                <a:moveTo>
                  <a:pt x="64" y="60"/>
                </a:moveTo>
                <a:cubicBezTo>
                  <a:pt x="64" y="63"/>
                  <a:pt x="61" y="66"/>
                  <a:pt x="58" y="66"/>
                </a:cubicBezTo>
                <a:cubicBezTo>
                  <a:pt x="55" y="66"/>
                  <a:pt x="52" y="63"/>
                  <a:pt x="52" y="60"/>
                </a:cubicBezTo>
                <a:cubicBezTo>
                  <a:pt x="52" y="36"/>
                  <a:pt x="52" y="36"/>
                  <a:pt x="52" y="36"/>
                </a:cubicBezTo>
                <a:cubicBezTo>
                  <a:pt x="52" y="33"/>
                  <a:pt x="55" y="30"/>
                  <a:pt x="58" y="30"/>
                </a:cubicBezTo>
                <a:cubicBezTo>
                  <a:pt x="61" y="30"/>
                  <a:pt x="64" y="33"/>
                  <a:pt x="64" y="36"/>
                </a:cubicBezTo>
                <a:lnTo>
                  <a:pt x="64" y="60"/>
                </a:lnTo>
                <a:close/>
                <a:moveTo>
                  <a:pt x="94" y="102"/>
                </a:moveTo>
                <a:cubicBezTo>
                  <a:pt x="70" y="102"/>
                  <a:pt x="70" y="102"/>
                  <a:pt x="70" y="102"/>
                </a:cubicBezTo>
                <a:cubicBezTo>
                  <a:pt x="70" y="96"/>
                  <a:pt x="70" y="96"/>
                  <a:pt x="70" y="96"/>
                </a:cubicBezTo>
                <a:cubicBezTo>
                  <a:pt x="70" y="89"/>
                  <a:pt x="75" y="84"/>
                  <a:pt x="82" y="84"/>
                </a:cubicBezTo>
                <a:cubicBezTo>
                  <a:pt x="89" y="84"/>
                  <a:pt x="94" y="89"/>
                  <a:pt x="94" y="96"/>
                </a:cubicBezTo>
                <a:lnTo>
                  <a:pt x="94" y="102"/>
                </a:lnTo>
                <a:close/>
                <a:moveTo>
                  <a:pt x="112" y="60"/>
                </a:moveTo>
                <a:cubicBezTo>
                  <a:pt x="112" y="63"/>
                  <a:pt x="109" y="66"/>
                  <a:pt x="106" y="66"/>
                </a:cubicBezTo>
                <a:cubicBezTo>
                  <a:pt x="103" y="66"/>
                  <a:pt x="100" y="63"/>
                  <a:pt x="100" y="60"/>
                </a:cubicBezTo>
                <a:cubicBezTo>
                  <a:pt x="100" y="36"/>
                  <a:pt x="100" y="36"/>
                  <a:pt x="100" y="36"/>
                </a:cubicBezTo>
                <a:cubicBezTo>
                  <a:pt x="100" y="33"/>
                  <a:pt x="103" y="30"/>
                  <a:pt x="106" y="30"/>
                </a:cubicBezTo>
                <a:cubicBezTo>
                  <a:pt x="109" y="30"/>
                  <a:pt x="112" y="33"/>
                  <a:pt x="112" y="36"/>
                </a:cubicBezTo>
                <a:lnTo>
                  <a:pt x="112" y="60"/>
                </a:lnTo>
                <a:close/>
              </a:path>
            </a:pathLst>
          </a:custGeom>
          <a:solidFill>
            <a:schemeClr val="bg1">
              <a:alpha val="100000"/>
            </a:schemeClr>
          </a:solidFill>
          <a:ln w="9525">
            <a:noFill/>
          </a:ln>
        </p:spPr>
        <p:txBody>
          <a:bodyPr/>
          <a:lstStyle/>
          <a:p>
            <a:endParaRPr lang="zh-CN" altLang="en-US"/>
          </a:p>
        </p:txBody>
      </p:sp>
      <p:sp>
        <p:nvSpPr>
          <p:cNvPr id="56444" name="Freeform 127"/>
          <p:cNvSpPr/>
          <p:nvPr/>
        </p:nvSpPr>
        <p:spPr>
          <a:xfrm>
            <a:off x="3543300" y="3627438"/>
            <a:ext cx="244475" cy="325437"/>
          </a:xfrm>
          <a:custGeom>
            <a:avLst/>
            <a:gdLst/>
            <a:ahLst/>
            <a:cxnLst>
              <a:cxn ang="0">
                <a:pos x="462932713" y="500468294"/>
              </a:cxn>
              <a:cxn ang="0">
                <a:pos x="595201408" y="500468294"/>
              </a:cxn>
              <a:cxn ang="0">
                <a:pos x="436480518" y="309500837"/>
              </a:cxn>
              <a:cxn ang="0">
                <a:pos x="522453369" y="309500837"/>
              </a:cxn>
              <a:cxn ang="0">
                <a:pos x="370346171" y="138287663"/>
              </a:cxn>
              <a:cxn ang="0">
                <a:pos x="423253134" y="138287663"/>
              </a:cxn>
              <a:cxn ang="0">
                <a:pos x="317439207" y="0"/>
              </a:cxn>
              <a:cxn ang="0">
                <a:pos x="211627854" y="138287663"/>
              </a:cxn>
              <a:cxn ang="0">
                <a:pos x="264534817" y="138287663"/>
              </a:cxn>
              <a:cxn ang="0">
                <a:pos x="105813927" y="309500837"/>
              </a:cxn>
              <a:cxn ang="0">
                <a:pos x="191786777" y="309500837"/>
              </a:cxn>
              <a:cxn ang="0">
                <a:pos x="33065887" y="500468294"/>
              </a:cxn>
              <a:cxn ang="0">
                <a:pos x="165334582" y="500468294"/>
              </a:cxn>
              <a:cxn ang="0">
                <a:pos x="0" y="711192595"/>
              </a:cxn>
              <a:cxn ang="0">
                <a:pos x="244693741" y="711192595"/>
              </a:cxn>
              <a:cxn ang="0">
                <a:pos x="244693741" y="836309028"/>
              </a:cxn>
              <a:cxn ang="0">
                <a:pos x="383573555" y="836309028"/>
              </a:cxn>
              <a:cxn ang="0">
                <a:pos x="383573555" y="711192595"/>
              </a:cxn>
              <a:cxn ang="0">
                <a:pos x="628267296" y="711192595"/>
              </a:cxn>
              <a:cxn ang="0">
                <a:pos x="462932713" y="500468294"/>
              </a:cxn>
            </a:cxnLst>
            <a:rect l="0" t="0" r="0" b="0"/>
            <a:pathLst>
              <a:path w="95" h="127">
                <a:moveTo>
                  <a:pt x="70" y="76"/>
                </a:moveTo>
                <a:lnTo>
                  <a:pt x="90" y="76"/>
                </a:lnTo>
                <a:lnTo>
                  <a:pt x="66" y="47"/>
                </a:lnTo>
                <a:lnTo>
                  <a:pt x="79" y="47"/>
                </a:lnTo>
                <a:lnTo>
                  <a:pt x="56" y="21"/>
                </a:lnTo>
                <a:lnTo>
                  <a:pt x="64" y="21"/>
                </a:lnTo>
                <a:lnTo>
                  <a:pt x="48" y="0"/>
                </a:lnTo>
                <a:lnTo>
                  <a:pt x="32" y="21"/>
                </a:lnTo>
                <a:lnTo>
                  <a:pt x="40" y="21"/>
                </a:lnTo>
                <a:lnTo>
                  <a:pt x="16" y="47"/>
                </a:lnTo>
                <a:lnTo>
                  <a:pt x="29" y="47"/>
                </a:lnTo>
                <a:lnTo>
                  <a:pt x="5" y="76"/>
                </a:lnTo>
                <a:lnTo>
                  <a:pt x="25" y="76"/>
                </a:lnTo>
                <a:lnTo>
                  <a:pt x="0" y="108"/>
                </a:lnTo>
                <a:lnTo>
                  <a:pt x="37" y="108"/>
                </a:lnTo>
                <a:lnTo>
                  <a:pt x="37" y="127"/>
                </a:lnTo>
                <a:lnTo>
                  <a:pt x="58" y="127"/>
                </a:lnTo>
                <a:lnTo>
                  <a:pt x="58" y="108"/>
                </a:lnTo>
                <a:lnTo>
                  <a:pt x="95" y="108"/>
                </a:lnTo>
                <a:lnTo>
                  <a:pt x="70" y="76"/>
                </a:lnTo>
                <a:close/>
              </a:path>
            </a:pathLst>
          </a:custGeom>
          <a:solidFill>
            <a:schemeClr val="bg1">
              <a:alpha val="100000"/>
            </a:schemeClr>
          </a:solidFill>
          <a:ln w="9525">
            <a:noFill/>
          </a:ln>
        </p:spPr>
        <p:txBody>
          <a:bodyPr/>
          <a:lstStyle/>
          <a:p>
            <a:endParaRPr lang="zh-CN" altLang="en-US"/>
          </a:p>
        </p:txBody>
      </p:sp>
      <p:sp>
        <p:nvSpPr>
          <p:cNvPr id="56445" name="Freeform 128"/>
          <p:cNvSpPr/>
          <p:nvPr/>
        </p:nvSpPr>
        <p:spPr>
          <a:xfrm>
            <a:off x="4130675" y="3608388"/>
            <a:ext cx="328613" cy="355600"/>
          </a:xfrm>
          <a:custGeom>
            <a:avLst/>
            <a:gdLst/>
            <a:ahLst/>
            <a:cxnLst>
              <a:cxn ang="0">
                <a:pos x="406606101" y="62182131"/>
              </a:cxn>
              <a:cxn ang="0">
                <a:pos x="406606101" y="31092205"/>
              </a:cxn>
              <a:cxn ang="0">
                <a:pos x="375330815" y="0"/>
              </a:cxn>
              <a:cxn ang="0">
                <a:pos x="344053247" y="31092205"/>
              </a:cxn>
              <a:cxn ang="0">
                <a:pos x="344053247" y="62182131"/>
              </a:cxn>
              <a:cxn ang="0">
                <a:pos x="0" y="435281754"/>
              </a:cxn>
              <a:cxn ang="0">
                <a:pos x="5212167" y="435281754"/>
              </a:cxn>
              <a:cxn ang="0">
                <a:pos x="125110272" y="342007418"/>
              </a:cxn>
              <a:cxn ang="0">
                <a:pos x="245006094" y="435281754"/>
              </a:cxn>
              <a:cxn ang="0">
                <a:pos x="255432711" y="435281754"/>
              </a:cxn>
              <a:cxn ang="0">
                <a:pos x="344053247" y="347188692"/>
              </a:cxn>
              <a:cxn ang="0">
                <a:pos x="344053247" y="684014836"/>
              </a:cxn>
              <a:cxn ang="0">
                <a:pos x="281498111" y="746199246"/>
              </a:cxn>
              <a:cxn ang="0">
                <a:pos x="218942975" y="684014836"/>
              </a:cxn>
              <a:cxn ang="0">
                <a:pos x="187665407" y="652922631"/>
              </a:cxn>
              <a:cxn ang="0">
                <a:pos x="156387840" y="684014836"/>
              </a:cxn>
              <a:cxn ang="0">
                <a:pos x="281498111" y="808381377"/>
              </a:cxn>
              <a:cxn ang="0">
                <a:pos x="406606101" y="684014836"/>
              </a:cxn>
              <a:cxn ang="0">
                <a:pos x="406606101" y="347188692"/>
              </a:cxn>
              <a:cxn ang="0">
                <a:pos x="495226637" y="435281754"/>
              </a:cxn>
              <a:cxn ang="0">
                <a:pos x="505653254" y="435281754"/>
              </a:cxn>
              <a:cxn ang="0">
                <a:pos x="625549076" y="342007418"/>
              </a:cxn>
              <a:cxn ang="0">
                <a:pos x="745447180" y="435281754"/>
              </a:cxn>
              <a:cxn ang="0">
                <a:pos x="750659348" y="435281754"/>
              </a:cxn>
              <a:cxn ang="0">
                <a:pos x="406606101" y="62182131"/>
              </a:cxn>
            </a:cxnLst>
            <a:rect l="0" t="0" r="0" b="0"/>
            <a:pathLst>
              <a:path w="144" h="156">
                <a:moveTo>
                  <a:pt x="78" y="12"/>
                </a:moveTo>
                <a:cubicBezTo>
                  <a:pt x="78" y="6"/>
                  <a:pt x="78" y="6"/>
                  <a:pt x="78" y="6"/>
                </a:cubicBezTo>
                <a:cubicBezTo>
                  <a:pt x="78" y="3"/>
                  <a:pt x="75" y="0"/>
                  <a:pt x="72" y="0"/>
                </a:cubicBezTo>
                <a:cubicBezTo>
                  <a:pt x="69" y="0"/>
                  <a:pt x="66" y="3"/>
                  <a:pt x="66" y="6"/>
                </a:cubicBezTo>
                <a:cubicBezTo>
                  <a:pt x="66" y="12"/>
                  <a:pt x="66" y="12"/>
                  <a:pt x="66" y="12"/>
                </a:cubicBezTo>
                <a:cubicBezTo>
                  <a:pt x="29" y="15"/>
                  <a:pt x="0" y="46"/>
                  <a:pt x="0" y="84"/>
                </a:cubicBezTo>
                <a:cubicBezTo>
                  <a:pt x="1" y="84"/>
                  <a:pt x="1" y="84"/>
                  <a:pt x="1" y="84"/>
                </a:cubicBezTo>
                <a:cubicBezTo>
                  <a:pt x="4" y="74"/>
                  <a:pt x="13" y="66"/>
                  <a:pt x="24" y="66"/>
                </a:cubicBezTo>
                <a:cubicBezTo>
                  <a:pt x="35" y="66"/>
                  <a:pt x="44" y="74"/>
                  <a:pt x="47" y="84"/>
                </a:cubicBezTo>
                <a:cubicBezTo>
                  <a:pt x="49" y="84"/>
                  <a:pt x="49" y="84"/>
                  <a:pt x="49" y="84"/>
                </a:cubicBezTo>
                <a:cubicBezTo>
                  <a:pt x="51" y="76"/>
                  <a:pt x="58" y="69"/>
                  <a:pt x="66" y="67"/>
                </a:cubicBezTo>
                <a:cubicBezTo>
                  <a:pt x="66" y="132"/>
                  <a:pt x="66" y="132"/>
                  <a:pt x="66" y="132"/>
                </a:cubicBezTo>
                <a:cubicBezTo>
                  <a:pt x="66" y="134"/>
                  <a:pt x="65" y="144"/>
                  <a:pt x="54" y="144"/>
                </a:cubicBezTo>
                <a:cubicBezTo>
                  <a:pt x="43" y="144"/>
                  <a:pt x="42" y="135"/>
                  <a:pt x="42" y="132"/>
                </a:cubicBezTo>
                <a:cubicBezTo>
                  <a:pt x="42" y="129"/>
                  <a:pt x="39" y="126"/>
                  <a:pt x="36" y="126"/>
                </a:cubicBezTo>
                <a:cubicBezTo>
                  <a:pt x="33" y="126"/>
                  <a:pt x="30" y="129"/>
                  <a:pt x="30" y="132"/>
                </a:cubicBezTo>
                <a:cubicBezTo>
                  <a:pt x="30" y="142"/>
                  <a:pt x="36" y="156"/>
                  <a:pt x="54" y="156"/>
                </a:cubicBezTo>
                <a:cubicBezTo>
                  <a:pt x="72" y="156"/>
                  <a:pt x="78" y="142"/>
                  <a:pt x="78" y="132"/>
                </a:cubicBezTo>
                <a:cubicBezTo>
                  <a:pt x="78" y="67"/>
                  <a:pt x="78" y="67"/>
                  <a:pt x="78" y="67"/>
                </a:cubicBezTo>
                <a:cubicBezTo>
                  <a:pt x="86" y="69"/>
                  <a:pt x="93" y="76"/>
                  <a:pt x="95" y="84"/>
                </a:cubicBezTo>
                <a:cubicBezTo>
                  <a:pt x="97" y="84"/>
                  <a:pt x="97" y="84"/>
                  <a:pt x="97" y="84"/>
                </a:cubicBezTo>
                <a:cubicBezTo>
                  <a:pt x="100" y="74"/>
                  <a:pt x="109" y="66"/>
                  <a:pt x="120" y="66"/>
                </a:cubicBezTo>
                <a:cubicBezTo>
                  <a:pt x="131" y="66"/>
                  <a:pt x="140" y="74"/>
                  <a:pt x="143" y="84"/>
                </a:cubicBezTo>
                <a:cubicBezTo>
                  <a:pt x="144" y="84"/>
                  <a:pt x="144" y="84"/>
                  <a:pt x="144" y="84"/>
                </a:cubicBezTo>
                <a:cubicBezTo>
                  <a:pt x="144" y="46"/>
                  <a:pt x="115" y="15"/>
                  <a:pt x="78" y="12"/>
                </a:cubicBezTo>
              </a:path>
            </a:pathLst>
          </a:custGeom>
          <a:solidFill>
            <a:schemeClr val="bg1">
              <a:alpha val="100000"/>
            </a:schemeClr>
          </a:solidFill>
          <a:ln w="9525">
            <a:noFill/>
          </a:ln>
        </p:spPr>
        <p:txBody>
          <a:bodyPr/>
          <a:lstStyle/>
          <a:p>
            <a:endParaRPr lang="zh-CN" altLang="en-US"/>
          </a:p>
        </p:txBody>
      </p:sp>
      <p:sp>
        <p:nvSpPr>
          <p:cNvPr id="56446" name="Oval 129"/>
          <p:cNvSpPr/>
          <p:nvPr/>
        </p:nvSpPr>
        <p:spPr>
          <a:xfrm>
            <a:off x="6124575" y="3873500"/>
            <a:ext cx="53975" cy="539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47" name="Oval 130"/>
          <p:cNvSpPr/>
          <p:nvPr/>
        </p:nvSpPr>
        <p:spPr>
          <a:xfrm>
            <a:off x="6273800" y="3873500"/>
            <a:ext cx="53975" cy="539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48" name="Freeform 131"/>
          <p:cNvSpPr>
            <a:spLocks noEditPoints="1"/>
          </p:cNvSpPr>
          <p:nvPr/>
        </p:nvSpPr>
        <p:spPr>
          <a:xfrm>
            <a:off x="6013450" y="3668713"/>
            <a:ext cx="382588" cy="179387"/>
          </a:xfrm>
          <a:custGeom>
            <a:avLst/>
            <a:gdLst/>
            <a:ahLst/>
            <a:cxnLst>
              <a:cxn ang="0">
                <a:pos x="46714450" y="0"/>
              </a:cxn>
              <a:cxn ang="0">
                <a:pos x="72666670" y="95470681"/>
              </a:cxn>
              <a:cxn ang="0">
                <a:pos x="872002312" y="95470681"/>
              </a:cxn>
              <a:cxn ang="0">
                <a:pos x="202430044" y="159118569"/>
              </a:cxn>
              <a:cxn ang="0">
                <a:pos x="218000009" y="175031116"/>
              </a:cxn>
              <a:cxn ang="0">
                <a:pos x="560573403" y="238676703"/>
              </a:cxn>
              <a:cxn ang="0">
                <a:pos x="529428918" y="143206022"/>
              </a:cxn>
              <a:cxn ang="0">
                <a:pos x="513858953" y="159118569"/>
              </a:cxn>
              <a:cxn ang="0">
                <a:pos x="513858953" y="222766456"/>
              </a:cxn>
              <a:cxn ang="0">
                <a:pos x="498286710" y="206853910"/>
              </a:cxn>
              <a:cxn ang="0">
                <a:pos x="404857810" y="175031116"/>
              </a:cxn>
              <a:cxn ang="0">
                <a:pos x="342573394" y="143206022"/>
              </a:cxn>
              <a:cxn ang="0">
                <a:pos x="327001152" y="159118569"/>
              </a:cxn>
              <a:cxn ang="0">
                <a:pos x="295858944" y="159118569"/>
              </a:cxn>
              <a:cxn ang="0">
                <a:pos x="280286702" y="143206022"/>
              </a:cxn>
              <a:cxn ang="0">
                <a:pos x="249144494" y="206853910"/>
              </a:cxn>
              <a:cxn ang="0">
                <a:pos x="280286702" y="302324591"/>
              </a:cxn>
              <a:cxn ang="0">
                <a:pos x="295858944" y="286412044"/>
              </a:cxn>
              <a:cxn ang="0">
                <a:pos x="327001152" y="222766456"/>
              </a:cxn>
              <a:cxn ang="0">
                <a:pos x="311428909" y="206853910"/>
              </a:cxn>
              <a:cxn ang="0">
                <a:pos x="311428909" y="334149685"/>
              </a:cxn>
              <a:cxn ang="0">
                <a:pos x="342573394" y="302324591"/>
              </a:cxn>
              <a:cxn ang="0">
                <a:pos x="358143360" y="286412044"/>
              </a:cxn>
              <a:cxn ang="0">
                <a:pos x="389287845" y="222766456"/>
              </a:cxn>
              <a:cxn ang="0">
                <a:pos x="373715602" y="206853910"/>
              </a:cxn>
              <a:cxn ang="0">
                <a:pos x="373715602" y="334149685"/>
              </a:cxn>
              <a:cxn ang="0">
                <a:pos x="404857810" y="302324591"/>
              </a:cxn>
              <a:cxn ang="0">
                <a:pos x="420430052" y="286412044"/>
              </a:cxn>
              <a:cxn ang="0">
                <a:pos x="451572260" y="222766456"/>
              </a:cxn>
              <a:cxn ang="0">
                <a:pos x="436002295" y="206853910"/>
              </a:cxn>
              <a:cxn ang="0">
                <a:pos x="436002295" y="334149685"/>
              </a:cxn>
              <a:cxn ang="0">
                <a:pos x="467144503" y="302324591"/>
              </a:cxn>
              <a:cxn ang="0">
                <a:pos x="482714468" y="286412044"/>
              </a:cxn>
              <a:cxn ang="0">
                <a:pos x="451572260" y="159118569"/>
              </a:cxn>
              <a:cxn ang="0">
                <a:pos x="467144503" y="175031116"/>
              </a:cxn>
              <a:cxn ang="0">
                <a:pos x="498286710" y="334149685"/>
              </a:cxn>
              <a:cxn ang="0">
                <a:pos x="529428918" y="302324591"/>
              </a:cxn>
              <a:cxn ang="0">
                <a:pos x="545001161" y="286412044"/>
              </a:cxn>
              <a:cxn ang="0">
                <a:pos x="545001161" y="350059932"/>
              </a:cxn>
              <a:cxn ang="0">
                <a:pos x="560573403" y="365972478"/>
              </a:cxn>
              <a:cxn ang="0">
                <a:pos x="591715611" y="270501797"/>
              </a:cxn>
              <a:cxn ang="0">
                <a:pos x="591715611" y="175031116"/>
              </a:cxn>
              <a:cxn ang="0">
                <a:pos x="607287853" y="159118569"/>
              </a:cxn>
              <a:cxn ang="0">
                <a:pos x="638430061" y="222766456"/>
              </a:cxn>
              <a:cxn ang="0">
                <a:pos x="622857819" y="206853910"/>
              </a:cxn>
              <a:cxn ang="0">
                <a:pos x="622857819" y="334149685"/>
              </a:cxn>
              <a:cxn ang="0">
                <a:pos x="654002304" y="302324591"/>
              </a:cxn>
              <a:cxn ang="0">
                <a:pos x="669572269" y="286412044"/>
              </a:cxn>
              <a:cxn ang="0">
                <a:pos x="638430061" y="159118569"/>
              </a:cxn>
              <a:cxn ang="0">
                <a:pos x="654002304" y="175031116"/>
              </a:cxn>
              <a:cxn ang="0">
                <a:pos x="685144511" y="334149685"/>
              </a:cxn>
              <a:cxn ang="0">
                <a:pos x="685144511" y="238676703"/>
              </a:cxn>
              <a:cxn ang="0">
                <a:pos x="700716754" y="222766456"/>
              </a:cxn>
              <a:cxn ang="0">
                <a:pos x="700716754" y="286412044"/>
              </a:cxn>
              <a:cxn ang="0">
                <a:pos x="716286719" y="302324591"/>
              </a:cxn>
              <a:cxn ang="0">
                <a:pos x="716286719" y="143206022"/>
              </a:cxn>
              <a:cxn ang="0">
                <a:pos x="747431204" y="238676703"/>
              </a:cxn>
              <a:cxn ang="0">
                <a:pos x="763001169" y="222766456"/>
              </a:cxn>
              <a:cxn ang="0">
                <a:pos x="763001169" y="159118569"/>
              </a:cxn>
              <a:cxn ang="0">
                <a:pos x="778573412" y="175031116"/>
              </a:cxn>
            </a:cxnLst>
            <a:rect l="0" t="0" r="0" b="0"/>
            <a:pathLst>
              <a:path w="168" h="78">
                <a:moveTo>
                  <a:pt x="33" y="18"/>
                </a:moveTo>
                <a:cubicBezTo>
                  <a:pt x="21" y="0"/>
                  <a:pt x="21" y="0"/>
                  <a:pt x="21" y="0"/>
                </a:cubicBezTo>
                <a:cubicBezTo>
                  <a:pt x="9" y="0"/>
                  <a:pt x="9" y="0"/>
                  <a:pt x="9" y="0"/>
                </a:cubicBezTo>
                <a:cubicBezTo>
                  <a:pt x="4" y="0"/>
                  <a:pt x="0" y="4"/>
                  <a:pt x="0" y="9"/>
                </a:cubicBezTo>
                <a:cubicBezTo>
                  <a:pt x="0" y="14"/>
                  <a:pt x="4" y="18"/>
                  <a:pt x="9" y="18"/>
                </a:cubicBezTo>
                <a:cubicBezTo>
                  <a:pt x="14" y="18"/>
                  <a:pt x="14" y="18"/>
                  <a:pt x="14" y="18"/>
                </a:cubicBezTo>
                <a:cubicBezTo>
                  <a:pt x="45" y="78"/>
                  <a:pt x="45" y="78"/>
                  <a:pt x="45" y="78"/>
                </a:cubicBezTo>
                <a:cubicBezTo>
                  <a:pt x="148" y="78"/>
                  <a:pt x="148" y="78"/>
                  <a:pt x="148" y="78"/>
                </a:cubicBezTo>
                <a:cubicBezTo>
                  <a:pt x="168" y="18"/>
                  <a:pt x="168" y="18"/>
                  <a:pt x="168" y="18"/>
                </a:cubicBezTo>
                <a:lnTo>
                  <a:pt x="33" y="18"/>
                </a:lnTo>
                <a:close/>
                <a:moveTo>
                  <a:pt x="42" y="33"/>
                </a:moveTo>
                <a:cubicBezTo>
                  <a:pt x="40" y="33"/>
                  <a:pt x="39" y="32"/>
                  <a:pt x="39" y="30"/>
                </a:cubicBezTo>
                <a:cubicBezTo>
                  <a:pt x="39" y="28"/>
                  <a:pt x="40" y="27"/>
                  <a:pt x="42" y="27"/>
                </a:cubicBezTo>
                <a:cubicBezTo>
                  <a:pt x="44" y="27"/>
                  <a:pt x="45" y="28"/>
                  <a:pt x="45" y="30"/>
                </a:cubicBezTo>
                <a:cubicBezTo>
                  <a:pt x="45" y="32"/>
                  <a:pt x="44" y="33"/>
                  <a:pt x="42" y="33"/>
                </a:cubicBezTo>
                <a:moveTo>
                  <a:pt x="108" y="39"/>
                </a:moveTo>
                <a:cubicBezTo>
                  <a:pt x="110" y="39"/>
                  <a:pt x="111" y="40"/>
                  <a:pt x="111" y="42"/>
                </a:cubicBezTo>
                <a:cubicBezTo>
                  <a:pt x="111" y="44"/>
                  <a:pt x="110" y="45"/>
                  <a:pt x="108" y="45"/>
                </a:cubicBezTo>
                <a:cubicBezTo>
                  <a:pt x="106" y="45"/>
                  <a:pt x="105" y="44"/>
                  <a:pt x="105" y="42"/>
                </a:cubicBezTo>
                <a:cubicBezTo>
                  <a:pt x="105" y="40"/>
                  <a:pt x="106" y="39"/>
                  <a:pt x="108" y="39"/>
                </a:cubicBezTo>
                <a:moveTo>
                  <a:pt x="102" y="27"/>
                </a:moveTo>
                <a:cubicBezTo>
                  <a:pt x="104" y="27"/>
                  <a:pt x="105" y="28"/>
                  <a:pt x="105" y="30"/>
                </a:cubicBezTo>
                <a:cubicBezTo>
                  <a:pt x="105" y="32"/>
                  <a:pt x="104" y="33"/>
                  <a:pt x="102" y="33"/>
                </a:cubicBezTo>
                <a:cubicBezTo>
                  <a:pt x="100" y="33"/>
                  <a:pt x="99" y="32"/>
                  <a:pt x="99" y="30"/>
                </a:cubicBezTo>
                <a:cubicBezTo>
                  <a:pt x="99" y="28"/>
                  <a:pt x="100" y="27"/>
                  <a:pt x="102" y="27"/>
                </a:cubicBezTo>
                <a:moveTo>
                  <a:pt x="96" y="39"/>
                </a:moveTo>
                <a:cubicBezTo>
                  <a:pt x="98" y="39"/>
                  <a:pt x="99" y="40"/>
                  <a:pt x="99" y="42"/>
                </a:cubicBezTo>
                <a:cubicBezTo>
                  <a:pt x="99" y="44"/>
                  <a:pt x="98" y="45"/>
                  <a:pt x="96" y="45"/>
                </a:cubicBezTo>
                <a:cubicBezTo>
                  <a:pt x="94" y="45"/>
                  <a:pt x="93" y="44"/>
                  <a:pt x="93" y="42"/>
                </a:cubicBezTo>
                <a:cubicBezTo>
                  <a:pt x="93" y="40"/>
                  <a:pt x="94" y="39"/>
                  <a:pt x="96" y="39"/>
                </a:cubicBezTo>
                <a:moveTo>
                  <a:pt x="78" y="27"/>
                </a:moveTo>
                <a:cubicBezTo>
                  <a:pt x="80" y="27"/>
                  <a:pt x="81" y="28"/>
                  <a:pt x="81" y="30"/>
                </a:cubicBezTo>
                <a:cubicBezTo>
                  <a:pt x="81" y="32"/>
                  <a:pt x="80" y="33"/>
                  <a:pt x="78" y="33"/>
                </a:cubicBezTo>
                <a:cubicBezTo>
                  <a:pt x="76" y="33"/>
                  <a:pt x="75" y="32"/>
                  <a:pt x="75" y="30"/>
                </a:cubicBezTo>
                <a:cubicBezTo>
                  <a:pt x="75" y="28"/>
                  <a:pt x="76" y="27"/>
                  <a:pt x="78" y="27"/>
                </a:cubicBezTo>
                <a:moveTo>
                  <a:pt x="66" y="27"/>
                </a:moveTo>
                <a:cubicBezTo>
                  <a:pt x="68" y="27"/>
                  <a:pt x="69" y="28"/>
                  <a:pt x="69" y="30"/>
                </a:cubicBezTo>
                <a:cubicBezTo>
                  <a:pt x="69" y="32"/>
                  <a:pt x="68" y="33"/>
                  <a:pt x="66" y="33"/>
                </a:cubicBezTo>
                <a:cubicBezTo>
                  <a:pt x="64" y="33"/>
                  <a:pt x="63" y="32"/>
                  <a:pt x="63" y="30"/>
                </a:cubicBezTo>
                <a:cubicBezTo>
                  <a:pt x="63" y="28"/>
                  <a:pt x="64" y="27"/>
                  <a:pt x="66" y="27"/>
                </a:cubicBezTo>
                <a:moveTo>
                  <a:pt x="54" y="27"/>
                </a:moveTo>
                <a:cubicBezTo>
                  <a:pt x="56" y="27"/>
                  <a:pt x="57" y="28"/>
                  <a:pt x="57" y="30"/>
                </a:cubicBezTo>
                <a:cubicBezTo>
                  <a:pt x="57" y="32"/>
                  <a:pt x="56" y="33"/>
                  <a:pt x="54" y="33"/>
                </a:cubicBezTo>
                <a:cubicBezTo>
                  <a:pt x="52" y="33"/>
                  <a:pt x="51" y="32"/>
                  <a:pt x="51" y="30"/>
                </a:cubicBezTo>
                <a:cubicBezTo>
                  <a:pt x="51" y="28"/>
                  <a:pt x="52" y="27"/>
                  <a:pt x="54" y="27"/>
                </a:cubicBezTo>
                <a:moveTo>
                  <a:pt x="48" y="45"/>
                </a:moveTo>
                <a:cubicBezTo>
                  <a:pt x="46" y="45"/>
                  <a:pt x="45" y="44"/>
                  <a:pt x="45" y="42"/>
                </a:cubicBezTo>
                <a:cubicBezTo>
                  <a:pt x="45" y="40"/>
                  <a:pt x="46" y="39"/>
                  <a:pt x="48" y="39"/>
                </a:cubicBezTo>
                <a:cubicBezTo>
                  <a:pt x="50" y="39"/>
                  <a:pt x="51" y="40"/>
                  <a:pt x="51" y="42"/>
                </a:cubicBezTo>
                <a:cubicBezTo>
                  <a:pt x="51" y="44"/>
                  <a:pt x="50" y="45"/>
                  <a:pt x="48" y="45"/>
                </a:cubicBezTo>
                <a:moveTo>
                  <a:pt x="54" y="57"/>
                </a:moveTo>
                <a:cubicBezTo>
                  <a:pt x="52" y="57"/>
                  <a:pt x="51" y="56"/>
                  <a:pt x="51" y="54"/>
                </a:cubicBezTo>
                <a:cubicBezTo>
                  <a:pt x="51" y="52"/>
                  <a:pt x="52" y="51"/>
                  <a:pt x="54" y="51"/>
                </a:cubicBezTo>
                <a:cubicBezTo>
                  <a:pt x="56" y="51"/>
                  <a:pt x="57" y="52"/>
                  <a:pt x="57" y="54"/>
                </a:cubicBezTo>
                <a:cubicBezTo>
                  <a:pt x="57" y="56"/>
                  <a:pt x="56" y="57"/>
                  <a:pt x="54" y="57"/>
                </a:cubicBezTo>
                <a:moveTo>
                  <a:pt x="60" y="39"/>
                </a:moveTo>
                <a:cubicBezTo>
                  <a:pt x="62" y="39"/>
                  <a:pt x="63" y="40"/>
                  <a:pt x="63" y="42"/>
                </a:cubicBezTo>
                <a:cubicBezTo>
                  <a:pt x="63" y="44"/>
                  <a:pt x="62" y="45"/>
                  <a:pt x="60" y="45"/>
                </a:cubicBezTo>
                <a:cubicBezTo>
                  <a:pt x="58" y="45"/>
                  <a:pt x="57" y="44"/>
                  <a:pt x="57" y="42"/>
                </a:cubicBezTo>
                <a:cubicBezTo>
                  <a:pt x="57" y="40"/>
                  <a:pt x="58" y="39"/>
                  <a:pt x="60" y="39"/>
                </a:cubicBezTo>
                <a:moveTo>
                  <a:pt x="60" y="69"/>
                </a:moveTo>
                <a:cubicBezTo>
                  <a:pt x="58" y="69"/>
                  <a:pt x="57" y="68"/>
                  <a:pt x="57" y="66"/>
                </a:cubicBezTo>
                <a:cubicBezTo>
                  <a:pt x="57" y="64"/>
                  <a:pt x="58" y="63"/>
                  <a:pt x="60" y="63"/>
                </a:cubicBezTo>
                <a:cubicBezTo>
                  <a:pt x="62" y="63"/>
                  <a:pt x="63" y="64"/>
                  <a:pt x="63" y="66"/>
                </a:cubicBezTo>
                <a:cubicBezTo>
                  <a:pt x="63" y="68"/>
                  <a:pt x="62" y="69"/>
                  <a:pt x="60" y="69"/>
                </a:cubicBezTo>
                <a:moveTo>
                  <a:pt x="66" y="57"/>
                </a:moveTo>
                <a:cubicBezTo>
                  <a:pt x="64" y="57"/>
                  <a:pt x="63" y="56"/>
                  <a:pt x="63" y="54"/>
                </a:cubicBezTo>
                <a:cubicBezTo>
                  <a:pt x="63" y="52"/>
                  <a:pt x="64" y="51"/>
                  <a:pt x="66" y="51"/>
                </a:cubicBezTo>
                <a:cubicBezTo>
                  <a:pt x="68" y="51"/>
                  <a:pt x="69" y="52"/>
                  <a:pt x="69" y="54"/>
                </a:cubicBezTo>
                <a:cubicBezTo>
                  <a:pt x="69" y="56"/>
                  <a:pt x="68" y="57"/>
                  <a:pt x="66" y="57"/>
                </a:cubicBezTo>
                <a:moveTo>
                  <a:pt x="72" y="39"/>
                </a:moveTo>
                <a:cubicBezTo>
                  <a:pt x="74" y="39"/>
                  <a:pt x="75" y="40"/>
                  <a:pt x="75" y="42"/>
                </a:cubicBezTo>
                <a:cubicBezTo>
                  <a:pt x="75" y="44"/>
                  <a:pt x="74" y="45"/>
                  <a:pt x="72" y="45"/>
                </a:cubicBezTo>
                <a:cubicBezTo>
                  <a:pt x="70" y="45"/>
                  <a:pt x="69" y="44"/>
                  <a:pt x="69" y="42"/>
                </a:cubicBezTo>
                <a:cubicBezTo>
                  <a:pt x="69" y="40"/>
                  <a:pt x="70" y="39"/>
                  <a:pt x="72" y="39"/>
                </a:cubicBezTo>
                <a:moveTo>
                  <a:pt x="72" y="69"/>
                </a:moveTo>
                <a:cubicBezTo>
                  <a:pt x="70" y="69"/>
                  <a:pt x="69" y="68"/>
                  <a:pt x="69" y="66"/>
                </a:cubicBezTo>
                <a:cubicBezTo>
                  <a:pt x="69" y="64"/>
                  <a:pt x="70" y="63"/>
                  <a:pt x="72" y="63"/>
                </a:cubicBezTo>
                <a:cubicBezTo>
                  <a:pt x="74" y="63"/>
                  <a:pt x="75" y="64"/>
                  <a:pt x="75" y="66"/>
                </a:cubicBezTo>
                <a:cubicBezTo>
                  <a:pt x="75" y="68"/>
                  <a:pt x="74" y="69"/>
                  <a:pt x="72" y="69"/>
                </a:cubicBezTo>
                <a:moveTo>
                  <a:pt x="78" y="57"/>
                </a:moveTo>
                <a:cubicBezTo>
                  <a:pt x="76" y="57"/>
                  <a:pt x="75" y="56"/>
                  <a:pt x="75" y="54"/>
                </a:cubicBezTo>
                <a:cubicBezTo>
                  <a:pt x="75" y="52"/>
                  <a:pt x="76" y="51"/>
                  <a:pt x="78" y="51"/>
                </a:cubicBezTo>
                <a:cubicBezTo>
                  <a:pt x="80" y="51"/>
                  <a:pt x="81" y="52"/>
                  <a:pt x="81" y="54"/>
                </a:cubicBezTo>
                <a:cubicBezTo>
                  <a:pt x="81" y="56"/>
                  <a:pt x="80" y="57"/>
                  <a:pt x="78" y="57"/>
                </a:cubicBezTo>
                <a:moveTo>
                  <a:pt x="84" y="39"/>
                </a:moveTo>
                <a:cubicBezTo>
                  <a:pt x="86" y="39"/>
                  <a:pt x="87" y="40"/>
                  <a:pt x="87" y="42"/>
                </a:cubicBezTo>
                <a:cubicBezTo>
                  <a:pt x="87" y="44"/>
                  <a:pt x="86" y="45"/>
                  <a:pt x="84" y="45"/>
                </a:cubicBezTo>
                <a:cubicBezTo>
                  <a:pt x="82" y="45"/>
                  <a:pt x="81" y="44"/>
                  <a:pt x="81" y="42"/>
                </a:cubicBezTo>
                <a:cubicBezTo>
                  <a:pt x="81" y="40"/>
                  <a:pt x="82" y="39"/>
                  <a:pt x="84" y="39"/>
                </a:cubicBezTo>
                <a:moveTo>
                  <a:pt x="84" y="69"/>
                </a:moveTo>
                <a:cubicBezTo>
                  <a:pt x="82" y="69"/>
                  <a:pt x="81" y="68"/>
                  <a:pt x="81" y="66"/>
                </a:cubicBezTo>
                <a:cubicBezTo>
                  <a:pt x="81" y="64"/>
                  <a:pt x="82" y="63"/>
                  <a:pt x="84" y="63"/>
                </a:cubicBezTo>
                <a:cubicBezTo>
                  <a:pt x="86" y="63"/>
                  <a:pt x="87" y="64"/>
                  <a:pt x="87" y="66"/>
                </a:cubicBezTo>
                <a:cubicBezTo>
                  <a:pt x="87" y="68"/>
                  <a:pt x="86" y="69"/>
                  <a:pt x="84" y="69"/>
                </a:cubicBezTo>
                <a:moveTo>
                  <a:pt x="90" y="57"/>
                </a:moveTo>
                <a:cubicBezTo>
                  <a:pt x="88" y="57"/>
                  <a:pt x="87" y="56"/>
                  <a:pt x="87" y="54"/>
                </a:cubicBezTo>
                <a:cubicBezTo>
                  <a:pt x="87" y="52"/>
                  <a:pt x="88" y="51"/>
                  <a:pt x="90" y="51"/>
                </a:cubicBezTo>
                <a:cubicBezTo>
                  <a:pt x="92" y="51"/>
                  <a:pt x="93" y="52"/>
                  <a:pt x="93" y="54"/>
                </a:cubicBezTo>
                <a:cubicBezTo>
                  <a:pt x="93" y="56"/>
                  <a:pt x="92" y="57"/>
                  <a:pt x="90" y="57"/>
                </a:cubicBezTo>
                <a:moveTo>
                  <a:pt x="90" y="33"/>
                </a:moveTo>
                <a:cubicBezTo>
                  <a:pt x="88" y="33"/>
                  <a:pt x="87" y="32"/>
                  <a:pt x="87" y="30"/>
                </a:cubicBezTo>
                <a:cubicBezTo>
                  <a:pt x="87" y="28"/>
                  <a:pt x="88" y="27"/>
                  <a:pt x="90" y="27"/>
                </a:cubicBezTo>
                <a:cubicBezTo>
                  <a:pt x="92" y="27"/>
                  <a:pt x="93" y="28"/>
                  <a:pt x="93" y="30"/>
                </a:cubicBezTo>
                <a:cubicBezTo>
                  <a:pt x="93" y="32"/>
                  <a:pt x="92" y="33"/>
                  <a:pt x="90" y="33"/>
                </a:cubicBezTo>
                <a:moveTo>
                  <a:pt x="96" y="69"/>
                </a:moveTo>
                <a:cubicBezTo>
                  <a:pt x="94" y="69"/>
                  <a:pt x="93" y="68"/>
                  <a:pt x="93" y="66"/>
                </a:cubicBezTo>
                <a:cubicBezTo>
                  <a:pt x="93" y="64"/>
                  <a:pt x="94" y="63"/>
                  <a:pt x="96" y="63"/>
                </a:cubicBezTo>
                <a:cubicBezTo>
                  <a:pt x="98" y="63"/>
                  <a:pt x="99" y="64"/>
                  <a:pt x="99" y="66"/>
                </a:cubicBezTo>
                <a:cubicBezTo>
                  <a:pt x="99" y="68"/>
                  <a:pt x="98" y="69"/>
                  <a:pt x="96" y="69"/>
                </a:cubicBezTo>
                <a:moveTo>
                  <a:pt x="102" y="57"/>
                </a:moveTo>
                <a:cubicBezTo>
                  <a:pt x="100" y="57"/>
                  <a:pt x="99" y="56"/>
                  <a:pt x="99" y="54"/>
                </a:cubicBezTo>
                <a:cubicBezTo>
                  <a:pt x="99" y="52"/>
                  <a:pt x="100" y="51"/>
                  <a:pt x="102" y="51"/>
                </a:cubicBezTo>
                <a:cubicBezTo>
                  <a:pt x="104" y="51"/>
                  <a:pt x="105" y="52"/>
                  <a:pt x="105" y="54"/>
                </a:cubicBezTo>
                <a:cubicBezTo>
                  <a:pt x="105" y="56"/>
                  <a:pt x="104" y="57"/>
                  <a:pt x="102" y="57"/>
                </a:cubicBezTo>
                <a:moveTo>
                  <a:pt x="108" y="69"/>
                </a:moveTo>
                <a:cubicBezTo>
                  <a:pt x="106" y="69"/>
                  <a:pt x="105" y="68"/>
                  <a:pt x="105" y="66"/>
                </a:cubicBezTo>
                <a:cubicBezTo>
                  <a:pt x="105" y="64"/>
                  <a:pt x="106" y="63"/>
                  <a:pt x="108" y="63"/>
                </a:cubicBezTo>
                <a:cubicBezTo>
                  <a:pt x="110" y="63"/>
                  <a:pt x="111" y="64"/>
                  <a:pt x="111" y="66"/>
                </a:cubicBezTo>
                <a:cubicBezTo>
                  <a:pt x="111" y="68"/>
                  <a:pt x="110" y="69"/>
                  <a:pt x="108" y="69"/>
                </a:cubicBezTo>
                <a:moveTo>
                  <a:pt x="114" y="57"/>
                </a:moveTo>
                <a:cubicBezTo>
                  <a:pt x="112" y="57"/>
                  <a:pt x="111" y="56"/>
                  <a:pt x="111" y="54"/>
                </a:cubicBezTo>
                <a:cubicBezTo>
                  <a:pt x="111" y="52"/>
                  <a:pt x="112" y="51"/>
                  <a:pt x="114" y="51"/>
                </a:cubicBezTo>
                <a:cubicBezTo>
                  <a:pt x="116" y="51"/>
                  <a:pt x="117" y="52"/>
                  <a:pt x="117" y="54"/>
                </a:cubicBezTo>
                <a:cubicBezTo>
                  <a:pt x="117" y="56"/>
                  <a:pt x="116" y="57"/>
                  <a:pt x="114" y="57"/>
                </a:cubicBezTo>
                <a:moveTo>
                  <a:pt x="114" y="33"/>
                </a:moveTo>
                <a:cubicBezTo>
                  <a:pt x="112" y="33"/>
                  <a:pt x="111" y="32"/>
                  <a:pt x="111" y="30"/>
                </a:cubicBezTo>
                <a:cubicBezTo>
                  <a:pt x="111" y="28"/>
                  <a:pt x="112" y="27"/>
                  <a:pt x="114" y="27"/>
                </a:cubicBezTo>
                <a:cubicBezTo>
                  <a:pt x="116" y="27"/>
                  <a:pt x="117" y="28"/>
                  <a:pt x="117" y="30"/>
                </a:cubicBezTo>
                <a:cubicBezTo>
                  <a:pt x="117" y="32"/>
                  <a:pt x="116" y="33"/>
                  <a:pt x="114" y="33"/>
                </a:cubicBezTo>
                <a:moveTo>
                  <a:pt x="120" y="39"/>
                </a:moveTo>
                <a:cubicBezTo>
                  <a:pt x="122" y="39"/>
                  <a:pt x="123" y="40"/>
                  <a:pt x="123" y="42"/>
                </a:cubicBezTo>
                <a:cubicBezTo>
                  <a:pt x="123" y="44"/>
                  <a:pt x="122" y="45"/>
                  <a:pt x="120" y="45"/>
                </a:cubicBezTo>
                <a:cubicBezTo>
                  <a:pt x="118" y="45"/>
                  <a:pt x="117" y="44"/>
                  <a:pt x="117" y="42"/>
                </a:cubicBezTo>
                <a:cubicBezTo>
                  <a:pt x="117" y="40"/>
                  <a:pt x="118" y="39"/>
                  <a:pt x="120" y="39"/>
                </a:cubicBezTo>
                <a:moveTo>
                  <a:pt x="120" y="69"/>
                </a:moveTo>
                <a:cubicBezTo>
                  <a:pt x="118" y="69"/>
                  <a:pt x="117" y="68"/>
                  <a:pt x="117" y="66"/>
                </a:cubicBezTo>
                <a:cubicBezTo>
                  <a:pt x="117" y="64"/>
                  <a:pt x="118" y="63"/>
                  <a:pt x="120" y="63"/>
                </a:cubicBezTo>
                <a:cubicBezTo>
                  <a:pt x="122" y="63"/>
                  <a:pt x="123" y="64"/>
                  <a:pt x="123" y="66"/>
                </a:cubicBezTo>
                <a:cubicBezTo>
                  <a:pt x="123" y="68"/>
                  <a:pt x="122" y="69"/>
                  <a:pt x="120" y="69"/>
                </a:cubicBezTo>
                <a:moveTo>
                  <a:pt x="126" y="57"/>
                </a:moveTo>
                <a:cubicBezTo>
                  <a:pt x="124" y="57"/>
                  <a:pt x="123" y="56"/>
                  <a:pt x="123" y="54"/>
                </a:cubicBezTo>
                <a:cubicBezTo>
                  <a:pt x="123" y="52"/>
                  <a:pt x="124" y="51"/>
                  <a:pt x="126" y="51"/>
                </a:cubicBezTo>
                <a:cubicBezTo>
                  <a:pt x="128" y="51"/>
                  <a:pt x="129" y="52"/>
                  <a:pt x="129" y="54"/>
                </a:cubicBezTo>
                <a:cubicBezTo>
                  <a:pt x="129" y="56"/>
                  <a:pt x="128" y="57"/>
                  <a:pt x="126" y="57"/>
                </a:cubicBezTo>
                <a:moveTo>
                  <a:pt x="126" y="33"/>
                </a:moveTo>
                <a:cubicBezTo>
                  <a:pt x="124" y="33"/>
                  <a:pt x="123" y="32"/>
                  <a:pt x="123" y="30"/>
                </a:cubicBezTo>
                <a:cubicBezTo>
                  <a:pt x="123" y="28"/>
                  <a:pt x="124" y="27"/>
                  <a:pt x="126" y="27"/>
                </a:cubicBezTo>
                <a:cubicBezTo>
                  <a:pt x="128" y="27"/>
                  <a:pt x="129" y="28"/>
                  <a:pt x="129" y="30"/>
                </a:cubicBezTo>
                <a:cubicBezTo>
                  <a:pt x="129" y="32"/>
                  <a:pt x="128" y="33"/>
                  <a:pt x="126" y="33"/>
                </a:cubicBezTo>
                <a:moveTo>
                  <a:pt x="132" y="69"/>
                </a:moveTo>
                <a:cubicBezTo>
                  <a:pt x="130" y="69"/>
                  <a:pt x="129" y="68"/>
                  <a:pt x="129" y="66"/>
                </a:cubicBezTo>
                <a:cubicBezTo>
                  <a:pt x="129" y="64"/>
                  <a:pt x="130" y="63"/>
                  <a:pt x="132" y="63"/>
                </a:cubicBezTo>
                <a:cubicBezTo>
                  <a:pt x="134" y="63"/>
                  <a:pt x="135" y="64"/>
                  <a:pt x="135" y="66"/>
                </a:cubicBezTo>
                <a:cubicBezTo>
                  <a:pt x="135" y="68"/>
                  <a:pt x="134" y="69"/>
                  <a:pt x="132" y="69"/>
                </a:cubicBezTo>
                <a:moveTo>
                  <a:pt x="132" y="45"/>
                </a:moveTo>
                <a:cubicBezTo>
                  <a:pt x="130" y="45"/>
                  <a:pt x="129" y="44"/>
                  <a:pt x="129" y="42"/>
                </a:cubicBezTo>
                <a:cubicBezTo>
                  <a:pt x="129" y="40"/>
                  <a:pt x="130" y="39"/>
                  <a:pt x="132" y="39"/>
                </a:cubicBezTo>
                <a:cubicBezTo>
                  <a:pt x="134" y="39"/>
                  <a:pt x="135" y="40"/>
                  <a:pt x="135" y="42"/>
                </a:cubicBezTo>
                <a:cubicBezTo>
                  <a:pt x="135" y="44"/>
                  <a:pt x="134" y="45"/>
                  <a:pt x="132" y="45"/>
                </a:cubicBezTo>
                <a:moveTo>
                  <a:pt x="138" y="57"/>
                </a:moveTo>
                <a:cubicBezTo>
                  <a:pt x="136" y="57"/>
                  <a:pt x="135" y="56"/>
                  <a:pt x="135" y="54"/>
                </a:cubicBezTo>
                <a:cubicBezTo>
                  <a:pt x="135" y="52"/>
                  <a:pt x="136" y="51"/>
                  <a:pt x="138" y="51"/>
                </a:cubicBezTo>
                <a:cubicBezTo>
                  <a:pt x="140" y="51"/>
                  <a:pt x="141" y="52"/>
                  <a:pt x="141" y="54"/>
                </a:cubicBezTo>
                <a:cubicBezTo>
                  <a:pt x="141" y="56"/>
                  <a:pt x="140" y="57"/>
                  <a:pt x="138" y="57"/>
                </a:cubicBezTo>
                <a:moveTo>
                  <a:pt x="138" y="33"/>
                </a:moveTo>
                <a:cubicBezTo>
                  <a:pt x="136" y="33"/>
                  <a:pt x="135" y="32"/>
                  <a:pt x="135" y="30"/>
                </a:cubicBezTo>
                <a:cubicBezTo>
                  <a:pt x="135" y="28"/>
                  <a:pt x="136" y="27"/>
                  <a:pt x="138" y="27"/>
                </a:cubicBezTo>
                <a:cubicBezTo>
                  <a:pt x="140" y="27"/>
                  <a:pt x="141" y="28"/>
                  <a:pt x="141" y="30"/>
                </a:cubicBezTo>
                <a:cubicBezTo>
                  <a:pt x="141" y="32"/>
                  <a:pt x="140" y="33"/>
                  <a:pt x="138" y="33"/>
                </a:cubicBezTo>
                <a:moveTo>
                  <a:pt x="144" y="45"/>
                </a:moveTo>
                <a:cubicBezTo>
                  <a:pt x="142" y="45"/>
                  <a:pt x="141" y="44"/>
                  <a:pt x="141" y="42"/>
                </a:cubicBezTo>
                <a:cubicBezTo>
                  <a:pt x="141" y="40"/>
                  <a:pt x="142" y="39"/>
                  <a:pt x="144" y="39"/>
                </a:cubicBezTo>
                <a:cubicBezTo>
                  <a:pt x="146" y="39"/>
                  <a:pt x="147" y="40"/>
                  <a:pt x="147" y="42"/>
                </a:cubicBezTo>
                <a:cubicBezTo>
                  <a:pt x="147" y="44"/>
                  <a:pt x="146" y="45"/>
                  <a:pt x="144" y="45"/>
                </a:cubicBezTo>
                <a:moveTo>
                  <a:pt x="150" y="33"/>
                </a:moveTo>
                <a:cubicBezTo>
                  <a:pt x="148" y="33"/>
                  <a:pt x="147" y="32"/>
                  <a:pt x="147" y="30"/>
                </a:cubicBezTo>
                <a:cubicBezTo>
                  <a:pt x="147" y="28"/>
                  <a:pt x="148" y="27"/>
                  <a:pt x="150" y="27"/>
                </a:cubicBezTo>
                <a:cubicBezTo>
                  <a:pt x="152" y="27"/>
                  <a:pt x="153" y="28"/>
                  <a:pt x="153" y="30"/>
                </a:cubicBezTo>
                <a:cubicBezTo>
                  <a:pt x="153" y="32"/>
                  <a:pt x="152" y="33"/>
                  <a:pt x="150" y="33"/>
                </a:cubicBezTo>
              </a:path>
            </a:pathLst>
          </a:custGeom>
          <a:solidFill>
            <a:schemeClr val="bg1">
              <a:alpha val="100000"/>
            </a:schemeClr>
          </a:solidFill>
          <a:ln w="9525">
            <a:noFill/>
          </a:ln>
        </p:spPr>
        <p:txBody>
          <a:bodyPr/>
          <a:lstStyle/>
          <a:p>
            <a:endParaRPr lang="zh-CN" altLang="en-US"/>
          </a:p>
        </p:txBody>
      </p:sp>
      <p:sp>
        <p:nvSpPr>
          <p:cNvPr id="56449" name="Freeform 132"/>
          <p:cNvSpPr>
            <a:spLocks noEditPoints="1"/>
          </p:cNvSpPr>
          <p:nvPr/>
        </p:nvSpPr>
        <p:spPr>
          <a:xfrm>
            <a:off x="6697663" y="3644900"/>
            <a:ext cx="325437" cy="273050"/>
          </a:xfrm>
          <a:custGeom>
            <a:avLst/>
            <a:gdLst/>
            <a:ahLst/>
            <a:cxnLst>
              <a:cxn ang="0">
                <a:pos x="676127007" y="185947050"/>
              </a:cxn>
              <a:cxn ang="0">
                <a:pos x="583928897" y="185947050"/>
              </a:cxn>
              <a:cxn ang="0">
                <a:pos x="368796960" y="0"/>
              </a:cxn>
              <a:cxn ang="0">
                <a:pos x="153665023" y="185947050"/>
              </a:cxn>
              <a:cxn ang="0">
                <a:pos x="61466913" y="185947050"/>
              </a:cxn>
              <a:cxn ang="0">
                <a:pos x="0" y="247929400"/>
              </a:cxn>
              <a:cxn ang="0">
                <a:pos x="0" y="619821225"/>
              </a:cxn>
              <a:cxn ang="0">
                <a:pos x="737593921" y="619821225"/>
              </a:cxn>
              <a:cxn ang="0">
                <a:pos x="737593921" y="247929400"/>
              </a:cxn>
              <a:cxn ang="0">
                <a:pos x="676127007" y="185947050"/>
              </a:cxn>
              <a:cxn ang="0">
                <a:pos x="522461984" y="464865350"/>
              </a:cxn>
              <a:cxn ang="0">
                <a:pos x="430263874" y="464865350"/>
              </a:cxn>
              <a:cxn ang="0">
                <a:pos x="430263874" y="557838875"/>
              </a:cxn>
              <a:cxn ang="0">
                <a:pos x="307330047" y="557838875"/>
              </a:cxn>
              <a:cxn ang="0">
                <a:pos x="307330047" y="464865350"/>
              </a:cxn>
              <a:cxn ang="0">
                <a:pos x="215131937" y="464865350"/>
              </a:cxn>
              <a:cxn ang="0">
                <a:pos x="215131937" y="340900650"/>
              </a:cxn>
              <a:cxn ang="0">
                <a:pos x="307330047" y="340900650"/>
              </a:cxn>
              <a:cxn ang="0">
                <a:pos x="307330047" y="247929400"/>
              </a:cxn>
              <a:cxn ang="0">
                <a:pos x="430263874" y="247929400"/>
              </a:cxn>
              <a:cxn ang="0">
                <a:pos x="430263874" y="340900650"/>
              </a:cxn>
              <a:cxn ang="0">
                <a:pos x="522461984" y="340900650"/>
              </a:cxn>
              <a:cxn ang="0">
                <a:pos x="522461984" y="464865350"/>
              </a:cxn>
              <a:cxn ang="0">
                <a:pos x="215131937" y="185947050"/>
              </a:cxn>
              <a:cxn ang="0">
                <a:pos x="368796960" y="61982350"/>
              </a:cxn>
              <a:cxn ang="0">
                <a:pos x="522461984" y="185947050"/>
              </a:cxn>
              <a:cxn ang="0">
                <a:pos x="215131937" y="185947050"/>
              </a:cxn>
            </a:cxnLst>
            <a:rect l="0" t="0" r="0" b="0"/>
            <a:pathLst>
              <a:path w="144" h="120">
                <a:moveTo>
                  <a:pt x="132" y="36"/>
                </a:moveTo>
                <a:cubicBezTo>
                  <a:pt x="114" y="36"/>
                  <a:pt x="114" y="36"/>
                  <a:pt x="114" y="36"/>
                </a:cubicBezTo>
                <a:cubicBezTo>
                  <a:pt x="114" y="16"/>
                  <a:pt x="95" y="0"/>
                  <a:pt x="72" y="0"/>
                </a:cubicBezTo>
                <a:cubicBezTo>
                  <a:pt x="49" y="0"/>
                  <a:pt x="30" y="16"/>
                  <a:pt x="30" y="36"/>
                </a:cubicBezTo>
                <a:cubicBezTo>
                  <a:pt x="12" y="36"/>
                  <a:pt x="12" y="36"/>
                  <a:pt x="12" y="36"/>
                </a:cubicBezTo>
                <a:cubicBezTo>
                  <a:pt x="5" y="36"/>
                  <a:pt x="0" y="41"/>
                  <a:pt x="0" y="48"/>
                </a:cubicBezTo>
                <a:cubicBezTo>
                  <a:pt x="0" y="120"/>
                  <a:pt x="0" y="120"/>
                  <a:pt x="0" y="120"/>
                </a:cubicBezTo>
                <a:cubicBezTo>
                  <a:pt x="144" y="120"/>
                  <a:pt x="144" y="120"/>
                  <a:pt x="144" y="120"/>
                </a:cubicBezTo>
                <a:cubicBezTo>
                  <a:pt x="144" y="48"/>
                  <a:pt x="144" y="48"/>
                  <a:pt x="144" y="48"/>
                </a:cubicBezTo>
                <a:cubicBezTo>
                  <a:pt x="144" y="41"/>
                  <a:pt x="139" y="36"/>
                  <a:pt x="132" y="36"/>
                </a:cubicBezTo>
                <a:moveTo>
                  <a:pt x="102" y="90"/>
                </a:moveTo>
                <a:cubicBezTo>
                  <a:pt x="84" y="90"/>
                  <a:pt x="84" y="90"/>
                  <a:pt x="84" y="90"/>
                </a:cubicBezTo>
                <a:cubicBezTo>
                  <a:pt x="84" y="108"/>
                  <a:pt x="84" y="108"/>
                  <a:pt x="84" y="108"/>
                </a:cubicBezTo>
                <a:cubicBezTo>
                  <a:pt x="60" y="108"/>
                  <a:pt x="60" y="108"/>
                  <a:pt x="60" y="108"/>
                </a:cubicBezTo>
                <a:cubicBezTo>
                  <a:pt x="60" y="90"/>
                  <a:pt x="60" y="90"/>
                  <a:pt x="60" y="90"/>
                </a:cubicBezTo>
                <a:cubicBezTo>
                  <a:pt x="42" y="90"/>
                  <a:pt x="42" y="90"/>
                  <a:pt x="42" y="90"/>
                </a:cubicBezTo>
                <a:cubicBezTo>
                  <a:pt x="42" y="66"/>
                  <a:pt x="42" y="66"/>
                  <a:pt x="42" y="66"/>
                </a:cubicBezTo>
                <a:cubicBezTo>
                  <a:pt x="60" y="66"/>
                  <a:pt x="60" y="66"/>
                  <a:pt x="60" y="66"/>
                </a:cubicBezTo>
                <a:cubicBezTo>
                  <a:pt x="60" y="48"/>
                  <a:pt x="60" y="48"/>
                  <a:pt x="60" y="48"/>
                </a:cubicBezTo>
                <a:cubicBezTo>
                  <a:pt x="84" y="48"/>
                  <a:pt x="84" y="48"/>
                  <a:pt x="84" y="48"/>
                </a:cubicBezTo>
                <a:cubicBezTo>
                  <a:pt x="84" y="66"/>
                  <a:pt x="84" y="66"/>
                  <a:pt x="84" y="66"/>
                </a:cubicBezTo>
                <a:cubicBezTo>
                  <a:pt x="102" y="66"/>
                  <a:pt x="102" y="66"/>
                  <a:pt x="102" y="66"/>
                </a:cubicBezTo>
                <a:lnTo>
                  <a:pt x="102" y="90"/>
                </a:lnTo>
                <a:close/>
                <a:moveTo>
                  <a:pt x="42" y="36"/>
                </a:moveTo>
                <a:cubicBezTo>
                  <a:pt x="42" y="23"/>
                  <a:pt x="55" y="12"/>
                  <a:pt x="72" y="12"/>
                </a:cubicBezTo>
                <a:cubicBezTo>
                  <a:pt x="89" y="12"/>
                  <a:pt x="102" y="23"/>
                  <a:pt x="102" y="36"/>
                </a:cubicBezTo>
                <a:lnTo>
                  <a:pt x="42" y="36"/>
                </a:lnTo>
                <a:close/>
              </a:path>
            </a:pathLst>
          </a:custGeom>
          <a:solidFill>
            <a:schemeClr val="bg1">
              <a:alpha val="100000"/>
            </a:schemeClr>
          </a:solidFill>
          <a:ln w="9525">
            <a:noFill/>
          </a:ln>
        </p:spPr>
        <p:txBody>
          <a:bodyPr/>
          <a:lstStyle/>
          <a:p>
            <a:endParaRPr lang="zh-CN" altLang="en-US"/>
          </a:p>
        </p:txBody>
      </p:sp>
      <p:sp>
        <p:nvSpPr>
          <p:cNvPr id="56450" name="Freeform 133"/>
          <p:cNvSpPr/>
          <p:nvPr/>
        </p:nvSpPr>
        <p:spPr>
          <a:xfrm>
            <a:off x="7366000" y="3633788"/>
            <a:ext cx="354013" cy="311150"/>
          </a:xfrm>
          <a:custGeom>
            <a:avLst/>
            <a:gdLst/>
            <a:ahLst/>
            <a:cxnLst>
              <a:cxn ang="0">
                <a:pos x="742887203" y="418476159"/>
              </a:cxn>
              <a:cxn ang="0">
                <a:pos x="691296616" y="449861128"/>
              </a:cxn>
              <a:cxn ang="0">
                <a:pos x="577801410" y="449861128"/>
              </a:cxn>
              <a:cxn ang="0">
                <a:pos x="484941077" y="266779095"/>
              </a:cxn>
              <a:cxn ang="0">
                <a:pos x="417873768" y="523093483"/>
              </a:cxn>
              <a:cxn ang="0">
                <a:pos x="371443602" y="5230065"/>
              </a:cxn>
              <a:cxn ang="0">
                <a:pos x="309536713" y="0"/>
              </a:cxn>
              <a:cxn ang="0">
                <a:pos x="190881086" y="449861128"/>
              </a:cxn>
              <a:cxn ang="0">
                <a:pos x="0" y="449861128"/>
              </a:cxn>
              <a:cxn ang="0">
                <a:pos x="0" y="512631064"/>
              </a:cxn>
              <a:cxn ang="0">
                <a:pos x="242469404" y="512631064"/>
              </a:cxn>
              <a:cxn ang="0">
                <a:pos x="325013435" y="188314386"/>
              </a:cxn>
              <a:cxn ang="0">
                <a:pos x="371443602" y="706177804"/>
              </a:cxn>
              <a:cxn ang="0">
                <a:pos x="433350490" y="711407869"/>
              </a:cxn>
              <a:cxn ang="0">
                <a:pos x="505575950" y="444631062"/>
              </a:cxn>
              <a:cxn ang="0">
                <a:pos x="536529395" y="512631064"/>
              </a:cxn>
              <a:cxn ang="0">
                <a:pos x="691296616" y="512631064"/>
              </a:cxn>
              <a:cxn ang="0">
                <a:pos x="742887203" y="544018321"/>
              </a:cxn>
              <a:cxn ang="0">
                <a:pos x="804794092" y="481246096"/>
              </a:cxn>
              <a:cxn ang="0">
                <a:pos x="742887203" y="418476159"/>
              </a:cxn>
            </a:cxnLst>
            <a:rect l="0" t="0" r="0" b="0"/>
            <a:pathLst>
              <a:path w="156" h="136">
                <a:moveTo>
                  <a:pt x="144" y="80"/>
                </a:moveTo>
                <a:cubicBezTo>
                  <a:pt x="140" y="80"/>
                  <a:pt x="136" y="82"/>
                  <a:pt x="134" y="86"/>
                </a:cubicBezTo>
                <a:cubicBezTo>
                  <a:pt x="112" y="86"/>
                  <a:pt x="112" y="86"/>
                  <a:pt x="112" y="86"/>
                </a:cubicBezTo>
                <a:cubicBezTo>
                  <a:pt x="94" y="51"/>
                  <a:pt x="94" y="51"/>
                  <a:pt x="94" y="51"/>
                </a:cubicBezTo>
                <a:cubicBezTo>
                  <a:pt x="81" y="100"/>
                  <a:pt x="81" y="100"/>
                  <a:pt x="81" y="100"/>
                </a:cubicBezTo>
                <a:cubicBezTo>
                  <a:pt x="72" y="1"/>
                  <a:pt x="72" y="1"/>
                  <a:pt x="72" y="1"/>
                </a:cubicBezTo>
                <a:cubicBezTo>
                  <a:pt x="60" y="0"/>
                  <a:pt x="60" y="0"/>
                  <a:pt x="60" y="0"/>
                </a:cubicBezTo>
                <a:cubicBezTo>
                  <a:pt x="37" y="86"/>
                  <a:pt x="37" y="86"/>
                  <a:pt x="37" y="86"/>
                </a:cubicBezTo>
                <a:cubicBezTo>
                  <a:pt x="0" y="86"/>
                  <a:pt x="0" y="86"/>
                  <a:pt x="0" y="86"/>
                </a:cubicBezTo>
                <a:cubicBezTo>
                  <a:pt x="0" y="98"/>
                  <a:pt x="0" y="98"/>
                  <a:pt x="0" y="98"/>
                </a:cubicBezTo>
                <a:cubicBezTo>
                  <a:pt x="47" y="98"/>
                  <a:pt x="47" y="98"/>
                  <a:pt x="47" y="98"/>
                </a:cubicBezTo>
                <a:cubicBezTo>
                  <a:pt x="63" y="36"/>
                  <a:pt x="63" y="36"/>
                  <a:pt x="63" y="36"/>
                </a:cubicBezTo>
                <a:cubicBezTo>
                  <a:pt x="72" y="135"/>
                  <a:pt x="72" y="135"/>
                  <a:pt x="72" y="135"/>
                </a:cubicBezTo>
                <a:cubicBezTo>
                  <a:pt x="84" y="136"/>
                  <a:pt x="84" y="136"/>
                  <a:pt x="84" y="136"/>
                </a:cubicBezTo>
                <a:cubicBezTo>
                  <a:pt x="98" y="85"/>
                  <a:pt x="98" y="85"/>
                  <a:pt x="98" y="85"/>
                </a:cubicBezTo>
                <a:cubicBezTo>
                  <a:pt x="104" y="98"/>
                  <a:pt x="104" y="98"/>
                  <a:pt x="104" y="98"/>
                </a:cubicBezTo>
                <a:cubicBezTo>
                  <a:pt x="134" y="98"/>
                  <a:pt x="134" y="98"/>
                  <a:pt x="134" y="98"/>
                </a:cubicBezTo>
                <a:cubicBezTo>
                  <a:pt x="136" y="102"/>
                  <a:pt x="140" y="104"/>
                  <a:pt x="144" y="104"/>
                </a:cubicBezTo>
                <a:cubicBezTo>
                  <a:pt x="151" y="104"/>
                  <a:pt x="156" y="99"/>
                  <a:pt x="156" y="92"/>
                </a:cubicBezTo>
                <a:cubicBezTo>
                  <a:pt x="156" y="85"/>
                  <a:pt x="151" y="80"/>
                  <a:pt x="144" y="80"/>
                </a:cubicBezTo>
              </a:path>
            </a:pathLst>
          </a:custGeom>
          <a:solidFill>
            <a:schemeClr val="bg1">
              <a:alpha val="100000"/>
            </a:schemeClr>
          </a:solidFill>
          <a:ln w="9525">
            <a:noFill/>
          </a:ln>
        </p:spPr>
        <p:txBody>
          <a:bodyPr/>
          <a:lstStyle/>
          <a:p>
            <a:endParaRPr lang="zh-CN" altLang="en-US"/>
          </a:p>
        </p:txBody>
      </p:sp>
      <p:sp>
        <p:nvSpPr>
          <p:cNvPr id="56451" name="Freeform 134"/>
          <p:cNvSpPr/>
          <p:nvPr/>
        </p:nvSpPr>
        <p:spPr>
          <a:xfrm>
            <a:off x="8115300" y="3633788"/>
            <a:ext cx="165100" cy="330200"/>
          </a:xfrm>
          <a:custGeom>
            <a:avLst/>
            <a:gdLst/>
            <a:ahLst/>
            <a:cxnLst>
              <a:cxn ang="0">
                <a:pos x="125960981" y="0"/>
              </a:cxn>
              <a:cxn ang="0">
                <a:pos x="391139958" y="0"/>
              </a:cxn>
              <a:cxn ang="0">
                <a:pos x="304955178" y="198878428"/>
              </a:cxn>
              <a:cxn ang="0">
                <a:pos x="424286363" y="198878428"/>
              </a:cxn>
              <a:cxn ang="0">
                <a:pos x="212143181" y="503828447"/>
              </a:cxn>
              <a:cxn ang="0">
                <a:pos x="338104163" y="503828447"/>
              </a:cxn>
              <a:cxn ang="0">
                <a:pos x="125960981" y="848552088"/>
              </a:cxn>
              <a:cxn ang="0">
                <a:pos x="125960981" y="609897458"/>
              </a:cxn>
              <a:cxn ang="0">
                <a:pos x="0" y="609897458"/>
              </a:cxn>
              <a:cxn ang="0">
                <a:pos x="119331184" y="311577236"/>
              </a:cxn>
              <a:cxn ang="0">
                <a:pos x="0" y="311577236"/>
              </a:cxn>
              <a:cxn ang="0">
                <a:pos x="125960981" y="0"/>
              </a:cxn>
            </a:cxnLst>
            <a:rect l="0" t="0" r="0" b="0"/>
            <a:pathLst>
              <a:path w="64" h="128">
                <a:moveTo>
                  <a:pt x="19" y="0"/>
                </a:moveTo>
                <a:lnTo>
                  <a:pt x="59" y="0"/>
                </a:lnTo>
                <a:lnTo>
                  <a:pt x="46" y="30"/>
                </a:lnTo>
                <a:lnTo>
                  <a:pt x="64" y="30"/>
                </a:lnTo>
                <a:lnTo>
                  <a:pt x="32" y="76"/>
                </a:lnTo>
                <a:lnTo>
                  <a:pt x="51" y="76"/>
                </a:lnTo>
                <a:lnTo>
                  <a:pt x="19" y="128"/>
                </a:lnTo>
                <a:lnTo>
                  <a:pt x="19" y="92"/>
                </a:lnTo>
                <a:lnTo>
                  <a:pt x="0" y="92"/>
                </a:lnTo>
                <a:lnTo>
                  <a:pt x="18" y="47"/>
                </a:lnTo>
                <a:lnTo>
                  <a:pt x="0" y="47"/>
                </a:lnTo>
                <a:lnTo>
                  <a:pt x="19" y="0"/>
                </a:lnTo>
                <a:close/>
              </a:path>
            </a:pathLst>
          </a:custGeom>
          <a:solidFill>
            <a:schemeClr val="bg1">
              <a:alpha val="100000"/>
            </a:schemeClr>
          </a:solidFill>
          <a:ln w="9525">
            <a:noFill/>
          </a:ln>
        </p:spPr>
        <p:txBody>
          <a:bodyPr/>
          <a:lstStyle/>
          <a:p>
            <a:endParaRPr lang="zh-CN" altLang="en-US"/>
          </a:p>
        </p:txBody>
      </p:sp>
      <p:sp>
        <p:nvSpPr>
          <p:cNvPr id="56452" name="Rectangle 135"/>
          <p:cNvSpPr/>
          <p:nvPr/>
        </p:nvSpPr>
        <p:spPr>
          <a:xfrm>
            <a:off x="984250" y="4246563"/>
            <a:ext cx="25400"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3" name="Rectangle 136"/>
          <p:cNvSpPr/>
          <p:nvPr/>
        </p:nvSpPr>
        <p:spPr>
          <a:xfrm>
            <a:off x="984250" y="4246563"/>
            <a:ext cx="25400"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4" name="Rectangle 137"/>
          <p:cNvSpPr/>
          <p:nvPr/>
        </p:nvSpPr>
        <p:spPr>
          <a:xfrm>
            <a:off x="984250" y="4246563"/>
            <a:ext cx="25400"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5" name="Rectangle 138"/>
          <p:cNvSpPr/>
          <p:nvPr/>
        </p:nvSpPr>
        <p:spPr>
          <a:xfrm>
            <a:off x="984250" y="4246563"/>
            <a:ext cx="25400"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6" name="Rectangle 139"/>
          <p:cNvSpPr/>
          <p:nvPr/>
        </p:nvSpPr>
        <p:spPr>
          <a:xfrm>
            <a:off x="1133475" y="4246563"/>
            <a:ext cx="28575"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7" name="Rectangle 140"/>
          <p:cNvSpPr/>
          <p:nvPr/>
        </p:nvSpPr>
        <p:spPr>
          <a:xfrm>
            <a:off x="1133475" y="4246563"/>
            <a:ext cx="28575"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8" name="Rectangle 141"/>
          <p:cNvSpPr/>
          <p:nvPr/>
        </p:nvSpPr>
        <p:spPr>
          <a:xfrm>
            <a:off x="1133475" y="4246563"/>
            <a:ext cx="28575"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59" name="Rectangle 142"/>
          <p:cNvSpPr/>
          <p:nvPr/>
        </p:nvSpPr>
        <p:spPr>
          <a:xfrm>
            <a:off x="1133475" y="4246563"/>
            <a:ext cx="28575"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60" name="Freeform 143"/>
          <p:cNvSpPr/>
          <p:nvPr/>
        </p:nvSpPr>
        <p:spPr>
          <a:xfrm>
            <a:off x="914400" y="4287838"/>
            <a:ext cx="314325" cy="41275"/>
          </a:xfrm>
          <a:custGeom>
            <a:avLst/>
            <a:gdLst/>
            <a:ahLst/>
            <a:cxnLst>
              <a:cxn ang="0">
                <a:pos x="683066946" y="0"/>
              </a:cxn>
              <a:cxn ang="0">
                <a:pos x="558872128" y="0"/>
              </a:cxn>
              <a:cxn ang="0">
                <a:pos x="558872128" y="62854946"/>
              </a:cxn>
              <a:cxn ang="0">
                <a:pos x="496774718" y="62854946"/>
              </a:cxn>
              <a:cxn ang="0">
                <a:pos x="496774718" y="0"/>
              </a:cxn>
              <a:cxn ang="0">
                <a:pos x="217339793" y="0"/>
              </a:cxn>
              <a:cxn ang="0">
                <a:pos x="217339793" y="62854946"/>
              </a:cxn>
              <a:cxn ang="0">
                <a:pos x="155242384" y="62854946"/>
              </a:cxn>
              <a:cxn ang="0">
                <a:pos x="155242384" y="0"/>
              </a:cxn>
              <a:cxn ang="0">
                <a:pos x="31047566" y="0"/>
              </a:cxn>
              <a:cxn ang="0">
                <a:pos x="0" y="31428619"/>
              </a:cxn>
              <a:cxn ang="0">
                <a:pos x="0" y="94283565"/>
              </a:cxn>
              <a:cxn ang="0">
                <a:pos x="714114512" y="94283565"/>
              </a:cxn>
              <a:cxn ang="0">
                <a:pos x="714114512" y="31428619"/>
              </a:cxn>
              <a:cxn ang="0">
                <a:pos x="683066946" y="0"/>
              </a:cxn>
            </a:cxnLst>
            <a:rect l="0" t="0" r="0" b="0"/>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solidFill>
            <a:schemeClr val="bg1">
              <a:alpha val="100000"/>
            </a:schemeClr>
          </a:solidFill>
          <a:ln w="9525">
            <a:noFill/>
          </a:ln>
        </p:spPr>
        <p:txBody>
          <a:bodyPr/>
          <a:lstStyle/>
          <a:p>
            <a:endParaRPr lang="zh-CN" altLang="en-US"/>
          </a:p>
        </p:txBody>
      </p:sp>
      <p:sp>
        <p:nvSpPr>
          <p:cNvPr id="56461" name="Freeform 144"/>
          <p:cNvSpPr>
            <a:spLocks noEditPoints="1"/>
          </p:cNvSpPr>
          <p:nvPr/>
        </p:nvSpPr>
        <p:spPr>
          <a:xfrm>
            <a:off x="914400" y="4343400"/>
            <a:ext cx="314325" cy="244475"/>
          </a:xfrm>
          <a:custGeom>
            <a:avLst/>
            <a:gdLst/>
            <a:ahLst/>
            <a:cxnLst>
              <a:cxn ang="0">
                <a:pos x="31047566" y="552628947"/>
              </a:cxn>
              <a:cxn ang="0">
                <a:pos x="714114512" y="521926961"/>
              </a:cxn>
              <a:cxn ang="0">
                <a:pos x="0" y="0"/>
              </a:cxn>
              <a:cxn ang="0">
                <a:pos x="527824562" y="61403971"/>
              </a:cxn>
              <a:cxn ang="0">
                <a:pos x="652017103" y="184209649"/>
              </a:cxn>
              <a:cxn ang="0">
                <a:pos x="527824562" y="61403971"/>
              </a:cxn>
              <a:cxn ang="0">
                <a:pos x="652017103" y="214911634"/>
              </a:cxn>
              <a:cxn ang="0">
                <a:pos x="527824562" y="337717312"/>
              </a:cxn>
              <a:cxn ang="0">
                <a:pos x="527824562" y="368419298"/>
              </a:cxn>
              <a:cxn ang="0">
                <a:pos x="652017103" y="491224976"/>
              </a:cxn>
              <a:cxn ang="0">
                <a:pos x="527824562" y="368419298"/>
              </a:cxn>
              <a:cxn ang="0">
                <a:pos x="496774718" y="61403971"/>
              </a:cxn>
              <a:cxn ang="0">
                <a:pos x="372582178" y="184209649"/>
              </a:cxn>
              <a:cxn ang="0">
                <a:pos x="372582178" y="214911634"/>
              </a:cxn>
              <a:cxn ang="0">
                <a:pos x="496774718" y="337717312"/>
              </a:cxn>
              <a:cxn ang="0">
                <a:pos x="372582178" y="214911634"/>
              </a:cxn>
              <a:cxn ang="0">
                <a:pos x="496774718" y="368419298"/>
              </a:cxn>
              <a:cxn ang="0">
                <a:pos x="372582178" y="491224976"/>
              </a:cxn>
              <a:cxn ang="0">
                <a:pos x="217339793" y="61403971"/>
              </a:cxn>
              <a:cxn ang="0">
                <a:pos x="341532334" y="184209649"/>
              </a:cxn>
              <a:cxn ang="0">
                <a:pos x="217339793" y="61403971"/>
              </a:cxn>
              <a:cxn ang="0">
                <a:pos x="341532334" y="214911634"/>
              </a:cxn>
              <a:cxn ang="0">
                <a:pos x="217339793" y="337717312"/>
              </a:cxn>
              <a:cxn ang="0">
                <a:pos x="217339793" y="368419298"/>
              </a:cxn>
              <a:cxn ang="0">
                <a:pos x="341532334" y="491224976"/>
              </a:cxn>
              <a:cxn ang="0">
                <a:pos x="217339793" y="368419298"/>
              </a:cxn>
              <a:cxn ang="0">
                <a:pos x="186289950" y="61403971"/>
              </a:cxn>
              <a:cxn ang="0">
                <a:pos x="62097409" y="184209649"/>
              </a:cxn>
              <a:cxn ang="0">
                <a:pos x="62097409" y="214911634"/>
              </a:cxn>
              <a:cxn ang="0">
                <a:pos x="186289950" y="337717312"/>
              </a:cxn>
              <a:cxn ang="0">
                <a:pos x="62097409" y="214911634"/>
              </a:cxn>
              <a:cxn ang="0">
                <a:pos x="186289950" y="368419298"/>
              </a:cxn>
              <a:cxn ang="0">
                <a:pos x="62097409" y="491224976"/>
              </a:cxn>
            </a:cxnLst>
            <a:rect l="0" t="0" r="0" b="0"/>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solidFill>
            <a:schemeClr val="bg1">
              <a:alpha val="100000"/>
            </a:schemeClr>
          </a:solidFill>
          <a:ln w="9525">
            <a:noFill/>
          </a:ln>
        </p:spPr>
        <p:txBody>
          <a:bodyPr/>
          <a:lstStyle/>
          <a:p>
            <a:endParaRPr lang="zh-CN" altLang="en-US"/>
          </a:p>
        </p:txBody>
      </p:sp>
      <p:sp>
        <p:nvSpPr>
          <p:cNvPr id="56462" name="Freeform 145"/>
          <p:cNvSpPr/>
          <p:nvPr/>
        </p:nvSpPr>
        <p:spPr>
          <a:xfrm>
            <a:off x="4711700" y="4225925"/>
            <a:ext cx="409575" cy="342900"/>
          </a:xfrm>
          <a:custGeom>
            <a:avLst/>
            <a:gdLst/>
            <a:ahLst/>
            <a:cxnLst>
              <a:cxn ang="0">
                <a:pos x="564101470" y="0"/>
              </a:cxn>
              <a:cxn ang="0">
                <a:pos x="689458877" y="187516008"/>
              </a:cxn>
              <a:cxn ang="0">
                <a:pos x="705127981" y="177098706"/>
              </a:cxn>
              <a:cxn ang="0">
                <a:pos x="903609399" y="171888912"/>
              </a:cxn>
              <a:cxn ang="0">
                <a:pos x="741689986" y="302108616"/>
              </a:cxn>
              <a:cxn ang="0">
                <a:pos x="840930695" y="505251720"/>
              </a:cxn>
              <a:cxn ang="0">
                <a:pos x="663342178" y="604217232"/>
              </a:cxn>
              <a:cxn ang="0">
                <a:pos x="647673075" y="588592422"/>
              </a:cxn>
              <a:cxn ang="0">
                <a:pos x="470084558" y="500041926"/>
              </a:cxn>
              <a:cxn ang="0">
                <a:pos x="558879960" y="677140632"/>
              </a:cxn>
              <a:cxn ang="0">
                <a:pos x="386515241" y="781315938"/>
              </a:cxn>
              <a:cxn ang="0">
                <a:pos x="266381631" y="588592422"/>
              </a:cxn>
              <a:cxn ang="0">
                <a:pos x="245488730" y="599009724"/>
              </a:cxn>
              <a:cxn ang="0">
                <a:pos x="41785803" y="619844328"/>
              </a:cxn>
              <a:cxn ang="0">
                <a:pos x="188033823" y="489624624"/>
              </a:cxn>
              <a:cxn ang="0">
                <a:pos x="198481418" y="479207322"/>
              </a:cxn>
              <a:cxn ang="0">
                <a:pos x="94016912" y="276064218"/>
              </a:cxn>
              <a:cxn ang="0">
                <a:pos x="276826937" y="171888912"/>
              </a:cxn>
              <a:cxn ang="0">
                <a:pos x="376067646" y="338570316"/>
              </a:cxn>
              <a:cxn ang="0">
                <a:pos x="470084558" y="161471610"/>
              </a:cxn>
              <a:cxn ang="0">
                <a:pos x="386515241" y="125009910"/>
              </a:cxn>
              <a:cxn ang="0">
                <a:pos x="391736750" y="98967798"/>
              </a:cxn>
              <a:cxn ang="0">
                <a:pos x="564101470" y="0"/>
              </a:cxn>
            </a:cxnLst>
            <a:rect l="0" t="0" r="0" b="0"/>
            <a:pathLst>
              <a:path w="179" h="150">
                <a:moveTo>
                  <a:pt x="108" y="0"/>
                </a:moveTo>
                <a:cubicBezTo>
                  <a:pt x="114" y="11"/>
                  <a:pt x="124" y="33"/>
                  <a:pt x="132" y="36"/>
                </a:cubicBezTo>
                <a:cubicBezTo>
                  <a:pt x="133" y="36"/>
                  <a:pt x="134" y="35"/>
                  <a:pt x="135" y="34"/>
                </a:cubicBezTo>
                <a:cubicBezTo>
                  <a:pt x="137" y="14"/>
                  <a:pt x="168" y="6"/>
                  <a:pt x="173" y="33"/>
                </a:cubicBezTo>
                <a:cubicBezTo>
                  <a:pt x="179" y="61"/>
                  <a:pt x="154" y="50"/>
                  <a:pt x="142" y="58"/>
                </a:cubicBezTo>
                <a:cubicBezTo>
                  <a:pt x="148" y="71"/>
                  <a:pt x="155" y="84"/>
                  <a:pt x="161" y="97"/>
                </a:cubicBezTo>
                <a:cubicBezTo>
                  <a:pt x="152" y="102"/>
                  <a:pt x="137" y="114"/>
                  <a:pt x="127" y="116"/>
                </a:cubicBezTo>
                <a:cubicBezTo>
                  <a:pt x="125" y="116"/>
                  <a:pt x="125" y="114"/>
                  <a:pt x="124" y="113"/>
                </a:cubicBezTo>
                <a:cubicBezTo>
                  <a:pt x="128" y="90"/>
                  <a:pt x="112" y="72"/>
                  <a:pt x="90" y="96"/>
                </a:cubicBezTo>
                <a:cubicBezTo>
                  <a:pt x="72" y="115"/>
                  <a:pt x="109" y="125"/>
                  <a:pt x="107" y="130"/>
                </a:cubicBezTo>
                <a:cubicBezTo>
                  <a:pt x="96" y="137"/>
                  <a:pt x="85" y="143"/>
                  <a:pt x="74" y="150"/>
                </a:cubicBezTo>
                <a:cubicBezTo>
                  <a:pt x="66" y="138"/>
                  <a:pt x="59" y="125"/>
                  <a:pt x="51" y="113"/>
                </a:cubicBezTo>
                <a:cubicBezTo>
                  <a:pt x="50" y="114"/>
                  <a:pt x="48" y="115"/>
                  <a:pt x="47" y="115"/>
                </a:cubicBezTo>
                <a:cubicBezTo>
                  <a:pt x="42" y="132"/>
                  <a:pt x="18" y="149"/>
                  <a:pt x="8" y="119"/>
                </a:cubicBezTo>
                <a:cubicBezTo>
                  <a:pt x="0" y="94"/>
                  <a:pt x="22" y="96"/>
                  <a:pt x="36" y="94"/>
                </a:cubicBezTo>
                <a:cubicBezTo>
                  <a:pt x="37" y="93"/>
                  <a:pt x="38" y="93"/>
                  <a:pt x="38" y="92"/>
                </a:cubicBezTo>
                <a:cubicBezTo>
                  <a:pt x="32" y="79"/>
                  <a:pt x="24" y="66"/>
                  <a:pt x="18" y="53"/>
                </a:cubicBezTo>
                <a:cubicBezTo>
                  <a:pt x="29" y="47"/>
                  <a:pt x="41" y="40"/>
                  <a:pt x="53" y="33"/>
                </a:cubicBezTo>
                <a:cubicBezTo>
                  <a:pt x="62" y="42"/>
                  <a:pt x="48" y="65"/>
                  <a:pt x="72" y="65"/>
                </a:cubicBezTo>
                <a:cubicBezTo>
                  <a:pt x="87" y="64"/>
                  <a:pt x="100" y="45"/>
                  <a:pt x="90" y="31"/>
                </a:cubicBezTo>
                <a:cubicBezTo>
                  <a:pt x="84" y="28"/>
                  <a:pt x="76" y="28"/>
                  <a:pt x="74" y="24"/>
                </a:cubicBezTo>
                <a:cubicBezTo>
                  <a:pt x="72" y="19"/>
                  <a:pt x="74" y="21"/>
                  <a:pt x="75" y="19"/>
                </a:cubicBezTo>
                <a:cubicBezTo>
                  <a:pt x="86" y="13"/>
                  <a:pt x="97" y="6"/>
                  <a:pt x="108" y="0"/>
                </a:cubicBezTo>
              </a:path>
            </a:pathLst>
          </a:custGeom>
          <a:solidFill>
            <a:schemeClr val="bg1">
              <a:alpha val="100000"/>
            </a:schemeClr>
          </a:solidFill>
          <a:ln w="9525">
            <a:noFill/>
          </a:ln>
        </p:spPr>
        <p:txBody>
          <a:bodyPr/>
          <a:lstStyle/>
          <a:p>
            <a:endParaRPr lang="zh-CN" altLang="en-US"/>
          </a:p>
        </p:txBody>
      </p:sp>
      <p:sp>
        <p:nvSpPr>
          <p:cNvPr id="56463" name="Freeform 146"/>
          <p:cNvSpPr>
            <a:spLocks noEditPoints="1"/>
          </p:cNvSpPr>
          <p:nvPr/>
        </p:nvSpPr>
        <p:spPr>
          <a:xfrm>
            <a:off x="2233613" y="3636963"/>
            <a:ext cx="328612" cy="327025"/>
          </a:xfrm>
          <a:custGeom>
            <a:avLst/>
            <a:gdLst/>
            <a:ahLst/>
            <a:cxnLst>
              <a:cxn ang="0">
                <a:pos x="0" y="61764576"/>
              </a:cxn>
              <a:cxn ang="0">
                <a:pos x="0" y="679412606"/>
              </a:cxn>
              <a:cxn ang="0">
                <a:pos x="62554945" y="741177181"/>
              </a:cxn>
              <a:cxn ang="0">
                <a:pos x="688102118" y="741177181"/>
              </a:cxn>
              <a:cxn ang="0">
                <a:pos x="750657063" y="679412606"/>
              </a:cxn>
              <a:cxn ang="0">
                <a:pos x="750657063" y="61764576"/>
              </a:cxn>
              <a:cxn ang="0">
                <a:pos x="688102118" y="0"/>
              </a:cxn>
              <a:cxn ang="0">
                <a:pos x="62554945" y="0"/>
              </a:cxn>
              <a:cxn ang="0">
                <a:pos x="0" y="61764576"/>
              </a:cxn>
              <a:cxn ang="0">
                <a:pos x="500437282" y="308822879"/>
              </a:cxn>
              <a:cxn ang="0">
                <a:pos x="562992227" y="308822879"/>
              </a:cxn>
              <a:cxn ang="0">
                <a:pos x="562992227" y="123529152"/>
              </a:cxn>
              <a:cxn ang="0">
                <a:pos x="625547172" y="123529152"/>
              </a:cxn>
              <a:cxn ang="0">
                <a:pos x="625547172" y="308822879"/>
              </a:cxn>
              <a:cxn ang="0">
                <a:pos x="688102118" y="308822879"/>
              </a:cxn>
              <a:cxn ang="0">
                <a:pos x="688102118" y="401470879"/>
              </a:cxn>
              <a:cxn ang="0">
                <a:pos x="625547172" y="401470879"/>
              </a:cxn>
              <a:cxn ang="0">
                <a:pos x="625547172" y="617648030"/>
              </a:cxn>
              <a:cxn ang="0">
                <a:pos x="562992227" y="617648030"/>
              </a:cxn>
              <a:cxn ang="0">
                <a:pos x="562992227" y="401470879"/>
              </a:cxn>
              <a:cxn ang="0">
                <a:pos x="500437282" y="401470879"/>
              </a:cxn>
              <a:cxn ang="0">
                <a:pos x="500437282" y="308822879"/>
              </a:cxn>
              <a:cxn ang="0">
                <a:pos x="281497255" y="401470879"/>
              </a:cxn>
              <a:cxn ang="0">
                <a:pos x="344052200" y="401470879"/>
              </a:cxn>
              <a:cxn ang="0">
                <a:pos x="344052200" y="123529152"/>
              </a:cxn>
              <a:cxn ang="0">
                <a:pos x="406604863" y="123529152"/>
              </a:cxn>
              <a:cxn ang="0">
                <a:pos x="406604863" y="401470879"/>
              </a:cxn>
              <a:cxn ang="0">
                <a:pos x="469159809" y="401470879"/>
              </a:cxn>
              <a:cxn ang="0">
                <a:pos x="469159809" y="494118878"/>
              </a:cxn>
              <a:cxn ang="0">
                <a:pos x="406604863" y="494118878"/>
              </a:cxn>
              <a:cxn ang="0">
                <a:pos x="406604863" y="617648030"/>
              </a:cxn>
              <a:cxn ang="0">
                <a:pos x="344052200" y="617648030"/>
              </a:cxn>
              <a:cxn ang="0">
                <a:pos x="344052200" y="494118878"/>
              </a:cxn>
              <a:cxn ang="0">
                <a:pos x="281497255" y="494118878"/>
              </a:cxn>
              <a:cxn ang="0">
                <a:pos x="281497255" y="401470879"/>
              </a:cxn>
              <a:cxn ang="0">
                <a:pos x="62554945" y="247058303"/>
              </a:cxn>
              <a:cxn ang="0">
                <a:pos x="125109891" y="247058303"/>
              </a:cxn>
              <a:cxn ang="0">
                <a:pos x="125109891" y="123529152"/>
              </a:cxn>
              <a:cxn ang="0">
                <a:pos x="187664836" y="123529152"/>
              </a:cxn>
              <a:cxn ang="0">
                <a:pos x="187664836" y="247058303"/>
              </a:cxn>
              <a:cxn ang="0">
                <a:pos x="250219782" y="247058303"/>
              </a:cxn>
              <a:cxn ang="0">
                <a:pos x="250219782" y="339706303"/>
              </a:cxn>
              <a:cxn ang="0">
                <a:pos x="187664836" y="339706303"/>
              </a:cxn>
              <a:cxn ang="0">
                <a:pos x="187664836" y="617648030"/>
              </a:cxn>
              <a:cxn ang="0">
                <a:pos x="125109891" y="617648030"/>
              </a:cxn>
              <a:cxn ang="0">
                <a:pos x="125109891" y="339706303"/>
              </a:cxn>
              <a:cxn ang="0">
                <a:pos x="62554945" y="339706303"/>
              </a:cxn>
              <a:cxn ang="0">
                <a:pos x="62554945" y="247058303"/>
              </a:cxn>
            </a:cxnLst>
            <a:rect l="0" t="0" r="0" b="0"/>
            <a:pathLst>
              <a:path w="144" h="144">
                <a:moveTo>
                  <a:pt x="0" y="12"/>
                </a:move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
                  <a:pt x="144" y="12"/>
                  <a:pt x="144" y="12"/>
                </a:cubicBezTo>
                <a:cubicBezTo>
                  <a:pt x="144" y="5"/>
                  <a:pt x="139" y="0"/>
                  <a:pt x="132" y="0"/>
                </a:cubicBezTo>
                <a:cubicBezTo>
                  <a:pt x="12" y="0"/>
                  <a:pt x="12" y="0"/>
                  <a:pt x="12" y="0"/>
                </a:cubicBezTo>
                <a:cubicBezTo>
                  <a:pt x="5" y="0"/>
                  <a:pt x="0" y="5"/>
                  <a:pt x="0" y="12"/>
                </a:cubicBezTo>
                <a:moveTo>
                  <a:pt x="96" y="60"/>
                </a:moveTo>
                <a:cubicBezTo>
                  <a:pt x="108" y="60"/>
                  <a:pt x="108" y="60"/>
                  <a:pt x="108" y="60"/>
                </a:cubicBezTo>
                <a:cubicBezTo>
                  <a:pt x="108" y="24"/>
                  <a:pt x="108" y="24"/>
                  <a:pt x="108" y="24"/>
                </a:cubicBezTo>
                <a:cubicBezTo>
                  <a:pt x="120" y="24"/>
                  <a:pt x="120" y="24"/>
                  <a:pt x="120" y="24"/>
                </a:cubicBezTo>
                <a:cubicBezTo>
                  <a:pt x="120" y="60"/>
                  <a:pt x="120" y="60"/>
                  <a:pt x="120" y="60"/>
                </a:cubicBezTo>
                <a:cubicBezTo>
                  <a:pt x="132" y="60"/>
                  <a:pt x="132" y="60"/>
                  <a:pt x="132" y="60"/>
                </a:cubicBezTo>
                <a:cubicBezTo>
                  <a:pt x="132" y="78"/>
                  <a:pt x="132" y="78"/>
                  <a:pt x="132" y="78"/>
                </a:cubicBezTo>
                <a:cubicBezTo>
                  <a:pt x="120" y="78"/>
                  <a:pt x="120" y="78"/>
                  <a:pt x="120" y="78"/>
                </a:cubicBezTo>
                <a:cubicBezTo>
                  <a:pt x="120" y="120"/>
                  <a:pt x="120" y="120"/>
                  <a:pt x="120" y="120"/>
                </a:cubicBezTo>
                <a:cubicBezTo>
                  <a:pt x="108" y="120"/>
                  <a:pt x="108" y="120"/>
                  <a:pt x="108" y="120"/>
                </a:cubicBezTo>
                <a:cubicBezTo>
                  <a:pt x="108" y="78"/>
                  <a:pt x="108" y="78"/>
                  <a:pt x="108" y="78"/>
                </a:cubicBezTo>
                <a:cubicBezTo>
                  <a:pt x="96" y="78"/>
                  <a:pt x="96" y="78"/>
                  <a:pt x="96" y="78"/>
                </a:cubicBezTo>
                <a:cubicBezTo>
                  <a:pt x="96" y="60"/>
                  <a:pt x="96" y="60"/>
                  <a:pt x="96" y="60"/>
                </a:cubicBezTo>
                <a:moveTo>
                  <a:pt x="54" y="78"/>
                </a:moveTo>
                <a:cubicBezTo>
                  <a:pt x="66" y="78"/>
                  <a:pt x="66" y="78"/>
                  <a:pt x="66" y="78"/>
                </a:cubicBezTo>
                <a:cubicBezTo>
                  <a:pt x="66" y="24"/>
                  <a:pt x="66" y="24"/>
                  <a:pt x="66" y="24"/>
                </a:cubicBezTo>
                <a:cubicBezTo>
                  <a:pt x="78" y="24"/>
                  <a:pt x="78" y="24"/>
                  <a:pt x="78" y="24"/>
                </a:cubicBezTo>
                <a:cubicBezTo>
                  <a:pt x="78" y="78"/>
                  <a:pt x="78" y="78"/>
                  <a:pt x="78" y="78"/>
                </a:cubicBezTo>
                <a:cubicBezTo>
                  <a:pt x="90" y="78"/>
                  <a:pt x="90" y="78"/>
                  <a:pt x="90" y="78"/>
                </a:cubicBezTo>
                <a:cubicBezTo>
                  <a:pt x="90" y="96"/>
                  <a:pt x="90" y="96"/>
                  <a:pt x="90" y="96"/>
                </a:cubicBezTo>
                <a:cubicBezTo>
                  <a:pt x="78" y="96"/>
                  <a:pt x="78" y="96"/>
                  <a:pt x="78" y="96"/>
                </a:cubicBezTo>
                <a:cubicBezTo>
                  <a:pt x="78" y="120"/>
                  <a:pt x="78" y="120"/>
                  <a:pt x="78" y="120"/>
                </a:cubicBezTo>
                <a:cubicBezTo>
                  <a:pt x="66" y="120"/>
                  <a:pt x="66" y="120"/>
                  <a:pt x="66" y="120"/>
                </a:cubicBezTo>
                <a:cubicBezTo>
                  <a:pt x="66" y="96"/>
                  <a:pt x="66" y="96"/>
                  <a:pt x="66" y="96"/>
                </a:cubicBezTo>
                <a:cubicBezTo>
                  <a:pt x="54" y="96"/>
                  <a:pt x="54" y="96"/>
                  <a:pt x="54" y="96"/>
                </a:cubicBezTo>
                <a:cubicBezTo>
                  <a:pt x="54" y="78"/>
                  <a:pt x="54" y="78"/>
                  <a:pt x="54" y="78"/>
                </a:cubicBezTo>
                <a:moveTo>
                  <a:pt x="12" y="48"/>
                </a:moveTo>
                <a:cubicBezTo>
                  <a:pt x="24" y="48"/>
                  <a:pt x="24" y="48"/>
                  <a:pt x="24" y="48"/>
                </a:cubicBezTo>
                <a:cubicBezTo>
                  <a:pt x="24" y="24"/>
                  <a:pt x="24" y="24"/>
                  <a:pt x="24" y="24"/>
                </a:cubicBezTo>
                <a:cubicBezTo>
                  <a:pt x="36" y="24"/>
                  <a:pt x="36" y="24"/>
                  <a:pt x="36" y="24"/>
                </a:cubicBezTo>
                <a:cubicBezTo>
                  <a:pt x="36" y="48"/>
                  <a:pt x="36" y="48"/>
                  <a:pt x="36" y="48"/>
                </a:cubicBezTo>
                <a:cubicBezTo>
                  <a:pt x="48" y="48"/>
                  <a:pt x="48" y="48"/>
                  <a:pt x="48" y="48"/>
                </a:cubicBezTo>
                <a:cubicBezTo>
                  <a:pt x="48" y="66"/>
                  <a:pt x="48" y="66"/>
                  <a:pt x="48" y="66"/>
                </a:cubicBezTo>
                <a:cubicBezTo>
                  <a:pt x="36" y="66"/>
                  <a:pt x="36" y="66"/>
                  <a:pt x="36" y="66"/>
                </a:cubicBezTo>
                <a:cubicBezTo>
                  <a:pt x="36" y="120"/>
                  <a:pt x="36" y="120"/>
                  <a:pt x="36" y="120"/>
                </a:cubicBezTo>
                <a:cubicBezTo>
                  <a:pt x="24" y="120"/>
                  <a:pt x="24" y="120"/>
                  <a:pt x="24" y="120"/>
                </a:cubicBezTo>
                <a:cubicBezTo>
                  <a:pt x="24" y="66"/>
                  <a:pt x="24" y="66"/>
                  <a:pt x="24" y="66"/>
                </a:cubicBezTo>
                <a:cubicBezTo>
                  <a:pt x="12" y="66"/>
                  <a:pt x="12" y="66"/>
                  <a:pt x="12" y="66"/>
                </a:cubicBezTo>
                <a:cubicBezTo>
                  <a:pt x="12" y="48"/>
                  <a:pt x="12" y="48"/>
                  <a:pt x="12" y="48"/>
                </a:cubicBezTo>
              </a:path>
            </a:pathLst>
          </a:custGeom>
          <a:solidFill>
            <a:schemeClr val="bg1">
              <a:alpha val="100000"/>
            </a:schemeClr>
          </a:solidFill>
          <a:ln w="9525">
            <a:noFill/>
          </a:ln>
        </p:spPr>
        <p:txBody>
          <a:bodyPr/>
          <a:lstStyle/>
          <a:p>
            <a:endParaRPr lang="zh-CN" altLang="en-US"/>
          </a:p>
        </p:txBody>
      </p:sp>
      <p:sp>
        <p:nvSpPr>
          <p:cNvPr id="56464" name="Rectangle 147"/>
          <p:cNvSpPr/>
          <p:nvPr/>
        </p:nvSpPr>
        <p:spPr>
          <a:xfrm>
            <a:off x="2451100" y="3773488"/>
            <a:ext cx="82550" cy="254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65" name="Rectangle 148"/>
          <p:cNvSpPr/>
          <p:nvPr/>
        </p:nvSpPr>
        <p:spPr>
          <a:xfrm>
            <a:off x="2451100" y="3773488"/>
            <a:ext cx="82550" cy="254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66" name="Freeform 149"/>
          <p:cNvSpPr/>
          <p:nvPr/>
        </p:nvSpPr>
        <p:spPr>
          <a:xfrm>
            <a:off x="2451100" y="3773488"/>
            <a:ext cx="82550" cy="25400"/>
          </a:xfrm>
          <a:custGeom>
            <a:avLst/>
            <a:gdLst/>
            <a:ahLst/>
            <a:cxnLst>
              <a:cxn ang="0">
                <a:pos x="212140602" y="0"/>
              </a:cxn>
              <a:cxn ang="0">
                <a:pos x="145847792" y="0"/>
              </a:cxn>
              <a:cxn ang="0">
                <a:pos x="72922606" y="0"/>
              </a:cxn>
              <a:cxn ang="0">
                <a:pos x="0" y="0"/>
              </a:cxn>
              <a:cxn ang="0">
                <a:pos x="0" y="65275460"/>
              </a:cxn>
              <a:cxn ang="0">
                <a:pos x="212140602" y="65275460"/>
              </a:cxn>
              <a:cxn ang="0">
                <a:pos x="212140602" y="0"/>
              </a:cxn>
            </a:cxnLst>
            <a:rect l="0" t="0" r="0" b="0"/>
            <a:pathLst>
              <a:path w="32" h="10">
                <a:moveTo>
                  <a:pt x="32" y="0"/>
                </a:moveTo>
                <a:lnTo>
                  <a:pt x="22" y="0"/>
                </a:lnTo>
                <a:lnTo>
                  <a:pt x="11" y="0"/>
                </a:lnTo>
                <a:lnTo>
                  <a:pt x="0" y="0"/>
                </a:lnTo>
                <a:lnTo>
                  <a:pt x="0" y="10"/>
                </a:lnTo>
                <a:lnTo>
                  <a:pt x="32" y="10"/>
                </a:lnTo>
                <a:lnTo>
                  <a:pt x="32" y="0"/>
                </a:lnTo>
                <a:close/>
              </a:path>
            </a:pathLst>
          </a:custGeom>
          <a:solidFill>
            <a:schemeClr val="bg1">
              <a:alpha val="100000"/>
            </a:schemeClr>
          </a:solidFill>
          <a:ln w="9525">
            <a:noFill/>
          </a:ln>
        </p:spPr>
        <p:txBody>
          <a:bodyPr/>
          <a:lstStyle/>
          <a:p>
            <a:endParaRPr lang="zh-CN" altLang="en-US"/>
          </a:p>
        </p:txBody>
      </p:sp>
      <p:sp>
        <p:nvSpPr>
          <p:cNvPr id="56467" name="Freeform 150"/>
          <p:cNvSpPr/>
          <p:nvPr/>
        </p:nvSpPr>
        <p:spPr>
          <a:xfrm>
            <a:off x="2451100" y="3773488"/>
            <a:ext cx="82550" cy="25400"/>
          </a:xfrm>
          <a:custGeom>
            <a:avLst/>
            <a:gdLst/>
            <a:ahLst/>
            <a:cxnLst>
              <a:cxn ang="0">
                <a:pos x="212140602" y="0"/>
              </a:cxn>
              <a:cxn ang="0">
                <a:pos x="145847792" y="0"/>
              </a:cxn>
              <a:cxn ang="0">
                <a:pos x="72922606" y="0"/>
              </a:cxn>
              <a:cxn ang="0">
                <a:pos x="0" y="0"/>
              </a:cxn>
              <a:cxn ang="0">
                <a:pos x="0" y="65275460"/>
              </a:cxn>
              <a:cxn ang="0">
                <a:pos x="212140602" y="65275460"/>
              </a:cxn>
              <a:cxn ang="0">
                <a:pos x="212140602" y="0"/>
              </a:cxn>
            </a:cxnLst>
            <a:rect l="0" t="0" r="0" b="0"/>
            <a:pathLst>
              <a:path w="32" h="10">
                <a:moveTo>
                  <a:pt x="32" y="0"/>
                </a:moveTo>
                <a:lnTo>
                  <a:pt x="22" y="0"/>
                </a:lnTo>
                <a:lnTo>
                  <a:pt x="11" y="0"/>
                </a:lnTo>
                <a:lnTo>
                  <a:pt x="0" y="0"/>
                </a:lnTo>
                <a:lnTo>
                  <a:pt x="0" y="10"/>
                </a:lnTo>
                <a:lnTo>
                  <a:pt x="32" y="10"/>
                </a:lnTo>
                <a:lnTo>
                  <a:pt x="32" y="0"/>
                </a:lnTo>
              </a:path>
            </a:pathLst>
          </a:custGeom>
          <a:solidFill>
            <a:schemeClr val="bg1">
              <a:alpha val="100000"/>
            </a:schemeClr>
          </a:solidFill>
          <a:ln w="9525">
            <a:noFill/>
          </a:ln>
        </p:spPr>
        <p:txBody>
          <a:bodyPr/>
          <a:lstStyle/>
          <a:p>
            <a:endParaRPr lang="zh-CN" altLang="en-US"/>
          </a:p>
        </p:txBody>
      </p:sp>
      <p:sp>
        <p:nvSpPr>
          <p:cNvPr id="56468" name="Rectangle 151"/>
          <p:cNvSpPr/>
          <p:nvPr/>
        </p:nvSpPr>
        <p:spPr>
          <a:xfrm>
            <a:off x="2357438" y="3814763"/>
            <a:ext cx="80962" cy="254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69" name="Rectangle 152"/>
          <p:cNvSpPr/>
          <p:nvPr/>
        </p:nvSpPr>
        <p:spPr>
          <a:xfrm>
            <a:off x="2357438" y="3814763"/>
            <a:ext cx="80962" cy="254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70" name="Freeform 153"/>
          <p:cNvSpPr/>
          <p:nvPr/>
        </p:nvSpPr>
        <p:spPr>
          <a:xfrm>
            <a:off x="2357438" y="3814763"/>
            <a:ext cx="80962" cy="25400"/>
          </a:xfrm>
          <a:custGeom>
            <a:avLst/>
            <a:gdLst/>
            <a:ahLst/>
            <a:cxnLst>
              <a:cxn ang="0">
                <a:pos x="208059690" y="0"/>
              </a:cxn>
              <a:cxn ang="0">
                <a:pos x="136539883" y="0"/>
              </a:cxn>
              <a:cxn ang="0">
                <a:pos x="71519807" y="0"/>
              </a:cxn>
              <a:cxn ang="0">
                <a:pos x="0" y="0"/>
              </a:cxn>
              <a:cxn ang="0">
                <a:pos x="0" y="65275460"/>
              </a:cxn>
              <a:cxn ang="0">
                <a:pos x="208059690" y="65275460"/>
              </a:cxn>
              <a:cxn ang="0">
                <a:pos x="208059690" y="0"/>
              </a:cxn>
            </a:cxnLst>
            <a:rect l="0" t="0" r="0" b="0"/>
            <a:pathLst>
              <a:path w="32" h="10">
                <a:moveTo>
                  <a:pt x="32" y="0"/>
                </a:moveTo>
                <a:lnTo>
                  <a:pt x="21" y="0"/>
                </a:lnTo>
                <a:lnTo>
                  <a:pt x="11" y="0"/>
                </a:lnTo>
                <a:lnTo>
                  <a:pt x="0" y="0"/>
                </a:lnTo>
                <a:lnTo>
                  <a:pt x="0" y="10"/>
                </a:lnTo>
                <a:lnTo>
                  <a:pt x="32" y="10"/>
                </a:lnTo>
                <a:lnTo>
                  <a:pt x="32" y="0"/>
                </a:lnTo>
                <a:close/>
              </a:path>
            </a:pathLst>
          </a:custGeom>
          <a:solidFill>
            <a:schemeClr val="bg1">
              <a:alpha val="100000"/>
            </a:schemeClr>
          </a:solidFill>
          <a:ln w="9525">
            <a:noFill/>
          </a:ln>
        </p:spPr>
        <p:txBody>
          <a:bodyPr/>
          <a:lstStyle/>
          <a:p>
            <a:endParaRPr lang="zh-CN" altLang="en-US"/>
          </a:p>
        </p:txBody>
      </p:sp>
      <p:sp>
        <p:nvSpPr>
          <p:cNvPr id="56471" name="Freeform 154"/>
          <p:cNvSpPr/>
          <p:nvPr/>
        </p:nvSpPr>
        <p:spPr>
          <a:xfrm>
            <a:off x="2357438" y="3814763"/>
            <a:ext cx="80962" cy="25400"/>
          </a:xfrm>
          <a:custGeom>
            <a:avLst/>
            <a:gdLst/>
            <a:ahLst/>
            <a:cxnLst>
              <a:cxn ang="0">
                <a:pos x="208059690" y="0"/>
              </a:cxn>
              <a:cxn ang="0">
                <a:pos x="136539883" y="0"/>
              </a:cxn>
              <a:cxn ang="0">
                <a:pos x="71519807" y="0"/>
              </a:cxn>
              <a:cxn ang="0">
                <a:pos x="0" y="0"/>
              </a:cxn>
              <a:cxn ang="0">
                <a:pos x="0" y="65275460"/>
              </a:cxn>
              <a:cxn ang="0">
                <a:pos x="208059690" y="65275460"/>
              </a:cxn>
              <a:cxn ang="0">
                <a:pos x="208059690" y="0"/>
              </a:cxn>
            </a:cxnLst>
            <a:rect l="0" t="0" r="0" b="0"/>
            <a:pathLst>
              <a:path w="32" h="10">
                <a:moveTo>
                  <a:pt x="32" y="0"/>
                </a:moveTo>
                <a:lnTo>
                  <a:pt x="21" y="0"/>
                </a:lnTo>
                <a:lnTo>
                  <a:pt x="11" y="0"/>
                </a:lnTo>
                <a:lnTo>
                  <a:pt x="0" y="0"/>
                </a:lnTo>
                <a:lnTo>
                  <a:pt x="0" y="10"/>
                </a:lnTo>
                <a:lnTo>
                  <a:pt x="32" y="10"/>
                </a:lnTo>
                <a:lnTo>
                  <a:pt x="32" y="0"/>
                </a:lnTo>
              </a:path>
            </a:pathLst>
          </a:custGeom>
          <a:solidFill>
            <a:schemeClr val="bg1">
              <a:alpha val="100000"/>
            </a:schemeClr>
          </a:solidFill>
          <a:ln w="9525">
            <a:noFill/>
          </a:ln>
        </p:spPr>
        <p:txBody>
          <a:bodyPr/>
          <a:lstStyle/>
          <a:p>
            <a:endParaRPr lang="zh-CN" altLang="en-US"/>
          </a:p>
        </p:txBody>
      </p:sp>
      <p:sp>
        <p:nvSpPr>
          <p:cNvPr id="56472" name="Rectangle 155"/>
          <p:cNvSpPr/>
          <p:nvPr/>
        </p:nvSpPr>
        <p:spPr>
          <a:xfrm>
            <a:off x="2262188" y="3744913"/>
            <a:ext cx="80962" cy="285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73" name="Rectangle 156"/>
          <p:cNvSpPr/>
          <p:nvPr/>
        </p:nvSpPr>
        <p:spPr>
          <a:xfrm>
            <a:off x="2262188" y="3744913"/>
            <a:ext cx="80962" cy="285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74" name="Freeform 157"/>
          <p:cNvSpPr/>
          <p:nvPr/>
        </p:nvSpPr>
        <p:spPr>
          <a:xfrm>
            <a:off x="2262188" y="3744913"/>
            <a:ext cx="80962" cy="28575"/>
          </a:xfrm>
          <a:custGeom>
            <a:avLst/>
            <a:gdLst/>
            <a:ahLst/>
            <a:cxnLst>
              <a:cxn ang="0">
                <a:pos x="208059690" y="0"/>
              </a:cxn>
              <a:cxn ang="0">
                <a:pos x="136539883" y="0"/>
              </a:cxn>
              <a:cxn ang="0">
                <a:pos x="71519807" y="0"/>
              </a:cxn>
              <a:cxn ang="0">
                <a:pos x="0" y="0"/>
              </a:cxn>
              <a:cxn ang="0">
                <a:pos x="0" y="73429957"/>
              </a:cxn>
              <a:cxn ang="0">
                <a:pos x="208059690" y="73429957"/>
              </a:cxn>
              <a:cxn ang="0">
                <a:pos x="208059690" y="0"/>
              </a:cxn>
            </a:cxnLst>
            <a:rect l="0" t="0" r="0" b="0"/>
            <a:pathLst>
              <a:path w="32" h="11">
                <a:moveTo>
                  <a:pt x="32" y="0"/>
                </a:moveTo>
                <a:lnTo>
                  <a:pt x="21" y="0"/>
                </a:lnTo>
                <a:lnTo>
                  <a:pt x="11" y="0"/>
                </a:lnTo>
                <a:lnTo>
                  <a:pt x="0" y="0"/>
                </a:lnTo>
                <a:lnTo>
                  <a:pt x="0" y="11"/>
                </a:lnTo>
                <a:lnTo>
                  <a:pt x="32" y="11"/>
                </a:lnTo>
                <a:lnTo>
                  <a:pt x="32" y="0"/>
                </a:lnTo>
                <a:close/>
              </a:path>
            </a:pathLst>
          </a:custGeom>
          <a:solidFill>
            <a:schemeClr val="bg1">
              <a:alpha val="100000"/>
            </a:schemeClr>
          </a:solidFill>
          <a:ln w="9525">
            <a:noFill/>
          </a:ln>
        </p:spPr>
        <p:txBody>
          <a:bodyPr/>
          <a:lstStyle/>
          <a:p>
            <a:endParaRPr lang="zh-CN" altLang="en-US"/>
          </a:p>
        </p:txBody>
      </p:sp>
      <p:sp>
        <p:nvSpPr>
          <p:cNvPr id="56475" name="Freeform 158"/>
          <p:cNvSpPr/>
          <p:nvPr/>
        </p:nvSpPr>
        <p:spPr>
          <a:xfrm>
            <a:off x="2262188" y="3744913"/>
            <a:ext cx="80962" cy="28575"/>
          </a:xfrm>
          <a:custGeom>
            <a:avLst/>
            <a:gdLst/>
            <a:ahLst/>
            <a:cxnLst>
              <a:cxn ang="0">
                <a:pos x="208059690" y="0"/>
              </a:cxn>
              <a:cxn ang="0">
                <a:pos x="136539883" y="0"/>
              </a:cxn>
              <a:cxn ang="0">
                <a:pos x="71519807" y="0"/>
              </a:cxn>
              <a:cxn ang="0">
                <a:pos x="0" y="0"/>
              </a:cxn>
              <a:cxn ang="0">
                <a:pos x="0" y="73429957"/>
              </a:cxn>
              <a:cxn ang="0">
                <a:pos x="208059690" y="73429957"/>
              </a:cxn>
              <a:cxn ang="0">
                <a:pos x="208059690" y="0"/>
              </a:cxn>
            </a:cxnLst>
            <a:rect l="0" t="0" r="0" b="0"/>
            <a:pathLst>
              <a:path w="32" h="11">
                <a:moveTo>
                  <a:pt x="32" y="0"/>
                </a:moveTo>
                <a:lnTo>
                  <a:pt x="21" y="0"/>
                </a:lnTo>
                <a:lnTo>
                  <a:pt x="11" y="0"/>
                </a:lnTo>
                <a:lnTo>
                  <a:pt x="0" y="0"/>
                </a:lnTo>
                <a:lnTo>
                  <a:pt x="0" y="11"/>
                </a:lnTo>
                <a:lnTo>
                  <a:pt x="32" y="11"/>
                </a:lnTo>
                <a:lnTo>
                  <a:pt x="32" y="0"/>
                </a:lnTo>
              </a:path>
            </a:pathLst>
          </a:custGeom>
          <a:solidFill>
            <a:schemeClr val="bg1">
              <a:alpha val="100000"/>
            </a:schemeClr>
          </a:solidFill>
          <a:ln w="9525">
            <a:noFill/>
          </a:ln>
        </p:spPr>
        <p:txBody>
          <a:bodyPr/>
          <a:lstStyle/>
          <a:p>
            <a:endParaRPr lang="zh-CN" altLang="en-US"/>
          </a:p>
        </p:txBody>
      </p:sp>
      <p:sp>
        <p:nvSpPr>
          <p:cNvPr id="56476" name="Freeform 159"/>
          <p:cNvSpPr/>
          <p:nvPr/>
        </p:nvSpPr>
        <p:spPr>
          <a:xfrm>
            <a:off x="4776788" y="3646488"/>
            <a:ext cx="107950" cy="288925"/>
          </a:xfrm>
          <a:custGeom>
            <a:avLst/>
            <a:gdLst/>
            <a:ahLst/>
            <a:cxnLst>
              <a:cxn ang="0">
                <a:pos x="277418649" y="636408906"/>
              </a:cxn>
              <a:cxn ang="0">
                <a:pos x="0" y="742477917"/>
              </a:cxn>
              <a:cxn ang="0">
                <a:pos x="0" y="106069011"/>
              </a:cxn>
              <a:cxn ang="0">
                <a:pos x="277418649" y="0"/>
              </a:cxn>
              <a:cxn ang="0">
                <a:pos x="277418649" y="636408906"/>
              </a:cxn>
            </a:cxnLst>
            <a:rect l="0" t="0" r="0" b="0"/>
            <a:pathLst>
              <a:path w="42" h="112">
                <a:moveTo>
                  <a:pt x="42" y="96"/>
                </a:moveTo>
                <a:lnTo>
                  <a:pt x="0" y="112"/>
                </a:lnTo>
                <a:lnTo>
                  <a:pt x="0" y="16"/>
                </a:lnTo>
                <a:lnTo>
                  <a:pt x="42" y="0"/>
                </a:lnTo>
                <a:lnTo>
                  <a:pt x="42" y="96"/>
                </a:lnTo>
                <a:close/>
              </a:path>
            </a:pathLst>
          </a:custGeom>
          <a:solidFill>
            <a:schemeClr val="bg1">
              <a:alpha val="100000"/>
            </a:schemeClr>
          </a:solidFill>
          <a:ln w="9525">
            <a:noFill/>
          </a:ln>
        </p:spPr>
        <p:txBody>
          <a:bodyPr/>
          <a:lstStyle/>
          <a:p>
            <a:endParaRPr lang="zh-CN" altLang="en-US"/>
          </a:p>
        </p:txBody>
      </p:sp>
      <p:sp>
        <p:nvSpPr>
          <p:cNvPr id="56477" name="Freeform 160"/>
          <p:cNvSpPr/>
          <p:nvPr/>
        </p:nvSpPr>
        <p:spPr>
          <a:xfrm>
            <a:off x="5021263" y="3646488"/>
            <a:ext cx="109537" cy="288925"/>
          </a:xfrm>
          <a:custGeom>
            <a:avLst/>
            <a:gdLst/>
            <a:ahLst/>
            <a:cxnLst>
              <a:cxn ang="0">
                <a:pos x="281494806" y="636408906"/>
              </a:cxn>
              <a:cxn ang="0">
                <a:pos x="0" y="742477917"/>
              </a:cxn>
              <a:cxn ang="0">
                <a:pos x="0" y="106069011"/>
              </a:cxn>
              <a:cxn ang="0">
                <a:pos x="281494806" y="0"/>
              </a:cxn>
              <a:cxn ang="0">
                <a:pos x="281494806" y="636408906"/>
              </a:cxn>
            </a:cxnLst>
            <a:rect l="0" t="0" r="0" b="0"/>
            <a:pathLst>
              <a:path w="43" h="112">
                <a:moveTo>
                  <a:pt x="43" y="96"/>
                </a:moveTo>
                <a:lnTo>
                  <a:pt x="0" y="112"/>
                </a:lnTo>
                <a:lnTo>
                  <a:pt x="0" y="16"/>
                </a:lnTo>
                <a:lnTo>
                  <a:pt x="43" y="0"/>
                </a:lnTo>
                <a:lnTo>
                  <a:pt x="43" y="96"/>
                </a:lnTo>
                <a:close/>
              </a:path>
            </a:pathLst>
          </a:custGeom>
          <a:solidFill>
            <a:schemeClr val="bg1">
              <a:alpha val="100000"/>
            </a:schemeClr>
          </a:solidFill>
          <a:ln w="9525">
            <a:noFill/>
          </a:ln>
        </p:spPr>
        <p:txBody>
          <a:bodyPr/>
          <a:lstStyle/>
          <a:p>
            <a:endParaRPr lang="zh-CN" altLang="en-US"/>
          </a:p>
        </p:txBody>
      </p:sp>
      <p:sp>
        <p:nvSpPr>
          <p:cNvPr id="56478" name="Freeform 161"/>
          <p:cNvSpPr/>
          <p:nvPr/>
        </p:nvSpPr>
        <p:spPr>
          <a:xfrm>
            <a:off x="4897438" y="3646488"/>
            <a:ext cx="111125" cy="288925"/>
          </a:xfrm>
          <a:custGeom>
            <a:avLst/>
            <a:gdLst/>
            <a:ahLst/>
            <a:cxnLst>
              <a:cxn ang="0">
                <a:pos x="0" y="636408906"/>
              </a:cxn>
              <a:cxn ang="0">
                <a:pos x="285575744" y="742477917"/>
              </a:cxn>
              <a:cxn ang="0">
                <a:pos x="285575744" y="106069011"/>
              </a:cxn>
              <a:cxn ang="0">
                <a:pos x="0" y="0"/>
              </a:cxn>
              <a:cxn ang="0">
                <a:pos x="0" y="636408906"/>
              </a:cxn>
            </a:cxnLst>
            <a:rect l="0" t="0" r="0" b="0"/>
            <a:pathLst>
              <a:path w="43" h="112">
                <a:moveTo>
                  <a:pt x="0" y="96"/>
                </a:moveTo>
                <a:lnTo>
                  <a:pt x="43" y="112"/>
                </a:lnTo>
                <a:lnTo>
                  <a:pt x="43" y="16"/>
                </a:lnTo>
                <a:lnTo>
                  <a:pt x="0" y="0"/>
                </a:lnTo>
                <a:lnTo>
                  <a:pt x="0" y="96"/>
                </a:lnTo>
                <a:close/>
              </a:path>
            </a:pathLst>
          </a:custGeom>
          <a:solidFill>
            <a:schemeClr val="bg1">
              <a:alpha val="100000"/>
            </a:schemeClr>
          </a:solidFill>
          <a:ln w="9525">
            <a:noFill/>
          </a:ln>
        </p:spPr>
        <p:txBody>
          <a:bodyPr/>
          <a:lstStyle/>
          <a:p>
            <a:endParaRPr lang="zh-CN" altLang="en-US"/>
          </a:p>
        </p:txBody>
      </p:sp>
      <p:sp>
        <p:nvSpPr>
          <p:cNvPr id="56479" name="Freeform 162"/>
          <p:cNvSpPr/>
          <p:nvPr/>
        </p:nvSpPr>
        <p:spPr>
          <a:xfrm>
            <a:off x="5373688" y="3721100"/>
            <a:ext cx="407987" cy="165100"/>
          </a:xfrm>
          <a:custGeom>
            <a:avLst/>
            <a:gdLst/>
            <a:ahLst/>
            <a:cxnLst>
              <a:cxn ang="0">
                <a:pos x="864404323" y="52380268"/>
              </a:cxn>
              <a:cxn ang="0">
                <a:pos x="735772822" y="130949524"/>
              </a:cxn>
              <a:cxn ang="0">
                <a:pos x="581415474" y="0"/>
              </a:cxn>
              <a:cxn ang="0">
                <a:pos x="391039673" y="120472553"/>
              </a:cxn>
              <a:cxn ang="0">
                <a:pos x="313862133" y="120472553"/>
              </a:cxn>
              <a:cxn ang="0">
                <a:pos x="195520970" y="120472553"/>
              </a:cxn>
              <a:cxn ang="0">
                <a:pos x="102905654" y="41903297"/>
              </a:cxn>
              <a:cxn ang="0">
                <a:pos x="118341163" y="178090160"/>
              </a:cxn>
              <a:cxn ang="0">
                <a:pos x="118341163" y="183327499"/>
              </a:cxn>
              <a:cxn ang="0">
                <a:pos x="102905654" y="319514361"/>
              </a:cxn>
              <a:cxn ang="0">
                <a:pos x="195520970" y="240945106"/>
              </a:cxn>
              <a:cxn ang="0">
                <a:pos x="313862133" y="240945106"/>
              </a:cxn>
              <a:cxn ang="0">
                <a:pos x="391039673" y="240945106"/>
              </a:cxn>
              <a:cxn ang="0">
                <a:pos x="694611467" y="377131968"/>
              </a:cxn>
              <a:cxn ang="0">
                <a:pos x="926148623" y="199041808"/>
              </a:cxn>
              <a:cxn ang="0">
                <a:pos x="864404323" y="52380268"/>
              </a:cxn>
            </a:cxnLst>
            <a:rect l="0" t="0" r="0" b="0"/>
            <a:pathLst>
              <a:path w="180" h="72">
                <a:moveTo>
                  <a:pt x="168" y="10"/>
                </a:moveTo>
                <a:cubicBezTo>
                  <a:pt x="163" y="19"/>
                  <a:pt x="154" y="25"/>
                  <a:pt x="143" y="25"/>
                </a:cubicBezTo>
                <a:cubicBezTo>
                  <a:pt x="128" y="25"/>
                  <a:pt x="116" y="14"/>
                  <a:pt x="113" y="0"/>
                </a:cubicBezTo>
                <a:cubicBezTo>
                  <a:pt x="88" y="7"/>
                  <a:pt x="76" y="23"/>
                  <a:pt x="76" y="23"/>
                </a:cubicBezTo>
                <a:cubicBezTo>
                  <a:pt x="61" y="23"/>
                  <a:pt x="61" y="23"/>
                  <a:pt x="61" y="23"/>
                </a:cubicBezTo>
                <a:cubicBezTo>
                  <a:pt x="38" y="23"/>
                  <a:pt x="38" y="23"/>
                  <a:pt x="38" y="23"/>
                </a:cubicBezTo>
                <a:cubicBezTo>
                  <a:pt x="38" y="23"/>
                  <a:pt x="41" y="0"/>
                  <a:pt x="20" y="8"/>
                </a:cubicBezTo>
                <a:cubicBezTo>
                  <a:pt x="0" y="17"/>
                  <a:pt x="23" y="34"/>
                  <a:pt x="23" y="34"/>
                </a:cubicBezTo>
                <a:cubicBezTo>
                  <a:pt x="23" y="35"/>
                  <a:pt x="23" y="35"/>
                  <a:pt x="23" y="35"/>
                </a:cubicBezTo>
                <a:cubicBezTo>
                  <a:pt x="23" y="36"/>
                  <a:pt x="0" y="52"/>
                  <a:pt x="20" y="61"/>
                </a:cubicBezTo>
                <a:cubicBezTo>
                  <a:pt x="41" y="70"/>
                  <a:pt x="38" y="46"/>
                  <a:pt x="38" y="46"/>
                </a:cubicBezTo>
                <a:cubicBezTo>
                  <a:pt x="61" y="46"/>
                  <a:pt x="61" y="46"/>
                  <a:pt x="61" y="46"/>
                </a:cubicBezTo>
                <a:cubicBezTo>
                  <a:pt x="76" y="46"/>
                  <a:pt x="76" y="46"/>
                  <a:pt x="76" y="46"/>
                </a:cubicBezTo>
                <a:cubicBezTo>
                  <a:pt x="76" y="46"/>
                  <a:pt x="95" y="72"/>
                  <a:pt x="135" y="72"/>
                </a:cubicBezTo>
                <a:cubicBezTo>
                  <a:pt x="175" y="72"/>
                  <a:pt x="180" y="47"/>
                  <a:pt x="180" y="38"/>
                </a:cubicBezTo>
                <a:cubicBezTo>
                  <a:pt x="180" y="34"/>
                  <a:pt x="178" y="21"/>
                  <a:pt x="168" y="10"/>
                </a:cubicBezTo>
              </a:path>
            </a:pathLst>
          </a:custGeom>
          <a:solidFill>
            <a:schemeClr val="bg1">
              <a:alpha val="100000"/>
            </a:schemeClr>
          </a:solidFill>
          <a:ln w="9525">
            <a:noFill/>
          </a:ln>
        </p:spPr>
        <p:txBody>
          <a:bodyPr/>
          <a:lstStyle/>
          <a:p>
            <a:endParaRPr lang="zh-CN" altLang="en-US"/>
          </a:p>
        </p:txBody>
      </p:sp>
      <p:sp>
        <p:nvSpPr>
          <p:cNvPr id="56480" name="Freeform 163"/>
          <p:cNvSpPr/>
          <p:nvPr/>
        </p:nvSpPr>
        <p:spPr>
          <a:xfrm>
            <a:off x="5453063" y="4367213"/>
            <a:ext cx="290512" cy="215900"/>
          </a:xfrm>
          <a:custGeom>
            <a:avLst/>
            <a:gdLst/>
            <a:ahLst/>
            <a:cxnLst>
              <a:cxn ang="0">
                <a:pos x="633341126" y="305918816"/>
              </a:cxn>
              <a:cxn ang="0">
                <a:pos x="509762314" y="205704467"/>
              </a:cxn>
              <a:cxn ang="0">
                <a:pos x="329545011" y="0"/>
              </a:cxn>
              <a:cxn ang="0">
                <a:pos x="149325438" y="205704467"/>
              </a:cxn>
              <a:cxn ang="0">
                <a:pos x="25746626" y="305918816"/>
              </a:cxn>
              <a:cxn ang="0">
                <a:pos x="72087829" y="448327834"/>
              </a:cxn>
              <a:cxn ang="0">
                <a:pos x="303798385" y="443054362"/>
              </a:cxn>
              <a:cxn ang="0">
                <a:pos x="329545011" y="437778593"/>
              </a:cxn>
              <a:cxn ang="0">
                <a:pos x="355289367" y="443054362"/>
              </a:cxn>
              <a:cxn ang="0">
                <a:pos x="586999923" y="448327834"/>
              </a:cxn>
              <a:cxn ang="0">
                <a:pos x="633341126" y="305918816"/>
              </a:cxn>
            </a:cxnLst>
            <a:rect l="0" t="0" r="0" b="0"/>
            <a:pathLst>
              <a:path w="128" h="94">
                <a:moveTo>
                  <a:pt x="123" y="58"/>
                </a:moveTo>
                <a:cubicBezTo>
                  <a:pt x="119" y="48"/>
                  <a:pt x="105" y="45"/>
                  <a:pt x="99" y="39"/>
                </a:cubicBezTo>
                <a:cubicBezTo>
                  <a:pt x="85" y="25"/>
                  <a:pt x="88" y="2"/>
                  <a:pt x="64" y="0"/>
                </a:cubicBezTo>
                <a:cubicBezTo>
                  <a:pt x="40" y="2"/>
                  <a:pt x="43" y="25"/>
                  <a:pt x="29" y="39"/>
                </a:cubicBezTo>
                <a:cubicBezTo>
                  <a:pt x="23" y="45"/>
                  <a:pt x="9" y="48"/>
                  <a:pt x="5" y="58"/>
                </a:cubicBezTo>
                <a:cubicBezTo>
                  <a:pt x="0" y="69"/>
                  <a:pt x="8" y="80"/>
                  <a:pt x="14" y="85"/>
                </a:cubicBezTo>
                <a:cubicBezTo>
                  <a:pt x="26" y="94"/>
                  <a:pt x="45" y="85"/>
                  <a:pt x="59" y="84"/>
                </a:cubicBezTo>
                <a:cubicBezTo>
                  <a:pt x="60" y="83"/>
                  <a:pt x="62" y="83"/>
                  <a:pt x="64" y="83"/>
                </a:cubicBezTo>
                <a:cubicBezTo>
                  <a:pt x="66" y="83"/>
                  <a:pt x="68" y="83"/>
                  <a:pt x="69" y="84"/>
                </a:cubicBezTo>
                <a:cubicBezTo>
                  <a:pt x="83" y="85"/>
                  <a:pt x="102" y="94"/>
                  <a:pt x="114" y="85"/>
                </a:cubicBezTo>
                <a:cubicBezTo>
                  <a:pt x="120" y="80"/>
                  <a:pt x="128" y="69"/>
                  <a:pt x="123" y="58"/>
                </a:cubicBezTo>
              </a:path>
            </a:pathLst>
          </a:custGeom>
          <a:solidFill>
            <a:schemeClr val="bg1">
              <a:alpha val="100000"/>
            </a:schemeClr>
          </a:solidFill>
          <a:ln w="9525">
            <a:noFill/>
          </a:ln>
        </p:spPr>
        <p:txBody>
          <a:bodyPr/>
          <a:lstStyle/>
          <a:p>
            <a:endParaRPr lang="zh-CN" altLang="en-US"/>
          </a:p>
        </p:txBody>
      </p:sp>
      <p:sp>
        <p:nvSpPr>
          <p:cNvPr id="56481" name="Freeform 164"/>
          <p:cNvSpPr/>
          <p:nvPr/>
        </p:nvSpPr>
        <p:spPr>
          <a:xfrm>
            <a:off x="5680075" y="4316413"/>
            <a:ext cx="87313" cy="107950"/>
          </a:xfrm>
          <a:custGeom>
            <a:avLst/>
            <a:gdLst/>
            <a:ahLst/>
            <a:cxnLst>
              <a:cxn ang="0">
                <a:pos x="184912850" y="147682490"/>
              </a:cxn>
              <a:cxn ang="0">
                <a:pos x="68680865" y="237347598"/>
              </a:cxn>
              <a:cxn ang="0">
                <a:pos x="15849607" y="100214349"/>
              </a:cxn>
              <a:cxn ang="0">
                <a:pos x="132081592" y="10549241"/>
              </a:cxn>
              <a:cxn ang="0">
                <a:pos x="184912850" y="147682490"/>
              </a:cxn>
            </a:cxnLst>
            <a:rect l="0" t="0" r="0" b="0"/>
            <a:pathLst>
              <a:path w="38" h="47">
                <a:moveTo>
                  <a:pt x="35" y="28"/>
                </a:moveTo>
                <a:cubicBezTo>
                  <a:pt x="32" y="40"/>
                  <a:pt x="22" y="47"/>
                  <a:pt x="13" y="45"/>
                </a:cubicBezTo>
                <a:cubicBezTo>
                  <a:pt x="4" y="43"/>
                  <a:pt x="0" y="31"/>
                  <a:pt x="3" y="19"/>
                </a:cubicBezTo>
                <a:cubicBezTo>
                  <a:pt x="6" y="8"/>
                  <a:pt x="16" y="0"/>
                  <a:pt x="25" y="2"/>
                </a:cubicBezTo>
                <a:cubicBezTo>
                  <a:pt x="34" y="5"/>
                  <a:pt x="38" y="16"/>
                  <a:pt x="35" y="28"/>
                </a:cubicBezTo>
              </a:path>
            </a:pathLst>
          </a:custGeom>
          <a:solidFill>
            <a:schemeClr val="bg1">
              <a:alpha val="100000"/>
            </a:schemeClr>
          </a:solidFill>
          <a:ln w="9525">
            <a:noFill/>
          </a:ln>
        </p:spPr>
        <p:txBody>
          <a:bodyPr/>
          <a:lstStyle/>
          <a:p>
            <a:endParaRPr lang="zh-CN" altLang="en-US"/>
          </a:p>
        </p:txBody>
      </p:sp>
      <p:sp>
        <p:nvSpPr>
          <p:cNvPr id="56482" name="Freeform 165"/>
          <p:cNvSpPr/>
          <p:nvPr/>
        </p:nvSpPr>
        <p:spPr>
          <a:xfrm>
            <a:off x="5430838" y="4316413"/>
            <a:ext cx="84137" cy="107950"/>
          </a:xfrm>
          <a:custGeom>
            <a:avLst/>
            <a:gdLst/>
            <a:ahLst/>
            <a:cxnLst>
              <a:cxn ang="0">
                <a:pos x="172948032" y="100214349"/>
              </a:cxn>
              <a:cxn ang="0">
                <a:pos x="123533043" y="237347598"/>
              </a:cxn>
              <a:cxn ang="0">
                <a:pos x="14823611" y="147682490"/>
              </a:cxn>
              <a:cxn ang="0">
                <a:pos x="64238600" y="10549241"/>
              </a:cxn>
              <a:cxn ang="0">
                <a:pos x="172948032" y="100214349"/>
              </a:cxn>
            </a:cxnLst>
            <a:rect l="0" t="0" r="0" b="0"/>
            <a:pathLst>
              <a:path w="38" h="47">
                <a:moveTo>
                  <a:pt x="35" y="19"/>
                </a:moveTo>
                <a:cubicBezTo>
                  <a:pt x="38" y="31"/>
                  <a:pt x="34" y="43"/>
                  <a:pt x="25" y="45"/>
                </a:cubicBezTo>
                <a:cubicBezTo>
                  <a:pt x="16" y="47"/>
                  <a:pt x="6" y="40"/>
                  <a:pt x="3" y="28"/>
                </a:cubicBezTo>
                <a:cubicBezTo>
                  <a:pt x="0" y="16"/>
                  <a:pt x="4" y="5"/>
                  <a:pt x="13" y="2"/>
                </a:cubicBezTo>
                <a:cubicBezTo>
                  <a:pt x="22" y="0"/>
                  <a:pt x="32" y="8"/>
                  <a:pt x="35" y="19"/>
                </a:cubicBezTo>
              </a:path>
            </a:pathLst>
          </a:custGeom>
          <a:solidFill>
            <a:schemeClr val="bg1">
              <a:alpha val="100000"/>
            </a:schemeClr>
          </a:solidFill>
          <a:ln w="9525">
            <a:noFill/>
          </a:ln>
        </p:spPr>
        <p:txBody>
          <a:bodyPr/>
          <a:lstStyle/>
          <a:p>
            <a:endParaRPr lang="zh-CN" altLang="en-US"/>
          </a:p>
        </p:txBody>
      </p:sp>
      <p:sp>
        <p:nvSpPr>
          <p:cNvPr id="56483" name="Freeform 166"/>
          <p:cNvSpPr/>
          <p:nvPr/>
        </p:nvSpPr>
        <p:spPr>
          <a:xfrm>
            <a:off x="5505450" y="4240213"/>
            <a:ext cx="87313" cy="107950"/>
          </a:xfrm>
          <a:custGeom>
            <a:avLst/>
            <a:gdLst/>
            <a:ahLst/>
            <a:cxnLst>
              <a:cxn ang="0">
                <a:pos x="184912850" y="101137905"/>
              </a:cxn>
              <a:cxn ang="0">
                <a:pos x="132081592" y="227560849"/>
              </a:cxn>
              <a:cxn ang="0">
                <a:pos x="15849607" y="141594417"/>
              </a:cxn>
              <a:cxn ang="0">
                <a:pos x="68680865" y="10113566"/>
              </a:cxn>
              <a:cxn ang="0">
                <a:pos x="184912850" y="101137905"/>
              </a:cxn>
            </a:cxnLst>
            <a:rect l="0" t="0" r="0" b="0"/>
            <a:pathLst>
              <a:path w="38" h="48">
                <a:moveTo>
                  <a:pt x="35" y="20"/>
                </a:moveTo>
                <a:cubicBezTo>
                  <a:pt x="38" y="31"/>
                  <a:pt x="33" y="43"/>
                  <a:pt x="25" y="45"/>
                </a:cubicBezTo>
                <a:cubicBezTo>
                  <a:pt x="16" y="48"/>
                  <a:pt x="6" y="40"/>
                  <a:pt x="3" y="28"/>
                </a:cubicBezTo>
                <a:cubicBezTo>
                  <a:pt x="0" y="16"/>
                  <a:pt x="4" y="5"/>
                  <a:pt x="13" y="2"/>
                </a:cubicBezTo>
                <a:cubicBezTo>
                  <a:pt x="22" y="0"/>
                  <a:pt x="32" y="8"/>
                  <a:pt x="35" y="20"/>
                </a:cubicBezTo>
              </a:path>
            </a:pathLst>
          </a:custGeom>
          <a:solidFill>
            <a:schemeClr val="bg1">
              <a:alpha val="100000"/>
            </a:schemeClr>
          </a:solidFill>
          <a:ln w="9525">
            <a:noFill/>
          </a:ln>
        </p:spPr>
        <p:txBody>
          <a:bodyPr/>
          <a:lstStyle/>
          <a:p>
            <a:endParaRPr lang="zh-CN" altLang="en-US"/>
          </a:p>
        </p:txBody>
      </p:sp>
      <p:sp>
        <p:nvSpPr>
          <p:cNvPr id="56484" name="Freeform 167"/>
          <p:cNvSpPr/>
          <p:nvPr/>
        </p:nvSpPr>
        <p:spPr>
          <a:xfrm>
            <a:off x="5605463" y="4240213"/>
            <a:ext cx="87312" cy="107950"/>
          </a:xfrm>
          <a:custGeom>
            <a:avLst/>
            <a:gdLst/>
            <a:ahLst/>
            <a:cxnLst>
              <a:cxn ang="0">
                <a:pos x="184910732" y="141594417"/>
              </a:cxn>
              <a:cxn ang="0">
                <a:pos x="68680079" y="227560849"/>
              </a:cxn>
              <a:cxn ang="0">
                <a:pos x="15849426" y="101137905"/>
              </a:cxn>
              <a:cxn ang="0">
                <a:pos x="132080079" y="10113566"/>
              </a:cxn>
              <a:cxn ang="0">
                <a:pos x="184910732" y="141594417"/>
              </a:cxn>
            </a:cxnLst>
            <a:rect l="0" t="0" r="0" b="0"/>
            <a:pathLst>
              <a:path w="38" h="48">
                <a:moveTo>
                  <a:pt x="35" y="28"/>
                </a:moveTo>
                <a:cubicBezTo>
                  <a:pt x="32" y="40"/>
                  <a:pt x="22" y="48"/>
                  <a:pt x="13" y="45"/>
                </a:cubicBezTo>
                <a:cubicBezTo>
                  <a:pt x="5" y="43"/>
                  <a:pt x="0" y="31"/>
                  <a:pt x="3" y="20"/>
                </a:cubicBezTo>
                <a:cubicBezTo>
                  <a:pt x="6" y="8"/>
                  <a:pt x="16" y="0"/>
                  <a:pt x="25" y="2"/>
                </a:cubicBezTo>
                <a:cubicBezTo>
                  <a:pt x="34" y="5"/>
                  <a:pt x="38" y="16"/>
                  <a:pt x="35" y="28"/>
                </a:cubicBezTo>
              </a:path>
            </a:pathLst>
          </a:custGeom>
          <a:solidFill>
            <a:schemeClr val="bg1">
              <a:alpha val="100000"/>
            </a:schemeClr>
          </a:solidFill>
          <a:ln w="9525">
            <a:noFill/>
          </a:ln>
        </p:spPr>
        <p:txBody>
          <a:bodyPr/>
          <a:lstStyle/>
          <a:p>
            <a:endParaRPr lang="zh-CN" altLang="en-US"/>
          </a:p>
        </p:txBody>
      </p:sp>
      <p:sp>
        <p:nvSpPr>
          <p:cNvPr id="56485" name="Freeform 168"/>
          <p:cNvSpPr/>
          <p:nvPr/>
        </p:nvSpPr>
        <p:spPr>
          <a:xfrm>
            <a:off x="6084888" y="4352925"/>
            <a:ext cx="355600" cy="136525"/>
          </a:xfrm>
          <a:custGeom>
            <a:avLst/>
            <a:gdLst/>
            <a:ahLst/>
            <a:cxnLst>
              <a:cxn ang="0">
                <a:pos x="808401892" y="123964700"/>
              </a:cxn>
              <a:cxn ang="0">
                <a:pos x="746217482" y="123964700"/>
              </a:cxn>
              <a:cxn ang="0">
                <a:pos x="746217482" y="61982350"/>
              </a:cxn>
              <a:cxn ang="0">
                <a:pos x="715125277" y="30991175"/>
              </a:cxn>
              <a:cxn ang="0">
                <a:pos x="652940867" y="30991175"/>
              </a:cxn>
              <a:cxn ang="0">
                <a:pos x="621848662" y="61982350"/>
              </a:cxn>
              <a:cxn ang="0">
                <a:pos x="621848662" y="30991175"/>
              </a:cxn>
              <a:cxn ang="0">
                <a:pos x="590754177" y="0"/>
              </a:cxn>
              <a:cxn ang="0">
                <a:pos x="528569767" y="0"/>
              </a:cxn>
              <a:cxn ang="0">
                <a:pos x="497477562" y="30991175"/>
              </a:cxn>
              <a:cxn ang="0">
                <a:pos x="497477562" y="123964700"/>
              </a:cxn>
              <a:cxn ang="0">
                <a:pos x="310924331" y="123964700"/>
              </a:cxn>
              <a:cxn ang="0">
                <a:pos x="310924331" y="30991175"/>
              </a:cxn>
              <a:cxn ang="0">
                <a:pos x="279832126" y="0"/>
              </a:cxn>
              <a:cxn ang="0">
                <a:pos x="217647715" y="0"/>
              </a:cxn>
              <a:cxn ang="0">
                <a:pos x="186553231" y="30991175"/>
              </a:cxn>
              <a:cxn ang="0">
                <a:pos x="186553231" y="61982350"/>
              </a:cxn>
              <a:cxn ang="0">
                <a:pos x="155461026" y="30991175"/>
              </a:cxn>
              <a:cxn ang="0">
                <a:pos x="93276615" y="30991175"/>
              </a:cxn>
              <a:cxn ang="0">
                <a:pos x="62184410" y="61982350"/>
              </a:cxn>
              <a:cxn ang="0">
                <a:pos x="62184410" y="123964700"/>
              </a:cxn>
              <a:cxn ang="0">
                <a:pos x="0" y="123964700"/>
              </a:cxn>
              <a:cxn ang="0">
                <a:pos x="0" y="185947050"/>
              </a:cxn>
              <a:cxn ang="0">
                <a:pos x="62184410" y="185947050"/>
              </a:cxn>
              <a:cxn ang="0">
                <a:pos x="62184410" y="247929400"/>
              </a:cxn>
              <a:cxn ang="0">
                <a:pos x="93276615" y="278920575"/>
              </a:cxn>
              <a:cxn ang="0">
                <a:pos x="155461026" y="278920575"/>
              </a:cxn>
              <a:cxn ang="0">
                <a:pos x="186553231" y="247929400"/>
              </a:cxn>
              <a:cxn ang="0">
                <a:pos x="186553231" y="278920575"/>
              </a:cxn>
              <a:cxn ang="0">
                <a:pos x="217647715" y="309911750"/>
              </a:cxn>
              <a:cxn ang="0">
                <a:pos x="279832126" y="309911750"/>
              </a:cxn>
              <a:cxn ang="0">
                <a:pos x="310924331" y="278920575"/>
              </a:cxn>
              <a:cxn ang="0">
                <a:pos x="310924331" y="185947050"/>
              </a:cxn>
              <a:cxn ang="0">
                <a:pos x="497477562" y="185947050"/>
              </a:cxn>
              <a:cxn ang="0">
                <a:pos x="497477562" y="278920575"/>
              </a:cxn>
              <a:cxn ang="0">
                <a:pos x="528569767" y="309911750"/>
              </a:cxn>
              <a:cxn ang="0">
                <a:pos x="590754177" y="309911750"/>
              </a:cxn>
              <a:cxn ang="0">
                <a:pos x="621848662" y="278920575"/>
              </a:cxn>
              <a:cxn ang="0">
                <a:pos x="621848662" y="247929400"/>
              </a:cxn>
              <a:cxn ang="0">
                <a:pos x="652940867" y="278920575"/>
              </a:cxn>
              <a:cxn ang="0">
                <a:pos x="715125277" y="278920575"/>
              </a:cxn>
              <a:cxn ang="0">
                <a:pos x="746217482" y="247929400"/>
              </a:cxn>
              <a:cxn ang="0">
                <a:pos x="746217482" y="185947050"/>
              </a:cxn>
              <a:cxn ang="0">
                <a:pos x="808401892" y="185947050"/>
              </a:cxn>
              <a:cxn ang="0">
                <a:pos x="808401892" y="123964700"/>
              </a:cxn>
            </a:cxnLst>
            <a:rect l="0" t="0" r="0" b="0"/>
            <a:pathLst>
              <a:path w="156" h="60">
                <a:moveTo>
                  <a:pt x="156" y="24"/>
                </a:moveTo>
                <a:cubicBezTo>
                  <a:pt x="144" y="24"/>
                  <a:pt x="144" y="24"/>
                  <a:pt x="144" y="24"/>
                </a:cubicBezTo>
                <a:cubicBezTo>
                  <a:pt x="144" y="12"/>
                  <a:pt x="144" y="12"/>
                  <a:pt x="144" y="12"/>
                </a:cubicBezTo>
                <a:cubicBezTo>
                  <a:pt x="144" y="9"/>
                  <a:pt x="141" y="6"/>
                  <a:pt x="138" y="6"/>
                </a:cubicBezTo>
                <a:cubicBezTo>
                  <a:pt x="126" y="6"/>
                  <a:pt x="126" y="6"/>
                  <a:pt x="126" y="6"/>
                </a:cubicBezTo>
                <a:cubicBezTo>
                  <a:pt x="123" y="6"/>
                  <a:pt x="120" y="9"/>
                  <a:pt x="120" y="12"/>
                </a:cubicBezTo>
                <a:cubicBezTo>
                  <a:pt x="120" y="6"/>
                  <a:pt x="120" y="6"/>
                  <a:pt x="120" y="6"/>
                </a:cubicBezTo>
                <a:cubicBezTo>
                  <a:pt x="120" y="3"/>
                  <a:pt x="117" y="0"/>
                  <a:pt x="114" y="0"/>
                </a:cubicBezTo>
                <a:cubicBezTo>
                  <a:pt x="102" y="0"/>
                  <a:pt x="102" y="0"/>
                  <a:pt x="102" y="0"/>
                </a:cubicBezTo>
                <a:cubicBezTo>
                  <a:pt x="99" y="0"/>
                  <a:pt x="96" y="3"/>
                  <a:pt x="96" y="6"/>
                </a:cubicBezTo>
                <a:cubicBezTo>
                  <a:pt x="96" y="24"/>
                  <a:pt x="96" y="24"/>
                  <a:pt x="96" y="24"/>
                </a:cubicBezTo>
                <a:cubicBezTo>
                  <a:pt x="60" y="24"/>
                  <a:pt x="60" y="24"/>
                  <a:pt x="60" y="24"/>
                </a:cubicBezTo>
                <a:cubicBezTo>
                  <a:pt x="60" y="6"/>
                  <a:pt x="60" y="6"/>
                  <a:pt x="60" y="6"/>
                </a:cubicBezTo>
                <a:cubicBezTo>
                  <a:pt x="60" y="3"/>
                  <a:pt x="57" y="0"/>
                  <a:pt x="54" y="0"/>
                </a:cubicBezTo>
                <a:cubicBezTo>
                  <a:pt x="42" y="0"/>
                  <a:pt x="42" y="0"/>
                  <a:pt x="42" y="0"/>
                </a:cubicBezTo>
                <a:cubicBezTo>
                  <a:pt x="39" y="0"/>
                  <a:pt x="36" y="3"/>
                  <a:pt x="36" y="6"/>
                </a:cubicBezTo>
                <a:cubicBezTo>
                  <a:pt x="36" y="12"/>
                  <a:pt x="36" y="12"/>
                  <a:pt x="36" y="12"/>
                </a:cubicBezTo>
                <a:cubicBezTo>
                  <a:pt x="36" y="9"/>
                  <a:pt x="33" y="6"/>
                  <a:pt x="30" y="6"/>
                </a:cubicBezTo>
                <a:cubicBezTo>
                  <a:pt x="18" y="6"/>
                  <a:pt x="18" y="6"/>
                  <a:pt x="18" y="6"/>
                </a:cubicBezTo>
                <a:cubicBezTo>
                  <a:pt x="15" y="6"/>
                  <a:pt x="12" y="9"/>
                  <a:pt x="12" y="12"/>
                </a:cubicBezTo>
                <a:cubicBezTo>
                  <a:pt x="12" y="24"/>
                  <a:pt x="12" y="24"/>
                  <a:pt x="12" y="24"/>
                </a:cubicBezTo>
                <a:cubicBezTo>
                  <a:pt x="0" y="24"/>
                  <a:pt x="0" y="24"/>
                  <a:pt x="0" y="24"/>
                </a:cubicBezTo>
                <a:cubicBezTo>
                  <a:pt x="0" y="36"/>
                  <a:pt x="0" y="36"/>
                  <a:pt x="0" y="36"/>
                </a:cubicBezTo>
                <a:cubicBezTo>
                  <a:pt x="12" y="36"/>
                  <a:pt x="12" y="36"/>
                  <a:pt x="12" y="36"/>
                </a:cubicBezTo>
                <a:cubicBezTo>
                  <a:pt x="12" y="48"/>
                  <a:pt x="12" y="48"/>
                  <a:pt x="12" y="48"/>
                </a:cubicBezTo>
                <a:cubicBezTo>
                  <a:pt x="12" y="51"/>
                  <a:pt x="15" y="54"/>
                  <a:pt x="18" y="54"/>
                </a:cubicBezTo>
                <a:cubicBezTo>
                  <a:pt x="30" y="54"/>
                  <a:pt x="30" y="54"/>
                  <a:pt x="30" y="54"/>
                </a:cubicBezTo>
                <a:cubicBezTo>
                  <a:pt x="33" y="54"/>
                  <a:pt x="36" y="51"/>
                  <a:pt x="36" y="48"/>
                </a:cubicBezTo>
                <a:cubicBezTo>
                  <a:pt x="36" y="54"/>
                  <a:pt x="36" y="54"/>
                  <a:pt x="36" y="54"/>
                </a:cubicBezTo>
                <a:cubicBezTo>
                  <a:pt x="36" y="57"/>
                  <a:pt x="39" y="60"/>
                  <a:pt x="42" y="60"/>
                </a:cubicBezTo>
                <a:cubicBezTo>
                  <a:pt x="54" y="60"/>
                  <a:pt x="54" y="60"/>
                  <a:pt x="54" y="60"/>
                </a:cubicBezTo>
                <a:cubicBezTo>
                  <a:pt x="57" y="60"/>
                  <a:pt x="60" y="57"/>
                  <a:pt x="60" y="54"/>
                </a:cubicBezTo>
                <a:cubicBezTo>
                  <a:pt x="60" y="36"/>
                  <a:pt x="60" y="36"/>
                  <a:pt x="60" y="36"/>
                </a:cubicBezTo>
                <a:cubicBezTo>
                  <a:pt x="96" y="36"/>
                  <a:pt x="96" y="36"/>
                  <a:pt x="96" y="36"/>
                </a:cubicBezTo>
                <a:cubicBezTo>
                  <a:pt x="96" y="54"/>
                  <a:pt x="96" y="54"/>
                  <a:pt x="96" y="54"/>
                </a:cubicBezTo>
                <a:cubicBezTo>
                  <a:pt x="96" y="57"/>
                  <a:pt x="99" y="60"/>
                  <a:pt x="102" y="60"/>
                </a:cubicBezTo>
                <a:cubicBezTo>
                  <a:pt x="114" y="60"/>
                  <a:pt x="114" y="60"/>
                  <a:pt x="114" y="60"/>
                </a:cubicBezTo>
                <a:cubicBezTo>
                  <a:pt x="117" y="60"/>
                  <a:pt x="120" y="57"/>
                  <a:pt x="120" y="54"/>
                </a:cubicBezTo>
                <a:cubicBezTo>
                  <a:pt x="120" y="48"/>
                  <a:pt x="120" y="48"/>
                  <a:pt x="120" y="48"/>
                </a:cubicBezTo>
                <a:cubicBezTo>
                  <a:pt x="120" y="51"/>
                  <a:pt x="123" y="54"/>
                  <a:pt x="126" y="54"/>
                </a:cubicBezTo>
                <a:cubicBezTo>
                  <a:pt x="138" y="54"/>
                  <a:pt x="138" y="54"/>
                  <a:pt x="138" y="54"/>
                </a:cubicBezTo>
                <a:cubicBezTo>
                  <a:pt x="141" y="54"/>
                  <a:pt x="144" y="51"/>
                  <a:pt x="144" y="48"/>
                </a:cubicBezTo>
                <a:cubicBezTo>
                  <a:pt x="144" y="36"/>
                  <a:pt x="144" y="36"/>
                  <a:pt x="144" y="36"/>
                </a:cubicBezTo>
                <a:cubicBezTo>
                  <a:pt x="156" y="36"/>
                  <a:pt x="156" y="36"/>
                  <a:pt x="156" y="36"/>
                </a:cubicBezTo>
                <a:lnTo>
                  <a:pt x="156" y="24"/>
                </a:lnTo>
                <a:close/>
              </a:path>
            </a:pathLst>
          </a:custGeom>
          <a:solidFill>
            <a:schemeClr val="bg1">
              <a:alpha val="100000"/>
            </a:schemeClr>
          </a:solidFill>
          <a:ln w="9525">
            <a:noFill/>
          </a:ln>
        </p:spPr>
        <p:txBody>
          <a:bodyPr/>
          <a:lstStyle/>
          <a:p>
            <a:endParaRPr lang="zh-CN" altLang="en-US"/>
          </a:p>
        </p:txBody>
      </p:sp>
      <p:sp>
        <p:nvSpPr>
          <p:cNvPr id="56486" name="Freeform 169"/>
          <p:cNvSpPr>
            <a:spLocks noEditPoints="1"/>
          </p:cNvSpPr>
          <p:nvPr/>
        </p:nvSpPr>
        <p:spPr>
          <a:xfrm>
            <a:off x="6881813" y="4357688"/>
            <a:ext cx="107950" cy="107950"/>
          </a:xfrm>
          <a:custGeom>
            <a:avLst/>
            <a:gdLst/>
            <a:ahLst/>
            <a:cxnLst>
              <a:cxn ang="0">
                <a:pos x="121371783" y="60683643"/>
              </a:cxn>
              <a:cxn ang="0">
                <a:pos x="182055426" y="121367285"/>
              </a:cxn>
              <a:cxn ang="0">
                <a:pos x="121371783" y="182048679"/>
              </a:cxn>
              <a:cxn ang="0">
                <a:pos x="60685892" y="121367285"/>
              </a:cxn>
              <a:cxn ang="0">
                <a:pos x="121371783" y="60683643"/>
              </a:cxn>
              <a:cxn ang="0">
                <a:pos x="121371783" y="0"/>
              </a:cxn>
              <a:cxn ang="0">
                <a:pos x="0" y="121367285"/>
              </a:cxn>
              <a:cxn ang="0">
                <a:pos x="121371783" y="242732322"/>
              </a:cxn>
              <a:cxn ang="0">
                <a:pos x="242741318" y="121367285"/>
              </a:cxn>
              <a:cxn ang="0">
                <a:pos x="121371783" y="0"/>
              </a:cxn>
            </a:cxnLst>
            <a:rect l="0" t="0" r="0" b="0"/>
            <a:pathLst>
              <a:path w="48" h="48">
                <a:moveTo>
                  <a:pt x="24" y="12"/>
                </a:moveTo>
                <a:cubicBezTo>
                  <a:pt x="31" y="12"/>
                  <a:pt x="36" y="17"/>
                  <a:pt x="36" y="24"/>
                </a:cubicBezTo>
                <a:cubicBezTo>
                  <a:pt x="36" y="31"/>
                  <a:pt x="31" y="36"/>
                  <a:pt x="24" y="36"/>
                </a:cubicBezTo>
                <a:cubicBezTo>
                  <a:pt x="17" y="36"/>
                  <a:pt x="12" y="31"/>
                  <a:pt x="12" y="24"/>
                </a:cubicBezTo>
                <a:cubicBezTo>
                  <a:pt x="12" y="17"/>
                  <a:pt x="17" y="12"/>
                  <a:pt x="24" y="12"/>
                </a:cubicBezTo>
                <a:moveTo>
                  <a:pt x="24" y="0"/>
                </a:moveTo>
                <a:cubicBezTo>
                  <a:pt x="11" y="0"/>
                  <a:pt x="0" y="11"/>
                  <a:pt x="0" y="24"/>
                </a:cubicBezTo>
                <a:cubicBezTo>
                  <a:pt x="0" y="37"/>
                  <a:pt x="11" y="48"/>
                  <a:pt x="24" y="48"/>
                </a:cubicBezTo>
                <a:cubicBezTo>
                  <a:pt x="37" y="48"/>
                  <a:pt x="48" y="37"/>
                  <a:pt x="48" y="24"/>
                </a:cubicBezTo>
                <a:cubicBezTo>
                  <a:pt x="48" y="11"/>
                  <a:pt x="37" y="0"/>
                  <a:pt x="24" y="0"/>
                </a:cubicBezTo>
              </a:path>
            </a:pathLst>
          </a:custGeom>
          <a:solidFill>
            <a:schemeClr val="bg1">
              <a:alpha val="100000"/>
            </a:schemeClr>
          </a:solidFill>
          <a:ln w="9525">
            <a:noFill/>
          </a:ln>
        </p:spPr>
        <p:txBody>
          <a:bodyPr/>
          <a:lstStyle/>
          <a:p>
            <a:endParaRPr lang="zh-CN" altLang="en-US"/>
          </a:p>
        </p:txBody>
      </p:sp>
      <p:sp>
        <p:nvSpPr>
          <p:cNvPr id="56487" name="Freeform 170"/>
          <p:cNvSpPr/>
          <p:nvPr/>
        </p:nvSpPr>
        <p:spPr>
          <a:xfrm>
            <a:off x="6923088" y="4275138"/>
            <a:ext cx="25400" cy="53975"/>
          </a:xfrm>
          <a:custGeom>
            <a:avLst/>
            <a:gdLst/>
            <a:ahLst/>
            <a:cxnLst>
              <a:cxn ang="0">
                <a:pos x="27199167" y="121367285"/>
              </a:cxn>
              <a:cxn ang="0">
                <a:pos x="0" y="91026589"/>
              </a:cxn>
              <a:cxn ang="0">
                <a:pos x="0" y="30342946"/>
              </a:cxn>
              <a:cxn ang="0">
                <a:pos x="27199167" y="0"/>
              </a:cxn>
              <a:cxn ang="0">
                <a:pos x="54396217" y="30342946"/>
              </a:cxn>
              <a:cxn ang="0">
                <a:pos x="54396217" y="91026589"/>
              </a:cxn>
              <a:cxn ang="0">
                <a:pos x="27199167" y="121367285"/>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bg1">
              <a:alpha val="100000"/>
            </a:schemeClr>
          </a:solidFill>
          <a:ln w="9525">
            <a:noFill/>
          </a:ln>
        </p:spPr>
        <p:txBody>
          <a:bodyPr/>
          <a:lstStyle/>
          <a:p>
            <a:endParaRPr lang="zh-CN" altLang="en-US"/>
          </a:p>
        </p:txBody>
      </p:sp>
      <p:sp>
        <p:nvSpPr>
          <p:cNvPr id="56488" name="Freeform 171"/>
          <p:cNvSpPr/>
          <p:nvPr/>
        </p:nvSpPr>
        <p:spPr>
          <a:xfrm>
            <a:off x="6988175" y="4308475"/>
            <a:ext cx="50800" cy="49213"/>
          </a:xfrm>
          <a:custGeom>
            <a:avLst/>
            <a:gdLst/>
            <a:ahLst/>
            <a:cxnLst>
              <a:cxn ang="0">
                <a:pos x="37762873" y="114422568"/>
              </a:cxn>
              <a:cxn ang="0">
                <a:pos x="10788073" y="108973986"/>
              </a:cxn>
              <a:cxn ang="0">
                <a:pos x="10788073" y="59936747"/>
              </a:cxn>
              <a:cxn ang="0">
                <a:pos x="59339018" y="16345746"/>
              </a:cxn>
              <a:cxn ang="0">
                <a:pos x="102495927" y="16345746"/>
              </a:cxn>
              <a:cxn ang="0">
                <a:pos x="102495927" y="59936747"/>
              </a:cxn>
              <a:cxn ang="0">
                <a:pos x="59339018" y="108973986"/>
              </a:cxn>
              <a:cxn ang="0">
                <a:pos x="37762873" y="114422568"/>
              </a:cxn>
            </a:cxnLst>
            <a:rect l="0" t="0" r="0" b="0"/>
            <a:pathLst>
              <a:path w="22" h="21">
                <a:moveTo>
                  <a:pt x="7" y="21"/>
                </a:moveTo>
                <a:cubicBezTo>
                  <a:pt x="5" y="21"/>
                  <a:pt x="4" y="21"/>
                  <a:pt x="2" y="20"/>
                </a:cubicBezTo>
                <a:cubicBezTo>
                  <a:pt x="0" y="17"/>
                  <a:pt x="0" y="13"/>
                  <a:pt x="2" y="11"/>
                </a:cubicBezTo>
                <a:cubicBezTo>
                  <a:pt x="11" y="3"/>
                  <a:pt x="11" y="3"/>
                  <a:pt x="11" y="3"/>
                </a:cubicBezTo>
                <a:cubicBezTo>
                  <a:pt x="13" y="0"/>
                  <a:pt x="17" y="0"/>
                  <a:pt x="19" y="3"/>
                </a:cubicBezTo>
                <a:cubicBezTo>
                  <a:pt x="22" y="5"/>
                  <a:pt x="22" y="9"/>
                  <a:pt x="19" y="11"/>
                </a:cubicBezTo>
                <a:cubicBezTo>
                  <a:pt x="11" y="20"/>
                  <a:pt x="11" y="20"/>
                  <a:pt x="11" y="20"/>
                </a:cubicBezTo>
                <a:cubicBezTo>
                  <a:pt x="10" y="21"/>
                  <a:pt x="8" y="21"/>
                  <a:pt x="7" y="21"/>
                </a:cubicBezTo>
              </a:path>
            </a:pathLst>
          </a:custGeom>
          <a:solidFill>
            <a:schemeClr val="bg1">
              <a:alpha val="100000"/>
            </a:schemeClr>
          </a:solidFill>
          <a:ln w="9525">
            <a:noFill/>
          </a:ln>
        </p:spPr>
        <p:txBody>
          <a:bodyPr/>
          <a:lstStyle/>
          <a:p>
            <a:endParaRPr lang="zh-CN" altLang="en-US"/>
          </a:p>
        </p:txBody>
      </p:sp>
      <p:sp>
        <p:nvSpPr>
          <p:cNvPr id="56489" name="Freeform 172"/>
          <p:cNvSpPr/>
          <p:nvPr/>
        </p:nvSpPr>
        <p:spPr>
          <a:xfrm>
            <a:off x="7018338" y="4398963"/>
            <a:ext cx="53975" cy="28575"/>
          </a:xfrm>
          <a:custGeom>
            <a:avLst/>
            <a:gdLst/>
            <a:ahLst/>
            <a:cxnLst>
              <a:cxn ang="0">
                <a:pos x="91026589" y="67310794"/>
              </a:cxn>
              <a:cxn ang="0">
                <a:pos x="30342946" y="67310794"/>
              </a:cxn>
              <a:cxn ang="0">
                <a:pos x="0" y="33656588"/>
              </a:cxn>
              <a:cxn ang="0">
                <a:pos x="30342946" y="0"/>
              </a:cxn>
              <a:cxn ang="0">
                <a:pos x="91026589" y="0"/>
              </a:cxn>
              <a:cxn ang="0">
                <a:pos x="121369534" y="33656588"/>
              </a:cxn>
              <a:cxn ang="0">
                <a:pos x="91026589" y="67310794"/>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bg1">
              <a:alpha val="100000"/>
            </a:schemeClr>
          </a:solidFill>
          <a:ln w="9525">
            <a:noFill/>
          </a:ln>
        </p:spPr>
        <p:txBody>
          <a:bodyPr/>
          <a:lstStyle/>
          <a:p>
            <a:endParaRPr lang="zh-CN" altLang="en-US"/>
          </a:p>
        </p:txBody>
      </p:sp>
      <p:sp>
        <p:nvSpPr>
          <p:cNvPr id="56490" name="Freeform 173"/>
          <p:cNvSpPr/>
          <p:nvPr/>
        </p:nvSpPr>
        <p:spPr>
          <a:xfrm>
            <a:off x="6988175" y="4465638"/>
            <a:ext cx="50800" cy="46037"/>
          </a:xfrm>
          <a:custGeom>
            <a:avLst/>
            <a:gdLst/>
            <a:ahLst/>
            <a:cxnLst>
              <a:cxn ang="0">
                <a:pos x="80917473" y="101408550"/>
              </a:cxn>
              <a:cxn ang="0">
                <a:pos x="59339018" y="91749549"/>
              </a:cxn>
              <a:cxn ang="0">
                <a:pos x="10788073" y="53117929"/>
              </a:cxn>
              <a:cxn ang="0">
                <a:pos x="10788073" y="9659001"/>
              </a:cxn>
              <a:cxn ang="0">
                <a:pos x="59339018" y="9659001"/>
              </a:cxn>
              <a:cxn ang="0">
                <a:pos x="102495927" y="53117929"/>
              </a:cxn>
              <a:cxn ang="0">
                <a:pos x="102495927" y="91749549"/>
              </a:cxn>
              <a:cxn ang="0">
                <a:pos x="80917473" y="101408550"/>
              </a:cxn>
            </a:cxnLst>
            <a:rect l="0" t="0" r="0" b="0"/>
            <a:pathLst>
              <a:path w="22" h="21">
                <a:moveTo>
                  <a:pt x="15" y="21"/>
                </a:moveTo>
                <a:cubicBezTo>
                  <a:pt x="14" y="21"/>
                  <a:pt x="12" y="21"/>
                  <a:pt x="11" y="19"/>
                </a:cubicBezTo>
                <a:cubicBezTo>
                  <a:pt x="2" y="11"/>
                  <a:pt x="2" y="11"/>
                  <a:pt x="2" y="11"/>
                </a:cubicBezTo>
                <a:cubicBezTo>
                  <a:pt x="0" y="9"/>
                  <a:pt x="0" y="5"/>
                  <a:pt x="2" y="2"/>
                </a:cubicBezTo>
                <a:cubicBezTo>
                  <a:pt x="5" y="0"/>
                  <a:pt x="9" y="0"/>
                  <a:pt x="11" y="2"/>
                </a:cubicBezTo>
                <a:cubicBezTo>
                  <a:pt x="19" y="11"/>
                  <a:pt x="19" y="11"/>
                  <a:pt x="19" y="11"/>
                </a:cubicBezTo>
                <a:cubicBezTo>
                  <a:pt x="22" y="13"/>
                  <a:pt x="22" y="17"/>
                  <a:pt x="19" y="19"/>
                </a:cubicBezTo>
                <a:cubicBezTo>
                  <a:pt x="18" y="21"/>
                  <a:pt x="17" y="21"/>
                  <a:pt x="15" y="21"/>
                </a:cubicBezTo>
              </a:path>
            </a:pathLst>
          </a:custGeom>
          <a:solidFill>
            <a:schemeClr val="bg1">
              <a:alpha val="100000"/>
            </a:schemeClr>
          </a:solidFill>
          <a:ln w="9525">
            <a:noFill/>
          </a:ln>
        </p:spPr>
        <p:txBody>
          <a:bodyPr/>
          <a:lstStyle/>
          <a:p>
            <a:endParaRPr lang="zh-CN" altLang="en-US"/>
          </a:p>
        </p:txBody>
      </p:sp>
      <p:sp>
        <p:nvSpPr>
          <p:cNvPr id="56491" name="Freeform 174"/>
          <p:cNvSpPr/>
          <p:nvPr/>
        </p:nvSpPr>
        <p:spPr>
          <a:xfrm>
            <a:off x="6923088" y="4494213"/>
            <a:ext cx="25400" cy="53975"/>
          </a:xfrm>
          <a:custGeom>
            <a:avLst/>
            <a:gdLst/>
            <a:ahLst/>
            <a:cxnLst>
              <a:cxn ang="0">
                <a:pos x="27199167" y="121367285"/>
              </a:cxn>
              <a:cxn ang="0">
                <a:pos x="0" y="91026589"/>
              </a:cxn>
              <a:cxn ang="0">
                <a:pos x="0" y="30342946"/>
              </a:cxn>
              <a:cxn ang="0">
                <a:pos x="27199167" y="0"/>
              </a:cxn>
              <a:cxn ang="0">
                <a:pos x="54396217" y="30342946"/>
              </a:cxn>
              <a:cxn ang="0">
                <a:pos x="54396217" y="91026589"/>
              </a:cxn>
              <a:cxn ang="0">
                <a:pos x="27199167" y="121367285"/>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bg1">
              <a:alpha val="100000"/>
            </a:schemeClr>
          </a:solidFill>
          <a:ln w="9525">
            <a:noFill/>
          </a:ln>
        </p:spPr>
        <p:txBody>
          <a:bodyPr/>
          <a:lstStyle/>
          <a:p>
            <a:endParaRPr lang="zh-CN" altLang="en-US"/>
          </a:p>
        </p:txBody>
      </p:sp>
      <p:sp>
        <p:nvSpPr>
          <p:cNvPr id="56492" name="Freeform 175"/>
          <p:cNvSpPr/>
          <p:nvPr/>
        </p:nvSpPr>
        <p:spPr>
          <a:xfrm>
            <a:off x="6834188" y="4465638"/>
            <a:ext cx="50800" cy="46037"/>
          </a:xfrm>
          <a:custGeom>
            <a:avLst/>
            <a:gdLst/>
            <a:ahLst/>
            <a:cxnLst>
              <a:cxn ang="0">
                <a:pos x="37762873" y="101408550"/>
              </a:cxn>
              <a:cxn ang="0">
                <a:pos x="16184418" y="91749549"/>
              </a:cxn>
              <a:cxn ang="0">
                <a:pos x="16184418" y="53117929"/>
              </a:cxn>
              <a:cxn ang="0">
                <a:pos x="59339018" y="9659001"/>
              </a:cxn>
              <a:cxn ang="0">
                <a:pos x="107892273" y="9659001"/>
              </a:cxn>
              <a:cxn ang="0">
                <a:pos x="107892273" y="53117929"/>
              </a:cxn>
              <a:cxn ang="0">
                <a:pos x="59339018" y="91749549"/>
              </a:cxn>
              <a:cxn ang="0">
                <a:pos x="37762873" y="101408550"/>
              </a:cxn>
            </a:cxnLst>
            <a:rect l="0" t="0" r="0" b="0"/>
            <a:pathLst>
              <a:path w="22" h="21">
                <a:moveTo>
                  <a:pt x="7" y="21"/>
                </a:moveTo>
                <a:cubicBezTo>
                  <a:pt x="5" y="21"/>
                  <a:pt x="4" y="21"/>
                  <a:pt x="3" y="19"/>
                </a:cubicBezTo>
                <a:cubicBezTo>
                  <a:pt x="0" y="17"/>
                  <a:pt x="0" y="13"/>
                  <a:pt x="3" y="11"/>
                </a:cubicBezTo>
                <a:cubicBezTo>
                  <a:pt x="11" y="2"/>
                  <a:pt x="11" y="2"/>
                  <a:pt x="11" y="2"/>
                </a:cubicBezTo>
                <a:cubicBezTo>
                  <a:pt x="13" y="0"/>
                  <a:pt x="17" y="0"/>
                  <a:pt x="20" y="2"/>
                </a:cubicBezTo>
                <a:cubicBezTo>
                  <a:pt x="22" y="5"/>
                  <a:pt x="22" y="9"/>
                  <a:pt x="20" y="11"/>
                </a:cubicBezTo>
                <a:cubicBezTo>
                  <a:pt x="11" y="19"/>
                  <a:pt x="11" y="19"/>
                  <a:pt x="11" y="19"/>
                </a:cubicBezTo>
                <a:cubicBezTo>
                  <a:pt x="10" y="21"/>
                  <a:pt x="8" y="21"/>
                  <a:pt x="7" y="21"/>
                </a:cubicBezTo>
              </a:path>
            </a:pathLst>
          </a:custGeom>
          <a:solidFill>
            <a:schemeClr val="bg1">
              <a:alpha val="100000"/>
            </a:schemeClr>
          </a:solidFill>
          <a:ln w="9525">
            <a:noFill/>
          </a:ln>
        </p:spPr>
        <p:txBody>
          <a:bodyPr/>
          <a:lstStyle/>
          <a:p>
            <a:endParaRPr lang="zh-CN" altLang="en-US"/>
          </a:p>
        </p:txBody>
      </p:sp>
      <p:sp>
        <p:nvSpPr>
          <p:cNvPr id="56493" name="Freeform 176"/>
          <p:cNvSpPr/>
          <p:nvPr/>
        </p:nvSpPr>
        <p:spPr>
          <a:xfrm>
            <a:off x="6800850" y="4398963"/>
            <a:ext cx="53975" cy="28575"/>
          </a:xfrm>
          <a:custGeom>
            <a:avLst/>
            <a:gdLst/>
            <a:ahLst/>
            <a:cxnLst>
              <a:cxn ang="0">
                <a:pos x="91026589" y="67310794"/>
              </a:cxn>
              <a:cxn ang="0">
                <a:pos x="30342946" y="67310794"/>
              </a:cxn>
              <a:cxn ang="0">
                <a:pos x="0" y="33656588"/>
              </a:cxn>
              <a:cxn ang="0">
                <a:pos x="30342946" y="0"/>
              </a:cxn>
              <a:cxn ang="0">
                <a:pos x="91026589" y="0"/>
              </a:cxn>
              <a:cxn ang="0">
                <a:pos x="121369534" y="33656588"/>
              </a:cxn>
              <a:cxn ang="0">
                <a:pos x="91026589" y="67310794"/>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bg1">
              <a:alpha val="100000"/>
            </a:schemeClr>
          </a:solidFill>
          <a:ln w="9525">
            <a:noFill/>
          </a:ln>
        </p:spPr>
        <p:txBody>
          <a:bodyPr/>
          <a:lstStyle/>
          <a:p>
            <a:endParaRPr lang="zh-CN" altLang="en-US"/>
          </a:p>
        </p:txBody>
      </p:sp>
      <p:sp>
        <p:nvSpPr>
          <p:cNvPr id="56494" name="Freeform 177"/>
          <p:cNvSpPr/>
          <p:nvPr/>
        </p:nvSpPr>
        <p:spPr>
          <a:xfrm>
            <a:off x="6834188" y="4308475"/>
            <a:ext cx="50800" cy="49213"/>
          </a:xfrm>
          <a:custGeom>
            <a:avLst/>
            <a:gdLst/>
            <a:ahLst/>
            <a:cxnLst>
              <a:cxn ang="0">
                <a:pos x="80917473" y="114422568"/>
              </a:cxn>
              <a:cxn ang="0">
                <a:pos x="59339018" y="108973986"/>
              </a:cxn>
              <a:cxn ang="0">
                <a:pos x="16184418" y="59936747"/>
              </a:cxn>
              <a:cxn ang="0">
                <a:pos x="16184418" y="16345746"/>
              </a:cxn>
              <a:cxn ang="0">
                <a:pos x="59339018" y="16345746"/>
              </a:cxn>
              <a:cxn ang="0">
                <a:pos x="107892273" y="59936747"/>
              </a:cxn>
              <a:cxn ang="0">
                <a:pos x="107892273" y="108973986"/>
              </a:cxn>
              <a:cxn ang="0">
                <a:pos x="80917473" y="114422568"/>
              </a:cxn>
            </a:cxnLst>
            <a:rect l="0" t="0" r="0" b="0"/>
            <a:pathLst>
              <a:path w="22" h="21">
                <a:moveTo>
                  <a:pt x="15" y="21"/>
                </a:moveTo>
                <a:cubicBezTo>
                  <a:pt x="14" y="21"/>
                  <a:pt x="12" y="21"/>
                  <a:pt x="11" y="20"/>
                </a:cubicBezTo>
                <a:cubicBezTo>
                  <a:pt x="3" y="11"/>
                  <a:pt x="3" y="11"/>
                  <a:pt x="3" y="11"/>
                </a:cubicBezTo>
                <a:cubicBezTo>
                  <a:pt x="0" y="9"/>
                  <a:pt x="0" y="5"/>
                  <a:pt x="3" y="3"/>
                </a:cubicBezTo>
                <a:cubicBezTo>
                  <a:pt x="5" y="0"/>
                  <a:pt x="9" y="0"/>
                  <a:pt x="11" y="3"/>
                </a:cubicBezTo>
                <a:cubicBezTo>
                  <a:pt x="20" y="11"/>
                  <a:pt x="20" y="11"/>
                  <a:pt x="20" y="11"/>
                </a:cubicBezTo>
                <a:cubicBezTo>
                  <a:pt x="22" y="13"/>
                  <a:pt x="22" y="17"/>
                  <a:pt x="20" y="20"/>
                </a:cubicBezTo>
                <a:cubicBezTo>
                  <a:pt x="18" y="21"/>
                  <a:pt x="17" y="21"/>
                  <a:pt x="15" y="21"/>
                </a:cubicBezTo>
              </a:path>
            </a:pathLst>
          </a:custGeom>
          <a:solidFill>
            <a:schemeClr val="bg1">
              <a:alpha val="100000"/>
            </a:schemeClr>
          </a:solidFill>
          <a:ln w="9525">
            <a:noFill/>
          </a:ln>
        </p:spPr>
        <p:txBody>
          <a:bodyPr/>
          <a:lstStyle/>
          <a:p>
            <a:endParaRPr lang="zh-CN" altLang="en-US"/>
          </a:p>
        </p:txBody>
      </p:sp>
      <p:sp>
        <p:nvSpPr>
          <p:cNvPr id="56495" name="Freeform 178"/>
          <p:cNvSpPr/>
          <p:nvPr/>
        </p:nvSpPr>
        <p:spPr>
          <a:xfrm>
            <a:off x="8007350" y="2441575"/>
            <a:ext cx="244475" cy="273050"/>
          </a:xfrm>
          <a:custGeom>
            <a:avLst/>
            <a:gdLst/>
            <a:ahLst/>
            <a:cxnLst>
              <a:cxn ang="0">
                <a:pos x="105813927" y="225067902"/>
              </a:cxn>
              <a:cxn ang="0">
                <a:pos x="244693741" y="86054541"/>
              </a:cxn>
              <a:cxn ang="0">
                <a:pos x="317439207" y="86054541"/>
              </a:cxn>
              <a:cxn ang="0">
                <a:pos x="211627854" y="278026723"/>
              </a:cxn>
              <a:cxn ang="0">
                <a:pos x="211627854" y="489854276"/>
              </a:cxn>
              <a:cxn ang="0">
                <a:pos x="0" y="489854276"/>
              </a:cxn>
              <a:cxn ang="0">
                <a:pos x="0" y="562671044"/>
              </a:cxn>
              <a:cxn ang="0">
                <a:pos x="277759628" y="562671044"/>
              </a:cxn>
              <a:cxn ang="0">
                <a:pos x="277759628" y="350843491"/>
              </a:cxn>
              <a:cxn ang="0">
                <a:pos x="423253134" y="469996328"/>
              </a:cxn>
              <a:cxn ang="0">
                <a:pos x="423253134" y="701684405"/>
              </a:cxn>
              <a:cxn ang="0">
                <a:pos x="489387482" y="701684405"/>
              </a:cxn>
              <a:cxn ang="0">
                <a:pos x="489387482" y="417040084"/>
              </a:cxn>
              <a:cxn ang="0">
                <a:pos x="350507668" y="297884670"/>
              </a:cxn>
              <a:cxn ang="0">
                <a:pos x="383573555" y="211830129"/>
              </a:cxn>
              <a:cxn ang="0">
                <a:pos x="423253134" y="244928426"/>
              </a:cxn>
              <a:cxn ang="0">
                <a:pos x="628267296" y="244928426"/>
              </a:cxn>
              <a:cxn ang="0">
                <a:pos x="628267296" y="172111658"/>
              </a:cxn>
              <a:cxn ang="0">
                <a:pos x="456321594" y="172111658"/>
              </a:cxn>
              <a:cxn ang="0">
                <a:pos x="456321594" y="0"/>
              </a:cxn>
              <a:cxn ang="0">
                <a:pos x="211627854" y="0"/>
              </a:cxn>
              <a:cxn ang="0">
                <a:pos x="66134348" y="191969606"/>
              </a:cxn>
              <a:cxn ang="0">
                <a:pos x="105813927" y="225067902"/>
              </a:cxn>
            </a:cxnLst>
            <a:rect l="0" t="0" r="0" b="0"/>
            <a:pathLst>
              <a:path w="95" h="106">
                <a:moveTo>
                  <a:pt x="16" y="34"/>
                </a:moveTo>
                <a:lnTo>
                  <a:pt x="37" y="13"/>
                </a:lnTo>
                <a:lnTo>
                  <a:pt x="48" y="13"/>
                </a:lnTo>
                <a:lnTo>
                  <a:pt x="32" y="42"/>
                </a:lnTo>
                <a:lnTo>
                  <a:pt x="32" y="74"/>
                </a:lnTo>
                <a:lnTo>
                  <a:pt x="0" y="74"/>
                </a:lnTo>
                <a:lnTo>
                  <a:pt x="0" y="85"/>
                </a:lnTo>
                <a:lnTo>
                  <a:pt x="42" y="85"/>
                </a:lnTo>
                <a:lnTo>
                  <a:pt x="42" y="53"/>
                </a:lnTo>
                <a:lnTo>
                  <a:pt x="64" y="71"/>
                </a:lnTo>
                <a:lnTo>
                  <a:pt x="64" y="106"/>
                </a:lnTo>
                <a:lnTo>
                  <a:pt x="74" y="106"/>
                </a:lnTo>
                <a:lnTo>
                  <a:pt x="74" y="63"/>
                </a:lnTo>
                <a:lnTo>
                  <a:pt x="53" y="45"/>
                </a:lnTo>
                <a:lnTo>
                  <a:pt x="58" y="32"/>
                </a:lnTo>
                <a:lnTo>
                  <a:pt x="64" y="37"/>
                </a:lnTo>
                <a:lnTo>
                  <a:pt x="95" y="37"/>
                </a:lnTo>
                <a:lnTo>
                  <a:pt x="95" y="26"/>
                </a:lnTo>
                <a:lnTo>
                  <a:pt x="69" y="26"/>
                </a:lnTo>
                <a:lnTo>
                  <a:pt x="69" y="0"/>
                </a:lnTo>
                <a:lnTo>
                  <a:pt x="32" y="0"/>
                </a:lnTo>
                <a:lnTo>
                  <a:pt x="10" y="29"/>
                </a:lnTo>
                <a:lnTo>
                  <a:pt x="16" y="34"/>
                </a:lnTo>
                <a:close/>
              </a:path>
            </a:pathLst>
          </a:custGeom>
          <a:solidFill>
            <a:schemeClr val="bg1">
              <a:alpha val="100000"/>
            </a:schemeClr>
          </a:solidFill>
          <a:ln w="9525">
            <a:noFill/>
          </a:ln>
        </p:spPr>
        <p:txBody>
          <a:bodyPr/>
          <a:lstStyle/>
          <a:p>
            <a:endParaRPr lang="zh-CN" altLang="en-US"/>
          </a:p>
        </p:txBody>
      </p:sp>
      <p:sp>
        <p:nvSpPr>
          <p:cNvPr id="56496" name="Oval 179"/>
          <p:cNvSpPr/>
          <p:nvPr/>
        </p:nvSpPr>
        <p:spPr>
          <a:xfrm>
            <a:off x="8172450" y="2386013"/>
            <a:ext cx="53975" cy="5556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497" name="Freeform 180"/>
          <p:cNvSpPr>
            <a:spLocks noEditPoints="1"/>
          </p:cNvSpPr>
          <p:nvPr/>
        </p:nvSpPr>
        <p:spPr>
          <a:xfrm>
            <a:off x="8007350" y="1858963"/>
            <a:ext cx="190500" cy="41275"/>
          </a:xfrm>
          <a:custGeom>
            <a:avLst/>
            <a:gdLst/>
            <a:ahLst/>
            <a:cxnLst>
              <a:cxn ang="0">
                <a:pos x="215639196" y="0"/>
              </a:cxn>
              <a:cxn ang="0">
                <a:pos x="0" y="47142929"/>
              </a:cxn>
              <a:cxn ang="0">
                <a:pos x="215639196" y="94283565"/>
              </a:cxn>
              <a:cxn ang="0">
                <a:pos x="431278393" y="47142929"/>
              </a:cxn>
              <a:cxn ang="0">
                <a:pos x="215639196" y="0"/>
              </a:cxn>
              <a:cxn ang="0">
                <a:pos x="215639196" y="62854946"/>
              </a:cxn>
              <a:cxn ang="0">
                <a:pos x="154028321" y="41903297"/>
              </a:cxn>
              <a:cxn ang="0">
                <a:pos x="215639196" y="20951649"/>
              </a:cxn>
              <a:cxn ang="0">
                <a:pos x="277250071" y="41903297"/>
              </a:cxn>
              <a:cxn ang="0">
                <a:pos x="215639196" y="62854946"/>
              </a:cxn>
            </a:cxnLst>
            <a:rect l="0" t="0" r="0" b="0"/>
            <a:pathLst>
              <a:path w="84" h="18">
                <a:moveTo>
                  <a:pt x="42" y="0"/>
                </a:moveTo>
                <a:cubicBezTo>
                  <a:pt x="19" y="0"/>
                  <a:pt x="0" y="4"/>
                  <a:pt x="0" y="9"/>
                </a:cubicBezTo>
                <a:cubicBezTo>
                  <a:pt x="0" y="14"/>
                  <a:pt x="19" y="18"/>
                  <a:pt x="42" y="18"/>
                </a:cubicBezTo>
                <a:cubicBezTo>
                  <a:pt x="65" y="18"/>
                  <a:pt x="84" y="14"/>
                  <a:pt x="84" y="9"/>
                </a:cubicBezTo>
                <a:cubicBezTo>
                  <a:pt x="84" y="4"/>
                  <a:pt x="65" y="0"/>
                  <a:pt x="42" y="0"/>
                </a:cubicBezTo>
                <a:moveTo>
                  <a:pt x="42" y="12"/>
                </a:moveTo>
                <a:cubicBezTo>
                  <a:pt x="35" y="12"/>
                  <a:pt x="30" y="10"/>
                  <a:pt x="30" y="8"/>
                </a:cubicBezTo>
                <a:cubicBezTo>
                  <a:pt x="30" y="6"/>
                  <a:pt x="35" y="4"/>
                  <a:pt x="42" y="4"/>
                </a:cubicBezTo>
                <a:cubicBezTo>
                  <a:pt x="49" y="4"/>
                  <a:pt x="54" y="6"/>
                  <a:pt x="54" y="8"/>
                </a:cubicBezTo>
                <a:cubicBezTo>
                  <a:pt x="54" y="10"/>
                  <a:pt x="49" y="12"/>
                  <a:pt x="42" y="12"/>
                </a:cubicBezTo>
              </a:path>
            </a:pathLst>
          </a:custGeom>
          <a:solidFill>
            <a:schemeClr val="bg1">
              <a:alpha val="100000"/>
            </a:schemeClr>
          </a:solidFill>
          <a:ln w="9525">
            <a:noFill/>
          </a:ln>
        </p:spPr>
        <p:txBody>
          <a:bodyPr/>
          <a:lstStyle/>
          <a:p>
            <a:endParaRPr lang="zh-CN" altLang="en-US"/>
          </a:p>
        </p:txBody>
      </p:sp>
      <p:sp>
        <p:nvSpPr>
          <p:cNvPr id="56498" name="Freeform 181"/>
          <p:cNvSpPr>
            <a:spLocks noEditPoints="1"/>
          </p:cNvSpPr>
          <p:nvPr/>
        </p:nvSpPr>
        <p:spPr>
          <a:xfrm>
            <a:off x="8007350" y="1900238"/>
            <a:ext cx="355600" cy="230187"/>
          </a:xfrm>
          <a:custGeom>
            <a:avLst/>
            <a:gdLst/>
            <a:ahLst/>
            <a:cxnLst>
              <a:cxn ang="0">
                <a:pos x="435293151" y="30702884"/>
              </a:cxn>
              <a:cxn ang="0">
                <a:pos x="217647715" y="30702884"/>
              </a:cxn>
              <a:cxn ang="0">
                <a:pos x="0" y="491239369"/>
              </a:cxn>
              <a:cxn ang="0">
                <a:pos x="435293151" y="491239369"/>
              </a:cxn>
              <a:cxn ang="0">
                <a:pos x="777309687" y="429835858"/>
              </a:cxn>
              <a:cxn ang="0">
                <a:pos x="808401892" y="61405767"/>
              </a:cxn>
              <a:cxn ang="0">
                <a:pos x="715125277" y="61405767"/>
              </a:cxn>
              <a:cxn ang="0">
                <a:pos x="746217482" y="92106394"/>
              </a:cxn>
              <a:cxn ang="0">
                <a:pos x="715125277" y="61405767"/>
              </a:cxn>
              <a:cxn ang="0">
                <a:pos x="684033072" y="61405767"/>
              </a:cxn>
              <a:cxn ang="0">
                <a:pos x="652940867" y="92106394"/>
              </a:cxn>
              <a:cxn ang="0">
                <a:pos x="590754177" y="61405767"/>
              </a:cxn>
              <a:cxn ang="0">
                <a:pos x="621848662" y="92106394"/>
              </a:cxn>
              <a:cxn ang="0">
                <a:pos x="590754177" y="61405767"/>
              </a:cxn>
              <a:cxn ang="0">
                <a:pos x="559661972" y="61405767"/>
              </a:cxn>
              <a:cxn ang="0">
                <a:pos x="528569767" y="92106394"/>
              </a:cxn>
              <a:cxn ang="0">
                <a:pos x="497477562" y="399132974"/>
              </a:cxn>
              <a:cxn ang="0">
                <a:pos x="466385356" y="368430091"/>
              </a:cxn>
              <a:cxn ang="0">
                <a:pos x="497477562" y="399132974"/>
              </a:cxn>
              <a:cxn ang="0">
                <a:pos x="435293151" y="337727207"/>
              </a:cxn>
              <a:cxn ang="0">
                <a:pos x="497477562" y="122809278"/>
              </a:cxn>
              <a:cxn ang="0">
                <a:pos x="497477562" y="92106394"/>
              </a:cxn>
              <a:cxn ang="0">
                <a:pos x="466385356" y="61405767"/>
              </a:cxn>
              <a:cxn ang="0">
                <a:pos x="497477562" y="92106394"/>
              </a:cxn>
              <a:cxn ang="0">
                <a:pos x="528569767" y="399132974"/>
              </a:cxn>
              <a:cxn ang="0">
                <a:pos x="559661972" y="368430091"/>
              </a:cxn>
              <a:cxn ang="0">
                <a:pos x="621848662" y="399132974"/>
              </a:cxn>
              <a:cxn ang="0">
                <a:pos x="590754177" y="368430091"/>
              </a:cxn>
              <a:cxn ang="0">
                <a:pos x="621848662" y="399132974"/>
              </a:cxn>
              <a:cxn ang="0">
                <a:pos x="652940867" y="399132974"/>
              </a:cxn>
              <a:cxn ang="0">
                <a:pos x="684033072" y="368430091"/>
              </a:cxn>
              <a:cxn ang="0">
                <a:pos x="746217482" y="399132974"/>
              </a:cxn>
              <a:cxn ang="0">
                <a:pos x="715125277" y="368430091"/>
              </a:cxn>
              <a:cxn ang="0">
                <a:pos x="746217482" y="399132974"/>
              </a:cxn>
              <a:cxn ang="0">
                <a:pos x="528569767" y="337727207"/>
              </a:cxn>
              <a:cxn ang="0">
                <a:pos x="777309687" y="122809278"/>
              </a:cxn>
            </a:cxnLst>
            <a:rect l="0" t="0" r="0" b="0"/>
            <a:pathLst>
              <a:path w="156" h="102">
                <a:moveTo>
                  <a:pt x="150" y="6"/>
                </a:moveTo>
                <a:cubicBezTo>
                  <a:pt x="84" y="6"/>
                  <a:pt x="84" y="6"/>
                  <a:pt x="84" y="6"/>
                </a:cubicBezTo>
                <a:cubicBezTo>
                  <a:pt x="84" y="0"/>
                  <a:pt x="84" y="0"/>
                  <a:pt x="84" y="0"/>
                </a:cubicBezTo>
                <a:cubicBezTo>
                  <a:pt x="84" y="0"/>
                  <a:pt x="78" y="6"/>
                  <a:pt x="42" y="6"/>
                </a:cubicBezTo>
                <a:cubicBezTo>
                  <a:pt x="6" y="6"/>
                  <a:pt x="0" y="0"/>
                  <a:pt x="0" y="0"/>
                </a:cubicBezTo>
                <a:cubicBezTo>
                  <a:pt x="0" y="96"/>
                  <a:pt x="0" y="96"/>
                  <a:pt x="0" y="96"/>
                </a:cubicBezTo>
                <a:cubicBezTo>
                  <a:pt x="0" y="96"/>
                  <a:pt x="6" y="102"/>
                  <a:pt x="42" y="102"/>
                </a:cubicBezTo>
                <a:cubicBezTo>
                  <a:pt x="78" y="102"/>
                  <a:pt x="84" y="96"/>
                  <a:pt x="84" y="96"/>
                </a:cubicBezTo>
                <a:cubicBezTo>
                  <a:pt x="84" y="84"/>
                  <a:pt x="84" y="84"/>
                  <a:pt x="84" y="84"/>
                </a:cubicBezTo>
                <a:cubicBezTo>
                  <a:pt x="150" y="84"/>
                  <a:pt x="150" y="84"/>
                  <a:pt x="150" y="84"/>
                </a:cubicBezTo>
                <a:cubicBezTo>
                  <a:pt x="153" y="84"/>
                  <a:pt x="156" y="81"/>
                  <a:pt x="156" y="78"/>
                </a:cubicBezTo>
                <a:cubicBezTo>
                  <a:pt x="156" y="12"/>
                  <a:pt x="156" y="12"/>
                  <a:pt x="156" y="12"/>
                </a:cubicBezTo>
                <a:cubicBezTo>
                  <a:pt x="156" y="9"/>
                  <a:pt x="153" y="6"/>
                  <a:pt x="150" y="6"/>
                </a:cubicBezTo>
                <a:moveTo>
                  <a:pt x="138" y="12"/>
                </a:moveTo>
                <a:cubicBezTo>
                  <a:pt x="144" y="12"/>
                  <a:pt x="144" y="12"/>
                  <a:pt x="144" y="12"/>
                </a:cubicBezTo>
                <a:cubicBezTo>
                  <a:pt x="144" y="18"/>
                  <a:pt x="144" y="18"/>
                  <a:pt x="144" y="18"/>
                </a:cubicBezTo>
                <a:cubicBezTo>
                  <a:pt x="138" y="18"/>
                  <a:pt x="138" y="18"/>
                  <a:pt x="138" y="18"/>
                </a:cubicBezTo>
                <a:lnTo>
                  <a:pt x="138" y="12"/>
                </a:lnTo>
                <a:close/>
                <a:moveTo>
                  <a:pt x="126" y="12"/>
                </a:moveTo>
                <a:cubicBezTo>
                  <a:pt x="132" y="12"/>
                  <a:pt x="132" y="12"/>
                  <a:pt x="132" y="12"/>
                </a:cubicBezTo>
                <a:cubicBezTo>
                  <a:pt x="132" y="18"/>
                  <a:pt x="132" y="18"/>
                  <a:pt x="132" y="18"/>
                </a:cubicBezTo>
                <a:cubicBezTo>
                  <a:pt x="126" y="18"/>
                  <a:pt x="126" y="18"/>
                  <a:pt x="126" y="18"/>
                </a:cubicBezTo>
                <a:lnTo>
                  <a:pt x="126" y="12"/>
                </a:lnTo>
                <a:close/>
                <a:moveTo>
                  <a:pt x="114" y="12"/>
                </a:moveTo>
                <a:cubicBezTo>
                  <a:pt x="120" y="12"/>
                  <a:pt x="120" y="12"/>
                  <a:pt x="120" y="12"/>
                </a:cubicBezTo>
                <a:cubicBezTo>
                  <a:pt x="120" y="18"/>
                  <a:pt x="120" y="18"/>
                  <a:pt x="120" y="18"/>
                </a:cubicBezTo>
                <a:cubicBezTo>
                  <a:pt x="114" y="18"/>
                  <a:pt x="114" y="18"/>
                  <a:pt x="114" y="18"/>
                </a:cubicBezTo>
                <a:lnTo>
                  <a:pt x="114" y="12"/>
                </a:lnTo>
                <a:close/>
                <a:moveTo>
                  <a:pt x="102" y="12"/>
                </a:moveTo>
                <a:cubicBezTo>
                  <a:pt x="108" y="12"/>
                  <a:pt x="108" y="12"/>
                  <a:pt x="108" y="12"/>
                </a:cubicBezTo>
                <a:cubicBezTo>
                  <a:pt x="108" y="18"/>
                  <a:pt x="108" y="18"/>
                  <a:pt x="108" y="18"/>
                </a:cubicBezTo>
                <a:cubicBezTo>
                  <a:pt x="102" y="18"/>
                  <a:pt x="102" y="18"/>
                  <a:pt x="102" y="18"/>
                </a:cubicBezTo>
                <a:lnTo>
                  <a:pt x="102" y="12"/>
                </a:lnTo>
                <a:close/>
                <a:moveTo>
                  <a:pt x="96" y="78"/>
                </a:moveTo>
                <a:cubicBezTo>
                  <a:pt x="90" y="78"/>
                  <a:pt x="90" y="78"/>
                  <a:pt x="90" y="78"/>
                </a:cubicBezTo>
                <a:cubicBezTo>
                  <a:pt x="90" y="72"/>
                  <a:pt x="90" y="72"/>
                  <a:pt x="90" y="72"/>
                </a:cubicBezTo>
                <a:cubicBezTo>
                  <a:pt x="96" y="72"/>
                  <a:pt x="96" y="72"/>
                  <a:pt x="96" y="72"/>
                </a:cubicBezTo>
                <a:lnTo>
                  <a:pt x="96" y="78"/>
                </a:lnTo>
                <a:close/>
                <a:moveTo>
                  <a:pt x="96" y="66"/>
                </a:moveTo>
                <a:cubicBezTo>
                  <a:pt x="84" y="66"/>
                  <a:pt x="84" y="66"/>
                  <a:pt x="84" y="66"/>
                </a:cubicBezTo>
                <a:cubicBezTo>
                  <a:pt x="84" y="24"/>
                  <a:pt x="84" y="24"/>
                  <a:pt x="84" y="24"/>
                </a:cubicBezTo>
                <a:cubicBezTo>
                  <a:pt x="96" y="24"/>
                  <a:pt x="96" y="24"/>
                  <a:pt x="96" y="24"/>
                </a:cubicBezTo>
                <a:lnTo>
                  <a:pt x="96" y="66"/>
                </a:lnTo>
                <a:close/>
                <a:moveTo>
                  <a:pt x="96" y="18"/>
                </a:moveTo>
                <a:cubicBezTo>
                  <a:pt x="90" y="18"/>
                  <a:pt x="90" y="18"/>
                  <a:pt x="90" y="18"/>
                </a:cubicBezTo>
                <a:cubicBezTo>
                  <a:pt x="90" y="12"/>
                  <a:pt x="90" y="12"/>
                  <a:pt x="90" y="12"/>
                </a:cubicBezTo>
                <a:cubicBezTo>
                  <a:pt x="96" y="12"/>
                  <a:pt x="96" y="12"/>
                  <a:pt x="96" y="12"/>
                </a:cubicBezTo>
                <a:lnTo>
                  <a:pt x="96" y="18"/>
                </a:lnTo>
                <a:close/>
                <a:moveTo>
                  <a:pt x="108" y="78"/>
                </a:moveTo>
                <a:cubicBezTo>
                  <a:pt x="102" y="78"/>
                  <a:pt x="102" y="78"/>
                  <a:pt x="102" y="78"/>
                </a:cubicBezTo>
                <a:cubicBezTo>
                  <a:pt x="102" y="72"/>
                  <a:pt x="102" y="72"/>
                  <a:pt x="102" y="72"/>
                </a:cubicBezTo>
                <a:cubicBezTo>
                  <a:pt x="108" y="72"/>
                  <a:pt x="108" y="72"/>
                  <a:pt x="108" y="72"/>
                </a:cubicBezTo>
                <a:lnTo>
                  <a:pt x="108" y="78"/>
                </a:lnTo>
                <a:close/>
                <a:moveTo>
                  <a:pt x="120" y="78"/>
                </a:moveTo>
                <a:cubicBezTo>
                  <a:pt x="114" y="78"/>
                  <a:pt x="114" y="78"/>
                  <a:pt x="114" y="78"/>
                </a:cubicBezTo>
                <a:cubicBezTo>
                  <a:pt x="114" y="72"/>
                  <a:pt x="114" y="72"/>
                  <a:pt x="114" y="72"/>
                </a:cubicBezTo>
                <a:cubicBezTo>
                  <a:pt x="120" y="72"/>
                  <a:pt x="120" y="72"/>
                  <a:pt x="120" y="72"/>
                </a:cubicBezTo>
                <a:lnTo>
                  <a:pt x="120" y="78"/>
                </a:lnTo>
                <a:close/>
                <a:moveTo>
                  <a:pt x="132" y="78"/>
                </a:moveTo>
                <a:cubicBezTo>
                  <a:pt x="126" y="78"/>
                  <a:pt x="126" y="78"/>
                  <a:pt x="126" y="78"/>
                </a:cubicBezTo>
                <a:cubicBezTo>
                  <a:pt x="126" y="72"/>
                  <a:pt x="126" y="72"/>
                  <a:pt x="126" y="72"/>
                </a:cubicBezTo>
                <a:cubicBezTo>
                  <a:pt x="132" y="72"/>
                  <a:pt x="132" y="72"/>
                  <a:pt x="132" y="72"/>
                </a:cubicBezTo>
                <a:lnTo>
                  <a:pt x="132" y="78"/>
                </a:lnTo>
                <a:close/>
                <a:moveTo>
                  <a:pt x="144" y="78"/>
                </a:moveTo>
                <a:cubicBezTo>
                  <a:pt x="138" y="78"/>
                  <a:pt x="138" y="78"/>
                  <a:pt x="138" y="78"/>
                </a:cubicBezTo>
                <a:cubicBezTo>
                  <a:pt x="138" y="72"/>
                  <a:pt x="138" y="72"/>
                  <a:pt x="138" y="72"/>
                </a:cubicBezTo>
                <a:cubicBezTo>
                  <a:pt x="144" y="72"/>
                  <a:pt x="144" y="72"/>
                  <a:pt x="144" y="72"/>
                </a:cubicBezTo>
                <a:lnTo>
                  <a:pt x="144" y="78"/>
                </a:lnTo>
                <a:close/>
                <a:moveTo>
                  <a:pt x="150" y="66"/>
                </a:moveTo>
                <a:cubicBezTo>
                  <a:pt x="102" y="66"/>
                  <a:pt x="102" y="66"/>
                  <a:pt x="102" y="66"/>
                </a:cubicBezTo>
                <a:cubicBezTo>
                  <a:pt x="102" y="24"/>
                  <a:pt x="102" y="24"/>
                  <a:pt x="102" y="24"/>
                </a:cubicBezTo>
                <a:cubicBezTo>
                  <a:pt x="150" y="24"/>
                  <a:pt x="150" y="24"/>
                  <a:pt x="150" y="24"/>
                </a:cubicBezTo>
                <a:lnTo>
                  <a:pt x="150" y="66"/>
                </a:lnTo>
                <a:close/>
              </a:path>
            </a:pathLst>
          </a:custGeom>
          <a:solidFill>
            <a:schemeClr val="bg1">
              <a:alpha val="100000"/>
            </a:schemeClr>
          </a:solidFill>
          <a:ln w="9525">
            <a:noFill/>
          </a:ln>
        </p:spPr>
        <p:txBody>
          <a:bodyPr/>
          <a:lstStyle/>
          <a:p>
            <a:endParaRPr lang="zh-CN" altLang="en-US"/>
          </a:p>
        </p:txBody>
      </p:sp>
      <p:sp>
        <p:nvSpPr>
          <p:cNvPr id="56499" name="Rectangle 182"/>
          <p:cNvSpPr/>
          <p:nvPr/>
        </p:nvSpPr>
        <p:spPr>
          <a:xfrm>
            <a:off x="6189663" y="2684463"/>
            <a:ext cx="26987" cy="1428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500" name="Rectangle 183"/>
          <p:cNvSpPr/>
          <p:nvPr/>
        </p:nvSpPr>
        <p:spPr>
          <a:xfrm>
            <a:off x="6162675" y="2630488"/>
            <a:ext cx="80963" cy="1428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501" name="Rectangle 184"/>
          <p:cNvSpPr/>
          <p:nvPr/>
        </p:nvSpPr>
        <p:spPr>
          <a:xfrm>
            <a:off x="6162675" y="2657475"/>
            <a:ext cx="80963" cy="127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502" name="Freeform 185"/>
          <p:cNvSpPr/>
          <p:nvPr/>
        </p:nvSpPr>
        <p:spPr>
          <a:xfrm>
            <a:off x="6108700" y="2411413"/>
            <a:ext cx="188913" cy="204787"/>
          </a:xfrm>
          <a:custGeom>
            <a:avLst/>
            <a:gdLst/>
            <a:ahLst/>
            <a:cxnLst>
              <a:cxn ang="0">
                <a:pos x="427685538" y="218302942"/>
              </a:cxn>
              <a:cxn ang="0">
                <a:pos x="213842769" y="0"/>
              </a:cxn>
              <a:cxn ang="0">
                <a:pos x="0" y="218302942"/>
              </a:cxn>
              <a:cxn ang="0">
                <a:pos x="122195226" y="415813177"/>
              </a:cxn>
              <a:cxn ang="0">
                <a:pos x="122195226" y="467790393"/>
              </a:cxn>
              <a:cxn ang="0">
                <a:pos x="305490313" y="467790393"/>
              </a:cxn>
              <a:cxn ang="0">
                <a:pos x="305490313" y="415813177"/>
              </a:cxn>
              <a:cxn ang="0">
                <a:pos x="427685538" y="218302942"/>
              </a:cxn>
            </a:cxnLst>
            <a:rect l="0" t="0" r="0" b="0"/>
            <a:pathLst>
              <a:path w="84" h="90">
                <a:moveTo>
                  <a:pt x="84" y="42"/>
                </a:moveTo>
                <a:cubicBezTo>
                  <a:pt x="84" y="19"/>
                  <a:pt x="65" y="0"/>
                  <a:pt x="42" y="0"/>
                </a:cubicBezTo>
                <a:cubicBezTo>
                  <a:pt x="19" y="0"/>
                  <a:pt x="0" y="19"/>
                  <a:pt x="0" y="42"/>
                </a:cubicBezTo>
                <a:cubicBezTo>
                  <a:pt x="0" y="59"/>
                  <a:pt x="10" y="73"/>
                  <a:pt x="24" y="80"/>
                </a:cubicBezTo>
                <a:cubicBezTo>
                  <a:pt x="24" y="90"/>
                  <a:pt x="24" y="90"/>
                  <a:pt x="24" y="90"/>
                </a:cubicBezTo>
                <a:cubicBezTo>
                  <a:pt x="60" y="90"/>
                  <a:pt x="60" y="90"/>
                  <a:pt x="60" y="90"/>
                </a:cubicBezTo>
                <a:cubicBezTo>
                  <a:pt x="60" y="80"/>
                  <a:pt x="60" y="80"/>
                  <a:pt x="60" y="80"/>
                </a:cubicBezTo>
                <a:cubicBezTo>
                  <a:pt x="74" y="73"/>
                  <a:pt x="84" y="59"/>
                  <a:pt x="84" y="42"/>
                </a:cubicBezTo>
              </a:path>
            </a:pathLst>
          </a:custGeom>
          <a:solidFill>
            <a:schemeClr val="bg1">
              <a:alpha val="100000"/>
            </a:schemeClr>
          </a:solidFill>
          <a:ln w="9525">
            <a:noFill/>
          </a:ln>
        </p:spPr>
        <p:txBody>
          <a:bodyPr/>
          <a:lstStyle/>
          <a:p>
            <a:endParaRPr lang="zh-CN" altLang="en-US"/>
          </a:p>
        </p:txBody>
      </p:sp>
      <p:sp>
        <p:nvSpPr>
          <p:cNvPr id="56503" name="Freeform 186"/>
          <p:cNvSpPr/>
          <p:nvPr/>
        </p:nvSpPr>
        <p:spPr>
          <a:xfrm>
            <a:off x="6781800" y="2378075"/>
            <a:ext cx="188913" cy="354013"/>
          </a:xfrm>
          <a:custGeom>
            <a:avLst/>
            <a:gdLst/>
            <a:ahLst/>
            <a:cxnLst>
              <a:cxn ang="0">
                <a:pos x="427685538" y="123811508"/>
              </a:cxn>
              <a:cxn ang="0">
                <a:pos x="427685538" y="588104096"/>
              </a:cxn>
              <a:cxn ang="0">
                <a:pos x="213842769" y="804773668"/>
              </a:cxn>
              <a:cxn ang="0">
                <a:pos x="0" y="588104096"/>
              </a:cxn>
              <a:cxn ang="0">
                <a:pos x="0" y="154764952"/>
              </a:cxn>
              <a:cxn ang="0">
                <a:pos x="20366621" y="77381342"/>
              </a:cxn>
              <a:cxn ang="0">
                <a:pos x="152745156" y="0"/>
              </a:cxn>
              <a:cxn ang="0">
                <a:pos x="285123692" y="77381342"/>
              </a:cxn>
              <a:cxn ang="0">
                <a:pos x="305490313" y="154764952"/>
              </a:cxn>
              <a:cxn ang="0">
                <a:pos x="305490313" y="557150652"/>
              </a:cxn>
              <a:cxn ang="0">
                <a:pos x="213842769" y="650008716"/>
              </a:cxn>
              <a:cxn ang="0">
                <a:pos x="122195226" y="557150652"/>
              </a:cxn>
              <a:cxn ang="0">
                <a:pos x="122195226" y="278576461"/>
              </a:cxn>
              <a:cxn ang="0">
                <a:pos x="152745156" y="247623016"/>
              </a:cxn>
              <a:cxn ang="0">
                <a:pos x="183292838" y="278576461"/>
              </a:cxn>
              <a:cxn ang="0">
                <a:pos x="183292838" y="557150652"/>
              </a:cxn>
              <a:cxn ang="0">
                <a:pos x="213842769" y="588104096"/>
              </a:cxn>
              <a:cxn ang="0">
                <a:pos x="244392700" y="557150652"/>
              </a:cxn>
              <a:cxn ang="0">
                <a:pos x="244392700" y="154764952"/>
              </a:cxn>
              <a:cxn ang="0">
                <a:pos x="152745156" y="61904619"/>
              </a:cxn>
              <a:cxn ang="0">
                <a:pos x="71280923" y="108334786"/>
              </a:cxn>
              <a:cxn ang="0">
                <a:pos x="61097613" y="154764952"/>
              </a:cxn>
              <a:cxn ang="0">
                <a:pos x="61097613" y="588104096"/>
              </a:cxn>
              <a:cxn ang="0">
                <a:pos x="213842769" y="742869049"/>
              </a:cxn>
              <a:cxn ang="0">
                <a:pos x="366587925" y="588104096"/>
              </a:cxn>
              <a:cxn ang="0">
                <a:pos x="366587925" y="123811508"/>
              </a:cxn>
              <a:cxn ang="0">
                <a:pos x="397135607" y="92858064"/>
              </a:cxn>
              <a:cxn ang="0">
                <a:pos x="427685538" y="123811508"/>
              </a:cxn>
            </a:cxnLst>
            <a:rect l="0" t="0" r="0" b="0"/>
            <a:pathLst>
              <a:path w="84" h="156">
                <a:moveTo>
                  <a:pt x="84" y="24"/>
                </a:moveTo>
                <a:cubicBezTo>
                  <a:pt x="84" y="114"/>
                  <a:pt x="84" y="114"/>
                  <a:pt x="84" y="114"/>
                </a:cubicBezTo>
                <a:cubicBezTo>
                  <a:pt x="84" y="129"/>
                  <a:pt x="75" y="156"/>
                  <a:pt x="42" y="156"/>
                </a:cubicBezTo>
                <a:cubicBezTo>
                  <a:pt x="9" y="156"/>
                  <a:pt x="0" y="129"/>
                  <a:pt x="0" y="114"/>
                </a:cubicBezTo>
                <a:cubicBezTo>
                  <a:pt x="0" y="30"/>
                  <a:pt x="0" y="30"/>
                  <a:pt x="0" y="30"/>
                </a:cubicBezTo>
                <a:cubicBezTo>
                  <a:pt x="0" y="29"/>
                  <a:pt x="0" y="22"/>
                  <a:pt x="4" y="15"/>
                </a:cubicBezTo>
                <a:cubicBezTo>
                  <a:pt x="9" y="5"/>
                  <a:pt x="18" y="0"/>
                  <a:pt x="30" y="0"/>
                </a:cubicBezTo>
                <a:cubicBezTo>
                  <a:pt x="42" y="0"/>
                  <a:pt x="51" y="5"/>
                  <a:pt x="56" y="15"/>
                </a:cubicBezTo>
                <a:cubicBezTo>
                  <a:pt x="60" y="22"/>
                  <a:pt x="60" y="29"/>
                  <a:pt x="60" y="30"/>
                </a:cubicBezTo>
                <a:cubicBezTo>
                  <a:pt x="60" y="108"/>
                  <a:pt x="60" y="108"/>
                  <a:pt x="60" y="108"/>
                </a:cubicBezTo>
                <a:cubicBezTo>
                  <a:pt x="60" y="115"/>
                  <a:pt x="55" y="126"/>
                  <a:pt x="42" y="126"/>
                </a:cubicBezTo>
                <a:cubicBezTo>
                  <a:pt x="29" y="126"/>
                  <a:pt x="24" y="115"/>
                  <a:pt x="24" y="108"/>
                </a:cubicBezTo>
                <a:cubicBezTo>
                  <a:pt x="24" y="54"/>
                  <a:pt x="24" y="54"/>
                  <a:pt x="24" y="54"/>
                </a:cubicBezTo>
                <a:cubicBezTo>
                  <a:pt x="24" y="51"/>
                  <a:pt x="27" y="48"/>
                  <a:pt x="30" y="48"/>
                </a:cubicBezTo>
                <a:cubicBezTo>
                  <a:pt x="33" y="48"/>
                  <a:pt x="36" y="51"/>
                  <a:pt x="36" y="54"/>
                </a:cubicBezTo>
                <a:cubicBezTo>
                  <a:pt x="36" y="108"/>
                  <a:pt x="36" y="108"/>
                  <a:pt x="36" y="108"/>
                </a:cubicBezTo>
                <a:cubicBezTo>
                  <a:pt x="36" y="111"/>
                  <a:pt x="37" y="114"/>
                  <a:pt x="42" y="114"/>
                </a:cubicBezTo>
                <a:cubicBezTo>
                  <a:pt x="47" y="114"/>
                  <a:pt x="48" y="111"/>
                  <a:pt x="48" y="108"/>
                </a:cubicBezTo>
                <a:cubicBezTo>
                  <a:pt x="48" y="30"/>
                  <a:pt x="48" y="30"/>
                  <a:pt x="48" y="30"/>
                </a:cubicBezTo>
                <a:cubicBezTo>
                  <a:pt x="48" y="27"/>
                  <a:pt x="47" y="12"/>
                  <a:pt x="30" y="12"/>
                </a:cubicBezTo>
                <a:cubicBezTo>
                  <a:pt x="22" y="12"/>
                  <a:pt x="17" y="15"/>
                  <a:pt x="14" y="21"/>
                </a:cubicBezTo>
                <a:cubicBezTo>
                  <a:pt x="12" y="25"/>
                  <a:pt x="12" y="30"/>
                  <a:pt x="12" y="30"/>
                </a:cubicBezTo>
                <a:cubicBezTo>
                  <a:pt x="12" y="114"/>
                  <a:pt x="12" y="114"/>
                  <a:pt x="12" y="114"/>
                </a:cubicBezTo>
                <a:cubicBezTo>
                  <a:pt x="12" y="117"/>
                  <a:pt x="13" y="144"/>
                  <a:pt x="42" y="144"/>
                </a:cubicBezTo>
                <a:cubicBezTo>
                  <a:pt x="72" y="144"/>
                  <a:pt x="72" y="115"/>
                  <a:pt x="72" y="114"/>
                </a:cubicBezTo>
                <a:cubicBezTo>
                  <a:pt x="72" y="24"/>
                  <a:pt x="72" y="24"/>
                  <a:pt x="72" y="24"/>
                </a:cubicBezTo>
                <a:cubicBezTo>
                  <a:pt x="72" y="21"/>
                  <a:pt x="75" y="18"/>
                  <a:pt x="78" y="18"/>
                </a:cubicBezTo>
                <a:cubicBezTo>
                  <a:pt x="81" y="18"/>
                  <a:pt x="84" y="21"/>
                  <a:pt x="84" y="24"/>
                </a:cubicBezTo>
              </a:path>
            </a:pathLst>
          </a:custGeom>
          <a:solidFill>
            <a:schemeClr val="bg1">
              <a:alpha val="100000"/>
            </a:schemeClr>
          </a:solidFill>
          <a:ln w="9525">
            <a:noFill/>
          </a:ln>
        </p:spPr>
        <p:txBody>
          <a:bodyPr/>
          <a:lstStyle/>
          <a:p>
            <a:endParaRPr lang="zh-CN" altLang="en-US"/>
          </a:p>
        </p:txBody>
      </p:sp>
      <p:sp>
        <p:nvSpPr>
          <p:cNvPr id="56504" name="Freeform 187"/>
          <p:cNvSpPr/>
          <p:nvPr/>
        </p:nvSpPr>
        <p:spPr>
          <a:xfrm>
            <a:off x="7326313" y="2441575"/>
            <a:ext cx="357187" cy="244475"/>
          </a:xfrm>
          <a:custGeom>
            <a:avLst/>
            <a:gdLst/>
            <a:ahLst/>
            <a:cxnLst>
              <a:cxn ang="0">
                <a:pos x="629145976" y="0"/>
              </a:cxn>
              <a:cxn ang="0">
                <a:pos x="529532017" y="0"/>
              </a:cxn>
              <a:cxn ang="0">
                <a:pos x="408944770" y="92105956"/>
              </a:cxn>
              <a:cxn ang="0">
                <a:pos x="288357523" y="0"/>
              </a:cxn>
              <a:cxn ang="0">
                <a:pos x="188743564" y="0"/>
              </a:cxn>
              <a:cxn ang="0">
                <a:pos x="188743564" y="0"/>
              </a:cxn>
              <a:cxn ang="0">
                <a:pos x="188743564" y="0"/>
              </a:cxn>
              <a:cxn ang="0">
                <a:pos x="188743564" y="0"/>
              </a:cxn>
              <a:cxn ang="0">
                <a:pos x="0" y="92105956"/>
              </a:cxn>
              <a:cxn ang="0">
                <a:pos x="62915285" y="245613620"/>
              </a:cxn>
              <a:cxn ang="0">
                <a:pos x="188743564" y="184209649"/>
              </a:cxn>
              <a:cxn ang="0">
                <a:pos x="188743564" y="552628947"/>
              </a:cxn>
              <a:cxn ang="0">
                <a:pos x="629145976" y="552628947"/>
              </a:cxn>
              <a:cxn ang="0">
                <a:pos x="629145976" y="184209649"/>
              </a:cxn>
              <a:cxn ang="0">
                <a:pos x="754974256" y="245613620"/>
              </a:cxn>
              <a:cxn ang="0">
                <a:pos x="817889540" y="92105956"/>
              </a:cxn>
              <a:cxn ang="0">
                <a:pos x="629145976" y="0"/>
              </a:cxn>
            </a:cxnLst>
            <a:rect l="0" t="0" r="0" b="0"/>
            <a:pathLst>
              <a:path w="156" h="108">
                <a:moveTo>
                  <a:pt x="120" y="0"/>
                </a:moveTo>
                <a:cubicBezTo>
                  <a:pt x="101" y="0"/>
                  <a:pt x="101" y="0"/>
                  <a:pt x="101" y="0"/>
                </a:cubicBezTo>
                <a:cubicBezTo>
                  <a:pt x="98" y="10"/>
                  <a:pt x="89" y="18"/>
                  <a:pt x="78" y="18"/>
                </a:cubicBezTo>
                <a:cubicBezTo>
                  <a:pt x="67" y="18"/>
                  <a:pt x="58" y="10"/>
                  <a:pt x="55" y="0"/>
                </a:cubicBezTo>
                <a:cubicBezTo>
                  <a:pt x="36" y="0"/>
                  <a:pt x="36" y="0"/>
                  <a:pt x="36" y="0"/>
                </a:cubicBezTo>
                <a:cubicBezTo>
                  <a:pt x="36" y="0"/>
                  <a:pt x="36" y="0"/>
                  <a:pt x="36" y="0"/>
                </a:cubicBezTo>
                <a:cubicBezTo>
                  <a:pt x="36" y="0"/>
                  <a:pt x="36" y="0"/>
                  <a:pt x="36" y="0"/>
                </a:cubicBezTo>
                <a:cubicBezTo>
                  <a:pt x="36" y="0"/>
                  <a:pt x="36" y="0"/>
                  <a:pt x="36" y="0"/>
                </a:cubicBezTo>
                <a:cubicBezTo>
                  <a:pt x="0" y="18"/>
                  <a:pt x="0" y="18"/>
                  <a:pt x="0" y="18"/>
                </a:cubicBezTo>
                <a:cubicBezTo>
                  <a:pt x="12" y="48"/>
                  <a:pt x="12" y="48"/>
                  <a:pt x="12" y="48"/>
                </a:cubicBezTo>
                <a:cubicBezTo>
                  <a:pt x="36" y="36"/>
                  <a:pt x="36" y="36"/>
                  <a:pt x="36" y="36"/>
                </a:cubicBezTo>
                <a:cubicBezTo>
                  <a:pt x="36" y="108"/>
                  <a:pt x="36" y="108"/>
                  <a:pt x="36" y="108"/>
                </a:cubicBezTo>
                <a:cubicBezTo>
                  <a:pt x="120" y="108"/>
                  <a:pt x="120" y="108"/>
                  <a:pt x="120" y="108"/>
                </a:cubicBezTo>
                <a:cubicBezTo>
                  <a:pt x="120" y="36"/>
                  <a:pt x="120" y="36"/>
                  <a:pt x="120" y="36"/>
                </a:cubicBezTo>
                <a:cubicBezTo>
                  <a:pt x="144" y="48"/>
                  <a:pt x="144" y="48"/>
                  <a:pt x="144" y="48"/>
                </a:cubicBezTo>
                <a:cubicBezTo>
                  <a:pt x="156" y="18"/>
                  <a:pt x="156" y="18"/>
                  <a:pt x="156" y="18"/>
                </a:cubicBezTo>
                <a:lnTo>
                  <a:pt x="120" y="0"/>
                </a:lnTo>
                <a:close/>
              </a:path>
            </a:pathLst>
          </a:custGeom>
          <a:solidFill>
            <a:schemeClr val="bg1">
              <a:alpha val="100000"/>
            </a:schemeClr>
          </a:solidFill>
          <a:ln w="9525">
            <a:noFill/>
          </a:ln>
        </p:spPr>
        <p:txBody>
          <a:bodyPr/>
          <a:lstStyle/>
          <a:p>
            <a:endParaRPr lang="zh-CN" altLang="en-US"/>
          </a:p>
        </p:txBody>
      </p:sp>
      <p:sp>
        <p:nvSpPr>
          <p:cNvPr id="56505" name="Freeform 284"/>
          <p:cNvSpPr>
            <a:spLocks noEditPoints="1"/>
          </p:cNvSpPr>
          <p:nvPr/>
        </p:nvSpPr>
        <p:spPr>
          <a:xfrm>
            <a:off x="8005763" y="4319588"/>
            <a:ext cx="328612" cy="219075"/>
          </a:xfrm>
          <a:custGeom>
            <a:avLst/>
            <a:gdLst/>
            <a:ahLst/>
            <a:cxnLst>
              <a:cxn ang="0">
                <a:pos x="562992227" y="0"/>
              </a:cxn>
              <a:cxn ang="0">
                <a:pos x="0" y="0"/>
              </a:cxn>
              <a:cxn ang="0">
                <a:pos x="0" y="62308581"/>
              </a:cxn>
              <a:cxn ang="0">
                <a:pos x="0" y="62308581"/>
              </a:cxn>
              <a:cxn ang="0">
                <a:pos x="0" y="373851488"/>
              </a:cxn>
              <a:cxn ang="0">
                <a:pos x="125109891" y="498468650"/>
              </a:cxn>
              <a:cxn ang="0">
                <a:pos x="437882336" y="498468650"/>
              </a:cxn>
              <a:cxn ang="0">
                <a:pos x="562992227" y="373851488"/>
              </a:cxn>
              <a:cxn ang="0">
                <a:pos x="750657063" y="186925744"/>
              </a:cxn>
              <a:cxn ang="0">
                <a:pos x="562992227" y="0"/>
              </a:cxn>
              <a:cxn ang="0">
                <a:pos x="562992227" y="280388616"/>
              </a:cxn>
              <a:cxn ang="0">
                <a:pos x="562992227" y="93462872"/>
              </a:cxn>
              <a:cxn ang="0">
                <a:pos x="656824645" y="186925744"/>
              </a:cxn>
              <a:cxn ang="0">
                <a:pos x="562992227" y="280388616"/>
              </a:cxn>
            </a:cxnLst>
            <a:rect l="0" t="0" r="0" b="0"/>
            <a:pathLst>
              <a:path w="144" h="96">
                <a:moveTo>
                  <a:pt x="108" y="0"/>
                </a:moveTo>
                <a:cubicBezTo>
                  <a:pt x="0" y="0"/>
                  <a:pt x="0" y="0"/>
                  <a:pt x="0" y="0"/>
                </a:cubicBezTo>
                <a:cubicBezTo>
                  <a:pt x="0" y="12"/>
                  <a:pt x="0" y="12"/>
                  <a:pt x="0" y="12"/>
                </a:cubicBezTo>
                <a:cubicBezTo>
                  <a:pt x="0" y="12"/>
                  <a:pt x="0" y="12"/>
                  <a:pt x="0" y="12"/>
                </a:cubicBezTo>
                <a:cubicBezTo>
                  <a:pt x="0" y="72"/>
                  <a:pt x="0" y="72"/>
                  <a:pt x="0" y="72"/>
                </a:cubicBezTo>
                <a:cubicBezTo>
                  <a:pt x="0" y="86"/>
                  <a:pt x="11" y="96"/>
                  <a:pt x="24" y="96"/>
                </a:cubicBezTo>
                <a:cubicBezTo>
                  <a:pt x="84" y="96"/>
                  <a:pt x="84" y="96"/>
                  <a:pt x="84" y="96"/>
                </a:cubicBezTo>
                <a:cubicBezTo>
                  <a:pt x="97" y="96"/>
                  <a:pt x="108" y="86"/>
                  <a:pt x="108" y="72"/>
                </a:cubicBezTo>
                <a:cubicBezTo>
                  <a:pt x="128" y="72"/>
                  <a:pt x="144" y="56"/>
                  <a:pt x="144" y="36"/>
                </a:cubicBezTo>
                <a:cubicBezTo>
                  <a:pt x="144" y="17"/>
                  <a:pt x="128" y="0"/>
                  <a:pt x="108" y="0"/>
                </a:cubicBezTo>
                <a:moveTo>
                  <a:pt x="108" y="54"/>
                </a:moveTo>
                <a:cubicBezTo>
                  <a:pt x="108" y="18"/>
                  <a:pt x="108" y="18"/>
                  <a:pt x="108" y="18"/>
                </a:cubicBezTo>
                <a:cubicBezTo>
                  <a:pt x="118" y="18"/>
                  <a:pt x="126" y="27"/>
                  <a:pt x="126" y="36"/>
                </a:cubicBezTo>
                <a:cubicBezTo>
                  <a:pt x="126" y="46"/>
                  <a:pt x="118" y="54"/>
                  <a:pt x="108" y="54"/>
                </a:cubicBezTo>
              </a:path>
            </a:pathLst>
          </a:custGeom>
          <a:solidFill>
            <a:schemeClr val="bg1">
              <a:alpha val="100000"/>
            </a:schemeClr>
          </a:solidFill>
          <a:ln w="9525">
            <a:noFill/>
          </a:ln>
        </p:spPr>
        <p:txBody>
          <a:bodyPr/>
          <a:lstStyle/>
          <a:p>
            <a:endParaRPr lang="zh-CN" altLang="en-US"/>
          </a:p>
        </p:txBody>
      </p:sp>
      <p:sp>
        <p:nvSpPr>
          <p:cNvPr id="56506" name="Freeform 285"/>
          <p:cNvSpPr/>
          <p:nvPr/>
        </p:nvSpPr>
        <p:spPr>
          <a:xfrm>
            <a:off x="8081963" y="4189413"/>
            <a:ext cx="107950" cy="109537"/>
          </a:xfrm>
          <a:custGeom>
            <a:avLst/>
            <a:gdLst/>
            <a:ahLst/>
            <a:cxnLst>
              <a:cxn ang="0">
                <a:pos x="136541007" y="252165584"/>
              </a:cxn>
              <a:cxn ang="0">
                <a:pos x="60685892" y="204884394"/>
              </a:cxn>
              <a:cxn ang="0">
                <a:pos x="146656822" y="162856417"/>
              </a:cxn>
              <a:cxn ang="0">
                <a:pos x="207340465" y="147096781"/>
              </a:cxn>
              <a:cxn ang="0">
                <a:pos x="121371783" y="126083933"/>
              </a:cxn>
              <a:cxn ang="0">
                <a:pos x="0" y="78802743"/>
              </a:cxn>
              <a:cxn ang="0">
                <a:pos x="227569845" y="0"/>
              </a:cxn>
              <a:cxn ang="0">
                <a:pos x="242741318" y="15759636"/>
              </a:cxn>
              <a:cxn ang="0">
                <a:pos x="227569845" y="31521554"/>
              </a:cxn>
              <a:cxn ang="0">
                <a:pos x="35400853" y="78802743"/>
              </a:cxn>
              <a:cxn ang="0">
                <a:pos x="121371783" y="99815591"/>
              </a:cxn>
              <a:cxn ang="0">
                <a:pos x="242741318" y="141843569"/>
              </a:cxn>
              <a:cxn ang="0">
                <a:pos x="156770388" y="189124759"/>
              </a:cxn>
              <a:cxn ang="0">
                <a:pos x="91028838" y="210137606"/>
              </a:cxn>
              <a:cxn ang="0">
                <a:pos x="136541007" y="220644030"/>
              </a:cxn>
              <a:cxn ang="0">
                <a:pos x="151712480" y="236405948"/>
              </a:cxn>
              <a:cxn ang="0">
                <a:pos x="136541007" y="252165584"/>
              </a:cxn>
            </a:cxnLst>
            <a:rect l="0" t="0" r="0" b="0"/>
            <a:pathLst>
              <a:path w="48" h="48">
                <a:moveTo>
                  <a:pt x="27" y="48"/>
                </a:moveTo>
                <a:cubicBezTo>
                  <a:pt x="20" y="48"/>
                  <a:pt x="12" y="46"/>
                  <a:pt x="12" y="39"/>
                </a:cubicBezTo>
                <a:cubicBezTo>
                  <a:pt x="12" y="34"/>
                  <a:pt x="20" y="33"/>
                  <a:pt x="29" y="31"/>
                </a:cubicBezTo>
                <a:cubicBezTo>
                  <a:pt x="33" y="30"/>
                  <a:pt x="38" y="29"/>
                  <a:pt x="41" y="28"/>
                </a:cubicBezTo>
                <a:cubicBezTo>
                  <a:pt x="37" y="26"/>
                  <a:pt x="29" y="25"/>
                  <a:pt x="24" y="24"/>
                </a:cubicBezTo>
                <a:cubicBezTo>
                  <a:pt x="8" y="22"/>
                  <a:pt x="0" y="21"/>
                  <a:pt x="0" y="15"/>
                </a:cubicBezTo>
                <a:cubicBezTo>
                  <a:pt x="0" y="5"/>
                  <a:pt x="42" y="0"/>
                  <a:pt x="45" y="0"/>
                </a:cubicBezTo>
                <a:cubicBezTo>
                  <a:pt x="47" y="0"/>
                  <a:pt x="48" y="2"/>
                  <a:pt x="48" y="3"/>
                </a:cubicBezTo>
                <a:cubicBezTo>
                  <a:pt x="48" y="5"/>
                  <a:pt x="47" y="6"/>
                  <a:pt x="45" y="6"/>
                </a:cubicBezTo>
                <a:cubicBezTo>
                  <a:pt x="36" y="6"/>
                  <a:pt x="12" y="11"/>
                  <a:pt x="7" y="15"/>
                </a:cubicBezTo>
                <a:cubicBezTo>
                  <a:pt x="10" y="16"/>
                  <a:pt x="19" y="18"/>
                  <a:pt x="24" y="19"/>
                </a:cubicBezTo>
                <a:cubicBezTo>
                  <a:pt x="40" y="21"/>
                  <a:pt x="48" y="22"/>
                  <a:pt x="48" y="27"/>
                </a:cubicBezTo>
                <a:cubicBezTo>
                  <a:pt x="48" y="33"/>
                  <a:pt x="40" y="34"/>
                  <a:pt x="31" y="36"/>
                </a:cubicBezTo>
                <a:cubicBezTo>
                  <a:pt x="27" y="37"/>
                  <a:pt x="20" y="39"/>
                  <a:pt x="18" y="40"/>
                </a:cubicBezTo>
                <a:cubicBezTo>
                  <a:pt x="19" y="41"/>
                  <a:pt x="24" y="42"/>
                  <a:pt x="27" y="42"/>
                </a:cubicBezTo>
                <a:cubicBezTo>
                  <a:pt x="29" y="42"/>
                  <a:pt x="30" y="44"/>
                  <a:pt x="30" y="45"/>
                </a:cubicBezTo>
                <a:cubicBezTo>
                  <a:pt x="30" y="47"/>
                  <a:pt x="29" y="48"/>
                  <a:pt x="27" y="48"/>
                </a:cubicBezTo>
              </a:path>
            </a:pathLst>
          </a:custGeom>
          <a:solidFill>
            <a:schemeClr val="bg1">
              <a:alpha val="100000"/>
            </a:schemeClr>
          </a:solidFill>
          <a:ln w="9525">
            <a:noFill/>
          </a:ln>
        </p:spPr>
        <p:txBody>
          <a:bodyPr/>
          <a:lstStyle/>
          <a:p>
            <a:endParaRPr lang="zh-CN" altLang="en-US"/>
          </a:p>
        </p:txBody>
      </p:sp>
      <p:sp>
        <p:nvSpPr>
          <p:cNvPr id="56507" name="Freeform 300"/>
          <p:cNvSpPr/>
          <p:nvPr/>
        </p:nvSpPr>
        <p:spPr>
          <a:xfrm>
            <a:off x="7339013" y="4495800"/>
            <a:ext cx="401637" cy="41275"/>
          </a:xfrm>
          <a:custGeom>
            <a:avLst/>
            <a:gdLst/>
            <a:ahLst/>
            <a:cxnLst>
              <a:cxn ang="0">
                <a:pos x="914860625" y="94283565"/>
              </a:cxn>
              <a:cxn ang="0">
                <a:pos x="857682121" y="83806594"/>
              </a:cxn>
              <a:cxn ang="0">
                <a:pos x="800503618" y="73331917"/>
              </a:cxn>
              <a:cxn ang="0">
                <a:pos x="743325114" y="83806594"/>
              </a:cxn>
              <a:cxn ang="0">
                <a:pos x="686146610" y="94283565"/>
              </a:cxn>
              <a:cxn ang="0">
                <a:pos x="628965824" y="83806594"/>
              </a:cxn>
              <a:cxn ang="0">
                <a:pos x="571787320" y="73331917"/>
              </a:cxn>
              <a:cxn ang="0">
                <a:pos x="514608816" y="83806594"/>
              </a:cxn>
              <a:cxn ang="0">
                <a:pos x="457430313" y="94283565"/>
              </a:cxn>
              <a:cxn ang="0">
                <a:pos x="400251809" y="83806594"/>
              </a:cxn>
              <a:cxn ang="0">
                <a:pos x="343073305" y="73331917"/>
              </a:cxn>
              <a:cxn ang="0">
                <a:pos x="285894801" y="83806594"/>
              </a:cxn>
              <a:cxn ang="0">
                <a:pos x="228716297" y="94283565"/>
              </a:cxn>
              <a:cxn ang="0">
                <a:pos x="171535511" y="83806594"/>
              </a:cxn>
              <a:cxn ang="0">
                <a:pos x="114357008" y="73331917"/>
              </a:cxn>
              <a:cxn ang="0">
                <a:pos x="57178504" y="83806594"/>
              </a:cxn>
              <a:cxn ang="0">
                <a:pos x="0" y="94283565"/>
              </a:cxn>
              <a:cxn ang="0">
                <a:pos x="0" y="20951649"/>
              </a:cxn>
              <a:cxn ang="0">
                <a:pos x="57178504" y="10476971"/>
              </a:cxn>
              <a:cxn ang="0">
                <a:pos x="114357008" y="0"/>
              </a:cxn>
              <a:cxn ang="0">
                <a:pos x="171535511" y="10476971"/>
              </a:cxn>
              <a:cxn ang="0">
                <a:pos x="228716297" y="20951649"/>
              </a:cxn>
              <a:cxn ang="0">
                <a:pos x="285894801" y="10476971"/>
              </a:cxn>
              <a:cxn ang="0">
                <a:pos x="343073305" y="0"/>
              </a:cxn>
              <a:cxn ang="0">
                <a:pos x="400251809" y="10476971"/>
              </a:cxn>
              <a:cxn ang="0">
                <a:pos x="457430313" y="20951649"/>
              </a:cxn>
              <a:cxn ang="0">
                <a:pos x="514608816" y="10476971"/>
              </a:cxn>
              <a:cxn ang="0">
                <a:pos x="571787320" y="0"/>
              </a:cxn>
              <a:cxn ang="0">
                <a:pos x="628965824" y="10476971"/>
              </a:cxn>
              <a:cxn ang="0">
                <a:pos x="686146610" y="20951649"/>
              </a:cxn>
              <a:cxn ang="0">
                <a:pos x="743325114" y="10476971"/>
              </a:cxn>
              <a:cxn ang="0">
                <a:pos x="800503618" y="0"/>
              </a:cxn>
              <a:cxn ang="0">
                <a:pos x="857682121" y="10476971"/>
              </a:cxn>
              <a:cxn ang="0">
                <a:pos x="914860625" y="20951649"/>
              </a:cxn>
              <a:cxn ang="0">
                <a:pos x="914860625" y="94283565"/>
              </a:cxn>
            </a:cxnLst>
            <a:rect l="0" t="0" r="0" b="0"/>
            <a:pathLst>
              <a:path w="176" h="18">
                <a:moveTo>
                  <a:pt x="176" y="18"/>
                </a:moveTo>
                <a:cubicBezTo>
                  <a:pt x="172" y="18"/>
                  <a:pt x="168" y="17"/>
                  <a:pt x="165" y="16"/>
                </a:cubicBezTo>
                <a:cubicBezTo>
                  <a:pt x="162" y="15"/>
                  <a:pt x="158" y="14"/>
                  <a:pt x="154" y="14"/>
                </a:cubicBezTo>
                <a:cubicBezTo>
                  <a:pt x="150" y="14"/>
                  <a:pt x="146" y="15"/>
                  <a:pt x="143" y="16"/>
                </a:cubicBezTo>
                <a:cubicBezTo>
                  <a:pt x="139" y="17"/>
                  <a:pt x="136" y="18"/>
                  <a:pt x="132" y="18"/>
                </a:cubicBezTo>
                <a:cubicBezTo>
                  <a:pt x="128" y="18"/>
                  <a:pt x="124" y="17"/>
                  <a:pt x="121" y="16"/>
                </a:cubicBezTo>
                <a:cubicBezTo>
                  <a:pt x="118" y="15"/>
                  <a:pt x="114" y="14"/>
                  <a:pt x="110" y="14"/>
                </a:cubicBezTo>
                <a:cubicBezTo>
                  <a:pt x="106" y="14"/>
                  <a:pt x="102" y="15"/>
                  <a:pt x="99" y="16"/>
                </a:cubicBezTo>
                <a:cubicBezTo>
                  <a:pt x="96" y="17"/>
                  <a:pt x="92" y="18"/>
                  <a:pt x="88" y="18"/>
                </a:cubicBezTo>
                <a:cubicBezTo>
                  <a:pt x="84" y="18"/>
                  <a:pt x="81" y="17"/>
                  <a:pt x="77" y="16"/>
                </a:cubicBezTo>
                <a:cubicBezTo>
                  <a:pt x="74" y="15"/>
                  <a:pt x="70" y="14"/>
                  <a:pt x="66" y="14"/>
                </a:cubicBezTo>
                <a:cubicBezTo>
                  <a:pt x="62" y="14"/>
                  <a:pt x="58" y="15"/>
                  <a:pt x="55" y="16"/>
                </a:cubicBezTo>
                <a:cubicBezTo>
                  <a:pt x="52" y="17"/>
                  <a:pt x="48" y="18"/>
                  <a:pt x="44" y="18"/>
                </a:cubicBezTo>
                <a:cubicBezTo>
                  <a:pt x="40" y="18"/>
                  <a:pt x="37" y="17"/>
                  <a:pt x="33" y="16"/>
                </a:cubicBezTo>
                <a:cubicBezTo>
                  <a:pt x="30" y="15"/>
                  <a:pt x="26" y="14"/>
                  <a:pt x="22" y="14"/>
                </a:cubicBezTo>
                <a:cubicBezTo>
                  <a:pt x="18" y="14"/>
                  <a:pt x="14" y="15"/>
                  <a:pt x="11" y="16"/>
                </a:cubicBezTo>
                <a:cubicBezTo>
                  <a:pt x="8" y="17"/>
                  <a:pt x="4" y="18"/>
                  <a:pt x="0" y="18"/>
                </a:cubicBezTo>
                <a:cubicBezTo>
                  <a:pt x="0" y="4"/>
                  <a:pt x="0" y="4"/>
                  <a:pt x="0" y="4"/>
                </a:cubicBezTo>
                <a:cubicBezTo>
                  <a:pt x="4" y="4"/>
                  <a:pt x="8" y="4"/>
                  <a:pt x="11" y="2"/>
                </a:cubicBezTo>
                <a:cubicBezTo>
                  <a:pt x="14" y="1"/>
                  <a:pt x="18" y="0"/>
                  <a:pt x="22" y="0"/>
                </a:cubicBezTo>
                <a:cubicBezTo>
                  <a:pt x="26" y="0"/>
                  <a:pt x="30" y="1"/>
                  <a:pt x="33" y="2"/>
                </a:cubicBezTo>
                <a:cubicBezTo>
                  <a:pt x="37" y="4"/>
                  <a:pt x="40" y="4"/>
                  <a:pt x="44" y="4"/>
                </a:cubicBezTo>
                <a:cubicBezTo>
                  <a:pt x="48" y="4"/>
                  <a:pt x="52" y="4"/>
                  <a:pt x="55" y="2"/>
                </a:cubicBezTo>
                <a:cubicBezTo>
                  <a:pt x="58" y="1"/>
                  <a:pt x="62" y="0"/>
                  <a:pt x="66" y="0"/>
                </a:cubicBezTo>
                <a:cubicBezTo>
                  <a:pt x="70" y="0"/>
                  <a:pt x="74" y="1"/>
                  <a:pt x="77" y="2"/>
                </a:cubicBezTo>
                <a:cubicBezTo>
                  <a:pt x="81" y="4"/>
                  <a:pt x="84" y="4"/>
                  <a:pt x="88" y="4"/>
                </a:cubicBezTo>
                <a:cubicBezTo>
                  <a:pt x="92" y="4"/>
                  <a:pt x="96" y="4"/>
                  <a:pt x="99" y="2"/>
                </a:cubicBezTo>
                <a:cubicBezTo>
                  <a:pt x="102" y="1"/>
                  <a:pt x="106" y="0"/>
                  <a:pt x="110" y="0"/>
                </a:cubicBezTo>
                <a:cubicBezTo>
                  <a:pt x="114" y="0"/>
                  <a:pt x="118" y="1"/>
                  <a:pt x="121" y="2"/>
                </a:cubicBezTo>
                <a:cubicBezTo>
                  <a:pt x="124" y="4"/>
                  <a:pt x="128" y="4"/>
                  <a:pt x="132" y="4"/>
                </a:cubicBezTo>
                <a:cubicBezTo>
                  <a:pt x="136" y="4"/>
                  <a:pt x="139" y="4"/>
                  <a:pt x="143" y="2"/>
                </a:cubicBezTo>
                <a:cubicBezTo>
                  <a:pt x="146" y="1"/>
                  <a:pt x="150" y="0"/>
                  <a:pt x="154" y="0"/>
                </a:cubicBezTo>
                <a:cubicBezTo>
                  <a:pt x="158" y="0"/>
                  <a:pt x="162" y="1"/>
                  <a:pt x="165" y="2"/>
                </a:cubicBezTo>
                <a:cubicBezTo>
                  <a:pt x="168" y="4"/>
                  <a:pt x="172" y="4"/>
                  <a:pt x="176" y="4"/>
                </a:cubicBezTo>
                <a:lnTo>
                  <a:pt x="176" y="18"/>
                </a:lnTo>
                <a:close/>
              </a:path>
            </a:pathLst>
          </a:custGeom>
          <a:solidFill>
            <a:schemeClr val="bg1">
              <a:alpha val="100000"/>
            </a:schemeClr>
          </a:solidFill>
          <a:ln w="9525">
            <a:noFill/>
          </a:ln>
        </p:spPr>
        <p:txBody>
          <a:bodyPr/>
          <a:lstStyle/>
          <a:p>
            <a:endParaRPr lang="zh-CN" altLang="en-US"/>
          </a:p>
        </p:txBody>
      </p:sp>
      <p:sp>
        <p:nvSpPr>
          <p:cNvPr id="56508" name="Freeform 301"/>
          <p:cNvSpPr/>
          <p:nvPr/>
        </p:nvSpPr>
        <p:spPr>
          <a:xfrm>
            <a:off x="7632700" y="4344988"/>
            <a:ext cx="95250" cy="95250"/>
          </a:xfrm>
          <a:custGeom>
            <a:avLst/>
            <a:gdLst/>
            <a:ahLst/>
            <a:cxnLst>
              <a:cxn ang="0">
                <a:pos x="107820732" y="215636929"/>
              </a:cxn>
              <a:cxn ang="0">
                <a:pos x="215639196" y="107818464"/>
              </a:cxn>
              <a:cxn ang="0">
                <a:pos x="107820732" y="0"/>
              </a:cxn>
              <a:cxn ang="0">
                <a:pos x="0" y="107818464"/>
              </a:cxn>
              <a:cxn ang="0">
                <a:pos x="107820732" y="215636929"/>
              </a:cxn>
            </a:cxnLst>
            <a:rect l="0" t="0" r="0" b="0"/>
            <a:pathLst>
              <a:path w="42" h="42">
                <a:moveTo>
                  <a:pt x="21" y="42"/>
                </a:moveTo>
                <a:cubicBezTo>
                  <a:pt x="33" y="42"/>
                  <a:pt x="42" y="33"/>
                  <a:pt x="42" y="21"/>
                </a:cubicBezTo>
                <a:cubicBezTo>
                  <a:pt x="42" y="10"/>
                  <a:pt x="33" y="0"/>
                  <a:pt x="21" y="0"/>
                </a:cubicBezTo>
                <a:cubicBezTo>
                  <a:pt x="10" y="0"/>
                  <a:pt x="0" y="10"/>
                  <a:pt x="0" y="21"/>
                </a:cubicBezTo>
                <a:cubicBezTo>
                  <a:pt x="0" y="33"/>
                  <a:pt x="9" y="42"/>
                  <a:pt x="21" y="42"/>
                </a:cubicBezTo>
              </a:path>
            </a:pathLst>
          </a:custGeom>
          <a:solidFill>
            <a:schemeClr val="bg1">
              <a:alpha val="100000"/>
            </a:schemeClr>
          </a:solidFill>
          <a:ln w="9525">
            <a:noFill/>
          </a:ln>
        </p:spPr>
        <p:txBody>
          <a:bodyPr/>
          <a:lstStyle/>
          <a:p>
            <a:endParaRPr lang="zh-CN" altLang="en-US"/>
          </a:p>
        </p:txBody>
      </p:sp>
      <p:sp>
        <p:nvSpPr>
          <p:cNvPr id="56509" name="Freeform 302"/>
          <p:cNvSpPr/>
          <p:nvPr/>
        </p:nvSpPr>
        <p:spPr>
          <a:xfrm>
            <a:off x="7399338" y="4259263"/>
            <a:ext cx="295275" cy="223837"/>
          </a:xfrm>
          <a:custGeom>
            <a:avLst/>
            <a:gdLst/>
            <a:ahLst/>
            <a:cxnLst>
              <a:cxn ang="0">
                <a:pos x="0" y="510652139"/>
              </a:cxn>
              <a:cxn ang="0">
                <a:pos x="604134921" y="510652139"/>
              </a:cxn>
              <a:cxn ang="0">
                <a:pos x="407920141" y="161532656"/>
              </a:cxn>
              <a:cxn ang="0">
                <a:pos x="619625502" y="119846441"/>
              </a:cxn>
              <a:cxn ang="0">
                <a:pos x="671260014" y="62528181"/>
              </a:cxn>
              <a:cxn ang="0">
                <a:pos x="609297691" y="0"/>
              </a:cxn>
              <a:cxn ang="0">
                <a:pos x="604134921" y="0"/>
              </a:cxn>
              <a:cxn ang="0">
                <a:pos x="278830454" y="57318260"/>
              </a:cxn>
              <a:cxn ang="0">
                <a:pos x="242686523" y="140690691"/>
              </a:cxn>
              <a:cxn ang="0">
                <a:pos x="247849292" y="145900611"/>
              </a:cxn>
              <a:cxn ang="0">
                <a:pos x="330467237" y="297011143"/>
              </a:cxn>
              <a:cxn ang="0">
                <a:pos x="0" y="510652139"/>
              </a:cxn>
            </a:cxnLst>
            <a:rect l="0" t="0" r="0" b="0"/>
            <a:pathLst>
              <a:path w="130" h="98">
                <a:moveTo>
                  <a:pt x="0" y="98"/>
                </a:moveTo>
                <a:cubicBezTo>
                  <a:pt x="117" y="98"/>
                  <a:pt x="117" y="98"/>
                  <a:pt x="117" y="98"/>
                </a:cubicBezTo>
                <a:cubicBezTo>
                  <a:pt x="79" y="31"/>
                  <a:pt x="79" y="31"/>
                  <a:pt x="79" y="31"/>
                </a:cubicBezTo>
                <a:cubicBezTo>
                  <a:pt x="120" y="23"/>
                  <a:pt x="120" y="23"/>
                  <a:pt x="120" y="23"/>
                </a:cubicBezTo>
                <a:cubicBezTo>
                  <a:pt x="126" y="22"/>
                  <a:pt x="130" y="18"/>
                  <a:pt x="130" y="12"/>
                </a:cubicBezTo>
                <a:cubicBezTo>
                  <a:pt x="130" y="5"/>
                  <a:pt x="125" y="0"/>
                  <a:pt x="118" y="0"/>
                </a:cubicBezTo>
                <a:cubicBezTo>
                  <a:pt x="117" y="0"/>
                  <a:pt x="117" y="0"/>
                  <a:pt x="117" y="0"/>
                </a:cubicBezTo>
                <a:cubicBezTo>
                  <a:pt x="54" y="11"/>
                  <a:pt x="54" y="11"/>
                  <a:pt x="54" y="11"/>
                </a:cubicBezTo>
                <a:cubicBezTo>
                  <a:pt x="50" y="12"/>
                  <a:pt x="44" y="19"/>
                  <a:pt x="47" y="27"/>
                </a:cubicBezTo>
                <a:cubicBezTo>
                  <a:pt x="47" y="27"/>
                  <a:pt x="47" y="27"/>
                  <a:pt x="48" y="28"/>
                </a:cubicBezTo>
                <a:cubicBezTo>
                  <a:pt x="64" y="57"/>
                  <a:pt x="64" y="57"/>
                  <a:pt x="64" y="57"/>
                </a:cubicBezTo>
                <a:lnTo>
                  <a:pt x="0" y="98"/>
                </a:lnTo>
                <a:close/>
              </a:path>
            </a:pathLst>
          </a:custGeom>
          <a:solidFill>
            <a:schemeClr val="bg1">
              <a:alpha val="100000"/>
            </a:schemeClr>
          </a:solidFill>
          <a:ln w="9525">
            <a:noFill/>
          </a:ln>
        </p:spPr>
        <p:txBody>
          <a:bodyPr/>
          <a:lstStyle/>
          <a:p>
            <a:endParaRPr lang="zh-CN" altLang="en-US"/>
          </a:p>
        </p:txBody>
      </p:sp>
      <p:sp>
        <p:nvSpPr>
          <p:cNvPr id="56510" name="Freeform 383"/>
          <p:cNvSpPr/>
          <p:nvPr/>
        </p:nvSpPr>
        <p:spPr>
          <a:xfrm>
            <a:off x="4110038" y="4203700"/>
            <a:ext cx="374650" cy="354013"/>
          </a:xfrm>
          <a:custGeom>
            <a:avLst/>
            <a:gdLst/>
            <a:ahLst/>
            <a:cxnLst>
              <a:cxn ang="0">
                <a:pos x="846768036" y="675804009"/>
              </a:cxn>
              <a:cxn ang="0">
                <a:pos x="748666501" y="613897120"/>
              </a:cxn>
              <a:cxn ang="0">
                <a:pos x="614423729" y="557150652"/>
              </a:cxn>
              <a:cxn ang="0">
                <a:pos x="578280222" y="546834350"/>
              </a:cxn>
              <a:cxn ang="0">
                <a:pos x="542138985" y="484927461"/>
              </a:cxn>
              <a:cxn ang="0">
                <a:pos x="521485553" y="484927461"/>
              </a:cxn>
              <a:cxn ang="0">
                <a:pos x="542138985" y="438499564"/>
              </a:cxn>
              <a:cxn ang="0">
                <a:pos x="552465702" y="381750826"/>
              </a:cxn>
              <a:cxn ang="0">
                <a:pos x="578280222" y="361115953"/>
              </a:cxn>
              <a:cxn ang="0">
                <a:pos x="588606938" y="325004358"/>
              </a:cxn>
              <a:cxn ang="0">
                <a:pos x="588606938" y="263099738"/>
              </a:cxn>
              <a:cxn ang="0">
                <a:pos x="578280222" y="237304445"/>
              </a:cxn>
              <a:cxn ang="0">
                <a:pos x="583443580" y="154764952"/>
              </a:cxn>
              <a:cxn ang="0">
                <a:pos x="573116864" y="98016215"/>
              </a:cxn>
              <a:cxn ang="0">
                <a:pos x="552465702" y="61904619"/>
              </a:cxn>
              <a:cxn ang="0">
                <a:pos x="526648911" y="56746468"/>
              </a:cxn>
              <a:cxn ang="0">
                <a:pos x="511158836" y="41269746"/>
              </a:cxn>
              <a:cxn ang="0">
                <a:pos x="330445841" y="46430167"/>
              </a:cxn>
              <a:cxn ang="0">
                <a:pos x="263324455" y="237304445"/>
              </a:cxn>
              <a:cxn ang="0">
                <a:pos x="252997739" y="273416040"/>
              </a:cxn>
              <a:cxn ang="0">
                <a:pos x="278814530" y="371434524"/>
              </a:cxn>
              <a:cxn ang="0">
                <a:pos x="299465692" y="376592675"/>
              </a:cxn>
              <a:cxn ang="0">
                <a:pos x="304629050" y="443657715"/>
              </a:cxn>
              <a:cxn ang="0">
                <a:pos x="325282483" y="484927461"/>
              </a:cxn>
              <a:cxn ang="0">
                <a:pos x="309792408" y="484927461"/>
              </a:cxn>
              <a:cxn ang="0">
                <a:pos x="273651172" y="546834350"/>
              </a:cxn>
              <a:cxn ang="0">
                <a:pos x="237507665" y="557150652"/>
              </a:cxn>
              <a:cxn ang="0">
                <a:pos x="103264893" y="613897120"/>
              </a:cxn>
              <a:cxn ang="0">
                <a:pos x="5163358" y="675804009"/>
              </a:cxn>
              <a:cxn ang="0">
                <a:pos x="0" y="804773668"/>
              </a:cxn>
              <a:cxn ang="0">
                <a:pos x="371752707" y="804773668"/>
              </a:cxn>
              <a:cxn ang="0">
                <a:pos x="402730585" y="619057541"/>
              </a:cxn>
              <a:cxn ang="0">
                <a:pos x="376916065" y="572627374"/>
              </a:cxn>
              <a:cxn ang="0">
                <a:pos x="428547376" y="546834350"/>
              </a:cxn>
              <a:cxn ang="0">
                <a:pos x="475015329" y="572627374"/>
              </a:cxn>
              <a:cxn ang="0">
                <a:pos x="449200809" y="619057541"/>
              </a:cxn>
              <a:cxn ang="0">
                <a:pos x="495668762" y="804773668"/>
              </a:cxn>
              <a:cxn ang="0">
                <a:pos x="846768036" y="804773668"/>
              </a:cxn>
              <a:cxn ang="0">
                <a:pos x="846768036" y="675804009"/>
              </a:cxn>
            </a:cxnLst>
            <a:rect l="0" t="0" r="0" b="0"/>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alpha val="100000"/>
            </a:schemeClr>
          </a:solidFill>
          <a:ln w="9525">
            <a:noFill/>
          </a:ln>
        </p:spPr>
        <p:txBody>
          <a:bodyPr/>
          <a:lstStyle/>
          <a:p>
            <a:endParaRPr lang="zh-CN" altLang="en-US"/>
          </a:p>
        </p:txBody>
      </p:sp>
      <p:sp>
        <p:nvSpPr>
          <p:cNvPr id="56511" name="Freeform 384"/>
          <p:cNvSpPr>
            <a:spLocks noEditPoints="1"/>
          </p:cNvSpPr>
          <p:nvPr/>
        </p:nvSpPr>
        <p:spPr>
          <a:xfrm>
            <a:off x="3505200" y="4154488"/>
            <a:ext cx="368300" cy="431800"/>
          </a:xfrm>
          <a:custGeom>
            <a:avLst/>
            <a:gdLst/>
            <a:ahLst/>
            <a:cxnLst>
              <a:cxn ang="0">
                <a:pos x="154717828" y="118772272"/>
              </a:cxn>
              <a:cxn ang="0">
                <a:pos x="154717828" y="242707962"/>
              </a:cxn>
              <a:cxn ang="0">
                <a:pos x="0" y="242707962"/>
              </a:cxn>
              <a:cxn ang="0">
                <a:pos x="0" y="697136555"/>
              </a:cxn>
              <a:cxn ang="0">
                <a:pos x="154717828" y="697136555"/>
              </a:cxn>
              <a:cxn ang="0">
                <a:pos x="428048718" y="981156414"/>
              </a:cxn>
              <a:cxn ang="0">
                <a:pos x="696225681" y="697136555"/>
              </a:cxn>
              <a:cxn ang="0">
                <a:pos x="835470362" y="697136555"/>
              </a:cxn>
              <a:cxn ang="0">
                <a:pos x="835470362" y="242707962"/>
              </a:cxn>
              <a:cxn ang="0">
                <a:pos x="593081220" y="242707962"/>
              </a:cxn>
              <a:cxn ang="0">
                <a:pos x="593081220" y="82623794"/>
              </a:cxn>
              <a:cxn ang="0">
                <a:pos x="505407632" y="82623794"/>
              </a:cxn>
              <a:cxn ang="0">
                <a:pos x="505407632" y="242707962"/>
              </a:cxn>
              <a:cxn ang="0">
                <a:pos x="474463612" y="242707962"/>
              </a:cxn>
              <a:cxn ang="0">
                <a:pos x="474463612" y="46475316"/>
              </a:cxn>
              <a:cxn ang="0">
                <a:pos x="386792298" y="46475316"/>
              </a:cxn>
              <a:cxn ang="0">
                <a:pos x="386792298" y="242707962"/>
              </a:cxn>
              <a:cxn ang="0">
                <a:pos x="355848277" y="242707962"/>
              </a:cxn>
              <a:cxn ang="0">
                <a:pos x="355848277" y="82623794"/>
              </a:cxn>
              <a:cxn ang="0">
                <a:pos x="268174690" y="82623794"/>
              </a:cxn>
              <a:cxn ang="0">
                <a:pos x="268174690" y="242707962"/>
              </a:cxn>
              <a:cxn ang="0">
                <a:pos x="237232943" y="242707962"/>
              </a:cxn>
              <a:cxn ang="0">
                <a:pos x="237232943" y="118772272"/>
              </a:cxn>
              <a:cxn ang="0">
                <a:pos x="154717828" y="118772272"/>
              </a:cxn>
              <a:cxn ang="0">
                <a:pos x="608552093" y="464757703"/>
              </a:cxn>
              <a:cxn ang="0">
                <a:pos x="696225681" y="464757703"/>
              </a:cxn>
              <a:cxn ang="0">
                <a:pos x="696225681" y="671317187"/>
              </a:cxn>
              <a:cxn ang="0">
                <a:pos x="809684815" y="671317187"/>
              </a:cxn>
              <a:cxn ang="0">
                <a:pos x="809684815" y="268527329"/>
              </a:cxn>
              <a:cxn ang="0">
                <a:pos x="25785547" y="268527329"/>
              </a:cxn>
              <a:cxn ang="0">
                <a:pos x="25785547" y="671317187"/>
              </a:cxn>
              <a:cxn ang="0">
                <a:pos x="608552093" y="671317187"/>
              </a:cxn>
              <a:cxn ang="0">
                <a:pos x="608552093" y="464757703"/>
              </a:cxn>
            </a:cxnLst>
            <a:rect l="0" t="0" r="0" b="0"/>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close/>
              </a:path>
            </a:pathLst>
          </a:custGeom>
          <a:solidFill>
            <a:schemeClr val="bg1">
              <a:alpha val="100000"/>
            </a:schemeClr>
          </a:solidFill>
          <a:ln w="9525">
            <a:noFill/>
          </a:ln>
        </p:spPr>
        <p:txBody>
          <a:bodyPr/>
          <a:lstStyle/>
          <a:p>
            <a:endParaRPr lang="zh-CN" altLang="en-US"/>
          </a:p>
        </p:txBody>
      </p:sp>
      <p:sp>
        <p:nvSpPr>
          <p:cNvPr id="56512" name="Freeform 385"/>
          <p:cNvSpPr>
            <a:spLocks noEditPoints="1"/>
          </p:cNvSpPr>
          <p:nvPr/>
        </p:nvSpPr>
        <p:spPr>
          <a:xfrm>
            <a:off x="3597275" y="4283075"/>
            <a:ext cx="157163" cy="157163"/>
          </a:xfrm>
          <a:custGeom>
            <a:avLst/>
            <a:gdLst/>
            <a:ahLst/>
            <a:cxnLst>
              <a:cxn ang="0">
                <a:pos x="0" y="150063332"/>
              </a:cxn>
              <a:cxn ang="0">
                <a:pos x="0" y="212158661"/>
              </a:cxn>
              <a:cxn ang="0">
                <a:pos x="82795291" y="212158661"/>
              </a:cxn>
              <a:cxn ang="0">
                <a:pos x="62097607" y="227683633"/>
              </a:cxn>
              <a:cxn ang="0">
                <a:pos x="62097607" y="274256268"/>
              </a:cxn>
              <a:cxn ang="0">
                <a:pos x="243213159" y="274256268"/>
              </a:cxn>
              <a:cxn ang="0">
                <a:pos x="108670242" y="300128942"/>
              </a:cxn>
              <a:cxn ang="0">
                <a:pos x="129367926" y="351874291"/>
              </a:cxn>
              <a:cxn ang="0">
                <a:pos x="294960785" y="331176607"/>
              </a:cxn>
              <a:cxn ang="0">
                <a:pos x="320835737" y="222508642"/>
              </a:cxn>
              <a:cxn ang="0">
                <a:pos x="160417869" y="222508642"/>
              </a:cxn>
              <a:cxn ang="0">
                <a:pos x="170767849" y="212158661"/>
              </a:cxn>
              <a:cxn ang="0">
                <a:pos x="357058392" y="212158661"/>
              </a:cxn>
              <a:cxn ang="0">
                <a:pos x="357058392" y="150063332"/>
              </a:cxn>
              <a:cxn ang="0">
                <a:pos x="0" y="150063332"/>
              </a:cxn>
              <a:cxn ang="0">
                <a:pos x="31047665" y="0"/>
              </a:cxn>
              <a:cxn ang="0">
                <a:pos x="31047665" y="139715629"/>
              </a:cxn>
              <a:cxn ang="0">
                <a:pos x="320835737" y="139715629"/>
              </a:cxn>
              <a:cxn ang="0">
                <a:pos x="320835737" y="0"/>
              </a:cxn>
              <a:cxn ang="0">
                <a:pos x="31047665" y="0"/>
              </a:cxn>
              <a:cxn ang="0">
                <a:pos x="248388149" y="82793013"/>
              </a:cxn>
              <a:cxn ang="0">
                <a:pos x="103495252" y="82793013"/>
              </a:cxn>
              <a:cxn ang="0">
                <a:pos x="103495252" y="62095329"/>
              </a:cxn>
              <a:cxn ang="0">
                <a:pos x="248388149" y="62095329"/>
              </a:cxn>
              <a:cxn ang="0">
                <a:pos x="248388149" y="82793013"/>
              </a:cxn>
            </a:cxnLst>
            <a:rect l="0" t="0" r="0" b="0"/>
            <a:pathLst>
              <a:path w="69" h="69">
                <a:moveTo>
                  <a:pt x="0" y="29"/>
                </a:moveTo>
                <a:cubicBezTo>
                  <a:pt x="0" y="41"/>
                  <a:pt x="0" y="41"/>
                  <a:pt x="0" y="41"/>
                </a:cubicBezTo>
                <a:cubicBezTo>
                  <a:pt x="16" y="41"/>
                  <a:pt x="16" y="41"/>
                  <a:pt x="16" y="41"/>
                </a:cubicBezTo>
                <a:cubicBezTo>
                  <a:pt x="15" y="42"/>
                  <a:pt x="14" y="43"/>
                  <a:pt x="12" y="44"/>
                </a:cubicBezTo>
                <a:cubicBezTo>
                  <a:pt x="12" y="53"/>
                  <a:pt x="12" y="53"/>
                  <a:pt x="12" y="53"/>
                </a:cubicBezTo>
                <a:cubicBezTo>
                  <a:pt x="47" y="53"/>
                  <a:pt x="47" y="53"/>
                  <a:pt x="47" y="53"/>
                </a:cubicBezTo>
                <a:cubicBezTo>
                  <a:pt x="49" y="57"/>
                  <a:pt x="40" y="58"/>
                  <a:pt x="21" y="58"/>
                </a:cubicBezTo>
                <a:cubicBezTo>
                  <a:pt x="25" y="68"/>
                  <a:pt x="25" y="68"/>
                  <a:pt x="25" y="68"/>
                </a:cubicBezTo>
                <a:cubicBezTo>
                  <a:pt x="43" y="69"/>
                  <a:pt x="53" y="67"/>
                  <a:pt x="57" y="64"/>
                </a:cubicBezTo>
                <a:cubicBezTo>
                  <a:pt x="61" y="62"/>
                  <a:pt x="63" y="55"/>
                  <a:pt x="62"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2" y="27"/>
                  <a:pt x="62" y="27"/>
                  <a:pt x="62" y="27"/>
                </a:cubicBezTo>
                <a:cubicBezTo>
                  <a:pt x="62" y="0"/>
                  <a:pt x="62" y="0"/>
                  <a:pt x="62" y="0"/>
                </a:cubicBezTo>
                <a:lnTo>
                  <a:pt x="6" y="0"/>
                </a:lnTo>
                <a:close/>
                <a:moveTo>
                  <a:pt x="48" y="16"/>
                </a:moveTo>
                <a:cubicBezTo>
                  <a:pt x="20" y="16"/>
                  <a:pt x="20" y="16"/>
                  <a:pt x="20" y="16"/>
                </a:cubicBezTo>
                <a:cubicBezTo>
                  <a:pt x="20" y="12"/>
                  <a:pt x="20" y="12"/>
                  <a:pt x="20" y="12"/>
                </a:cubicBezTo>
                <a:cubicBezTo>
                  <a:pt x="48" y="12"/>
                  <a:pt x="48" y="12"/>
                  <a:pt x="48" y="12"/>
                </a:cubicBezTo>
                <a:lnTo>
                  <a:pt x="48" y="16"/>
                </a:lnTo>
                <a:close/>
              </a:path>
            </a:pathLst>
          </a:custGeom>
          <a:solidFill>
            <a:schemeClr val="bg1">
              <a:alpha val="100000"/>
            </a:schemeClr>
          </a:solidFill>
          <a:ln w="9525">
            <a:noFill/>
          </a:ln>
        </p:spPr>
        <p:txBody>
          <a:bodyPr/>
          <a:lstStyle/>
          <a:p>
            <a:endParaRPr lang="zh-CN" altLang="en-US"/>
          </a:p>
        </p:txBody>
      </p:sp>
      <p:sp>
        <p:nvSpPr>
          <p:cNvPr id="56513" name="Freeform 386"/>
          <p:cNvSpPr>
            <a:spLocks noEditPoints="1"/>
          </p:cNvSpPr>
          <p:nvPr/>
        </p:nvSpPr>
        <p:spPr>
          <a:xfrm>
            <a:off x="2824163" y="4178300"/>
            <a:ext cx="439737" cy="390525"/>
          </a:xfrm>
          <a:custGeom>
            <a:avLst/>
            <a:gdLst/>
            <a:ahLst/>
            <a:cxnLst>
              <a:cxn ang="0">
                <a:pos x="861178207" y="505312104"/>
              </a:cxn>
              <a:cxn ang="0">
                <a:pos x="954559662" y="505312104"/>
              </a:cxn>
              <a:cxn ang="0">
                <a:pos x="1001249251" y="531093566"/>
              </a:cxn>
              <a:cxn ang="0">
                <a:pos x="990873281" y="572343904"/>
              </a:cxn>
              <a:cxn ang="0">
                <a:pos x="928619736" y="562031319"/>
              </a:cxn>
              <a:cxn ang="0">
                <a:pos x="861178207" y="546562442"/>
              </a:cxn>
              <a:cxn ang="0">
                <a:pos x="861178207" y="783749618"/>
              </a:cxn>
              <a:cxn ang="0">
                <a:pos x="757420781" y="886875464"/>
              </a:cxn>
              <a:cxn ang="0">
                <a:pos x="243828470" y="886875464"/>
              </a:cxn>
              <a:cxn ang="0">
                <a:pos x="140071044" y="783749618"/>
              </a:cxn>
              <a:cxn ang="0">
                <a:pos x="140071044" y="546562442"/>
              </a:cxn>
              <a:cxn ang="0">
                <a:pos x="77817500" y="562031319"/>
              </a:cxn>
              <a:cxn ang="0">
                <a:pos x="10375970" y="572343904"/>
              </a:cxn>
              <a:cxn ang="0">
                <a:pos x="5187985" y="531093566"/>
              </a:cxn>
              <a:cxn ang="0">
                <a:pos x="46689589" y="505312104"/>
              </a:cxn>
              <a:cxn ang="0">
                <a:pos x="140071044" y="505312104"/>
              </a:cxn>
              <a:cxn ang="0">
                <a:pos x="160822985" y="505312104"/>
              </a:cxn>
              <a:cxn ang="0">
                <a:pos x="840426266" y="505312104"/>
              </a:cxn>
              <a:cxn ang="0">
                <a:pos x="861178207" y="505312104"/>
              </a:cxn>
              <a:cxn ang="0">
                <a:pos x="617349736" y="185624252"/>
              </a:cxn>
              <a:cxn ang="0">
                <a:pos x="632913692" y="123751015"/>
              </a:cxn>
              <a:cxn ang="0">
                <a:pos x="632913692" y="0"/>
              </a:cxn>
              <a:cxn ang="0">
                <a:pos x="684791266" y="36094046"/>
              </a:cxn>
              <a:cxn ang="0">
                <a:pos x="689979251" y="92813261"/>
              </a:cxn>
              <a:cxn ang="0">
                <a:pos x="653665633" y="237187175"/>
              </a:cxn>
              <a:cxn ang="0">
                <a:pos x="617349736" y="185624252"/>
              </a:cxn>
              <a:cxn ang="0">
                <a:pos x="446153059" y="185624252"/>
              </a:cxn>
              <a:cxn ang="0">
                <a:pos x="461717015" y="123751015"/>
              </a:cxn>
              <a:cxn ang="0">
                <a:pos x="456529029" y="0"/>
              </a:cxn>
              <a:cxn ang="0">
                <a:pos x="513594589" y="36094046"/>
              </a:cxn>
              <a:cxn ang="0">
                <a:pos x="518782574" y="92813261"/>
              </a:cxn>
              <a:cxn ang="0">
                <a:pos x="482466677" y="237187175"/>
              </a:cxn>
              <a:cxn ang="0">
                <a:pos x="446153059" y="185624252"/>
              </a:cxn>
              <a:cxn ang="0">
                <a:pos x="264578133" y="185624252"/>
              </a:cxn>
              <a:cxn ang="0">
                <a:pos x="274954103" y="123751015"/>
              </a:cxn>
              <a:cxn ang="0">
                <a:pos x="274954103" y="0"/>
              </a:cxn>
              <a:cxn ang="0">
                <a:pos x="332019662" y="36094046"/>
              </a:cxn>
              <a:cxn ang="0">
                <a:pos x="337207648" y="92813261"/>
              </a:cxn>
              <a:cxn ang="0">
                <a:pos x="300894030" y="237187175"/>
              </a:cxn>
              <a:cxn ang="0">
                <a:pos x="264578133" y="185624252"/>
              </a:cxn>
              <a:cxn ang="0">
                <a:pos x="191948618" y="572343904"/>
              </a:cxn>
              <a:cxn ang="0">
                <a:pos x="191948618" y="742499279"/>
              </a:cxn>
              <a:cxn ang="0">
                <a:pos x="212700559" y="768280741"/>
              </a:cxn>
              <a:cxn ang="0">
                <a:pos x="238640485" y="742499279"/>
              </a:cxn>
              <a:cxn ang="0">
                <a:pos x="238640485" y="572343904"/>
              </a:cxn>
              <a:cxn ang="0">
                <a:pos x="212700559" y="551718735"/>
              </a:cxn>
              <a:cxn ang="0">
                <a:pos x="191948618" y="572343904"/>
              </a:cxn>
              <a:cxn ang="0">
                <a:pos x="243828470" y="366094483"/>
              </a:cxn>
              <a:cxn ang="0">
                <a:pos x="461717015" y="366094483"/>
              </a:cxn>
              <a:cxn ang="0">
                <a:pos x="446153059" y="309375267"/>
              </a:cxn>
              <a:cxn ang="0">
                <a:pos x="477278692" y="283593806"/>
              </a:cxn>
              <a:cxn ang="0">
                <a:pos x="518782574" y="283593806"/>
              </a:cxn>
              <a:cxn ang="0">
                <a:pos x="544720221" y="309375267"/>
              </a:cxn>
              <a:cxn ang="0">
                <a:pos x="534346529" y="366094483"/>
              </a:cxn>
              <a:cxn ang="0">
                <a:pos x="757420781" y="366094483"/>
              </a:cxn>
              <a:cxn ang="0">
                <a:pos x="861178207" y="458905473"/>
              </a:cxn>
              <a:cxn ang="0">
                <a:pos x="140071044" y="458905473"/>
              </a:cxn>
              <a:cxn ang="0">
                <a:pos x="243828470" y="366094483"/>
              </a:cxn>
            </a:cxnLst>
            <a:rect l="0" t="0" r="0" b="0"/>
            <a:pathLst>
              <a:path w="193" h="172">
                <a:moveTo>
                  <a:pt x="166" y="98"/>
                </a:moveTo>
                <a:cubicBezTo>
                  <a:pt x="184" y="98"/>
                  <a:pt x="184" y="98"/>
                  <a:pt x="184" y="98"/>
                </a:cubicBezTo>
                <a:cubicBezTo>
                  <a:pt x="191" y="98"/>
                  <a:pt x="192" y="99"/>
                  <a:pt x="193" y="103"/>
                </a:cubicBezTo>
                <a:cubicBezTo>
                  <a:pt x="193" y="106"/>
                  <a:pt x="193" y="110"/>
                  <a:pt x="191" y="111"/>
                </a:cubicBezTo>
                <a:cubicBezTo>
                  <a:pt x="189" y="114"/>
                  <a:pt x="183" y="113"/>
                  <a:pt x="179" y="109"/>
                </a:cubicBezTo>
                <a:cubicBezTo>
                  <a:pt x="176" y="106"/>
                  <a:pt x="170" y="106"/>
                  <a:pt x="166" y="106"/>
                </a:cubicBezTo>
                <a:cubicBezTo>
                  <a:pt x="166" y="152"/>
                  <a:pt x="166" y="152"/>
                  <a:pt x="166" y="152"/>
                </a:cubicBezTo>
                <a:cubicBezTo>
                  <a:pt x="166" y="163"/>
                  <a:pt x="157" y="172"/>
                  <a:pt x="146" y="172"/>
                </a:cubicBezTo>
                <a:cubicBezTo>
                  <a:pt x="47" y="172"/>
                  <a:pt x="47" y="172"/>
                  <a:pt x="47" y="172"/>
                </a:cubicBezTo>
                <a:cubicBezTo>
                  <a:pt x="36" y="172"/>
                  <a:pt x="27" y="163"/>
                  <a:pt x="27" y="152"/>
                </a:cubicBezTo>
                <a:cubicBezTo>
                  <a:pt x="27" y="106"/>
                  <a:pt x="27" y="106"/>
                  <a:pt x="27" y="106"/>
                </a:cubicBezTo>
                <a:cubicBezTo>
                  <a:pt x="23" y="106"/>
                  <a:pt x="18" y="106"/>
                  <a:pt x="15" y="109"/>
                </a:cubicBezTo>
                <a:cubicBezTo>
                  <a:pt x="10" y="113"/>
                  <a:pt x="4" y="114"/>
                  <a:pt x="2" y="111"/>
                </a:cubicBezTo>
                <a:cubicBezTo>
                  <a:pt x="0" y="110"/>
                  <a:pt x="0" y="106"/>
                  <a:pt x="1" y="103"/>
                </a:cubicBezTo>
                <a:cubicBezTo>
                  <a:pt x="1" y="99"/>
                  <a:pt x="2" y="98"/>
                  <a:pt x="9" y="98"/>
                </a:cubicBezTo>
                <a:cubicBezTo>
                  <a:pt x="27" y="98"/>
                  <a:pt x="27" y="98"/>
                  <a:pt x="27" y="98"/>
                </a:cubicBezTo>
                <a:cubicBezTo>
                  <a:pt x="31" y="98"/>
                  <a:pt x="31" y="98"/>
                  <a:pt x="31" y="98"/>
                </a:cubicBezTo>
                <a:cubicBezTo>
                  <a:pt x="162" y="98"/>
                  <a:pt x="162" y="98"/>
                  <a:pt x="162" y="98"/>
                </a:cubicBezTo>
                <a:cubicBezTo>
                  <a:pt x="166" y="98"/>
                  <a:pt x="166" y="98"/>
                  <a:pt x="166" y="98"/>
                </a:cubicBezTo>
                <a:close/>
                <a:moveTo>
                  <a:pt x="119" y="36"/>
                </a:moveTo>
                <a:cubicBezTo>
                  <a:pt x="125" y="32"/>
                  <a:pt x="124" y="28"/>
                  <a:pt x="122" y="24"/>
                </a:cubicBezTo>
                <a:cubicBezTo>
                  <a:pt x="118" y="16"/>
                  <a:pt x="115" y="9"/>
                  <a:pt x="122" y="0"/>
                </a:cubicBezTo>
                <a:cubicBezTo>
                  <a:pt x="132" y="7"/>
                  <a:pt x="132" y="7"/>
                  <a:pt x="132" y="7"/>
                </a:cubicBezTo>
                <a:cubicBezTo>
                  <a:pt x="130" y="11"/>
                  <a:pt x="131" y="14"/>
                  <a:pt x="133" y="18"/>
                </a:cubicBezTo>
                <a:cubicBezTo>
                  <a:pt x="137" y="28"/>
                  <a:pt x="142" y="37"/>
                  <a:pt x="126" y="46"/>
                </a:cubicBezTo>
                <a:cubicBezTo>
                  <a:pt x="119" y="36"/>
                  <a:pt x="119" y="36"/>
                  <a:pt x="119" y="36"/>
                </a:cubicBezTo>
                <a:close/>
                <a:moveTo>
                  <a:pt x="86" y="36"/>
                </a:moveTo>
                <a:cubicBezTo>
                  <a:pt x="92" y="32"/>
                  <a:pt x="91" y="28"/>
                  <a:pt x="89" y="24"/>
                </a:cubicBezTo>
                <a:cubicBezTo>
                  <a:pt x="85" y="16"/>
                  <a:pt x="82" y="9"/>
                  <a:pt x="88" y="0"/>
                </a:cubicBezTo>
                <a:cubicBezTo>
                  <a:pt x="99" y="7"/>
                  <a:pt x="99" y="7"/>
                  <a:pt x="99" y="7"/>
                </a:cubicBezTo>
                <a:cubicBezTo>
                  <a:pt x="97" y="11"/>
                  <a:pt x="98" y="14"/>
                  <a:pt x="100" y="18"/>
                </a:cubicBezTo>
                <a:cubicBezTo>
                  <a:pt x="104" y="28"/>
                  <a:pt x="109" y="37"/>
                  <a:pt x="93" y="46"/>
                </a:cubicBezTo>
                <a:cubicBezTo>
                  <a:pt x="86" y="36"/>
                  <a:pt x="86" y="36"/>
                  <a:pt x="86" y="36"/>
                </a:cubicBezTo>
                <a:close/>
                <a:moveTo>
                  <a:pt x="51" y="36"/>
                </a:moveTo>
                <a:cubicBezTo>
                  <a:pt x="57" y="32"/>
                  <a:pt x="55" y="28"/>
                  <a:pt x="53" y="24"/>
                </a:cubicBezTo>
                <a:cubicBezTo>
                  <a:pt x="50" y="16"/>
                  <a:pt x="47" y="9"/>
                  <a:pt x="53" y="0"/>
                </a:cubicBezTo>
                <a:cubicBezTo>
                  <a:pt x="64" y="7"/>
                  <a:pt x="64" y="7"/>
                  <a:pt x="64" y="7"/>
                </a:cubicBezTo>
                <a:cubicBezTo>
                  <a:pt x="61" y="11"/>
                  <a:pt x="63" y="14"/>
                  <a:pt x="65" y="18"/>
                </a:cubicBezTo>
                <a:cubicBezTo>
                  <a:pt x="69" y="28"/>
                  <a:pt x="73" y="37"/>
                  <a:pt x="58" y="46"/>
                </a:cubicBezTo>
                <a:cubicBezTo>
                  <a:pt x="51" y="36"/>
                  <a:pt x="51" y="36"/>
                  <a:pt x="51" y="36"/>
                </a:cubicBezTo>
                <a:close/>
                <a:moveTo>
                  <a:pt x="37" y="111"/>
                </a:moveTo>
                <a:cubicBezTo>
                  <a:pt x="37" y="144"/>
                  <a:pt x="37" y="144"/>
                  <a:pt x="37" y="144"/>
                </a:cubicBezTo>
                <a:cubicBezTo>
                  <a:pt x="37" y="147"/>
                  <a:pt x="39" y="149"/>
                  <a:pt x="41" y="149"/>
                </a:cubicBezTo>
                <a:cubicBezTo>
                  <a:pt x="44" y="149"/>
                  <a:pt x="46" y="147"/>
                  <a:pt x="46" y="144"/>
                </a:cubicBezTo>
                <a:cubicBezTo>
                  <a:pt x="46" y="111"/>
                  <a:pt x="46" y="111"/>
                  <a:pt x="46" y="111"/>
                </a:cubicBezTo>
                <a:cubicBezTo>
                  <a:pt x="46" y="109"/>
                  <a:pt x="44" y="107"/>
                  <a:pt x="41" y="107"/>
                </a:cubicBezTo>
                <a:cubicBezTo>
                  <a:pt x="39" y="107"/>
                  <a:pt x="37" y="109"/>
                  <a:pt x="37" y="111"/>
                </a:cubicBezTo>
                <a:close/>
                <a:moveTo>
                  <a:pt x="47" y="71"/>
                </a:moveTo>
                <a:cubicBezTo>
                  <a:pt x="89" y="71"/>
                  <a:pt x="89" y="71"/>
                  <a:pt x="89" y="71"/>
                </a:cubicBezTo>
                <a:cubicBezTo>
                  <a:pt x="86" y="60"/>
                  <a:pt x="86" y="60"/>
                  <a:pt x="86" y="60"/>
                </a:cubicBezTo>
                <a:cubicBezTo>
                  <a:pt x="86" y="57"/>
                  <a:pt x="89" y="55"/>
                  <a:pt x="92" y="55"/>
                </a:cubicBezTo>
                <a:cubicBezTo>
                  <a:pt x="100" y="55"/>
                  <a:pt x="100" y="55"/>
                  <a:pt x="100" y="55"/>
                </a:cubicBezTo>
                <a:cubicBezTo>
                  <a:pt x="103" y="55"/>
                  <a:pt x="106" y="57"/>
                  <a:pt x="105" y="60"/>
                </a:cubicBezTo>
                <a:cubicBezTo>
                  <a:pt x="103" y="71"/>
                  <a:pt x="103" y="71"/>
                  <a:pt x="103" y="71"/>
                </a:cubicBezTo>
                <a:cubicBezTo>
                  <a:pt x="146" y="71"/>
                  <a:pt x="146" y="71"/>
                  <a:pt x="146" y="71"/>
                </a:cubicBezTo>
                <a:cubicBezTo>
                  <a:pt x="157" y="71"/>
                  <a:pt x="165" y="79"/>
                  <a:pt x="166" y="89"/>
                </a:cubicBezTo>
                <a:cubicBezTo>
                  <a:pt x="27" y="89"/>
                  <a:pt x="27" y="89"/>
                  <a:pt x="27" y="89"/>
                </a:cubicBezTo>
                <a:cubicBezTo>
                  <a:pt x="28" y="79"/>
                  <a:pt x="37" y="71"/>
                  <a:pt x="47" y="71"/>
                </a:cubicBezTo>
                <a:close/>
              </a:path>
            </a:pathLst>
          </a:custGeom>
          <a:solidFill>
            <a:schemeClr val="bg1">
              <a:alpha val="100000"/>
            </a:schemeClr>
          </a:solidFill>
          <a:ln w="9525">
            <a:noFill/>
          </a:ln>
        </p:spPr>
        <p:txBody>
          <a:bodyPr/>
          <a:lstStyle/>
          <a:p>
            <a:endParaRPr lang="zh-CN" altLang="en-US"/>
          </a:p>
        </p:txBody>
      </p:sp>
      <p:sp>
        <p:nvSpPr>
          <p:cNvPr id="56514" name="Freeform 387"/>
          <p:cNvSpPr/>
          <p:nvPr/>
        </p:nvSpPr>
        <p:spPr>
          <a:xfrm>
            <a:off x="2197100" y="4186238"/>
            <a:ext cx="382588" cy="187325"/>
          </a:xfrm>
          <a:custGeom>
            <a:avLst/>
            <a:gdLst/>
            <a:ahLst/>
            <a:cxnLst>
              <a:cxn ang="0">
                <a:pos x="72666670" y="141110552"/>
              </a:cxn>
              <a:cxn ang="0">
                <a:pos x="140143351" y="73168688"/>
              </a:cxn>
              <a:cxn ang="0">
                <a:pos x="731858962" y="73168688"/>
              </a:cxn>
              <a:cxn ang="0">
                <a:pos x="804525631" y="141110552"/>
              </a:cxn>
              <a:cxn ang="0">
                <a:pos x="804525631" y="428556195"/>
              </a:cxn>
              <a:cxn ang="0">
                <a:pos x="872002312" y="428556195"/>
              </a:cxn>
              <a:cxn ang="0">
                <a:pos x="872002312" y="141110552"/>
              </a:cxn>
              <a:cxn ang="0">
                <a:pos x="731858962" y="0"/>
              </a:cxn>
              <a:cxn ang="0">
                <a:pos x="140143351" y="0"/>
              </a:cxn>
              <a:cxn ang="0">
                <a:pos x="0" y="141110552"/>
              </a:cxn>
              <a:cxn ang="0">
                <a:pos x="0" y="428556195"/>
              </a:cxn>
              <a:cxn ang="0">
                <a:pos x="72666670" y="428556195"/>
              </a:cxn>
              <a:cxn ang="0">
                <a:pos x="72666670" y="141110552"/>
              </a:cxn>
            </a:cxnLst>
            <a:rect l="0" t="0" r="0" b="0"/>
            <a:pathLst>
              <a:path w="168" h="82">
                <a:moveTo>
                  <a:pt x="14" y="27"/>
                </a:moveTo>
                <a:cubicBezTo>
                  <a:pt x="14" y="20"/>
                  <a:pt x="20" y="14"/>
                  <a:pt x="27" y="14"/>
                </a:cubicBezTo>
                <a:cubicBezTo>
                  <a:pt x="141" y="14"/>
                  <a:pt x="141" y="14"/>
                  <a:pt x="141" y="14"/>
                </a:cubicBezTo>
                <a:cubicBezTo>
                  <a:pt x="149" y="14"/>
                  <a:pt x="155" y="20"/>
                  <a:pt x="155" y="27"/>
                </a:cubicBezTo>
                <a:cubicBezTo>
                  <a:pt x="155" y="82"/>
                  <a:pt x="155" y="82"/>
                  <a:pt x="155" y="82"/>
                </a:cubicBezTo>
                <a:cubicBezTo>
                  <a:pt x="168" y="82"/>
                  <a:pt x="168" y="82"/>
                  <a:pt x="168" y="82"/>
                </a:cubicBezTo>
                <a:cubicBezTo>
                  <a:pt x="168" y="27"/>
                  <a:pt x="168" y="27"/>
                  <a:pt x="168" y="27"/>
                </a:cubicBezTo>
                <a:cubicBezTo>
                  <a:pt x="168" y="12"/>
                  <a:pt x="156" y="0"/>
                  <a:pt x="141" y="0"/>
                </a:cubicBezTo>
                <a:cubicBezTo>
                  <a:pt x="27" y="0"/>
                  <a:pt x="27" y="0"/>
                  <a:pt x="27" y="0"/>
                </a:cubicBezTo>
                <a:cubicBezTo>
                  <a:pt x="13" y="0"/>
                  <a:pt x="0" y="12"/>
                  <a:pt x="0" y="27"/>
                </a:cubicBezTo>
                <a:cubicBezTo>
                  <a:pt x="0" y="82"/>
                  <a:pt x="0" y="82"/>
                  <a:pt x="0" y="82"/>
                </a:cubicBezTo>
                <a:cubicBezTo>
                  <a:pt x="14" y="82"/>
                  <a:pt x="14" y="82"/>
                  <a:pt x="14" y="82"/>
                </a:cubicBezTo>
                <a:lnTo>
                  <a:pt x="14" y="27"/>
                </a:lnTo>
                <a:close/>
              </a:path>
            </a:pathLst>
          </a:custGeom>
          <a:solidFill>
            <a:schemeClr val="bg1">
              <a:alpha val="100000"/>
            </a:schemeClr>
          </a:solidFill>
          <a:ln w="9525">
            <a:noFill/>
          </a:ln>
        </p:spPr>
        <p:txBody>
          <a:bodyPr/>
          <a:lstStyle/>
          <a:p>
            <a:endParaRPr lang="zh-CN" altLang="en-US"/>
          </a:p>
        </p:txBody>
      </p:sp>
      <p:sp>
        <p:nvSpPr>
          <p:cNvPr id="56515" name="Freeform 388"/>
          <p:cNvSpPr/>
          <p:nvPr/>
        </p:nvSpPr>
        <p:spPr>
          <a:xfrm>
            <a:off x="2197100" y="4381500"/>
            <a:ext cx="382588" cy="187325"/>
          </a:xfrm>
          <a:custGeom>
            <a:avLst/>
            <a:gdLst/>
            <a:ahLst/>
            <a:cxnLst>
              <a:cxn ang="0">
                <a:pos x="804525631" y="287445644"/>
              </a:cxn>
              <a:cxn ang="0">
                <a:pos x="731858962" y="355387507"/>
              </a:cxn>
              <a:cxn ang="0">
                <a:pos x="140143351" y="355387507"/>
              </a:cxn>
              <a:cxn ang="0">
                <a:pos x="72666670" y="287445644"/>
              </a:cxn>
              <a:cxn ang="0">
                <a:pos x="72666670" y="0"/>
              </a:cxn>
              <a:cxn ang="0">
                <a:pos x="0" y="0"/>
              </a:cxn>
              <a:cxn ang="0">
                <a:pos x="0" y="287445644"/>
              </a:cxn>
              <a:cxn ang="0">
                <a:pos x="140143351" y="428556195"/>
              </a:cxn>
              <a:cxn ang="0">
                <a:pos x="731858962" y="428556195"/>
              </a:cxn>
              <a:cxn ang="0">
                <a:pos x="872002312" y="287445644"/>
              </a:cxn>
              <a:cxn ang="0">
                <a:pos x="872002312" y="0"/>
              </a:cxn>
              <a:cxn ang="0">
                <a:pos x="804525631" y="0"/>
              </a:cxn>
              <a:cxn ang="0">
                <a:pos x="804525631" y="287445644"/>
              </a:cxn>
            </a:cxnLst>
            <a:rect l="0" t="0" r="0" b="0"/>
            <a:pathLst>
              <a:path w="168" h="82">
                <a:moveTo>
                  <a:pt x="155" y="55"/>
                </a:moveTo>
                <a:cubicBezTo>
                  <a:pt x="155" y="62"/>
                  <a:pt x="149" y="68"/>
                  <a:pt x="141" y="68"/>
                </a:cubicBezTo>
                <a:cubicBezTo>
                  <a:pt x="27" y="68"/>
                  <a:pt x="27" y="68"/>
                  <a:pt x="27" y="68"/>
                </a:cubicBezTo>
                <a:cubicBezTo>
                  <a:pt x="20" y="68"/>
                  <a:pt x="14" y="62"/>
                  <a:pt x="14" y="55"/>
                </a:cubicBezTo>
                <a:cubicBezTo>
                  <a:pt x="14" y="0"/>
                  <a:pt x="14" y="0"/>
                  <a:pt x="14" y="0"/>
                </a:cubicBezTo>
                <a:cubicBezTo>
                  <a:pt x="0" y="0"/>
                  <a:pt x="0" y="0"/>
                  <a:pt x="0" y="0"/>
                </a:cubicBezTo>
                <a:cubicBezTo>
                  <a:pt x="0" y="55"/>
                  <a:pt x="0" y="55"/>
                  <a:pt x="0" y="55"/>
                </a:cubicBezTo>
                <a:cubicBezTo>
                  <a:pt x="0" y="70"/>
                  <a:pt x="13" y="82"/>
                  <a:pt x="27" y="82"/>
                </a:cubicBezTo>
                <a:cubicBezTo>
                  <a:pt x="141" y="82"/>
                  <a:pt x="141" y="82"/>
                  <a:pt x="141" y="82"/>
                </a:cubicBezTo>
                <a:cubicBezTo>
                  <a:pt x="156" y="82"/>
                  <a:pt x="168" y="70"/>
                  <a:pt x="168" y="55"/>
                </a:cubicBezTo>
                <a:cubicBezTo>
                  <a:pt x="168" y="0"/>
                  <a:pt x="168" y="0"/>
                  <a:pt x="168" y="0"/>
                </a:cubicBezTo>
                <a:cubicBezTo>
                  <a:pt x="155" y="0"/>
                  <a:pt x="155" y="0"/>
                  <a:pt x="155" y="0"/>
                </a:cubicBezTo>
                <a:lnTo>
                  <a:pt x="155" y="55"/>
                </a:lnTo>
                <a:close/>
              </a:path>
            </a:pathLst>
          </a:custGeom>
          <a:solidFill>
            <a:schemeClr val="bg1">
              <a:alpha val="100000"/>
            </a:schemeClr>
          </a:solidFill>
          <a:ln w="9525">
            <a:noFill/>
          </a:ln>
        </p:spPr>
        <p:txBody>
          <a:bodyPr/>
          <a:lstStyle/>
          <a:p>
            <a:endParaRPr lang="zh-CN" altLang="en-US"/>
          </a:p>
        </p:txBody>
      </p:sp>
      <p:sp>
        <p:nvSpPr>
          <p:cNvPr id="56516" name="Freeform 389"/>
          <p:cNvSpPr/>
          <p:nvPr/>
        </p:nvSpPr>
        <p:spPr>
          <a:xfrm>
            <a:off x="2303463" y="4233863"/>
            <a:ext cx="168275" cy="77787"/>
          </a:xfrm>
          <a:custGeom>
            <a:avLst/>
            <a:gdLst/>
            <a:ahLst/>
            <a:cxnLst>
              <a:cxn ang="0">
                <a:pos x="171997516" y="41501652"/>
              </a:cxn>
              <a:cxn ang="0">
                <a:pos x="93817860" y="0"/>
              </a:cxn>
              <a:cxn ang="0">
                <a:pos x="0" y="77814454"/>
              </a:cxn>
              <a:cxn ang="0">
                <a:pos x="26059885" y="77814454"/>
              </a:cxn>
              <a:cxn ang="0">
                <a:pos x="52119770" y="62250191"/>
              </a:cxn>
              <a:cxn ang="0">
                <a:pos x="78181929" y="88189867"/>
              </a:cxn>
              <a:cxn ang="0">
                <a:pos x="52119770" y="114127256"/>
              </a:cxn>
              <a:cxn ang="0">
                <a:pos x="26059885" y="93376430"/>
              </a:cxn>
              <a:cxn ang="0">
                <a:pos x="0" y="93376430"/>
              </a:cxn>
              <a:cxn ang="0">
                <a:pos x="93817860" y="176377447"/>
              </a:cxn>
              <a:cxn ang="0">
                <a:pos x="171997516" y="129689232"/>
              </a:cxn>
              <a:cxn ang="0">
                <a:pos x="208483629" y="129689232"/>
              </a:cxn>
              <a:cxn ang="0">
                <a:pos x="234543514" y="103751843"/>
              </a:cxn>
              <a:cxn ang="0">
                <a:pos x="255391422" y="124502669"/>
              </a:cxn>
              <a:cxn ang="0">
                <a:pos x="281451307" y="103751843"/>
              </a:cxn>
              <a:cxn ang="0">
                <a:pos x="302299216" y="124502669"/>
              </a:cxn>
              <a:cxn ang="0">
                <a:pos x="323149398" y="103751843"/>
              </a:cxn>
              <a:cxn ang="0">
                <a:pos x="343997306" y="124502669"/>
              </a:cxn>
              <a:cxn ang="0">
                <a:pos x="385693122" y="83001017"/>
              </a:cxn>
              <a:cxn ang="0">
                <a:pos x="343997306" y="41501652"/>
              </a:cxn>
              <a:cxn ang="0">
                <a:pos x="171997516" y="41501652"/>
              </a:cxn>
            </a:cxnLst>
            <a:rect l="0" t="0" r="0" b="0"/>
            <a:pathLst>
              <a:path w="74" h="34">
                <a:moveTo>
                  <a:pt x="33" y="8"/>
                </a:moveTo>
                <a:cubicBezTo>
                  <a:pt x="30" y="3"/>
                  <a:pt x="24" y="0"/>
                  <a:pt x="18" y="0"/>
                </a:cubicBezTo>
                <a:cubicBezTo>
                  <a:pt x="9" y="0"/>
                  <a:pt x="1" y="7"/>
                  <a:pt x="0" y="15"/>
                </a:cubicBezTo>
                <a:cubicBezTo>
                  <a:pt x="5" y="15"/>
                  <a:pt x="5" y="15"/>
                  <a:pt x="5" y="15"/>
                </a:cubicBezTo>
                <a:cubicBezTo>
                  <a:pt x="6" y="13"/>
                  <a:pt x="8" y="12"/>
                  <a:pt x="10" y="12"/>
                </a:cubicBezTo>
                <a:cubicBezTo>
                  <a:pt x="13" y="12"/>
                  <a:pt x="15" y="14"/>
                  <a:pt x="15" y="17"/>
                </a:cubicBezTo>
                <a:cubicBezTo>
                  <a:pt x="15" y="19"/>
                  <a:pt x="13" y="22"/>
                  <a:pt x="10" y="22"/>
                </a:cubicBezTo>
                <a:cubicBezTo>
                  <a:pt x="8" y="22"/>
                  <a:pt x="6" y="20"/>
                  <a:pt x="5" y="18"/>
                </a:cubicBezTo>
                <a:cubicBezTo>
                  <a:pt x="0" y="18"/>
                  <a:pt x="0" y="18"/>
                  <a:pt x="0" y="18"/>
                </a:cubicBezTo>
                <a:cubicBezTo>
                  <a:pt x="1" y="27"/>
                  <a:pt x="9" y="34"/>
                  <a:pt x="18" y="34"/>
                </a:cubicBezTo>
                <a:cubicBezTo>
                  <a:pt x="24" y="34"/>
                  <a:pt x="30" y="30"/>
                  <a:pt x="33" y="25"/>
                </a:cubicBezTo>
                <a:cubicBezTo>
                  <a:pt x="40" y="25"/>
                  <a:pt x="40" y="25"/>
                  <a:pt x="40" y="25"/>
                </a:cubicBezTo>
                <a:cubicBezTo>
                  <a:pt x="45" y="20"/>
                  <a:pt x="45" y="20"/>
                  <a:pt x="45" y="20"/>
                </a:cubicBezTo>
                <a:cubicBezTo>
                  <a:pt x="49" y="24"/>
                  <a:pt x="49" y="24"/>
                  <a:pt x="49" y="24"/>
                </a:cubicBezTo>
                <a:cubicBezTo>
                  <a:pt x="54" y="20"/>
                  <a:pt x="54" y="20"/>
                  <a:pt x="54" y="20"/>
                </a:cubicBezTo>
                <a:cubicBezTo>
                  <a:pt x="58" y="24"/>
                  <a:pt x="58" y="24"/>
                  <a:pt x="58" y="24"/>
                </a:cubicBezTo>
                <a:cubicBezTo>
                  <a:pt x="62" y="20"/>
                  <a:pt x="62" y="20"/>
                  <a:pt x="62" y="20"/>
                </a:cubicBezTo>
                <a:cubicBezTo>
                  <a:pt x="66" y="24"/>
                  <a:pt x="66" y="24"/>
                  <a:pt x="66" y="24"/>
                </a:cubicBezTo>
                <a:cubicBezTo>
                  <a:pt x="74" y="16"/>
                  <a:pt x="74" y="16"/>
                  <a:pt x="74" y="16"/>
                </a:cubicBezTo>
                <a:cubicBezTo>
                  <a:pt x="66" y="8"/>
                  <a:pt x="66" y="8"/>
                  <a:pt x="66" y="8"/>
                </a:cubicBezTo>
                <a:lnTo>
                  <a:pt x="33" y="8"/>
                </a:lnTo>
                <a:close/>
              </a:path>
            </a:pathLst>
          </a:custGeom>
          <a:solidFill>
            <a:schemeClr val="bg1">
              <a:alpha val="100000"/>
            </a:schemeClr>
          </a:solidFill>
          <a:ln w="9525">
            <a:noFill/>
          </a:ln>
        </p:spPr>
        <p:txBody>
          <a:bodyPr/>
          <a:lstStyle/>
          <a:p>
            <a:endParaRPr lang="zh-CN" altLang="en-US"/>
          </a:p>
        </p:txBody>
      </p:sp>
      <p:sp>
        <p:nvSpPr>
          <p:cNvPr id="56517" name="Freeform 390"/>
          <p:cNvSpPr/>
          <p:nvPr/>
        </p:nvSpPr>
        <p:spPr>
          <a:xfrm>
            <a:off x="2263775" y="4383088"/>
            <a:ext cx="39688" cy="139700"/>
          </a:xfrm>
          <a:custGeom>
            <a:avLst/>
            <a:gdLst/>
            <a:ahLst/>
            <a:cxnLst>
              <a:cxn ang="0">
                <a:pos x="47219900" y="317808339"/>
              </a:cxn>
              <a:cxn ang="0">
                <a:pos x="84996262" y="317808339"/>
              </a:cxn>
              <a:cxn ang="0">
                <a:pos x="84996262" y="0"/>
              </a:cxn>
              <a:cxn ang="0">
                <a:pos x="47219900" y="0"/>
              </a:cxn>
              <a:cxn ang="0">
                <a:pos x="0" y="41678693"/>
              </a:cxn>
              <a:cxn ang="0">
                <a:pos x="0" y="270919523"/>
              </a:cxn>
              <a:cxn ang="0">
                <a:pos x="47219900" y="317808339"/>
              </a:cxn>
            </a:cxnLst>
            <a:rect l="0" t="0" r="0" b="0"/>
            <a:pathLst>
              <a:path w="18" h="61">
                <a:moveTo>
                  <a:pt x="10" y="61"/>
                </a:moveTo>
                <a:cubicBezTo>
                  <a:pt x="18" y="61"/>
                  <a:pt x="18" y="61"/>
                  <a:pt x="18" y="61"/>
                </a:cubicBezTo>
                <a:cubicBezTo>
                  <a:pt x="18" y="0"/>
                  <a:pt x="18" y="0"/>
                  <a:pt x="18" y="0"/>
                </a:cubicBezTo>
                <a:cubicBezTo>
                  <a:pt x="10" y="0"/>
                  <a:pt x="10" y="0"/>
                  <a:pt x="10" y="0"/>
                </a:cubicBezTo>
                <a:cubicBezTo>
                  <a:pt x="4" y="0"/>
                  <a:pt x="0" y="3"/>
                  <a:pt x="0" y="8"/>
                </a:cubicBezTo>
                <a:cubicBezTo>
                  <a:pt x="0" y="52"/>
                  <a:pt x="0" y="52"/>
                  <a:pt x="0" y="52"/>
                </a:cubicBezTo>
                <a:cubicBezTo>
                  <a:pt x="0" y="57"/>
                  <a:pt x="4" y="61"/>
                  <a:pt x="10" y="61"/>
                </a:cubicBezTo>
                <a:close/>
              </a:path>
            </a:pathLst>
          </a:custGeom>
          <a:solidFill>
            <a:schemeClr val="bg1">
              <a:alpha val="100000"/>
            </a:schemeClr>
          </a:solidFill>
          <a:ln w="9525">
            <a:noFill/>
          </a:ln>
        </p:spPr>
        <p:txBody>
          <a:bodyPr/>
          <a:lstStyle/>
          <a:p>
            <a:endParaRPr lang="zh-CN" altLang="en-US"/>
          </a:p>
        </p:txBody>
      </p:sp>
      <p:sp>
        <p:nvSpPr>
          <p:cNvPr id="56518" name="Freeform 391"/>
          <p:cNvSpPr/>
          <p:nvPr/>
        </p:nvSpPr>
        <p:spPr>
          <a:xfrm>
            <a:off x="2465388" y="4383088"/>
            <a:ext cx="39687" cy="139700"/>
          </a:xfrm>
          <a:custGeom>
            <a:avLst/>
            <a:gdLst/>
            <a:ahLst/>
            <a:cxnLst>
              <a:cxn ang="0">
                <a:pos x="90656132" y="270919523"/>
              </a:cxn>
              <a:cxn ang="0">
                <a:pos x="90656132" y="41678693"/>
              </a:cxn>
              <a:cxn ang="0">
                <a:pos x="40291124" y="0"/>
              </a:cxn>
              <a:cxn ang="0">
                <a:pos x="0" y="0"/>
              </a:cxn>
              <a:cxn ang="0">
                <a:pos x="0" y="317808339"/>
              </a:cxn>
              <a:cxn ang="0">
                <a:pos x="40291124" y="317808339"/>
              </a:cxn>
              <a:cxn ang="0">
                <a:pos x="90656132" y="270919523"/>
              </a:cxn>
            </a:cxnLst>
            <a:rect l="0" t="0" r="0" b="0"/>
            <a:pathLst>
              <a:path w="18" h="61">
                <a:moveTo>
                  <a:pt x="18" y="52"/>
                </a:moveTo>
                <a:cubicBezTo>
                  <a:pt x="18" y="8"/>
                  <a:pt x="18" y="8"/>
                  <a:pt x="18" y="8"/>
                </a:cubicBezTo>
                <a:cubicBezTo>
                  <a:pt x="18" y="3"/>
                  <a:pt x="14" y="0"/>
                  <a:pt x="8" y="0"/>
                </a:cubicBezTo>
                <a:cubicBezTo>
                  <a:pt x="0" y="0"/>
                  <a:pt x="0" y="0"/>
                  <a:pt x="0" y="0"/>
                </a:cubicBezTo>
                <a:cubicBezTo>
                  <a:pt x="0" y="61"/>
                  <a:pt x="0" y="61"/>
                  <a:pt x="0" y="61"/>
                </a:cubicBezTo>
                <a:cubicBezTo>
                  <a:pt x="8" y="61"/>
                  <a:pt x="8" y="61"/>
                  <a:pt x="8" y="61"/>
                </a:cubicBezTo>
                <a:cubicBezTo>
                  <a:pt x="14" y="61"/>
                  <a:pt x="18" y="57"/>
                  <a:pt x="18" y="52"/>
                </a:cubicBezTo>
                <a:close/>
              </a:path>
            </a:pathLst>
          </a:custGeom>
          <a:solidFill>
            <a:schemeClr val="bg1">
              <a:alpha val="100000"/>
            </a:schemeClr>
          </a:solidFill>
          <a:ln w="9525">
            <a:noFill/>
          </a:ln>
        </p:spPr>
        <p:txBody>
          <a:bodyPr/>
          <a:lstStyle/>
          <a:p>
            <a:endParaRPr lang="zh-CN" altLang="en-US"/>
          </a:p>
        </p:txBody>
      </p:sp>
      <p:sp>
        <p:nvSpPr>
          <p:cNvPr id="56519" name="Rectangle 392"/>
          <p:cNvSpPr/>
          <p:nvPr/>
        </p:nvSpPr>
        <p:spPr>
          <a:xfrm>
            <a:off x="2325688" y="4383088"/>
            <a:ext cx="115887" cy="1397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6520" name="Freeform 393"/>
          <p:cNvSpPr/>
          <p:nvPr/>
        </p:nvSpPr>
        <p:spPr>
          <a:xfrm>
            <a:off x="2328863" y="4332288"/>
            <a:ext cx="112712" cy="42862"/>
          </a:xfrm>
          <a:custGeom>
            <a:avLst/>
            <a:gdLst/>
            <a:ahLst/>
            <a:cxnLst>
              <a:cxn ang="0">
                <a:pos x="0" y="77805809"/>
              </a:cxn>
              <a:cxn ang="0">
                <a:pos x="0" y="98553273"/>
              </a:cxn>
              <a:cxn ang="0">
                <a:pos x="58389416" y="98553273"/>
              </a:cxn>
              <a:cxn ang="0">
                <a:pos x="58389416" y="77805809"/>
              </a:cxn>
              <a:cxn ang="0">
                <a:pos x="58389416" y="51869788"/>
              </a:cxn>
              <a:cxn ang="0">
                <a:pos x="69005047" y="46683486"/>
              </a:cxn>
              <a:cxn ang="0">
                <a:pos x="191095145" y="46683486"/>
              </a:cxn>
              <a:cxn ang="0">
                <a:pos x="201710775" y="51869788"/>
              </a:cxn>
              <a:cxn ang="0">
                <a:pos x="201710775" y="77805809"/>
              </a:cxn>
              <a:cxn ang="0">
                <a:pos x="201710775" y="98553273"/>
              </a:cxn>
              <a:cxn ang="0">
                <a:pos x="260100192" y="98553273"/>
              </a:cxn>
              <a:cxn ang="0">
                <a:pos x="260100192" y="77805809"/>
              </a:cxn>
              <a:cxn ang="0">
                <a:pos x="260100192" y="51869788"/>
              </a:cxn>
              <a:cxn ang="0">
                <a:pos x="260100192" y="46683486"/>
              </a:cxn>
              <a:cxn ang="0">
                <a:pos x="191095145" y="0"/>
              </a:cxn>
              <a:cxn ang="0">
                <a:pos x="69005047" y="0"/>
              </a:cxn>
              <a:cxn ang="0">
                <a:pos x="0" y="46683486"/>
              </a:cxn>
              <a:cxn ang="0">
                <a:pos x="0" y="51869788"/>
              </a:cxn>
              <a:cxn ang="0">
                <a:pos x="0" y="77805809"/>
              </a:cxn>
            </a:cxnLst>
            <a:rect l="0" t="0" r="0" b="0"/>
            <a:pathLst>
              <a:path w="49" h="19">
                <a:moveTo>
                  <a:pt x="0" y="15"/>
                </a:moveTo>
                <a:cubicBezTo>
                  <a:pt x="0" y="19"/>
                  <a:pt x="0" y="19"/>
                  <a:pt x="0" y="19"/>
                </a:cubicBezTo>
                <a:cubicBezTo>
                  <a:pt x="11" y="19"/>
                  <a:pt x="11" y="19"/>
                  <a:pt x="11" y="19"/>
                </a:cubicBezTo>
                <a:cubicBezTo>
                  <a:pt x="11" y="15"/>
                  <a:pt x="11" y="15"/>
                  <a:pt x="11" y="15"/>
                </a:cubicBezTo>
                <a:cubicBezTo>
                  <a:pt x="11" y="10"/>
                  <a:pt x="11" y="10"/>
                  <a:pt x="11" y="10"/>
                </a:cubicBezTo>
                <a:cubicBezTo>
                  <a:pt x="11" y="10"/>
                  <a:pt x="12" y="9"/>
                  <a:pt x="13" y="9"/>
                </a:cubicBezTo>
                <a:cubicBezTo>
                  <a:pt x="36" y="9"/>
                  <a:pt x="36" y="9"/>
                  <a:pt x="36" y="9"/>
                </a:cubicBezTo>
                <a:cubicBezTo>
                  <a:pt x="37" y="9"/>
                  <a:pt x="38" y="10"/>
                  <a:pt x="38" y="10"/>
                </a:cubicBezTo>
                <a:cubicBezTo>
                  <a:pt x="38" y="15"/>
                  <a:pt x="38" y="15"/>
                  <a:pt x="38" y="15"/>
                </a:cubicBezTo>
                <a:cubicBezTo>
                  <a:pt x="38" y="19"/>
                  <a:pt x="38" y="19"/>
                  <a:pt x="38" y="19"/>
                </a:cubicBezTo>
                <a:cubicBezTo>
                  <a:pt x="49" y="19"/>
                  <a:pt x="49" y="19"/>
                  <a:pt x="49" y="19"/>
                </a:cubicBezTo>
                <a:cubicBezTo>
                  <a:pt x="49" y="15"/>
                  <a:pt x="49" y="15"/>
                  <a:pt x="49" y="15"/>
                </a:cubicBezTo>
                <a:cubicBezTo>
                  <a:pt x="49" y="10"/>
                  <a:pt x="49" y="10"/>
                  <a:pt x="49" y="10"/>
                </a:cubicBezTo>
                <a:cubicBezTo>
                  <a:pt x="49" y="10"/>
                  <a:pt x="49" y="9"/>
                  <a:pt x="49" y="9"/>
                </a:cubicBezTo>
                <a:cubicBezTo>
                  <a:pt x="48" y="4"/>
                  <a:pt x="43" y="0"/>
                  <a:pt x="36" y="0"/>
                </a:cubicBezTo>
                <a:cubicBezTo>
                  <a:pt x="13" y="0"/>
                  <a:pt x="13" y="0"/>
                  <a:pt x="13" y="0"/>
                </a:cubicBezTo>
                <a:cubicBezTo>
                  <a:pt x="6" y="0"/>
                  <a:pt x="1" y="4"/>
                  <a:pt x="0" y="9"/>
                </a:cubicBezTo>
                <a:cubicBezTo>
                  <a:pt x="0" y="9"/>
                  <a:pt x="0" y="10"/>
                  <a:pt x="0" y="10"/>
                </a:cubicBezTo>
                <a:lnTo>
                  <a:pt x="0" y="15"/>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reeform 5"/>
          <p:cNvSpPr/>
          <p:nvPr/>
        </p:nvSpPr>
        <p:spPr>
          <a:xfrm>
            <a:off x="955675" y="1133475"/>
            <a:ext cx="246063" cy="217488"/>
          </a:xfrm>
          <a:custGeom>
            <a:avLst/>
            <a:gdLst/>
            <a:ahLst/>
            <a:cxnLst>
              <a:cxn ang="0">
                <a:pos x="433167951" y="261758136"/>
              </a:cxn>
              <a:cxn ang="0">
                <a:pos x="433167951" y="369539298"/>
              </a:cxn>
              <a:cxn ang="0">
                <a:pos x="555474806" y="184769649"/>
              </a:cxn>
              <a:cxn ang="0">
                <a:pos x="433167951" y="0"/>
              </a:cxn>
              <a:cxn ang="0">
                <a:pos x="433167951" y="102649805"/>
              </a:cxn>
              <a:cxn ang="0">
                <a:pos x="0" y="492719064"/>
              </a:cxn>
              <a:cxn ang="0">
                <a:pos x="25479937" y="492719064"/>
              </a:cxn>
              <a:cxn ang="0">
                <a:pos x="433167951" y="261758136"/>
              </a:cxn>
            </a:cxnLst>
            <a:rect l="0" t="0" r="0" b="0"/>
            <a:pathLst>
              <a:path w="109" h="96">
                <a:moveTo>
                  <a:pt x="85" y="51"/>
                </a:moveTo>
                <a:cubicBezTo>
                  <a:pt x="85" y="72"/>
                  <a:pt x="85" y="72"/>
                  <a:pt x="85" y="72"/>
                </a:cubicBezTo>
                <a:cubicBezTo>
                  <a:pt x="109" y="36"/>
                  <a:pt x="109" y="36"/>
                  <a:pt x="109" y="36"/>
                </a:cubicBezTo>
                <a:cubicBezTo>
                  <a:pt x="85" y="0"/>
                  <a:pt x="85" y="0"/>
                  <a:pt x="85" y="0"/>
                </a:cubicBezTo>
                <a:cubicBezTo>
                  <a:pt x="85" y="20"/>
                  <a:pt x="85" y="20"/>
                  <a:pt x="85" y="20"/>
                </a:cubicBezTo>
                <a:cubicBezTo>
                  <a:pt x="85" y="20"/>
                  <a:pt x="10" y="11"/>
                  <a:pt x="0" y="96"/>
                </a:cubicBezTo>
                <a:cubicBezTo>
                  <a:pt x="5" y="96"/>
                  <a:pt x="5" y="96"/>
                  <a:pt x="5" y="96"/>
                </a:cubicBezTo>
                <a:cubicBezTo>
                  <a:pt x="36" y="37"/>
                  <a:pt x="85" y="51"/>
                  <a:pt x="85" y="51"/>
                </a:cubicBezTo>
                <a:close/>
              </a:path>
            </a:pathLst>
          </a:custGeom>
          <a:solidFill>
            <a:schemeClr val="bg1">
              <a:alpha val="100000"/>
            </a:schemeClr>
          </a:solidFill>
          <a:ln w="9525">
            <a:noFill/>
          </a:ln>
        </p:spPr>
        <p:txBody>
          <a:bodyPr/>
          <a:lstStyle/>
          <a:p>
            <a:endParaRPr lang="zh-CN" altLang="en-US"/>
          </a:p>
        </p:txBody>
      </p:sp>
      <p:sp>
        <p:nvSpPr>
          <p:cNvPr id="57347" name="Freeform 6"/>
          <p:cNvSpPr/>
          <p:nvPr/>
        </p:nvSpPr>
        <p:spPr>
          <a:xfrm>
            <a:off x="865188" y="1393825"/>
            <a:ext cx="339725" cy="155575"/>
          </a:xfrm>
          <a:custGeom>
            <a:avLst/>
            <a:gdLst/>
            <a:ahLst/>
            <a:cxnLst>
              <a:cxn ang="0">
                <a:pos x="663089204" y="20335231"/>
              </a:cxn>
              <a:cxn ang="0">
                <a:pos x="627656561" y="0"/>
              </a:cxn>
              <a:cxn ang="0">
                <a:pos x="25308388" y="0"/>
              </a:cxn>
              <a:cxn ang="0">
                <a:pos x="5062127" y="20335231"/>
              </a:cxn>
              <a:cxn ang="0">
                <a:pos x="106297928" y="330441300"/>
              </a:cxn>
              <a:cxn ang="0">
                <a:pos x="141728320" y="350776531"/>
              </a:cxn>
              <a:cxn ang="0">
                <a:pos x="739016617" y="350776531"/>
              </a:cxn>
              <a:cxn ang="0">
                <a:pos x="764325004" y="330441300"/>
              </a:cxn>
              <a:cxn ang="0">
                <a:pos x="663089204" y="20335231"/>
              </a:cxn>
            </a:cxnLst>
            <a:rect l="0" t="0" r="0" b="0"/>
            <a:pathLst>
              <a:path w="151" h="69">
                <a:moveTo>
                  <a:pt x="131" y="4"/>
                </a:moveTo>
                <a:cubicBezTo>
                  <a:pt x="130" y="1"/>
                  <a:pt x="127" y="0"/>
                  <a:pt x="124" y="0"/>
                </a:cubicBezTo>
                <a:cubicBezTo>
                  <a:pt x="5" y="0"/>
                  <a:pt x="5" y="0"/>
                  <a:pt x="5" y="0"/>
                </a:cubicBezTo>
                <a:cubicBezTo>
                  <a:pt x="2" y="0"/>
                  <a:pt x="0" y="1"/>
                  <a:pt x="1" y="4"/>
                </a:cubicBezTo>
                <a:cubicBezTo>
                  <a:pt x="21" y="65"/>
                  <a:pt x="21" y="65"/>
                  <a:pt x="21" y="65"/>
                </a:cubicBezTo>
                <a:cubicBezTo>
                  <a:pt x="21" y="67"/>
                  <a:pt x="25" y="69"/>
                  <a:pt x="28" y="69"/>
                </a:cubicBezTo>
                <a:cubicBezTo>
                  <a:pt x="146" y="69"/>
                  <a:pt x="146" y="69"/>
                  <a:pt x="146" y="69"/>
                </a:cubicBezTo>
                <a:cubicBezTo>
                  <a:pt x="149" y="69"/>
                  <a:pt x="151" y="67"/>
                  <a:pt x="151" y="65"/>
                </a:cubicBezTo>
                <a:lnTo>
                  <a:pt x="131" y="4"/>
                </a:lnTo>
                <a:close/>
              </a:path>
            </a:pathLst>
          </a:custGeom>
          <a:solidFill>
            <a:schemeClr val="bg1">
              <a:alpha val="100000"/>
            </a:schemeClr>
          </a:solidFill>
          <a:ln w="9525">
            <a:noFill/>
          </a:ln>
        </p:spPr>
        <p:txBody>
          <a:bodyPr/>
          <a:lstStyle/>
          <a:p>
            <a:endParaRPr lang="zh-CN" altLang="en-US"/>
          </a:p>
        </p:txBody>
      </p:sp>
      <p:sp>
        <p:nvSpPr>
          <p:cNvPr id="57348" name="Freeform 7"/>
          <p:cNvSpPr/>
          <p:nvPr/>
        </p:nvSpPr>
        <p:spPr>
          <a:xfrm>
            <a:off x="912813" y="1304925"/>
            <a:ext cx="292100" cy="196850"/>
          </a:xfrm>
          <a:custGeom>
            <a:avLst/>
            <a:gdLst/>
            <a:ahLst/>
            <a:cxnLst>
              <a:cxn ang="0">
                <a:pos x="610888952" y="5120363"/>
              </a:cxn>
              <a:cxn ang="0">
                <a:pos x="454379525" y="5120363"/>
              </a:cxn>
              <a:cxn ang="0">
                <a:pos x="393795738" y="102391414"/>
              </a:cxn>
              <a:cxn ang="0">
                <a:pos x="121167574" y="102391414"/>
              </a:cxn>
              <a:cxn ang="0">
                <a:pos x="100972229" y="148467890"/>
              </a:cxn>
              <a:cxn ang="0">
                <a:pos x="95925640" y="102391414"/>
              </a:cxn>
              <a:cxn ang="0">
                <a:pos x="95925640" y="102391414"/>
              </a:cxn>
              <a:cxn ang="0">
                <a:pos x="30293017" y="102391414"/>
              </a:cxn>
              <a:cxn ang="0">
                <a:pos x="0" y="133109065"/>
              </a:cxn>
              <a:cxn ang="0">
                <a:pos x="0" y="168944816"/>
              </a:cxn>
              <a:cxn ang="0">
                <a:pos x="520012148" y="168944816"/>
              </a:cxn>
              <a:cxn ang="0">
                <a:pos x="555354002" y="179185541"/>
              </a:cxn>
              <a:cxn ang="0">
                <a:pos x="580595935" y="209900929"/>
              </a:cxn>
              <a:cxn ang="0">
                <a:pos x="656326231" y="445401408"/>
              </a:cxn>
              <a:cxn ang="0">
                <a:pos x="656326231" y="71673764"/>
              </a:cxn>
              <a:cxn ang="0">
                <a:pos x="610888952" y="5120363"/>
              </a:cxn>
            </a:cxnLst>
            <a:rect l="0" t="0" r="0" b="0"/>
            <a:pathLst>
              <a:path w="130" h="87">
                <a:moveTo>
                  <a:pt x="121" y="1"/>
                </a:moveTo>
                <a:cubicBezTo>
                  <a:pt x="90" y="1"/>
                  <a:pt x="90" y="1"/>
                  <a:pt x="90" y="1"/>
                </a:cubicBezTo>
                <a:cubicBezTo>
                  <a:pt x="83" y="0"/>
                  <a:pt x="80" y="11"/>
                  <a:pt x="78" y="20"/>
                </a:cubicBezTo>
                <a:cubicBezTo>
                  <a:pt x="24" y="20"/>
                  <a:pt x="24" y="20"/>
                  <a:pt x="24" y="20"/>
                </a:cubicBezTo>
                <a:cubicBezTo>
                  <a:pt x="23" y="23"/>
                  <a:pt x="21" y="26"/>
                  <a:pt x="20" y="29"/>
                </a:cubicBezTo>
                <a:cubicBezTo>
                  <a:pt x="19" y="31"/>
                  <a:pt x="18" y="22"/>
                  <a:pt x="19" y="20"/>
                </a:cubicBezTo>
                <a:cubicBezTo>
                  <a:pt x="19" y="20"/>
                  <a:pt x="19" y="20"/>
                  <a:pt x="19" y="20"/>
                </a:cubicBezTo>
                <a:cubicBezTo>
                  <a:pt x="6" y="20"/>
                  <a:pt x="6" y="20"/>
                  <a:pt x="6" y="20"/>
                </a:cubicBezTo>
                <a:cubicBezTo>
                  <a:pt x="3" y="20"/>
                  <a:pt x="0" y="23"/>
                  <a:pt x="0" y="26"/>
                </a:cubicBezTo>
                <a:cubicBezTo>
                  <a:pt x="0" y="33"/>
                  <a:pt x="0" y="33"/>
                  <a:pt x="0" y="33"/>
                </a:cubicBezTo>
                <a:cubicBezTo>
                  <a:pt x="103" y="33"/>
                  <a:pt x="103" y="33"/>
                  <a:pt x="103" y="33"/>
                </a:cubicBezTo>
                <a:cubicBezTo>
                  <a:pt x="105" y="33"/>
                  <a:pt x="108" y="33"/>
                  <a:pt x="110" y="35"/>
                </a:cubicBezTo>
                <a:cubicBezTo>
                  <a:pt x="112" y="36"/>
                  <a:pt x="114" y="38"/>
                  <a:pt x="115" y="41"/>
                </a:cubicBezTo>
                <a:cubicBezTo>
                  <a:pt x="130" y="87"/>
                  <a:pt x="130" y="87"/>
                  <a:pt x="130" y="87"/>
                </a:cubicBezTo>
                <a:cubicBezTo>
                  <a:pt x="130" y="14"/>
                  <a:pt x="130" y="14"/>
                  <a:pt x="130" y="14"/>
                </a:cubicBezTo>
                <a:cubicBezTo>
                  <a:pt x="130" y="14"/>
                  <a:pt x="130" y="1"/>
                  <a:pt x="121" y="1"/>
                </a:cubicBezTo>
                <a:close/>
              </a:path>
            </a:pathLst>
          </a:custGeom>
          <a:solidFill>
            <a:schemeClr val="bg1">
              <a:alpha val="100000"/>
            </a:schemeClr>
          </a:solidFill>
          <a:ln w="9525">
            <a:noFill/>
          </a:ln>
        </p:spPr>
        <p:txBody>
          <a:bodyPr/>
          <a:lstStyle/>
          <a:p>
            <a:endParaRPr lang="zh-CN" altLang="en-US"/>
          </a:p>
        </p:txBody>
      </p:sp>
      <p:sp>
        <p:nvSpPr>
          <p:cNvPr id="57349" name="Freeform 8"/>
          <p:cNvSpPr/>
          <p:nvPr/>
        </p:nvSpPr>
        <p:spPr>
          <a:xfrm>
            <a:off x="1558925" y="1136650"/>
            <a:ext cx="239713" cy="247650"/>
          </a:xfrm>
          <a:custGeom>
            <a:avLst/>
            <a:gdLst/>
            <a:ahLst/>
            <a:cxnLst>
              <a:cxn ang="0">
                <a:pos x="51140281" y="0"/>
              </a:cxn>
              <a:cxn ang="0">
                <a:pos x="439812296" y="430834454"/>
              </a:cxn>
              <a:cxn ang="0">
                <a:pos x="542095119" y="430834454"/>
              </a:cxn>
              <a:cxn ang="0">
                <a:pos x="363101875" y="557550205"/>
              </a:cxn>
              <a:cxn ang="0">
                <a:pos x="173880121" y="430834454"/>
              </a:cxn>
              <a:cxn ang="0">
                <a:pos x="281276068" y="430834454"/>
              </a:cxn>
              <a:cxn ang="0">
                <a:pos x="10228508" y="5067820"/>
              </a:cxn>
              <a:cxn ang="0">
                <a:pos x="51140281" y="0"/>
              </a:cxn>
            </a:cxnLst>
            <a:rect l="0" t="0" r="0" b="0"/>
            <a:pathLst>
              <a:path w="106" h="110">
                <a:moveTo>
                  <a:pt x="10" y="0"/>
                </a:moveTo>
                <a:cubicBezTo>
                  <a:pt x="95" y="10"/>
                  <a:pt x="86" y="85"/>
                  <a:pt x="86" y="85"/>
                </a:cubicBezTo>
                <a:cubicBezTo>
                  <a:pt x="106" y="85"/>
                  <a:pt x="106" y="85"/>
                  <a:pt x="106" y="85"/>
                </a:cubicBezTo>
                <a:cubicBezTo>
                  <a:pt x="71" y="110"/>
                  <a:pt x="71" y="110"/>
                  <a:pt x="71" y="110"/>
                </a:cubicBezTo>
                <a:cubicBezTo>
                  <a:pt x="34" y="85"/>
                  <a:pt x="34" y="85"/>
                  <a:pt x="34" y="85"/>
                </a:cubicBezTo>
                <a:cubicBezTo>
                  <a:pt x="55" y="85"/>
                  <a:pt x="55" y="85"/>
                  <a:pt x="55" y="85"/>
                </a:cubicBezTo>
                <a:cubicBezTo>
                  <a:pt x="55" y="85"/>
                  <a:pt x="71" y="31"/>
                  <a:pt x="2" y="1"/>
                </a:cubicBezTo>
                <a:cubicBezTo>
                  <a:pt x="0" y="0"/>
                  <a:pt x="8" y="0"/>
                  <a:pt x="10" y="0"/>
                </a:cubicBezTo>
                <a:close/>
              </a:path>
            </a:pathLst>
          </a:custGeom>
          <a:solidFill>
            <a:schemeClr val="bg1">
              <a:alpha val="100000"/>
            </a:schemeClr>
          </a:solidFill>
          <a:ln w="9525">
            <a:noFill/>
          </a:ln>
        </p:spPr>
        <p:txBody>
          <a:bodyPr/>
          <a:lstStyle/>
          <a:p>
            <a:endParaRPr lang="zh-CN" altLang="en-US"/>
          </a:p>
        </p:txBody>
      </p:sp>
      <p:sp>
        <p:nvSpPr>
          <p:cNvPr id="57350" name="Freeform 9"/>
          <p:cNvSpPr/>
          <p:nvPr/>
        </p:nvSpPr>
        <p:spPr>
          <a:xfrm>
            <a:off x="1531938" y="1390650"/>
            <a:ext cx="341312" cy="155575"/>
          </a:xfrm>
          <a:custGeom>
            <a:avLst/>
            <a:gdLst/>
            <a:ahLst/>
            <a:cxnLst>
              <a:cxn ang="0">
                <a:pos x="408733552" y="0"/>
              </a:cxn>
              <a:cxn ang="0">
                <a:pos x="25546412" y="0"/>
              </a:cxn>
              <a:cxn ang="0">
                <a:pos x="5108378" y="20335231"/>
              </a:cxn>
              <a:cxn ang="0">
                <a:pos x="107291766" y="330441300"/>
              </a:cxn>
              <a:cxn ang="0">
                <a:pos x="143057195" y="350776531"/>
              </a:cxn>
              <a:cxn ang="0">
                <a:pos x="745936246" y="350776531"/>
              </a:cxn>
              <a:cxn ang="0">
                <a:pos x="771482658" y="330441300"/>
              </a:cxn>
              <a:cxn ang="0">
                <a:pos x="669299270" y="20335231"/>
              </a:cxn>
              <a:cxn ang="0">
                <a:pos x="633536101" y="0"/>
              </a:cxn>
              <a:cxn ang="0">
                <a:pos x="439388342" y="0"/>
              </a:cxn>
              <a:cxn ang="0">
                <a:pos x="424060947" y="10166488"/>
              </a:cxn>
              <a:cxn ang="0">
                <a:pos x="408733552" y="0"/>
              </a:cxn>
            </a:cxnLst>
            <a:rect l="0" t="0" r="0" b="0"/>
            <a:pathLst>
              <a:path w="151" h="69">
                <a:moveTo>
                  <a:pt x="80" y="0"/>
                </a:moveTo>
                <a:cubicBezTo>
                  <a:pt x="5" y="0"/>
                  <a:pt x="5" y="0"/>
                  <a:pt x="5" y="0"/>
                </a:cubicBezTo>
                <a:cubicBezTo>
                  <a:pt x="2" y="0"/>
                  <a:pt x="0" y="2"/>
                  <a:pt x="1" y="4"/>
                </a:cubicBezTo>
                <a:cubicBezTo>
                  <a:pt x="21" y="65"/>
                  <a:pt x="21" y="65"/>
                  <a:pt x="21" y="65"/>
                </a:cubicBezTo>
                <a:cubicBezTo>
                  <a:pt x="21" y="67"/>
                  <a:pt x="25" y="69"/>
                  <a:pt x="28" y="69"/>
                </a:cubicBezTo>
                <a:cubicBezTo>
                  <a:pt x="146" y="69"/>
                  <a:pt x="146" y="69"/>
                  <a:pt x="146" y="69"/>
                </a:cubicBezTo>
                <a:cubicBezTo>
                  <a:pt x="149" y="69"/>
                  <a:pt x="151" y="67"/>
                  <a:pt x="151" y="65"/>
                </a:cubicBezTo>
                <a:cubicBezTo>
                  <a:pt x="131" y="4"/>
                  <a:pt x="131" y="4"/>
                  <a:pt x="131" y="4"/>
                </a:cubicBezTo>
                <a:cubicBezTo>
                  <a:pt x="130" y="2"/>
                  <a:pt x="127" y="0"/>
                  <a:pt x="124" y="0"/>
                </a:cubicBezTo>
                <a:cubicBezTo>
                  <a:pt x="86" y="0"/>
                  <a:pt x="86" y="0"/>
                  <a:pt x="86" y="0"/>
                </a:cubicBezTo>
                <a:cubicBezTo>
                  <a:pt x="83" y="2"/>
                  <a:pt x="83" y="2"/>
                  <a:pt x="83" y="2"/>
                </a:cubicBezTo>
                <a:lnTo>
                  <a:pt x="80" y="0"/>
                </a:lnTo>
                <a:close/>
              </a:path>
            </a:pathLst>
          </a:custGeom>
          <a:solidFill>
            <a:schemeClr val="bg1">
              <a:alpha val="100000"/>
            </a:schemeClr>
          </a:solidFill>
          <a:ln w="9525">
            <a:noFill/>
          </a:ln>
        </p:spPr>
        <p:txBody>
          <a:bodyPr/>
          <a:lstStyle/>
          <a:p>
            <a:endParaRPr lang="zh-CN" altLang="en-US"/>
          </a:p>
        </p:txBody>
      </p:sp>
      <p:sp>
        <p:nvSpPr>
          <p:cNvPr id="57351" name="Freeform 10"/>
          <p:cNvSpPr/>
          <p:nvPr/>
        </p:nvSpPr>
        <p:spPr>
          <a:xfrm>
            <a:off x="1744663" y="1304925"/>
            <a:ext cx="128587" cy="195263"/>
          </a:xfrm>
          <a:custGeom>
            <a:avLst/>
            <a:gdLst/>
            <a:ahLst/>
            <a:cxnLst>
              <a:cxn ang="0">
                <a:pos x="0" y="164965448"/>
              </a:cxn>
              <a:cxn ang="0">
                <a:pos x="152673375" y="164965448"/>
              </a:cxn>
              <a:cxn ang="0">
                <a:pos x="188298742" y="175275789"/>
              </a:cxn>
              <a:cxn ang="0">
                <a:pos x="213743177" y="206206810"/>
              </a:cxn>
              <a:cxn ang="0">
                <a:pos x="290080992" y="443344642"/>
              </a:cxn>
              <a:cxn ang="0">
                <a:pos x="290080992" y="67018349"/>
              </a:cxn>
              <a:cxn ang="0">
                <a:pos x="244279205" y="0"/>
              </a:cxn>
              <a:cxn ang="0">
                <a:pos x="86516492" y="0"/>
              </a:cxn>
              <a:cxn ang="0">
                <a:pos x="45801787" y="30931022"/>
              </a:cxn>
              <a:cxn ang="0">
                <a:pos x="193388080" y="30931022"/>
              </a:cxn>
              <a:cxn ang="0">
                <a:pos x="0" y="164965448"/>
              </a:cxn>
            </a:cxnLst>
            <a:rect l="0" t="0" r="0" b="0"/>
            <a:pathLst>
              <a:path w="57" h="86">
                <a:moveTo>
                  <a:pt x="0" y="32"/>
                </a:moveTo>
                <a:cubicBezTo>
                  <a:pt x="30" y="32"/>
                  <a:pt x="30" y="32"/>
                  <a:pt x="30" y="32"/>
                </a:cubicBezTo>
                <a:cubicBezTo>
                  <a:pt x="32" y="32"/>
                  <a:pt x="35" y="33"/>
                  <a:pt x="37" y="34"/>
                </a:cubicBezTo>
                <a:cubicBezTo>
                  <a:pt x="39" y="35"/>
                  <a:pt x="41" y="37"/>
                  <a:pt x="42" y="40"/>
                </a:cubicBezTo>
                <a:cubicBezTo>
                  <a:pt x="57" y="86"/>
                  <a:pt x="57" y="86"/>
                  <a:pt x="57" y="86"/>
                </a:cubicBezTo>
                <a:cubicBezTo>
                  <a:pt x="57" y="13"/>
                  <a:pt x="57" y="13"/>
                  <a:pt x="57" y="13"/>
                </a:cubicBezTo>
                <a:cubicBezTo>
                  <a:pt x="57" y="13"/>
                  <a:pt x="57" y="0"/>
                  <a:pt x="48" y="0"/>
                </a:cubicBezTo>
                <a:cubicBezTo>
                  <a:pt x="17" y="0"/>
                  <a:pt x="17" y="0"/>
                  <a:pt x="17" y="0"/>
                </a:cubicBezTo>
                <a:cubicBezTo>
                  <a:pt x="14" y="0"/>
                  <a:pt x="11" y="2"/>
                  <a:pt x="9" y="6"/>
                </a:cubicBezTo>
                <a:cubicBezTo>
                  <a:pt x="38" y="6"/>
                  <a:pt x="38" y="6"/>
                  <a:pt x="38" y="6"/>
                </a:cubicBezTo>
                <a:lnTo>
                  <a:pt x="0" y="32"/>
                </a:lnTo>
                <a:close/>
              </a:path>
            </a:pathLst>
          </a:custGeom>
          <a:solidFill>
            <a:schemeClr val="bg1">
              <a:alpha val="100000"/>
            </a:schemeClr>
          </a:solidFill>
          <a:ln w="9525">
            <a:noFill/>
          </a:ln>
        </p:spPr>
        <p:txBody>
          <a:bodyPr/>
          <a:lstStyle/>
          <a:p>
            <a:endParaRPr lang="zh-CN" altLang="en-US"/>
          </a:p>
        </p:txBody>
      </p:sp>
      <p:sp>
        <p:nvSpPr>
          <p:cNvPr id="57352" name="Freeform 11"/>
          <p:cNvSpPr/>
          <p:nvPr/>
        </p:nvSpPr>
        <p:spPr>
          <a:xfrm>
            <a:off x="1579563" y="1347788"/>
            <a:ext cx="112712" cy="30162"/>
          </a:xfrm>
          <a:custGeom>
            <a:avLst/>
            <a:gdLst/>
            <a:ahLst/>
            <a:cxnLst>
              <a:cxn ang="0">
                <a:pos x="30488596" y="0"/>
              </a:cxn>
              <a:cxn ang="0">
                <a:pos x="0" y="32298862"/>
              </a:cxn>
              <a:cxn ang="0">
                <a:pos x="0" y="69982800"/>
              </a:cxn>
              <a:cxn ang="0">
                <a:pos x="254079899" y="69982800"/>
              </a:cxn>
              <a:cxn ang="0">
                <a:pos x="157528545" y="0"/>
              </a:cxn>
              <a:cxn ang="0">
                <a:pos x="30488596" y="0"/>
              </a:cxn>
            </a:cxnLst>
            <a:rect l="0" t="0" r="0" b="0"/>
            <a:pathLst>
              <a:path w="50" h="13">
                <a:moveTo>
                  <a:pt x="6" y="0"/>
                </a:moveTo>
                <a:cubicBezTo>
                  <a:pt x="3" y="0"/>
                  <a:pt x="0" y="3"/>
                  <a:pt x="0" y="6"/>
                </a:cubicBezTo>
                <a:cubicBezTo>
                  <a:pt x="0" y="13"/>
                  <a:pt x="0" y="13"/>
                  <a:pt x="0" y="13"/>
                </a:cubicBezTo>
                <a:cubicBezTo>
                  <a:pt x="50" y="13"/>
                  <a:pt x="50" y="13"/>
                  <a:pt x="50" y="13"/>
                </a:cubicBezTo>
                <a:cubicBezTo>
                  <a:pt x="31" y="0"/>
                  <a:pt x="31" y="0"/>
                  <a:pt x="31" y="0"/>
                </a:cubicBezTo>
                <a:lnTo>
                  <a:pt x="6" y="0"/>
                </a:lnTo>
                <a:close/>
              </a:path>
            </a:pathLst>
          </a:custGeom>
          <a:solidFill>
            <a:schemeClr val="bg1">
              <a:alpha val="100000"/>
            </a:schemeClr>
          </a:solidFill>
          <a:ln w="9525">
            <a:noFill/>
          </a:ln>
        </p:spPr>
        <p:txBody>
          <a:bodyPr/>
          <a:lstStyle/>
          <a:p>
            <a:endParaRPr lang="zh-CN" altLang="en-US"/>
          </a:p>
        </p:txBody>
      </p:sp>
      <p:sp>
        <p:nvSpPr>
          <p:cNvPr id="57353" name="Freeform 12"/>
          <p:cNvSpPr>
            <a:spLocks noEditPoints="1"/>
          </p:cNvSpPr>
          <p:nvPr/>
        </p:nvSpPr>
        <p:spPr>
          <a:xfrm>
            <a:off x="2217738" y="1174750"/>
            <a:ext cx="306387" cy="333375"/>
          </a:xfrm>
          <a:custGeom>
            <a:avLst/>
            <a:gdLst/>
            <a:ahLst/>
            <a:cxnLst>
              <a:cxn ang="0">
                <a:pos x="634414835" y="279064158"/>
              </a:cxn>
              <a:cxn ang="0">
                <a:pos x="340046766" y="0"/>
              </a:cxn>
              <a:cxn ang="0">
                <a:pos x="45678697" y="273991452"/>
              </a:cxn>
              <a:cxn ang="0">
                <a:pos x="0" y="319657069"/>
              </a:cxn>
              <a:cxn ang="0">
                <a:pos x="0" y="725568162"/>
              </a:cxn>
              <a:cxn ang="0">
                <a:pos x="25376053" y="750938450"/>
              </a:cxn>
              <a:cxn ang="0">
                <a:pos x="664866549" y="750938450"/>
              </a:cxn>
              <a:cxn ang="0">
                <a:pos x="690242601" y="725568162"/>
              </a:cxn>
              <a:cxn ang="0">
                <a:pos x="690242601" y="319657069"/>
              </a:cxn>
              <a:cxn ang="0">
                <a:pos x="634414835" y="279064158"/>
              </a:cxn>
              <a:cxn ang="0">
                <a:pos x="345122427" y="76108611"/>
              </a:cxn>
              <a:cxn ang="0">
                <a:pos x="614112190" y="324729775"/>
              </a:cxn>
              <a:cxn ang="0">
                <a:pos x="350195835" y="573350939"/>
              </a:cxn>
              <a:cxn ang="0">
                <a:pos x="76130411" y="324729775"/>
              </a:cxn>
              <a:cxn ang="0">
                <a:pos x="345122427" y="76108611"/>
              </a:cxn>
              <a:cxn ang="0">
                <a:pos x="45678697" y="370395393"/>
              </a:cxn>
              <a:cxn ang="0">
                <a:pos x="208088588" y="522612616"/>
              </a:cxn>
              <a:cxn ang="0">
                <a:pos x="45678697" y="674829839"/>
              </a:cxn>
              <a:cxn ang="0">
                <a:pos x="45678697" y="370395393"/>
              </a:cxn>
              <a:cxn ang="0">
                <a:pos x="71054750" y="710347791"/>
              </a:cxn>
              <a:cxn ang="0">
                <a:pos x="243615963" y="553055610"/>
              </a:cxn>
              <a:cxn ang="0">
                <a:pos x="345122427" y="649459551"/>
              </a:cxn>
              <a:cxn ang="0">
                <a:pos x="446626638" y="553055610"/>
              </a:cxn>
              <a:cxn ang="0">
                <a:pos x="619187851" y="710347791"/>
              </a:cxn>
              <a:cxn ang="0">
                <a:pos x="71054750" y="710347791"/>
              </a:cxn>
              <a:cxn ang="0">
                <a:pos x="644563904" y="674829839"/>
              </a:cxn>
              <a:cxn ang="0">
                <a:pos x="487229674" y="522612616"/>
              </a:cxn>
              <a:cxn ang="0">
                <a:pos x="644563904" y="370395393"/>
              </a:cxn>
              <a:cxn ang="0">
                <a:pos x="644563904" y="674829839"/>
              </a:cxn>
            </a:cxnLst>
            <a:rect l="0" t="0" r="0" b="0"/>
            <a:pathLst>
              <a:path w="136" h="148">
                <a:moveTo>
                  <a:pt x="125" y="55"/>
                </a:moveTo>
                <a:cubicBezTo>
                  <a:pt x="67" y="0"/>
                  <a:pt x="67" y="0"/>
                  <a:pt x="67" y="0"/>
                </a:cubicBezTo>
                <a:cubicBezTo>
                  <a:pt x="9" y="54"/>
                  <a:pt x="9" y="54"/>
                  <a:pt x="9" y="54"/>
                </a:cubicBezTo>
                <a:cubicBezTo>
                  <a:pt x="2" y="54"/>
                  <a:pt x="0" y="58"/>
                  <a:pt x="0" y="63"/>
                </a:cubicBezTo>
                <a:cubicBezTo>
                  <a:pt x="0" y="143"/>
                  <a:pt x="0" y="143"/>
                  <a:pt x="0" y="143"/>
                </a:cubicBezTo>
                <a:cubicBezTo>
                  <a:pt x="0" y="146"/>
                  <a:pt x="2" y="148"/>
                  <a:pt x="5" y="148"/>
                </a:cubicBezTo>
                <a:cubicBezTo>
                  <a:pt x="131" y="148"/>
                  <a:pt x="131" y="148"/>
                  <a:pt x="131" y="148"/>
                </a:cubicBezTo>
                <a:cubicBezTo>
                  <a:pt x="134" y="148"/>
                  <a:pt x="136" y="146"/>
                  <a:pt x="136" y="143"/>
                </a:cubicBezTo>
                <a:cubicBezTo>
                  <a:pt x="136" y="63"/>
                  <a:pt x="136" y="63"/>
                  <a:pt x="136" y="63"/>
                </a:cubicBezTo>
                <a:cubicBezTo>
                  <a:pt x="136" y="60"/>
                  <a:pt x="134" y="54"/>
                  <a:pt x="125" y="55"/>
                </a:cubicBezTo>
                <a:close/>
                <a:moveTo>
                  <a:pt x="68" y="15"/>
                </a:moveTo>
                <a:cubicBezTo>
                  <a:pt x="121" y="64"/>
                  <a:pt x="121" y="64"/>
                  <a:pt x="121" y="64"/>
                </a:cubicBezTo>
                <a:cubicBezTo>
                  <a:pt x="69" y="113"/>
                  <a:pt x="69" y="113"/>
                  <a:pt x="69" y="113"/>
                </a:cubicBezTo>
                <a:cubicBezTo>
                  <a:pt x="15" y="64"/>
                  <a:pt x="15" y="64"/>
                  <a:pt x="15" y="64"/>
                </a:cubicBezTo>
                <a:lnTo>
                  <a:pt x="68" y="15"/>
                </a:lnTo>
                <a:close/>
                <a:moveTo>
                  <a:pt x="9" y="73"/>
                </a:moveTo>
                <a:cubicBezTo>
                  <a:pt x="41" y="103"/>
                  <a:pt x="41" y="103"/>
                  <a:pt x="41" y="103"/>
                </a:cubicBezTo>
                <a:cubicBezTo>
                  <a:pt x="9" y="133"/>
                  <a:pt x="9" y="133"/>
                  <a:pt x="9" y="133"/>
                </a:cubicBezTo>
                <a:lnTo>
                  <a:pt x="9" y="73"/>
                </a:lnTo>
                <a:close/>
                <a:moveTo>
                  <a:pt x="14" y="140"/>
                </a:moveTo>
                <a:cubicBezTo>
                  <a:pt x="48" y="109"/>
                  <a:pt x="48" y="109"/>
                  <a:pt x="48" y="109"/>
                </a:cubicBezTo>
                <a:cubicBezTo>
                  <a:pt x="68" y="128"/>
                  <a:pt x="68" y="128"/>
                  <a:pt x="68" y="128"/>
                </a:cubicBezTo>
                <a:cubicBezTo>
                  <a:pt x="88" y="109"/>
                  <a:pt x="88" y="109"/>
                  <a:pt x="88" y="109"/>
                </a:cubicBezTo>
                <a:cubicBezTo>
                  <a:pt x="122" y="140"/>
                  <a:pt x="122" y="140"/>
                  <a:pt x="122" y="140"/>
                </a:cubicBezTo>
                <a:lnTo>
                  <a:pt x="14" y="140"/>
                </a:lnTo>
                <a:close/>
                <a:moveTo>
                  <a:pt x="127" y="133"/>
                </a:moveTo>
                <a:cubicBezTo>
                  <a:pt x="96" y="103"/>
                  <a:pt x="96" y="103"/>
                  <a:pt x="96" y="103"/>
                </a:cubicBezTo>
                <a:cubicBezTo>
                  <a:pt x="127" y="73"/>
                  <a:pt x="127" y="73"/>
                  <a:pt x="127" y="73"/>
                </a:cubicBezTo>
                <a:lnTo>
                  <a:pt x="127" y="133"/>
                </a:lnTo>
                <a:close/>
              </a:path>
            </a:pathLst>
          </a:custGeom>
          <a:solidFill>
            <a:schemeClr val="bg1">
              <a:alpha val="100000"/>
            </a:schemeClr>
          </a:solidFill>
          <a:ln w="9525">
            <a:noFill/>
          </a:ln>
        </p:spPr>
        <p:txBody>
          <a:bodyPr/>
          <a:lstStyle/>
          <a:p>
            <a:endParaRPr lang="zh-CN" altLang="en-US"/>
          </a:p>
        </p:txBody>
      </p:sp>
      <p:sp>
        <p:nvSpPr>
          <p:cNvPr id="57354" name="Freeform 13"/>
          <p:cNvSpPr>
            <a:spLocks noEditPoints="1"/>
          </p:cNvSpPr>
          <p:nvPr/>
        </p:nvSpPr>
        <p:spPr>
          <a:xfrm>
            <a:off x="2303463" y="1287463"/>
            <a:ext cx="134937" cy="115887"/>
          </a:xfrm>
          <a:custGeom>
            <a:avLst/>
            <a:gdLst/>
            <a:ahLst/>
            <a:cxnLst>
              <a:cxn ang="0">
                <a:pos x="151734408" y="263331621"/>
              </a:cxn>
              <a:cxn ang="0">
                <a:pos x="156790047" y="258168968"/>
              </a:cxn>
              <a:cxn ang="0">
                <a:pos x="146676519" y="258168968"/>
              </a:cxn>
              <a:cxn ang="0">
                <a:pos x="151734408" y="263331621"/>
              </a:cxn>
              <a:cxn ang="0">
                <a:pos x="283235012" y="0"/>
              </a:cxn>
              <a:cxn ang="0">
                <a:pos x="25289443" y="0"/>
              </a:cxn>
              <a:cxn ang="0">
                <a:pos x="0" y="0"/>
              </a:cxn>
              <a:cxn ang="0">
                <a:pos x="0" y="92941374"/>
              </a:cxn>
              <a:cxn ang="0">
                <a:pos x="0" y="123921832"/>
              </a:cxn>
              <a:cxn ang="0">
                <a:pos x="35405220" y="160064942"/>
              </a:cxn>
              <a:cxn ang="0">
                <a:pos x="156790047" y="160064942"/>
              </a:cxn>
              <a:cxn ang="0">
                <a:pos x="161847936" y="165227594"/>
              </a:cxn>
              <a:cxn ang="0">
                <a:pos x="156790047" y="175555171"/>
              </a:cxn>
              <a:cxn ang="0">
                <a:pos x="60692414" y="175555171"/>
              </a:cxn>
              <a:cxn ang="0">
                <a:pos x="80923968" y="201370705"/>
              </a:cxn>
              <a:cxn ang="0">
                <a:pos x="222542598" y="201370705"/>
              </a:cxn>
              <a:cxn ang="0">
                <a:pos x="303466566" y="123921832"/>
              </a:cxn>
              <a:cxn ang="0">
                <a:pos x="303466566" y="92941374"/>
              </a:cxn>
              <a:cxn ang="0">
                <a:pos x="303466566" y="0"/>
              </a:cxn>
              <a:cxn ang="0">
                <a:pos x="283235012" y="0"/>
              </a:cxn>
              <a:cxn ang="0">
                <a:pos x="273119235" y="134247136"/>
              </a:cxn>
              <a:cxn ang="0">
                <a:pos x="30347331" y="134247136"/>
              </a:cxn>
              <a:cxn ang="0">
                <a:pos x="25289443" y="129084484"/>
              </a:cxn>
              <a:cxn ang="0">
                <a:pos x="30347331" y="118756907"/>
              </a:cxn>
              <a:cxn ang="0">
                <a:pos x="273119235" y="118756907"/>
              </a:cxn>
              <a:cxn ang="0">
                <a:pos x="278177123" y="129084484"/>
              </a:cxn>
              <a:cxn ang="0">
                <a:pos x="273119235" y="134247136"/>
              </a:cxn>
              <a:cxn ang="0">
                <a:pos x="273119235" y="98104026"/>
              </a:cxn>
              <a:cxn ang="0">
                <a:pos x="30347331" y="98104026"/>
              </a:cxn>
              <a:cxn ang="0">
                <a:pos x="25289443" y="87776449"/>
              </a:cxn>
              <a:cxn ang="0">
                <a:pos x="30347331" y="77451145"/>
              </a:cxn>
              <a:cxn ang="0">
                <a:pos x="273119235" y="77451145"/>
              </a:cxn>
              <a:cxn ang="0">
                <a:pos x="278177123" y="87776449"/>
              </a:cxn>
              <a:cxn ang="0">
                <a:pos x="273119235" y="98104026"/>
              </a:cxn>
              <a:cxn ang="0">
                <a:pos x="273119235" y="56795991"/>
              </a:cxn>
              <a:cxn ang="0">
                <a:pos x="30347331" y="56795991"/>
              </a:cxn>
              <a:cxn ang="0">
                <a:pos x="25289443" y="46470687"/>
              </a:cxn>
              <a:cxn ang="0">
                <a:pos x="30347331" y="36143110"/>
              </a:cxn>
              <a:cxn ang="0">
                <a:pos x="273119235" y="36143110"/>
              </a:cxn>
              <a:cxn ang="0">
                <a:pos x="278177123" y="46470687"/>
              </a:cxn>
              <a:cxn ang="0">
                <a:pos x="273119235" y="56795991"/>
              </a:cxn>
              <a:cxn ang="0">
                <a:pos x="126444965" y="242678739"/>
              </a:cxn>
              <a:cxn ang="0">
                <a:pos x="177021601" y="242678739"/>
              </a:cxn>
              <a:cxn ang="0">
                <a:pos x="197253156" y="222023586"/>
              </a:cxn>
              <a:cxn ang="0">
                <a:pos x="106213411" y="222023586"/>
              </a:cxn>
              <a:cxn ang="0">
                <a:pos x="126444965" y="242678739"/>
              </a:cxn>
            </a:cxnLst>
            <a:rect l="0" t="0" r="0" b="0"/>
            <a:pathLst>
              <a:path w="60" h="51">
                <a:moveTo>
                  <a:pt x="30" y="51"/>
                </a:moveTo>
                <a:cubicBezTo>
                  <a:pt x="31" y="50"/>
                  <a:pt x="31" y="50"/>
                  <a:pt x="31" y="50"/>
                </a:cubicBezTo>
                <a:cubicBezTo>
                  <a:pt x="29" y="50"/>
                  <a:pt x="29" y="50"/>
                  <a:pt x="29" y="50"/>
                </a:cubicBezTo>
                <a:lnTo>
                  <a:pt x="30" y="51"/>
                </a:lnTo>
                <a:close/>
                <a:moveTo>
                  <a:pt x="56" y="0"/>
                </a:moveTo>
                <a:cubicBezTo>
                  <a:pt x="5" y="0"/>
                  <a:pt x="5" y="0"/>
                  <a:pt x="5" y="0"/>
                </a:cubicBezTo>
                <a:cubicBezTo>
                  <a:pt x="0" y="0"/>
                  <a:pt x="0" y="0"/>
                  <a:pt x="0" y="0"/>
                </a:cubicBezTo>
                <a:cubicBezTo>
                  <a:pt x="0" y="18"/>
                  <a:pt x="0" y="18"/>
                  <a:pt x="0" y="18"/>
                </a:cubicBezTo>
                <a:cubicBezTo>
                  <a:pt x="0" y="24"/>
                  <a:pt x="0" y="24"/>
                  <a:pt x="0" y="24"/>
                </a:cubicBezTo>
                <a:cubicBezTo>
                  <a:pt x="7" y="31"/>
                  <a:pt x="7" y="31"/>
                  <a:pt x="7" y="31"/>
                </a:cubicBezTo>
                <a:cubicBezTo>
                  <a:pt x="31" y="31"/>
                  <a:pt x="31" y="31"/>
                  <a:pt x="31" y="31"/>
                </a:cubicBezTo>
                <a:cubicBezTo>
                  <a:pt x="32" y="31"/>
                  <a:pt x="32" y="31"/>
                  <a:pt x="32" y="32"/>
                </a:cubicBezTo>
                <a:cubicBezTo>
                  <a:pt x="32" y="34"/>
                  <a:pt x="32" y="34"/>
                  <a:pt x="31" y="34"/>
                </a:cubicBezTo>
                <a:cubicBezTo>
                  <a:pt x="12" y="34"/>
                  <a:pt x="12" y="34"/>
                  <a:pt x="12" y="34"/>
                </a:cubicBezTo>
                <a:cubicBezTo>
                  <a:pt x="16" y="39"/>
                  <a:pt x="16" y="39"/>
                  <a:pt x="16" y="39"/>
                </a:cubicBezTo>
                <a:cubicBezTo>
                  <a:pt x="44" y="39"/>
                  <a:pt x="44" y="39"/>
                  <a:pt x="44" y="39"/>
                </a:cubicBezTo>
                <a:cubicBezTo>
                  <a:pt x="60" y="24"/>
                  <a:pt x="60" y="24"/>
                  <a:pt x="60" y="24"/>
                </a:cubicBezTo>
                <a:cubicBezTo>
                  <a:pt x="60" y="18"/>
                  <a:pt x="60" y="18"/>
                  <a:pt x="60" y="18"/>
                </a:cubicBezTo>
                <a:cubicBezTo>
                  <a:pt x="60" y="0"/>
                  <a:pt x="60" y="0"/>
                  <a:pt x="60" y="0"/>
                </a:cubicBezTo>
                <a:lnTo>
                  <a:pt x="56" y="0"/>
                </a:lnTo>
                <a:close/>
                <a:moveTo>
                  <a:pt x="54" y="26"/>
                </a:moveTo>
                <a:cubicBezTo>
                  <a:pt x="6" y="26"/>
                  <a:pt x="6" y="26"/>
                  <a:pt x="6" y="26"/>
                </a:cubicBezTo>
                <a:cubicBezTo>
                  <a:pt x="6" y="26"/>
                  <a:pt x="5" y="26"/>
                  <a:pt x="5" y="25"/>
                </a:cubicBezTo>
                <a:cubicBezTo>
                  <a:pt x="5" y="23"/>
                  <a:pt x="6" y="23"/>
                  <a:pt x="6" y="23"/>
                </a:cubicBezTo>
                <a:cubicBezTo>
                  <a:pt x="54" y="23"/>
                  <a:pt x="54" y="23"/>
                  <a:pt x="54" y="23"/>
                </a:cubicBezTo>
                <a:cubicBezTo>
                  <a:pt x="54" y="23"/>
                  <a:pt x="55" y="23"/>
                  <a:pt x="55" y="25"/>
                </a:cubicBezTo>
                <a:cubicBezTo>
                  <a:pt x="55" y="26"/>
                  <a:pt x="54" y="26"/>
                  <a:pt x="54" y="26"/>
                </a:cubicBezTo>
                <a:close/>
                <a:moveTo>
                  <a:pt x="54" y="19"/>
                </a:moveTo>
                <a:cubicBezTo>
                  <a:pt x="6" y="19"/>
                  <a:pt x="6" y="19"/>
                  <a:pt x="6" y="19"/>
                </a:cubicBezTo>
                <a:cubicBezTo>
                  <a:pt x="6" y="19"/>
                  <a:pt x="5" y="18"/>
                  <a:pt x="5" y="17"/>
                </a:cubicBezTo>
                <a:cubicBezTo>
                  <a:pt x="5" y="16"/>
                  <a:pt x="6" y="15"/>
                  <a:pt x="6" y="15"/>
                </a:cubicBezTo>
                <a:cubicBezTo>
                  <a:pt x="54" y="15"/>
                  <a:pt x="54" y="15"/>
                  <a:pt x="54" y="15"/>
                </a:cubicBezTo>
                <a:cubicBezTo>
                  <a:pt x="54" y="15"/>
                  <a:pt x="55" y="16"/>
                  <a:pt x="55" y="17"/>
                </a:cubicBezTo>
                <a:cubicBezTo>
                  <a:pt x="55" y="18"/>
                  <a:pt x="54" y="19"/>
                  <a:pt x="54" y="19"/>
                </a:cubicBezTo>
                <a:close/>
                <a:moveTo>
                  <a:pt x="54" y="11"/>
                </a:moveTo>
                <a:cubicBezTo>
                  <a:pt x="6" y="11"/>
                  <a:pt x="6" y="11"/>
                  <a:pt x="6" y="11"/>
                </a:cubicBezTo>
                <a:cubicBezTo>
                  <a:pt x="6" y="11"/>
                  <a:pt x="5" y="10"/>
                  <a:pt x="5" y="9"/>
                </a:cubicBezTo>
                <a:cubicBezTo>
                  <a:pt x="5" y="8"/>
                  <a:pt x="6" y="7"/>
                  <a:pt x="6" y="7"/>
                </a:cubicBezTo>
                <a:cubicBezTo>
                  <a:pt x="54" y="7"/>
                  <a:pt x="54" y="7"/>
                  <a:pt x="54" y="7"/>
                </a:cubicBezTo>
                <a:cubicBezTo>
                  <a:pt x="54" y="7"/>
                  <a:pt x="55" y="8"/>
                  <a:pt x="55" y="9"/>
                </a:cubicBezTo>
                <a:cubicBezTo>
                  <a:pt x="55" y="10"/>
                  <a:pt x="54" y="11"/>
                  <a:pt x="54" y="11"/>
                </a:cubicBezTo>
                <a:close/>
                <a:moveTo>
                  <a:pt x="25" y="47"/>
                </a:moveTo>
                <a:cubicBezTo>
                  <a:pt x="35" y="47"/>
                  <a:pt x="35" y="47"/>
                  <a:pt x="35" y="47"/>
                </a:cubicBezTo>
                <a:cubicBezTo>
                  <a:pt x="39" y="43"/>
                  <a:pt x="39" y="43"/>
                  <a:pt x="39" y="43"/>
                </a:cubicBezTo>
                <a:cubicBezTo>
                  <a:pt x="21" y="43"/>
                  <a:pt x="21" y="43"/>
                  <a:pt x="21" y="43"/>
                </a:cubicBezTo>
                <a:lnTo>
                  <a:pt x="25" y="47"/>
                </a:lnTo>
                <a:close/>
              </a:path>
            </a:pathLst>
          </a:custGeom>
          <a:solidFill>
            <a:schemeClr val="bg1">
              <a:alpha val="100000"/>
            </a:schemeClr>
          </a:solidFill>
          <a:ln w="9525">
            <a:noFill/>
          </a:ln>
        </p:spPr>
        <p:txBody>
          <a:bodyPr/>
          <a:lstStyle/>
          <a:p>
            <a:endParaRPr lang="zh-CN" altLang="en-US"/>
          </a:p>
        </p:txBody>
      </p:sp>
      <p:sp>
        <p:nvSpPr>
          <p:cNvPr id="57355" name="Freeform 14"/>
          <p:cNvSpPr>
            <a:spLocks noEditPoints="1"/>
          </p:cNvSpPr>
          <p:nvPr/>
        </p:nvSpPr>
        <p:spPr>
          <a:xfrm>
            <a:off x="2789238" y="1201738"/>
            <a:ext cx="406400" cy="315912"/>
          </a:xfrm>
          <a:custGeom>
            <a:avLst/>
            <a:gdLst/>
            <a:ahLst/>
            <a:cxnLst>
              <a:cxn ang="0">
                <a:pos x="270170204" y="712862198"/>
              </a:cxn>
              <a:cxn ang="0">
                <a:pos x="677974542" y="682311251"/>
              </a:cxn>
              <a:cxn ang="0">
                <a:pos x="239586347" y="519370611"/>
              </a:cxn>
              <a:cxn ang="0">
                <a:pos x="321146311" y="539737909"/>
              </a:cxn>
              <a:cxn ang="0">
                <a:pos x="601512640" y="549921557"/>
              </a:cxn>
              <a:cxn ang="0">
                <a:pos x="321146311" y="560105206"/>
              </a:cxn>
              <a:cxn ang="0">
                <a:pos x="321146311" y="539737909"/>
              </a:cxn>
              <a:cxn ang="0">
                <a:pos x="596414578" y="575381808"/>
              </a:cxn>
              <a:cxn ang="0">
                <a:pos x="596414578" y="590656153"/>
              </a:cxn>
              <a:cxn ang="0">
                <a:pos x="316048249" y="585565457"/>
              </a:cxn>
              <a:cxn ang="0">
                <a:pos x="321146311" y="605932755"/>
              </a:cxn>
              <a:cxn ang="0">
                <a:pos x="601512640" y="616116404"/>
              </a:cxn>
              <a:cxn ang="0">
                <a:pos x="321146311" y="621209357"/>
              </a:cxn>
              <a:cxn ang="0">
                <a:pos x="321146311" y="605932755"/>
              </a:cxn>
              <a:cxn ang="0">
                <a:pos x="596414578" y="636483702"/>
              </a:cxn>
              <a:cxn ang="0">
                <a:pos x="596414578" y="656851000"/>
              </a:cxn>
              <a:cxn ang="0">
                <a:pos x="316048249" y="646667351"/>
              </a:cxn>
              <a:cxn ang="0">
                <a:pos x="321146311" y="672127602"/>
              </a:cxn>
              <a:cxn ang="0">
                <a:pos x="601512640" y="682311251"/>
              </a:cxn>
              <a:cxn ang="0">
                <a:pos x="321146311" y="687401947"/>
              </a:cxn>
              <a:cxn ang="0">
                <a:pos x="321146311" y="672127602"/>
              </a:cxn>
              <a:cxn ang="0">
                <a:pos x="642292622" y="0"/>
              </a:cxn>
              <a:cxn ang="0">
                <a:pos x="239586347" y="30550947"/>
              </a:cxn>
              <a:cxn ang="0">
                <a:pos x="677974542" y="193491587"/>
              </a:cxn>
              <a:cxn ang="0">
                <a:pos x="851292853" y="193491587"/>
              </a:cxn>
              <a:cxn ang="0">
                <a:pos x="677974542" y="310604678"/>
              </a:cxn>
              <a:cxn ang="0">
                <a:pos x="270170204" y="341155625"/>
              </a:cxn>
              <a:cxn ang="0">
                <a:pos x="239586347" y="193491587"/>
              </a:cxn>
              <a:cxn ang="0">
                <a:pos x="0" y="376799525"/>
              </a:cxn>
              <a:cxn ang="0">
                <a:pos x="152926062" y="570288855"/>
              </a:cxn>
              <a:cxn ang="0">
                <a:pos x="178414116" y="478636015"/>
              </a:cxn>
              <a:cxn ang="0">
                <a:pos x="764634827" y="499003313"/>
              </a:cxn>
              <a:cxn ang="0">
                <a:pos x="856390916" y="570288855"/>
              </a:cxn>
              <a:cxn ang="0">
                <a:pos x="851292853" y="193491587"/>
              </a:cxn>
              <a:cxn ang="0">
                <a:pos x="86658027" y="234226183"/>
              </a:cxn>
              <a:cxn ang="0">
                <a:pos x="147830258" y="234226183"/>
              </a:cxn>
              <a:cxn ang="0">
                <a:pos x="749340640" y="249502785"/>
              </a:cxn>
              <a:cxn ang="0">
                <a:pos x="749340640" y="213858885"/>
              </a:cxn>
              <a:cxn ang="0">
                <a:pos x="749340640" y="249502785"/>
              </a:cxn>
              <a:cxn ang="0">
                <a:pos x="785024818" y="234226183"/>
              </a:cxn>
              <a:cxn ang="0">
                <a:pos x="825804800" y="234226183"/>
              </a:cxn>
            </a:cxnLst>
            <a:rect l="0" t="0" r="0" b="0"/>
            <a:pathLst>
              <a:path w="180" h="140">
                <a:moveTo>
                  <a:pt x="47" y="134"/>
                </a:moveTo>
                <a:cubicBezTo>
                  <a:pt x="47" y="137"/>
                  <a:pt x="50" y="140"/>
                  <a:pt x="53" y="140"/>
                </a:cubicBezTo>
                <a:cubicBezTo>
                  <a:pt x="126" y="140"/>
                  <a:pt x="126" y="140"/>
                  <a:pt x="126" y="140"/>
                </a:cubicBezTo>
                <a:cubicBezTo>
                  <a:pt x="130" y="140"/>
                  <a:pt x="133" y="137"/>
                  <a:pt x="133" y="134"/>
                </a:cubicBezTo>
                <a:cubicBezTo>
                  <a:pt x="133" y="102"/>
                  <a:pt x="133" y="102"/>
                  <a:pt x="133" y="102"/>
                </a:cubicBezTo>
                <a:cubicBezTo>
                  <a:pt x="47" y="102"/>
                  <a:pt x="47" y="102"/>
                  <a:pt x="47" y="102"/>
                </a:cubicBezTo>
                <a:lnTo>
                  <a:pt x="47" y="134"/>
                </a:lnTo>
                <a:close/>
                <a:moveTo>
                  <a:pt x="63" y="106"/>
                </a:moveTo>
                <a:cubicBezTo>
                  <a:pt x="117" y="106"/>
                  <a:pt x="117" y="106"/>
                  <a:pt x="117" y="106"/>
                </a:cubicBezTo>
                <a:cubicBezTo>
                  <a:pt x="117" y="106"/>
                  <a:pt x="118" y="107"/>
                  <a:pt x="118" y="108"/>
                </a:cubicBezTo>
                <a:cubicBezTo>
                  <a:pt x="118" y="109"/>
                  <a:pt x="117" y="110"/>
                  <a:pt x="117" y="110"/>
                </a:cubicBezTo>
                <a:cubicBezTo>
                  <a:pt x="63" y="110"/>
                  <a:pt x="63" y="110"/>
                  <a:pt x="63" y="110"/>
                </a:cubicBezTo>
                <a:cubicBezTo>
                  <a:pt x="62" y="110"/>
                  <a:pt x="62" y="109"/>
                  <a:pt x="62" y="108"/>
                </a:cubicBezTo>
                <a:cubicBezTo>
                  <a:pt x="62" y="107"/>
                  <a:pt x="62" y="106"/>
                  <a:pt x="63" y="106"/>
                </a:cubicBezTo>
                <a:close/>
                <a:moveTo>
                  <a:pt x="63" y="113"/>
                </a:moveTo>
                <a:cubicBezTo>
                  <a:pt x="117" y="113"/>
                  <a:pt x="117" y="113"/>
                  <a:pt x="117" y="113"/>
                </a:cubicBezTo>
                <a:cubicBezTo>
                  <a:pt x="117" y="113"/>
                  <a:pt x="118" y="114"/>
                  <a:pt x="118" y="115"/>
                </a:cubicBezTo>
                <a:cubicBezTo>
                  <a:pt x="118" y="116"/>
                  <a:pt x="117" y="116"/>
                  <a:pt x="117" y="116"/>
                </a:cubicBezTo>
                <a:cubicBezTo>
                  <a:pt x="63" y="116"/>
                  <a:pt x="63" y="116"/>
                  <a:pt x="63" y="116"/>
                </a:cubicBezTo>
                <a:cubicBezTo>
                  <a:pt x="62" y="116"/>
                  <a:pt x="62" y="116"/>
                  <a:pt x="62" y="115"/>
                </a:cubicBezTo>
                <a:cubicBezTo>
                  <a:pt x="62" y="114"/>
                  <a:pt x="62" y="113"/>
                  <a:pt x="63" y="113"/>
                </a:cubicBezTo>
                <a:close/>
                <a:moveTo>
                  <a:pt x="63" y="119"/>
                </a:moveTo>
                <a:cubicBezTo>
                  <a:pt x="117" y="119"/>
                  <a:pt x="117" y="119"/>
                  <a:pt x="117" y="119"/>
                </a:cubicBezTo>
                <a:cubicBezTo>
                  <a:pt x="117" y="119"/>
                  <a:pt x="118" y="120"/>
                  <a:pt x="118" y="121"/>
                </a:cubicBezTo>
                <a:cubicBezTo>
                  <a:pt x="118" y="121"/>
                  <a:pt x="117" y="122"/>
                  <a:pt x="117" y="122"/>
                </a:cubicBezTo>
                <a:cubicBezTo>
                  <a:pt x="63" y="122"/>
                  <a:pt x="63" y="122"/>
                  <a:pt x="63" y="122"/>
                </a:cubicBezTo>
                <a:cubicBezTo>
                  <a:pt x="62" y="122"/>
                  <a:pt x="62" y="121"/>
                  <a:pt x="62" y="121"/>
                </a:cubicBezTo>
                <a:cubicBezTo>
                  <a:pt x="62" y="120"/>
                  <a:pt x="62" y="119"/>
                  <a:pt x="63" y="119"/>
                </a:cubicBezTo>
                <a:close/>
                <a:moveTo>
                  <a:pt x="63" y="125"/>
                </a:moveTo>
                <a:cubicBezTo>
                  <a:pt x="117" y="125"/>
                  <a:pt x="117" y="125"/>
                  <a:pt x="117" y="125"/>
                </a:cubicBezTo>
                <a:cubicBezTo>
                  <a:pt x="117" y="125"/>
                  <a:pt x="118" y="126"/>
                  <a:pt x="118" y="127"/>
                </a:cubicBezTo>
                <a:cubicBezTo>
                  <a:pt x="118" y="128"/>
                  <a:pt x="117" y="129"/>
                  <a:pt x="117" y="129"/>
                </a:cubicBezTo>
                <a:cubicBezTo>
                  <a:pt x="63" y="129"/>
                  <a:pt x="63" y="129"/>
                  <a:pt x="63" y="129"/>
                </a:cubicBezTo>
                <a:cubicBezTo>
                  <a:pt x="62" y="129"/>
                  <a:pt x="62" y="128"/>
                  <a:pt x="62" y="127"/>
                </a:cubicBezTo>
                <a:cubicBezTo>
                  <a:pt x="62" y="126"/>
                  <a:pt x="62" y="125"/>
                  <a:pt x="63" y="125"/>
                </a:cubicBezTo>
                <a:close/>
                <a:moveTo>
                  <a:pt x="63" y="132"/>
                </a:moveTo>
                <a:cubicBezTo>
                  <a:pt x="117" y="132"/>
                  <a:pt x="117" y="132"/>
                  <a:pt x="117" y="132"/>
                </a:cubicBezTo>
                <a:cubicBezTo>
                  <a:pt x="117" y="132"/>
                  <a:pt x="118" y="133"/>
                  <a:pt x="118" y="134"/>
                </a:cubicBezTo>
                <a:cubicBezTo>
                  <a:pt x="118" y="135"/>
                  <a:pt x="117" y="135"/>
                  <a:pt x="117" y="135"/>
                </a:cubicBezTo>
                <a:cubicBezTo>
                  <a:pt x="63" y="135"/>
                  <a:pt x="63" y="135"/>
                  <a:pt x="63" y="135"/>
                </a:cubicBezTo>
                <a:cubicBezTo>
                  <a:pt x="62" y="135"/>
                  <a:pt x="62" y="135"/>
                  <a:pt x="62" y="134"/>
                </a:cubicBezTo>
                <a:cubicBezTo>
                  <a:pt x="62" y="133"/>
                  <a:pt x="62" y="132"/>
                  <a:pt x="63" y="132"/>
                </a:cubicBezTo>
                <a:close/>
                <a:moveTo>
                  <a:pt x="133" y="6"/>
                </a:moveTo>
                <a:cubicBezTo>
                  <a:pt x="133" y="3"/>
                  <a:pt x="130" y="0"/>
                  <a:pt x="126" y="0"/>
                </a:cubicBezTo>
                <a:cubicBezTo>
                  <a:pt x="53" y="0"/>
                  <a:pt x="53" y="0"/>
                  <a:pt x="53" y="0"/>
                </a:cubicBezTo>
                <a:cubicBezTo>
                  <a:pt x="50" y="0"/>
                  <a:pt x="47" y="3"/>
                  <a:pt x="47" y="6"/>
                </a:cubicBezTo>
                <a:cubicBezTo>
                  <a:pt x="47" y="38"/>
                  <a:pt x="47" y="38"/>
                  <a:pt x="47" y="38"/>
                </a:cubicBezTo>
                <a:cubicBezTo>
                  <a:pt x="133" y="38"/>
                  <a:pt x="133" y="38"/>
                  <a:pt x="133" y="38"/>
                </a:cubicBezTo>
                <a:lnTo>
                  <a:pt x="133" y="6"/>
                </a:lnTo>
                <a:close/>
                <a:moveTo>
                  <a:pt x="167" y="38"/>
                </a:moveTo>
                <a:cubicBezTo>
                  <a:pt x="133" y="38"/>
                  <a:pt x="133" y="38"/>
                  <a:pt x="133" y="38"/>
                </a:cubicBezTo>
                <a:cubicBezTo>
                  <a:pt x="133" y="61"/>
                  <a:pt x="133" y="61"/>
                  <a:pt x="133" y="61"/>
                </a:cubicBezTo>
                <a:cubicBezTo>
                  <a:pt x="133" y="64"/>
                  <a:pt x="130" y="67"/>
                  <a:pt x="126" y="67"/>
                </a:cubicBezTo>
                <a:cubicBezTo>
                  <a:pt x="53" y="67"/>
                  <a:pt x="53" y="67"/>
                  <a:pt x="53" y="67"/>
                </a:cubicBezTo>
                <a:cubicBezTo>
                  <a:pt x="50" y="67"/>
                  <a:pt x="47" y="64"/>
                  <a:pt x="47" y="61"/>
                </a:cubicBezTo>
                <a:cubicBezTo>
                  <a:pt x="47" y="38"/>
                  <a:pt x="47" y="38"/>
                  <a:pt x="47" y="38"/>
                </a:cubicBezTo>
                <a:cubicBezTo>
                  <a:pt x="12" y="38"/>
                  <a:pt x="12" y="38"/>
                  <a:pt x="12" y="38"/>
                </a:cubicBezTo>
                <a:cubicBezTo>
                  <a:pt x="9" y="38"/>
                  <a:pt x="0" y="49"/>
                  <a:pt x="0" y="74"/>
                </a:cubicBezTo>
                <a:cubicBezTo>
                  <a:pt x="0" y="100"/>
                  <a:pt x="9" y="112"/>
                  <a:pt x="12" y="112"/>
                </a:cubicBezTo>
                <a:cubicBezTo>
                  <a:pt x="30" y="112"/>
                  <a:pt x="30" y="112"/>
                  <a:pt x="30" y="112"/>
                </a:cubicBezTo>
                <a:cubicBezTo>
                  <a:pt x="30" y="112"/>
                  <a:pt x="30" y="102"/>
                  <a:pt x="30" y="98"/>
                </a:cubicBezTo>
                <a:cubicBezTo>
                  <a:pt x="30" y="96"/>
                  <a:pt x="32" y="94"/>
                  <a:pt x="35" y="94"/>
                </a:cubicBezTo>
                <a:cubicBezTo>
                  <a:pt x="55" y="94"/>
                  <a:pt x="120" y="94"/>
                  <a:pt x="144" y="94"/>
                </a:cubicBezTo>
                <a:cubicBezTo>
                  <a:pt x="148" y="94"/>
                  <a:pt x="150" y="95"/>
                  <a:pt x="150" y="98"/>
                </a:cubicBezTo>
                <a:cubicBezTo>
                  <a:pt x="150" y="102"/>
                  <a:pt x="150" y="112"/>
                  <a:pt x="150" y="112"/>
                </a:cubicBezTo>
                <a:cubicBezTo>
                  <a:pt x="168" y="112"/>
                  <a:pt x="168" y="112"/>
                  <a:pt x="168" y="112"/>
                </a:cubicBezTo>
                <a:cubicBezTo>
                  <a:pt x="171" y="112"/>
                  <a:pt x="180" y="101"/>
                  <a:pt x="180" y="76"/>
                </a:cubicBezTo>
                <a:cubicBezTo>
                  <a:pt x="180" y="50"/>
                  <a:pt x="171" y="38"/>
                  <a:pt x="167" y="38"/>
                </a:cubicBezTo>
                <a:close/>
                <a:moveTo>
                  <a:pt x="23" y="48"/>
                </a:moveTo>
                <a:cubicBezTo>
                  <a:pt x="19" y="48"/>
                  <a:pt x="17" y="47"/>
                  <a:pt x="17" y="46"/>
                </a:cubicBezTo>
                <a:cubicBezTo>
                  <a:pt x="17" y="45"/>
                  <a:pt x="19" y="44"/>
                  <a:pt x="23" y="44"/>
                </a:cubicBezTo>
                <a:cubicBezTo>
                  <a:pt x="26" y="44"/>
                  <a:pt x="29" y="45"/>
                  <a:pt x="29" y="46"/>
                </a:cubicBezTo>
                <a:cubicBezTo>
                  <a:pt x="29" y="47"/>
                  <a:pt x="26" y="48"/>
                  <a:pt x="23" y="48"/>
                </a:cubicBezTo>
                <a:close/>
                <a:moveTo>
                  <a:pt x="147" y="49"/>
                </a:moveTo>
                <a:cubicBezTo>
                  <a:pt x="145" y="49"/>
                  <a:pt x="143" y="48"/>
                  <a:pt x="143" y="46"/>
                </a:cubicBezTo>
                <a:cubicBezTo>
                  <a:pt x="143" y="44"/>
                  <a:pt x="145" y="42"/>
                  <a:pt x="147" y="42"/>
                </a:cubicBezTo>
                <a:cubicBezTo>
                  <a:pt x="149" y="42"/>
                  <a:pt x="151" y="44"/>
                  <a:pt x="151" y="46"/>
                </a:cubicBezTo>
                <a:cubicBezTo>
                  <a:pt x="151" y="48"/>
                  <a:pt x="149" y="49"/>
                  <a:pt x="147" y="49"/>
                </a:cubicBezTo>
                <a:close/>
                <a:moveTo>
                  <a:pt x="158" y="49"/>
                </a:moveTo>
                <a:cubicBezTo>
                  <a:pt x="156" y="49"/>
                  <a:pt x="154" y="48"/>
                  <a:pt x="154" y="46"/>
                </a:cubicBezTo>
                <a:cubicBezTo>
                  <a:pt x="154" y="44"/>
                  <a:pt x="156" y="42"/>
                  <a:pt x="158" y="42"/>
                </a:cubicBezTo>
                <a:cubicBezTo>
                  <a:pt x="160" y="42"/>
                  <a:pt x="162" y="44"/>
                  <a:pt x="162" y="46"/>
                </a:cubicBezTo>
                <a:cubicBezTo>
                  <a:pt x="162" y="48"/>
                  <a:pt x="160" y="49"/>
                  <a:pt x="158" y="49"/>
                </a:cubicBezTo>
                <a:close/>
              </a:path>
            </a:pathLst>
          </a:custGeom>
          <a:solidFill>
            <a:schemeClr val="bg1">
              <a:alpha val="100000"/>
            </a:schemeClr>
          </a:solidFill>
          <a:ln w="9525">
            <a:noFill/>
          </a:ln>
        </p:spPr>
        <p:txBody>
          <a:bodyPr/>
          <a:lstStyle/>
          <a:p>
            <a:endParaRPr lang="zh-CN" altLang="en-US"/>
          </a:p>
        </p:txBody>
      </p:sp>
      <p:sp>
        <p:nvSpPr>
          <p:cNvPr id="57356" name="Freeform 15"/>
          <p:cNvSpPr>
            <a:spLocks noEditPoints="1"/>
          </p:cNvSpPr>
          <p:nvPr/>
        </p:nvSpPr>
        <p:spPr>
          <a:xfrm>
            <a:off x="3427413" y="1271588"/>
            <a:ext cx="342900" cy="225425"/>
          </a:xfrm>
          <a:custGeom>
            <a:avLst/>
            <a:gdLst/>
            <a:ahLst/>
            <a:cxnLst>
              <a:cxn ang="0">
                <a:pos x="183210116" y="228673374"/>
              </a:cxn>
              <a:cxn ang="0">
                <a:pos x="173031401" y="269326519"/>
              </a:cxn>
              <a:cxn ang="0">
                <a:pos x="162852685" y="355716142"/>
              </a:cxn>
              <a:cxn ang="0">
                <a:pos x="203567548" y="355716142"/>
              </a:cxn>
              <a:cxn ang="0">
                <a:pos x="198478190" y="248999947"/>
              </a:cxn>
              <a:cxn ang="0">
                <a:pos x="208656906" y="269326519"/>
              </a:cxn>
              <a:cxn ang="0">
                <a:pos x="193388832" y="218511215"/>
              </a:cxn>
              <a:cxn ang="0">
                <a:pos x="137408151" y="203265723"/>
              </a:cxn>
              <a:cxn ang="0">
                <a:pos x="173031401" y="218511215"/>
              </a:cxn>
              <a:cxn ang="0">
                <a:pos x="71248755" y="0"/>
              </a:cxn>
              <a:cxn ang="0">
                <a:pos x="0" y="437022431"/>
              </a:cxn>
              <a:cxn ang="0">
                <a:pos x="702306574" y="508164306"/>
              </a:cxn>
              <a:cxn ang="0">
                <a:pos x="773555329" y="71144130"/>
              </a:cxn>
              <a:cxn ang="0">
                <a:pos x="452937061" y="86387369"/>
              </a:cxn>
              <a:cxn ang="0">
                <a:pos x="625968462" y="101632861"/>
              </a:cxn>
              <a:cxn ang="0">
                <a:pos x="452937061" y="116878354"/>
              </a:cxn>
              <a:cxn ang="0">
                <a:pos x="452937061" y="86387369"/>
              </a:cxn>
              <a:cxn ang="0">
                <a:pos x="244280155" y="127040513"/>
              </a:cxn>
              <a:cxn ang="0">
                <a:pos x="122140078" y="127040513"/>
              </a:cxn>
              <a:cxn ang="0">
                <a:pos x="183210116" y="381123793"/>
              </a:cxn>
              <a:cxn ang="0">
                <a:pos x="137408151" y="193103564"/>
              </a:cxn>
              <a:cxn ang="0">
                <a:pos x="229012082" y="193103564"/>
              </a:cxn>
              <a:cxn ang="0">
                <a:pos x="183210116" y="381123793"/>
              </a:cxn>
              <a:cxn ang="0">
                <a:pos x="366420233" y="416695858"/>
              </a:cxn>
              <a:cxn ang="0">
                <a:pos x="366420233" y="396369286"/>
              </a:cxn>
              <a:cxn ang="0">
                <a:pos x="712485290" y="406531445"/>
              </a:cxn>
              <a:cxn ang="0">
                <a:pos x="707395932" y="376042714"/>
              </a:cxn>
              <a:cxn ang="0">
                <a:pos x="356241517" y="365878301"/>
              </a:cxn>
              <a:cxn ang="0">
                <a:pos x="707395932" y="355716142"/>
              </a:cxn>
              <a:cxn ang="0">
                <a:pos x="707395932" y="376042714"/>
              </a:cxn>
              <a:cxn ang="0">
                <a:pos x="366420233" y="335389569"/>
              </a:cxn>
              <a:cxn ang="0">
                <a:pos x="366420233" y="320144077"/>
              </a:cxn>
              <a:cxn ang="0">
                <a:pos x="712485290" y="330306236"/>
              </a:cxn>
              <a:cxn ang="0">
                <a:pos x="707395932" y="259164360"/>
              </a:cxn>
              <a:cxn ang="0">
                <a:pos x="356241517" y="248999947"/>
              </a:cxn>
              <a:cxn ang="0">
                <a:pos x="707395932" y="238837788"/>
              </a:cxn>
              <a:cxn ang="0">
                <a:pos x="707395932" y="259164360"/>
              </a:cxn>
              <a:cxn ang="0">
                <a:pos x="366420233" y="218511215"/>
              </a:cxn>
              <a:cxn ang="0">
                <a:pos x="366420233" y="198184643"/>
              </a:cxn>
              <a:cxn ang="0">
                <a:pos x="712485290" y="208346802"/>
              </a:cxn>
            </a:cxnLst>
            <a:rect l="0" t="0" r="0" b="0"/>
            <a:pathLst>
              <a:path w="152" h="100">
                <a:moveTo>
                  <a:pt x="39" y="49"/>
                </a:moveTo>
                <a:cubicBezTo>
                  <a:pt x="39" y="47"/>
                  <a:pt x="38" y="45"/>
                  <a:pt x="36" y="45"/>
                </a:cubicBezTo>
                <a:cubicBezTo>
                  <a:pt x="35" y="45"/>
                  <a:pt x="33" y="47"/>
                  <a:pt x="33" y="49"/>
                </a:cubicBezTo>
                <a:cubicBezTo>
                  <a:pt x="33" y="51"/>
                  <a:pt x="34" y="52"/>
                  <a:pt x="34" y="53"/>
                </a:cubicBezTo>
                <a:cubicBezTo>
                  <a:pt x="34" y="54"/>
                  <a:pt x="34" y="54"/>
                  <a:pt x="34" y="54"/>
                </a:cubicBezTo>
                <a:cubicBezTo>
                  <a:pt x="32" y="70"/>
                  <a:pt x="32" y="70"/>
                  <a:pt x="32" y="70"/>
                </a:cubicBezTo>
                <a:cubicBezTo>
                  <a:pt x="36" y="72"/>
                  <a:pt x="36" y="72"/>
                  <a:pt x="36" y="72"/>
                </a:cubicBezTo>
                <a:cubicBezTo>
                  <a:pt x="40" y="70"/>
                  <a:pt x="40" y="70"/>
                  <a:pt x="40" y="70"/>
                </a:cubicBezTo>
                <a:cubicBezTo>
                  <a:pt x="38" y="53"/>
                  <a:pt x="38" y="53"/>
                  <a:pt x="38" y="53"/>
                </a:cubicBezTo>
                <a:cubicBezTo>
                  <a:pt x="39" y="53"/>
                  <a:pt x="39" y="51"/>
                  <a:pt x="39" y="49"/>
                </a:cubicBezTo>
                <a:close/>
                <a:moveTo>
                  <a:pt x="38" y="43"/>
                </a:moveTo>
                <a:cubicBezTo>
                  <a:pt x="41" y="46"/>
                  <a:pt x="41" y="53"/>
                  <a:pt x="41" y="53"/>
                </a:cubicBezTo>
                <a:cubicBezTo>
                  <a:pt x="45" y="40"/>
                  <a:pt x="45" y="40"/>
                  <a:pt x="45" y="40"/>
                </a:cubicBezTo>
                <a:cubicBezTo>
                  <a:pt x="45" y="40"/>
                  <a:pt x="42" y="43"/>
                  <a:pt x="38" y="43"/>
                </a:cubicBezTo>
                <a:close/>
                <a:moveTo>
                  <a:pt x="34" y="43"/>
                </a:moveTo>
                <a:cubicBezTo>
                  <a:pt x="30" y="43"/>
                  <a:pt x="27" y="40"/>
                  <a:pt x="27" y="40"/>
                </a:cubicBezTo>
                <a:cubicBezTo>
                  <a:pt x="31" y="53"/>
                  <a:pt x="31" y="53"/>
                  <a:pt x="31" y="53"/>
                </a:cubicBezTo>
                <a:cubicBezTo>
                  <a:pt x="31" y="53"/>
                  <a:pt x="31" y="46"/>
                  <a:pt x="34" y="43"/>
                </a:cubicBezTo>
                <a:close/>
                <a:moveTo>
                  <a:pt x="138" y="0"/>
                </a:moveTo>
                <a:cubicBezTo>
                  <a:pt x="14" y="0"/>
                  <a:pt x="14" y="0"/>
                  <a:pt x="14" y="0"/>
                </a:cubicBezTo>
                <a:cubicBezTo>
                  <a:pt x="6" y="0"/>
                  <a:pt x="0" y="6"/>
                  <a:pt x="0" y="14"/>
                </a:cubicBezTo>
                <a:cubicBezTo>
                  <a:pt x="0" y="86"/>
                  <a:pt x="0" y="86"/>
                  <a:pt x="0" y="86"/>
                </a:cubicBezTo>
                <a:cubicBezTo>
                  <a:pt x="0" y="94"/>
                  <a:pt x="6" y="100"/>
                  <a:pt x="14" y="100"/>
                </a:cubicBezTo>
                <a:cubicBezTo>
                  <a:pt x="138" y="100"/>
                  <a:pt x="138" y="100"/>
                  <a:pt x="138" y="100"/>
                </a:cubicBezTo>
                <a:cubicBezTo>
                  <a:pt x="146" y="100"/>
                  <a:pt x="152" y="94"/>
                  <a:pt x="152" y="86"/>
                </a:cubicBezTo>
                <a:cubicBezTo>
                  <a:pt x="152" y="14"/>
                  <a:pt x="152" y="14"/>
                  <a:pt x="152" y="14"/>
                </a:cubicBezTo>
                <a:cubicBezTo>
                  <a:pt x="152" y="6"/>
                  <a:pt x="146" y="0"/>
                  <a:pt x="138" y="0"/>
                </a:cubicBezTo>
                <a:close/>
                <a:moveTo>
                  <a:pt x="89" y="17"/>
                </a:moveTo>
                <a:cubicBezTo>
                  <a:pt x="122" y="17"/>
                  <a:pt x="122" y="17"/>
                  <a:pt x="122" y="17"/>
                </a:cubicBezTo>
                <a:cubicBezTo>
                  <a:pt x="122" y="17"/>
                  <a:pt x="123" y="19"/>
                  <a:pt x="123" y="20"/>
                </a:cubicBezTo>
                <a:cubicBezTo>
                  <a:pt x="123" y="22"/>
                  <a:pt x="122" y="23"/>
                  <a:pt x="122" y="23"/>
                </a:cubicBezTo>
                <a:cubicBezTo>
                  <a:pt x="89" y="23"/>
                  <a:pt x="89" y="23"/>
                  <a:pt x="89" y="23"/>
                </a:cubicBezTo>
                <a:cubicBezTo>
                  <a:pt x="88" y="23"/>
                  <a:pt x="88" y="22"/>
                  <a:pt x="88" y="20"/>
                </a:cubicBezTo>
                <a:cubicBezTo>
                  <a:pt x="88" y="19"/>
                  <a:pt x="88" y="17"/>
                  <a:pt x="89" y="17"/>
                </a:cubicBezTo>
                <a:close/>
                <a:moveTo>
                  <a:pt x="36" y="14"/>
                </a:moveTo>
                <a:cubicBezTo>
                  <a:pt x="43" y="14"/>
                  <a:pt x="48" y="19"/>
                  <a:pt x="48" y="25"/>
                </a:cubicBezTo>
                <a:cubicBezTo>
                  <a:pt x="48" y="32"/>
                  <a:pt x="43" y="37"/>
                  <a:pt x="36" y="37"/>
                </a:cubicBezTo>
                <a:cubicBezTo>
                  <a:pt x="30" y="37"/>
                  <a:pt x="24" y="32"/>
                  <a:pt x="24" y="25"/>
                </a:cubicBezTo>
                <a:cubicBezTo>
                  <a:pt x="24" y="19"/>
                  <a:pt x="30" y="14"/>
                  <a:pt x="36" y="14"/>
                </a:cubicBezTo>
                <a:close/>
                <a:moveTo>
                  <a:pt x="36" y="75"/>
                </a:moveTo>
                <a:cubicBezTo>
                  <a:pt x="22" y="75"/>
                  <a:pt x="11" y="96"/>
                  <a:pt x="11" y="75"/>
                </a:cubicBezTo>
                <a:cubicBezTo>
                  <a:pt x="11" y="58"/>
                  <a:pt x="18" y="43"/>
                  <a:pt x="27" y="38"/>
                </a:cubicBezTo>
                <a:cubicBezTo>
                  <a:pt x="30" y="40"/>
                  <a:pt x="33" y="41"/>
                  <a:pt x="36" y="41"/>
                </a:cubicBezTo>
                <a:cubicBezTo>
                  <a:pt x="39" y="41"/>
                  <a:pt x="42" y="40"/>
                  <a:pt x="45" y="38"/>
                </a:cubicBezTo>
                <a:cubicBezTo>
                  <a:pt x="55" y="43"/>
                  <a:pt x="62" y="58"/>
                  <a:pt x="62" y="75"/>
                </a:cubicBezTo>
                <a:cubicBezTo>
                  <a:pt x="62" y="96"/>
                  <a:pt x="50" y="75"/>
                  <a:pt x="36" y="75"/>
                </a:cubicBezTo>
                <a:close/>
                <a:moveTo>
                  <a:pt x="139" y="82"/>
                </a:moveTo>
                <a:cubicBezTo>
                  <a:pt x="72" y="82"/>
                  <a:pt x="72" y="82"/>
                  <a:pt x="72" y="82"/>
                </a:cubicBezTo>
                <a:cubicBezTo>
                  <a:pt x="71" y="82"/>
                  <a:pt x="70" y="81"/>
                  <a:pt x="70" y="80"/>
                </a:cubicBezTo>
                <a:cubicBezTo>
                  <a:pt x="70" y="79"/>
                  <a:pt x="71" y="78"/>
                  <a:pt x="72" y="78"/>
                </a:cubicBezTo>
                <a:cubicBezTo>
                  <a:pt x="139" y="78"/>
                  <a:pt x="139" y="78"/>
                  <a:pt x="139" y="78"/>
                </a:cubicBezTo>
                <a:cubicBezTo>
                  <a:pt x="140" y="78"/>
                  <a:pt x="140" y="79"/>
                  <a:pt x="140" y="80"/>
                </a:cubicBezTo>
                <a:cubicBezTo>
                  <a:pt x="140" y="81"/>
                  <a:pt x="140" y="82"/>
                  <a:pt x="139" y="82"/>
                </a:cubicBezTo>
                <a:close/>
                <a:moveTo>
                  <a:pt x="139" y="74"/>
                </a:moveTo>
                <a:cubicBezTo>
                  <a:pt x="72" y="74"/>
                  <a:pt x="72" y="74"/>
                  <a:pt x="72" y="74"/>
                </a:cubicBezTo>
                <a:cubicBezTo>
                  <a:pt x="71" y="74"/>
                  <a:pt x="70" y="73"/>
                  <a:pt x="70" y="72"/>
                </a:cubicBezTo>
                <a:cubicBezTo>
                  <a:pt x="70" y="71"/>
                  <a:pt x="71" y="70"/>
                  <a:pt x="72" y="70"/>
                </a:cubicBezTo>
                <a:cubicBezTo>
                  <a:pt x="139" y="70"/>
                  <a:pt x="139" y="70"/>
                  <a:pt x="139" y="70"/>
                </a:cubicBezTo>
                <a:cubicBezTo>
                  <a:pt x="140" y="70"/>
                  <a:pt x="140" y="71"/>
                  <a:pt x="140" y="72"/>
                </a:cubicBezTo>
                <a:cubicBezTo>
                  <a:pt x="140" y="73"/>
                  <a:pt x="140" y="74"/>
                  <a:pt x="139" y="74"/>
                </a:cubicBezTo>
                <a:close/>
                <a:moveTo>
                  <a:pt x="139" y="66"/>
                </a:moveTo>
                <a:cubicBezTo>
                  <a:pt x="72" y="66"/>
                  <a:pt x="72" y="66"/>
                  <a:pt x="72" y="66"/>
                </a:cubicBezTo>
                <a:cubicBezTo>
                  <a:pt x="71" y="66"/>
                  <a:pt x="70" y="66"/>
                  <a:pt x="70" y="65"/>
                </a:cubicBezTo>
                <a:cubicBezTo>
                  <a:pt x="70" y="63"/>
                  <a:pt x="71" y="63"/>
                  <a:pt x="72" y="63"/>
                </a:cubicBezTo>
                <a:cubicBezTo>
                  <a:pt x="139" y="63"/>
                  <a:pt x="139" y="63"/>
                  <a:pt x="139" y="63"/>
                </a:cubicBezTo>
                <a:cubicBezTo>
                  <a:pt x="140" y="63"/>
                  <a:pt x="140" y="63"/>
                  <a:pt x="140" y="65"/>
                </a:cubicBezTo>
                <a:cubicBezTo>
                  <a:pt x="140" y="66"/>
                  <a:pt x="140" y="66"/>
                  <a:pt x="139" y="66"/>
                </a:cubicBezTo>
                <a:close/>
                <a:moveTo>
                  <a:pt x="139" y="51"/>
                </a:moveTo>
                <a:cubicBezTo>
                  <a:pt x="72" y="51"/>
                  <a:pt x="72" y="51"/>
                  <a:pt x="72" y="51"/>
                </a:cubicBezTo>
                <a:cubicBezTo>
                  <a:pt x="71" y="51"/>
                  <a:pt x="70" y="50"/>
                  <a:pt x="70" y="49"/>
                </a:cubicBezTo>
                <a:cubicBezTo>
                  <a:pt x="70" y="48"/>
                  <a:pt x="71" y="47"/>
                  <a:pt x="72" y="47"/>
                </a:cubicBezTo>
                <a:cubicBezTo>
                  <a:pt x="139" y="47"/>
                  <a:pt x="139" y="47"/>
                  <a:pt x="139" y="47"/>
                </a:cubicBezTo>
                <a:cubicBezTo>
                  <a:pt x="140" y="47"/>
                  <a:pt x="140" y="48"/>
                  <a:pt x="140" y="49"/>
                </a:cubicBezTo>
                <a:cubicBezTo>
                  <a:pt x="140" y="50"/>
                  <a:pt x="140" y="51"/>
                  <a:pt x="139" y="51"/>
                </a:cubicBezTo>
                <a:close/>
                <a:moveTo>
                  <a:pt x="139" y="43"/>
                </a:moveTo>
                <a:cubicBezTo>
                  <a:pt x="72" y="43"/>
                  <a:pt x="72" y="43"/>
                  <a:pt x="72" y="43"/>
                </a:cubicBezTo>
                <a:cubicBezTo>
                  <a:pt x="71" y="43"/>
                  <a:pt x="70" y="42"/>
                  <a:pt x="70" y="41"/>
                </a:cubicBezTo>
                <a:cubicBezTo>
                  <a:pt x="70" y="40"/>
                  <a:pt x="71" y="39"/>
                  <a:pt x="72" y="39"/>
                </a:cubicBezTo>
                <a:cubicBezTo>
                  <a:pt x="139" y="39"/>
                  <a:pt x="139" y="39"/>
                  <a:pt x="139" y="39"/>
                </a:cubicBezTo>
                <a:cubicBezTo>
                  <a:pt x="140" y="39"/>
                  <a:pt x="140" y="40"/>
                  <a:pt x="140" y="41"/>
                </a:cubicBezTo>
                <a:cubicBezTo>
                  <a:pt x="140" y="42"/>
                  <a:pt x="140" y="43"/>
                  <a:pt x="139" y="43"/>
                </a:cubicBezTo>
                <a:close/>
              </a:path>
            </a:pathLst>
          </a:custGeom>
          <a:solidFill>
            <a:schemeClr val="bg1">
              <a:alpha val="100000"/>
            </a:schemeClr>
          </a:solidFill>
          <a:ln w="9525">
            <a:noFill/>
          </a:ln>
        </p:spPr>
        <p:txBody>
          <a:bodyPr/>
          <a:lstStyle/>
          <a:p>
            <a:endParaRPr lang="zh-CN" altLang="en-US"/>
          </a:p>
        </p:txBody>
      </p:sp>
      <p:sp>
        <p:nvSpPr>
          <p:cNvPr id="57357" name="Freeform 16"/>
          <p:cNvSpPr/>
          <p:nvPr/>
        </p:nvSpPr>
        <p:spPr>
          <a:xfrm>
            <a:off x="3479800" y="1222375"/>
            <a:ext cx="339725" cy="225425"/>
          </a:xfrm>
          <a:custGeom>
            <a:avLst/>
            <a:gdLst/>
            <a:ahLst/>
            <a:cxnLst>
              <a:cxn ang="0">
                <a:pos x="703583974" y="508164306"/>
              </a:cxn>
              <a:cxn ang="0">
                <a:pos x="703583974" y="498002147"/>
              </a:cxn>
              <a:cxn ang="0">
                <a:pos x="703583974" y="127040513"/>
              </a:cxn>
              <a:cxn ang="0">
                <a:pos x="637780816" y="55898637"/>
              </a:cxn>
              <a:cxn ang="0">
                <a:pos x="10124255" y="55898637"/>
              </a:cxn>
              <a:cxn ang="0">
                <a:pos x="0" y="55898637"/>
              </a:cxn>
              <a:cxn ang="0">
                <a:pos x="65803158" y="0"/>
              </a:cxn>
              <a:cxn ang="0">
                <a:pos x="693459719" y="0"/>
              </a:cxn>
              <a:cxn ang="0">
                <a:pos x="764325004" y="71144130"/>
              </a:cxn>
              <a:cxn ang="0">
                <a:pos x="764325004" y="437022431"/>
              </a:cxn>
              <a:cxn ang="0">
                <a:pos x="703583974" y="508164306"/>
              </a:cxn>
            </a:cxnLst>
            <a:rect l="0" t="0" r="0" b="0"/>
            <a:pathLst>
              <a:path w="151" h="100">
                <a:moveTo>
                  <a:pt x="139" y="100"/>
                </a:moveTo>
                <a:cubicBezTo>
                  <a:pt x="139" y="99"/>
                  <a:pt x="139" y="98"/>
                  <a:pt x="139" y="98"/>
                </a:cubicBezTo>
                <a:cubicBezTo>
                  <a:pt x="139" y="25"/>
                  <a:pt x="139" y="25"/>
                  <a:pt x="139" y="25"/>
                </a:cubicBezTo>
                <a:cubicBezTo>
                  <a:pt x="139" y="17"/>
                  <a:pt x="134" y="11"/>
                  <a:pt x="126" y="11"/>
                </a:cubicBezTo>
                <a:cubicBezTo>
                  <a:pt x="2" y="11"/>
                  <a:pt x="2" y="11"/>
                  <a:pt x="2" y="11"/>
                </a:cubicBezTo>
                <a:cubicBezTo>
                  <a:pt x="1" y="11"/>
                  <a:pt x="0" y="11"/>
                  <a:pt x="0" y="11"/>
                </a:cubicBezTo>
                <a:cubicBezTo>
                  <a:pt x="1" y="5"/>
                  <a:pt x="6" y="0"/>
                  <a:pt x="13" y="0"/>
                </a:cubicBezTo>
                <a:cubicBezTo>
                  <a:pt x="137" y="0"/>
                  <a:pt x="137" y="0"/>
                  <a:pt x="137" y="0"/>
                </a:cubicBezTo>
                <a:cubicBezTo>
                  <a:pt x="145" y="0"/>
                  <a:pt x="151" y="6"/>
                  <a:pt x="151" y="14"/>
                </a:cubicBezTo>
                <a:cubicBezTo>
                  <a:pt x="151" y="86"/>
                  <a:pt x="151" y="86"/>
                  <a:pt x="151" y="86"/>
                </a:cubicBezTo>
                <a:cubicBezTo>
                  <a:pt x="151" y="93"/>
                  <a:pt x="146" y="99"/>
                  <a:pt x="139" y="100"/>
                </a:cubicBezTo>
                <a:close/>
              </a:path>
            </a:pathLst>
          </a:custGeom>
          <a:solidFill>
            <a:schemeClr val="bg1">
              <a:alpha val="100000"/>
            </a:schemeClr>
          </a:solidFill>
          <a:ln w="9525">
            <a:noFill/>
          </a:ln>
        </p:spPr>
        <p:txBody>
          <a:bodyPr/>
          <a:lstStyle/>
          <a:p>
            <a:endParaRPr lang="zh-CN" altLang="en-US"/>
          </a:p>
        </p:txBody>
      </p:sp>
      <p:sp>
        <p:nvSpPr>
          <p:cNvPr id="57358" name="Freeform 17"/>
          <p:cNvSpPr/>
          <p:nvPr/>
        </p:nvSpPr>
        <p:spPr>
          <a:xfrm>
            <a:off x="4073525" y="1190625"/>
            <a:ext cx="320675" cy="320675"/>
          </a:xfrm>
          <a:custGeom>
            <a:avLst/>
            <a:gdLst/>
            <a:ahLst/>
            <a:cxnLst>
              <a:cxn ang="0">
                <a:pos x="703773228" y="683374233"/>
              </a:cxn>
              <a:cxn ang="0">
                <a:pos x="40797990" y="683374233"/>
              </a:cxn>
              <a:cxn ang="0">
                <a:pos x="40797990" y="20398995"/>
              </a:cxn>
              <a:cxn ang="0">
                <a:pos x="30599621" y="0"/>
              </a:cxn>
              <a:cxn ang="0">
                <a:pos x="15299811" y="0"/>
              </a:cxn>
              <a:cxn ang="0">
                <a:pos x="0" y="20398995"/>
              </a:cxn>
              <a:cxn ang="0">
                <a:pos x="0" y="693572601"/>
              </a:cxn>
              <a:cxn ang="0">
                <a:pos x="0" y="703773228"/>
              </a:cxn>
              <a:cxn ang="0">
                <a:pos x="0" y="708872412"/>
              </a:cxn>
              <a:cxn ang="0">
                <a:pos x="5099184" y="719073039"/>
              </a:cxn>
              <a:cxn ang="0">
                <a:pos x="15299811" y="724172223"/>
              </a:cxn>
              <a:cxn ang="0">
                <a:pos x="25498179" y="724172223"/>
              </a:cxn>
              <a:cxn ang="0">
                <a:pos x="30599621" y="724172223"/>
              </a:cxn>
              <a:cxn ang="0">
                <a:pos x="703773228" y="724172223"/>
              </a:cxn>
              <a:cxn ang="0">
                <a:pos x="724172223" y="708872412"/>
              </a:cxn>
              <a:cxn ang="0">
                <a:pos x="724172223" y="693572601"/>
              </a:cxn>
              <a:cxn ang="0">
                <a:pos x="703773228" y="683374233"/>
              </a:cxn>
            </a:cxnLst>
            <a:rect l="0" t="0" r="0" b="0"/>
            <a:pathLst>
              <a:path w="142" h="142">
                <a:moveTo>
                  <a:pt x="138" y="134"/>
                </a:moveTo>
                <a:cubicBezTo>
                  <a:pt x="8" y="134"/>
                  <a:pt x="8" y="134"/>
                  <a:pt x="8" y="134"/>
                </a:cubicBezTo>
                <a:cubicBezTo>
                  <a:pt x="8" y="4"/>
                  <a:pt x="8" y="4"/>
                  <a:pt x="8" y="4"/>
                </a:cubicBezTo>
                <a:cubicBezTo>
                  <a:pt x="8" y="2"/>
                  <a:pt x="7" y="0"/>
                  <a:pt x="6" y="0"/>
                </a:cubicBezTo>
                <a:cubicBezTo>
                  <a:pt x="3" y="0"/>
                  <a:pt x="3" y="0"/>
                  <a:pt x="3" y="0"/>
                </a:cubicBezTo>
                <a:cubicBezTo>
                  <a:pt x="1" y="0"/>
                  <a:pt x="0" y="2"/>
                  <a:pt x="0" y="4"/>
                </a:cubicBezTo>
                <a:cubicBezTo>
                  <a:pt x="0" y="136"/>
                  <a:pt x="0" y="136"/>
                  <a:pt x="0" y="136"/>
                </a:cubicBezTo>
                <a:cubicBezTo>
                  <a:pt x="0" y="138"/>
                  <a:pt x="0" y="138"/>
                  <a:pt x="0" y="138"/>
                </a:cubicBezTo>
                <a:cubicBezTo>
                  <a:pt x="0" y="139"/>
                  <a:pt x="0" y="139"/>
                  <a:pt x="0" y="139"/>
                </a:cubicBezTo>
                <a:cubicBezTo>
                  <a:pt x="0" y="140"/>
                  <a:pt x="1" y="141"/>
                  <a:pt x="1" y="141"/>
                </a:cubicBezTo>
                <a:cubicBezTo>
                  <a:pt x="2" y="141"/>
                  <a:pt x="2" y="142"/>
                  <a:pt x="3" y="142"/>
                </a:cubicBezTo>
                <a:cubicBezTo>
                  <a:pt x="5" y="142"/>
                  <a:pt x="5" y="142"/>
                  <a:pt x="5" y="142"/>
                </a:cubicBezTo>
                <a:cubicBezTo>
                  <a:pt x="6" y="142"/>
                  <a:pt x="6" y="142"/>
                  <a:pt x="6" y="142"/>
                </a:cubicBezTo>
                <a:cubicBezTo>
                  <a:pt x="138" y="142"/>
                  <a:pt x="138" y="142"/>
                  <a:pt x="138" y="142"/>
                </a:cubicBezTo>
                <a:cubicBezTo>
                  <a:pt x="140" y="142"/>
                  <a:pt x="142" y="141"/>
                  <a:pt x="142" y="139"/>
                </a:cubicBezTo>
                <a:cubicBezTo>
                  <a:pt x="142" y="136"/>
                  <a:pt x="142" y="136"/>
                  <a:pt x="142" y="136"/>
                </a:cubicBezTo>
                <a:cubicBezTo>
                  <a:pt x="142" y="135"/>
                  <a:pt x="140" y="134"/>
                  <a:pt x="138" y="134"/>
                </a:cubicBezTo>
                <a:close/>
              </a:path>
            </a:pathLst>
          </a:custGeom>
          <a:solidFill>
            <a:schemeClr val="bg1">
              <a:alpha val="100000"/>
            </a:schemeClr>
          </a:solidFill>
          <a:ln w="9525">
            <a:noFill/>
          </a:ln>
        </p:spPr>
        <p:txBody>
          <a:bodyPr/>
          <a:lstStyle/>
          <a:p>
            <a:endParaRPr lang="zh-CN" altLang="en-US"/>
          </a:p>
        </p:txBody>
      </p:sp>
      <p:sp>
        <p:nvSpPr>
          <p:cNvPr id="57359" name="Freeform 18"/>
          <p:cNvSpPr/>
          <p:nvPr/>
        </p:nvSpPr>
        <p:spPr>
          <a:xfrm>
            <a:off x="4105275" y="1208088"/>
            <a:ext cx="293688" cy="266700"/>
          </a:xfrm>
          <a:custGeom>
            <a:avLst/>
            <a:gdLst/>
            <a:ahLst/>
            <a:cxnLst>
              <a:cxn ang="0">
                <a:pos x="663479597" y="0"/>
              </a:cxn>
              <a:cxn ang="0">
                <a:pos x="556301550" y="86842492"/>
              </a:cxn>
              <a:cxn ang="0">
                <a:pos x="592027566" y="86842492"/>
              </a:cxn>
              <a:cxn ang="0">
                <a:pos x="352154503" y="551702853"/>
              </a:cxn>
              <a:cxn ang="0">
                <a:pos x="158214244" y="383128111"/>
              </a:cxn>
              <a:cxn ang="0">
                <a:pos x="142904063" y="378020128"/>
              </a:cxn>
              <a:cxn ang="0">
                <a:pos x="127591622" y="388236094"/>
              </a:cxn>
              <a:cxn ang="0">
                <a:pos x="5103394" y="572137045"/>
              </a:cxn>
              <a:cxn ang="0">
                <a:pos x="10206788" y="597679220"/>
              </a:cxn>
              <a:cxn ang="0">
                <a:pos x="20415834" y="602787203"/>
              </a:cxn>
              <a:cxn ang="0">
                <a:pos x="35726016" y="592571237"/>
              </a:cxn>
              <a:cxn ang="0">
                <a:pos x="35726016" y="592571237"/>
              </a:cxn>
              <a:cxn ang="0">
                <a:pos x="148007456" y="423994236"/>
              </a:cxn>
              <a:cxn ang="0">
                <a:pos x="347051110" y="592571237"/>
              </a:cxn>
              <a:cxn ang="0">
                <a:pos x="362361291" y="597679220"/>
              </a:cxn>
              <a:cxn ang="0">
                <a:pos x="372570338" y="587460994"/>
              </a:cxn>
              <a:cxn ang="0">
                <a:pos x="627753582" y="107276685"/>
              </a:cxn>
              <a:cxn ang="0">
                <a:pos x="648169416" y="132816600"/>
              </a:cxn>
              <a:cxn ang="0">
                <a:pos x="663479597" y="0"/>
              </a:cxn>
            </a:cxnLst>
            <a:rect l="0" t="0" r="0" b="0"/>
            <a:pathLst>
              <a:path w="130" h="118">
                <a:moveTo>
                  <a:pt x="130" y="0"/>
                </a:moveTo>
                <a:cubicBezTo>
                  <a:pt x="109" y="17"/>
                  <a:pt x="109" y="17"/>
                  <a:pt x="109" y="17"/>
                </a:cubicBezTo>
                <a:cubicBezTo>
                  <a:pt x="116" y="17"/>
                  <a:pt x="116" y="17"/>
                  <a:pt x="116" y="17"/>
                </a:cubicBezTo>
                <a:cubicBezTo>
                  <a:pt x="69" y="108"/>
                  <a:pt x="69" y="108"/>
                  <a:pt x="69" y="108"/>
                </a:cubicBezTo>
                <a:cubicBezTo>
                  <a:pt x="31" y="75"/>
                  <a:pt x="31" y="75"/>
                  <a:pt x="31" y="75"/>
                </a:cubicBezTo>
                <a:cubicBezTo>
                  <a:pt x="30" y="75"/>
                  <a:pt x="29" y="74"/>
                  <a:pt x="28" y="74"/>
                </a:cubicBezTo>
                <a:cubicBezTo>
                  <a:pt x="27" y="75"/>
                  <a:pt x="26" y="75"/>
                  <a:pt x="25" y="76"/>
                </a:cubicBezTo>
                <a:cubicBezTo>
                  <a:pt x="1" y="112"/>
                  <a:pt x="1" y="112"/>
                  <a:pt x="1" y="112"/>
                </a:cubicBezTo>
                <a:cubicBezTo>
                  <a:pt x="0" y="114"/>
                  <a:pt x="1" y="116"/>
                  <a:pt x="2" y="117"/>
                </a:cubicBezTo>
                <a:cubicBezTo>
                  <a:pt x="3" y="117"/>
                  <a:pt x="4" y="118"/>
                  <a:pt x="4" y="118"/>
                </a:cubicBezTo>
                <a:cubicBezTo>
                  <a:pt x="5" y="118"/>
                  <a:pt x="6" y="117"/>
                  <a:pt x="7" y="116"/>
                </a:cubicBezTo>
                <a:cubicBezTo>
                  <a:pt x="7" y="116"/>
                  <a:pt x="7" y="116"/>
                  <a:pt x="7" y="116"/>
                </a:cubicBezTo>
                <a:cubicBezTo>
                  <a:pt x="29" y="83"/>
                  <a:pt x="29" y="83"/>
                  <a:pt x="29" y="83"/>
                </a:cubicBezTo>
                <a:cubicBezTo>
                  <a:pt x="68" y="116"/>
                  <a:pt x="68" y="116"/>
                  <a:pt x="68" y="116"/>
                </a:cubicBezTo>
                <a:cubicBezTo>
                  <a:pt x="68" y="117"/>
                  <a:pt x="69" y="117"/>
                  <a:pt x="71" y="117"/>
                </a:cubicBezTo>
                <a:cubicBezTo>
                  <a:pt x="72" y="117"/>
                  <a:pt x="72" y="116"/>
                  <a:pt x="73" y="115"/>
                </a:cubicBezTo>
                <a:cubicBezTo>
                  <a:pt x="123" y="21"/>
                  <a:pt x="123" y="21"/>
                  <a:pt x="123" y="21"/>
                </a:cubicBezTo>
                <a:cubicBezTo>
                  <a:pt x="127" y="26"/>
                  <a:pt x="127" y="26"/>
                  <a:pt x="127" y="26"/>
                </a:cubicBezTo>
                <a:lnTo>
                  <a:pt x="130" y="0"/>
                </a:lnTo>
                <a:close/>
              </a:path>
            </a:pathLst>
          </a:custGeom>
          <a:solidFill>
            <a:schemeClr val="bg1">
              <a:alpha val="100000"/>
            </a:schemeClr>
          </a:solidFill>
          <a:ln w="9525">
            <a:noFill/>
          </a:ln>
        </p:spPr>
        <p:txBody>
          <a:bodyPr/>
          <a:lstStyle/>
          <a:p>
            <a:endParaRPr lang="zh-CN" altLang="en-US"/>
          </a:p>
        </p:txBody>
      </p:sp>
      <p:sp>
        <p:nvSpPr>
          <p:cNvPr id="57360" name="Freeform 19"/>
          <p:cNvSpPr/>
          <p:nvPr/>
        </p:nvSpPr>
        <p:spPr>
          <a:xfrm>
            <a:off x="4098925" y="1463675"/>
            <a:ext cx="4763" cy="11113"/>
          </a:xfrm>
          <a:custGeom>
            <a:avLst/>
            <a:gdLst/>
            <a:ahLst/>
            <a:cxnLst>
              <a:cxn ang="0">
                <a:pos x="0" y="0"/>
              </a:cxn>
              <a:cxn ang="0">
                <a:pos x="0" y="9879457"/>
              </a:cxn>
              <a:cxn ang="0">
                <a:pos x="11340703" y="24699754"/>
              </a:cxn>
              <a:cxn ang="0">
                <a:pos x="0" y="9879457"/>
              </a:cxn>
              <a:cxn ang="0">
                <a:pos x="0" y="0"/>
              </a:cxn>
            </a:cxnLst>
            <a:rect l="0" t="0" r="0" b="0"/>
            <a:pathLst>
              <a:path w="2" h="5">
                <a:moveTo>
                  <a:pt x="0" y="0"/>
                </a:moveTo>
                <a:cubicBezTo>
                  <a:pt x="0" y="0"/>
                  <a:pt x="0" y="1"/>
                  <a:pt x="0" y="2"/>
                </a:cubicBezTo>
                <a:cubicBezTo>
                  <a:pt x="0" y="4"/>
                  <a:pt x="1" y="5"/>
                  <a:pt x="2" y="5"/>
                </a:cubicBezTo>
                <a:cubicBezTo>
                  <a:pt x="1" y="5"/>
                  <a:pt x="1" y="3"/>
                  <a:pt x="0" y="2"/>
                </a:cubicBezTo>
                <a:cubicBezTo>
                  <a:pt x="0" y="1"/>
                  <a:pt x="0" y="0"/>
                  <a:pt x="0" y="0"/>
                </a:cubicBezTo>
                <a:close/>
              </a:path>
            </a:pathLst>
          </a:custGeom>
          <a:solidFill>
            <a:schemeClr val="bg1">
              <a:alpha val="100000"/>
            </a:schemeClr>
          </a:solidFill>
          <a:ln w="9525">
            <a:noFill/>
          </a:ln>
        </p:spPr>
        <p:txBody>
          <a:bodyPr/>
          <a:lstStyle/>
          <a:p>
            <a:endParaRPr lang="zh-CN" altLang="en-US"/>
          </a:p>
        </p:txBody>
      </p:sp>
      <p:sp>
        <p:nvSpPr>
          <p:cNvPr id="57361" name="Freeform 20"/>
          <p:cNvSpPr/>
          <p:nvPr/>
        </p:nvSpPr>
        <p:spPr>
          <a:xfrm>
            <a:off x="4271963" y="1458913"/>
            <a:ext cx="112712" cy="17462"/>
          </a:xfrm>
          <a:custGeom>
            <a:avLst/>
            <a:gdLst/>
            <a:ahLst/>
            <a:cxnLst>
              <a:cxn ang="0">
                <a:pos x="0" y="38117363"/>
              </a:cxn>
              <a:cxn ang="0">
                <a:pos x="238834474" y="38117363"/>
              </a:cxn>
              <a:cxn ang="0">
                <a:pos x="254079899" y="19059773"/>
              </a:cxn>
              <a:cxn ang="0">
                <a:pos x="238834474" y="0"/>
              </a:cxn>
              <a:cxn ang="0">
                <a:pos x="20326482" y="0"/>
              </a:cxn>
              <a:cxn ang="0">
                <a:pos x="10162114" y="23822534"/>
              </a:cxn>
              <a:cxn ang="0">
                <a:pos x="0" y="38117363"/>
              </a:cxn>
            </a:cxnLst>
            <a:rect l="0" t="0" r="0" b="0"/>
            <a:pathLst>
              <a:path w="50" h="8">
                <a:moveTo>
                  <a:pt x="0" y="8"/>
                </a:moveTo>
                <a:cubicBezTo>
                  <a:pt x="47" y="8"/>
                  <a:pt x="47" y="8"/>
                  <a:pt x="47" y="8"/>
                </a:cubicBezTo>
                <a:cubicBezTo>
                  <a:pt x="49" y="8"/>
                  <a:pt x="50" y="6"/>
                  <a:pt x="50" y="4"/>
                </a:cubicBezTo>
                <a:cubicBezTo>
                  <a:pt x="50" y="2"/>
                  <a:pt x="49" y="0"/>
                  <a:pt x="47" y="0"/>
                </a:cubicBezTo>
                <a:cubicBezTo>
                  <a:pt x="4" y="0"/>
                  <a:pt x="4" y="0"/>
                  <a:pt x="4" y="0"/>
                </a:cubicBezTo>
                <a:cubicBezTo>
                  <a:pt x="2" y="5"/>
                  <a:pt x="2" y="5"/>
                  <a:pt x="2" y="5"/>
                </a:cubicBezTo>
                <a:cubicBezTo>
                  <a:pt x="1" y="6"/>
                  <a:pt x="1" y="7"/>
                  <a:pt x="0" y="8"/>
                </a:cubicBezTo>
                <a:close/>
              </a:path>
            </a:pathLst>
          </a:custGeom>
          <a:solidFill>
            <a:schemeClr val="bg1">
              <a:alpha val="100000"/>
            </a:schemeClr>
          </a:solidFill>
          <a:ln w="9525">
            <a:noFill/>
          </a:ln>
        </p:spPr>
        <p:txBody>
          <a:bodyPr/>
          <a:lstStyle/>
          <a:p>
            <a:endParaRPr lang="zh-CN" altLang="en-US"/>
          </a:p>
        </p:txBody>
      </p:sp>
      <p:sp>
        <p:nvSpPr>
          <p:cNvPr id="57362" name="Freeform 21"/>
          <p:cNvSpPr/>
          <p:nvPr/>
        </p:nvSpPr>
        <p:spPr>
          <a:xfrm>
            <a:off x="4125913" y="1458913"/>
            <a:ext cx="127000" cy="17462"/>
          </a:xfrm>
          <a:custGeom>
            <a:avLst/>
            <a:gdLst/>
            <a:ahLst/>
            <a:cxnLst>
              <a:cxn ang="0">
                <a:pos x="246872125" y="0"/>
              </a:cxn>
              <a:cxn ang="0">
                <a:pos x="25715232" y="0"/>
              </a:cxn>
              <a:cxn ang="0">
                <a:pos x="5143500" y="33352420"/>
              </a:cxn>
              <a:cxn ang="0">
                <a:pos x="0" y="38117363"/>
              </a:cxn>
              <a:cxn ang="0">
                <a:pos x="288017857" y="38117363"/>
              </a:cxn>
              <a:cxn ang="0">
                <a:pos x="288017857" y="33352420"/>
              </a:cxn>
              <a:cxn ang="0">
                <a:pos x="246872125" y="0"/>
              </a:cxn>
            </a:cxnLst>
            <a:rect l="0" t="0" r="0" b="0"/>
            <a:pathLst>
              <a:path w="56" h="8">
                <a:moveTo>
                  <a:pt x="48" y="0"/>
                </a:moveTo>
                <a:cubicBezTo>
                  <a:pt x="5" y="0"/>
                  <a:pt x="5" y="0"/>
                  <a:pt x="5" y="0"/>
                </a:cubicBezTo>
                <a:cubicBezTo>
                  <a:pt x="1" y="7"/>
                  <a:pt x="1" y="7"/>
                  <a:pt x="1" y="7"/>
                </a:cubicBezTo>
                <a:cubicBezTo>
                  <a:pt x="1" y="7"/>
                  <a:pt x="0" y="7"/>
                  <a:pt x="0" y="8"/>
                </a:cubicBezTo>
                <a:cubicBezTo>
                  <a:pt x="56" y="8"/>
                  <a:pt x="56" y="8"/>
                  <a:pt x="56" y="8"/>
                </a:cubicBezTo>
                <a:cubicBezTo>
                  <a:pt x="56" y="7"/>
                  <a:pt x="56" y="7"/>
                  <a:pt x="56" y="7"/>
                </a:cubicBezTo>
                <a:lnTo>
                  <a:pt x="48" y="0"/>
                </a:lnTo>
                <a:close/>
              </a:path>
            </a:pathLst>
          </a:custGeom>
          <a:solidFill>
            <a:schemeClr val="bg1">
              <a:alpha val="100000"/>
            </a:schemeClr>
          </a:solidFill>
          <a:ln w="9525">
            <a:noFill/>
          </a:ln>
        </p:spPr>
        <p:txBody>
          <a:bodyPr/>
          <a:lstStyle/>
          <a:p>
            <a:endParaRPr lang="zh-CN" altLang="en-US"/>
          </a:p>
        </p:txBody>
      </p:sp>
      <p:sp>
        <p:nvSpPr>
          <p:cNvPr id="57363" name="Freeform 22"/>
          <p:cNvSpPr/>
          <p:nvPr/>
        </p:nvSpPr>
        <p:spPr>
          <a:xfrm>
            <a:off x="4252913" y="1433513"/>
            <a:ext cx="7937" cy="7937"/>
          </a:xfrm>
          <a:custGeom>
            <a:avLst/>
            <a:gdLst/>
            <a:ahLst/>
            <a:cxnLst>
              <a:cxn ang="0">
                <a:pos x="10079990" y="12600781"/>
              </a:cxn>
              <a:cxn ang="0">
                <a:pos x="12599194" y="0"/>
              </a:cxn>
              <a:cxn ang="0">
                <a:pos x="0" y="0"/>
              </a:cxn>
              <a:cxn ang="0">
                <a:pos x="10079990" y="12600781"/>
              </a:cxn>
            </a:cxnLst>
            <a:rect l="0" t="0" r="0" b="0"/>
            <a:pathLst>
              <a:path w="5" h="5">
                <a:moveTo>
                  <a:pt x="4" y="5"/>
                </a:moveTo>
                <a:lnTo>
                  <a:pt x="5" y="0"/>
                </a:lnTo>
                <a:lnTo>
                  <a:pt x="0" y="0"/>
                </a:lnTo>
                <a:lnTo>
                  <a:pt x="4" y="5"/>
                </a:lnTo>
                <a:close/>
              </a:path>
            </a:pathLst>
          </a:custGeom>
          <a:solidFill>
            <a:schemeClr val="bg1">
              <a:alpha val="100000"/>
            </a:schemeClr>
          </a:solidFill>
          <a:ln w="9525">
            <a:noFill/>
          </a:ln>
        </p:spPr>
        <p:txBody>
          <a:bodyPr/>
          <a:lstStyle/>
          <a:p>
            <a:endParaRPr lang="zh-CN" altLang="en-US"/>
          </a:p>
        </p:txBody>
      </p:sp>
      <p:sp>
        <p:nvSpPr>
          <p:cNvPr id="57364" name="Freeform 23"/>
          <p:cNvSpPr/>
          <p:nvPr/>
        </p:nvSpPr>
        <p:spPr>
          <a:xfrm>
            <a:off x="4098925" y="1411288"/>
            <a:ext cx="33338" cy="15875"/>
          </a:xfrm>
          <a:custGeom>
            <a:avLst/>
            <a:gdLst/>
            <a:ahLst/>
            <a:cxnLst>
              <a:cxn ang="0">
                <a:pos x="14817630" y="0"/>
              </a:cxn>
              <a:cxn ang="0">
                <a:pos x="0" y="15430500"/>
              </a:cxn>
              <a:cxn ang="0">
                <a:pos x="14817630" y="36002232"/>
              </a:cxn>
              <a:cxn ang="0">
                <a:pos x="54334272" y="36002232"/>
              </a:cxn>
              <a:cxn ang="0">
                <a:pos x="74092594" y="0"/>
              </a:cxn>
              <a:cxn ang="0">
                <a:pos x="14817630" y="0"/>
              </a:cxn>
            </a:cxnLst>
            <a:rect l="0" t="0" r="0" b="0"/>
            <a:pathLst>
              <a:path w="15" h="7">
                <a:moveTo>
                  <a:pt x="3" y="0"/>
                </a:moveTo>
                <a:cubicBezTo>
                  <a:pt x="1" y="0"/>
                  <a:pt x="0" y="1"/>
                  <a:pt x="0" y="3"/>
                </a:cubicBezTo>
                <a:cubicBezTo>
                  <a:pt x="0" y="5"/>
                  <a:pt x="1" y="7"/>
                  <a:pt x="3" y="7"/>
                </a:cubicBezTo>
                <a:cubicBezTo>
                  <a:pt x="11" y="7"/>
                  <a:pt x="11" y="7"/>
                  <a:pt x="11" y="7"/>
                </a:cubicBezTo>
                <a:cubicBezTo>
                  <a:pt x="15" y="0"/>
                  <a:pt x="15" y="0"/>
                  <a:pt x="15" y="0"/>
                </a:cubicBezTo>
                <a:lnTo>
                  <a:pt x="3" y="0"/>
                </a:lnTo>
                <a:close/>
              </a:path>
            </a:pathLst>
          </a:custGeom>
          <a:solidFill>
            <a:schemeClr val="bg1">
              <a:alpha val="100000"/>
            </a:schemeClr>
          </a:solidFill>
          <a:ln w="9525">
            <a:noFill/>
          </a:ln>
        </p:spPr>
        <p:txBody>
          <a:bodyPr/>
          <a:lstStyle/>
          <a:p>
            <a:endParaRPr lang="zh-CN" altLang="en-US"/>
          </a:p>
        </p:txBody>
      </p:sp>
      <p:sp>
        <p:nvSpPr>
          <p:cNvPr id="57365" name="Freeform 24"/>
          <p:cNvSpPr/>
          <p:nvPr/>
        </p:nvSpPr>
        <p:spPr>
          <a:xfrm>
            <a:off x="4222750" y="1411288"/>
            <a:ext cx="52388" cy="15875"/>
          </a:xfrm>
          <a:custGeom>
            <a:avLst/>
            <a:gdLst/>
            <a:ahLst/>
            <a:cxnLst>
              <a:cxn ang="0">
                <a:pos x="32761550" y="25201563"/>
              </a:cxn>
              <a:cxn ang="0">
                <a:pos x="68044074" y="25201563"/>
              </a:cxn>
              <a:cxn ang="0">
                <a:pos x="83165156" y="0"/>
              </a:cxn>
              <a:cxn ang="0">
                <a:pos x="0" y="0"/>
              </a:cxn>
              <a:cxn ang="0">
                <a:pos x="32761550" y="25201563"/>
              </a:cxn>
            </a:cxnLst>
            <a:rect l="0" t="0" r="0" b="0"/>
            <a:pathLst>
              <a:path w="33" h="10">
                <a:moveTo>
                  <a:pt x="13" y="10"/>
                </a:moveTo>
                <a:lnTo>
                  <a:pt x="27" y="10"/>
                </a:lnTo>
                <a:lnTo>
                  <a:pt x="33" y="0"/>
                </a:lnTo>
                <a:lnTo>
                  <a:pt x="0" y="0"/>
                </a:lnTo>
                <a:lnTo>
                  <a:pt x="13" y="10"/>
                </a:lnTo>
                <a:close/>
              </a:path>
            </a:pathLst>
          </a:custGeom>
          <a:solidFill>
            <a:schemeClr val="bg1">
              <a:alpha val="100000"/>
            </a:schemeClr>
          </a:solidFill>
          <a:ln w="9525">
            <a:noFill/>
          </a:ln>
        </p:spPr>
        <p:txBody>
          <a:bodyPr/>
          <a:lstStyle/>
          <a:p>
            <a:endParaRPr lang="zh-CN" altLang="en-US"/>
          </a:p>
        </p:txBody>
      </p:sp>
      <p:sp>
        <p:nvSpPr>
          <p:cNvPr id="57366" name="Freeform 25"/>
          <p:cNvSpPr/>
          <p:nvPr/>
        </p:nvSpPr>
        <p:spPr>
          <a:xfrm>
            <a:off x="4159250" y="1411288"/>
            <a:ext cx="36513" cy="15875"/>
          </a:xfrm>
          <a:custGeom>
            <a:avLst/>
            <a:gdLst/>
            <a:ahLst/>
            <a:cxnLst>
              <a:cxn ang="0">
                <a:pos x="30242289" y="0"/>
              </a:cxn>
              <a:cxn ang="0">
                <a:pos x="17640542" y="0"/>
              </a:cxn>
              <a:cxn ang="0">
                <a:pos x="0" y="25201563"/>
              </a:cxn>
              <a:cxn ang="0">
                <a:pos x="57963594" y="25201563"/>
              </a:cxn>
              <a:cxn ang="0">
                <a:pos x="30242289" y="0"/>
              </a:cxn>
            </a:cxnLst>
            <a:rect l="0" t="0" r="0" b="0"/>
            <a:pathLst>
              <a:path w="23" h="10">
                <a:moveTo>
                  <a:pt x="12" y="0"/>
                </a:moveTo>
                <a:lnTo>
                  <a:pt x="7" y="0"/>
                </a:lnTo>
                <a:lnTo>
                  <a:pt x="0" y="10"/>
                </a:lnTo>
                <a:lnTo>
                  <a:pt x="23" y="10"/>
                </a:lnTo>
                <a:lnTo>
                  <a:pt x="12" y="0"/>
                </a:lnTo>
                <a:close/>
              </a:path>
            </a:pathLst>
          </a:custGeom>
          <a:solidFill>
            <a:schemeClr val="bg1">
              <a:alpha val="100000"/>
            </a:schemeClr>
          </a:solidFill>
          <a:ln w="9525">
            <a:noFill/>
          </a:ln>
        </p:spPr>
        <p:txBody>
          <a:bodyPr/>
          <a:lstStyle/>
          <a:p>
            <a:endParaRPr lang="zh-CN" altLang="en-US"/>
          </a:p>
        </p:txBody>
      </p:sp>
      <p:sp>
        <p:nvSpPr>
          <p:cNvPr id="57367" name="Freeform 26"/>
          <p:cNvSpPr/>
          <p:nvPr/>
        </p:nvSpPr>
        <p:spPr>
          <a:xfrm>
            <a:off x="4298950" y="1411288"/>
            <a:ext cx="85725" cy="15875"/>
          </a:xfrm>
          <a:custGeom>
            <a:avLst/>
            <a:gdLst/>
            <a:ahLst/>
            <a:cxnLst>
              <a:cxn ang="0">
                <a:pos x="178120759" y="36002232"/>
              </a:cxn>
              <a:cxn ang="0">
                <a:pos x="193388832" y="15430500"/>
              </a:cxn>
              <a:cxn ang="0">
                <a:pos x="178120759" y="0"/>
              </a:cxn>
              <a:cxn ang="0">
                <a:pos x="20357432" y="0"/>
              </a:cxn>
              <a:cxn ang="0">
                <a:pos x="0" y="36002232"/>
              </a:cxn>
              <a:cxn ang="0">
                <a:pos x="178120759" y="36002232"/>
              </a:cxn>
            </a:cxnLst>
            <a:rect l="0" t="0" r="0" b="0"/>
            <a:pathLst>
              <a:path w="38" h="7">
                <a:moveTo>
                  <a:pt x="35" y="7"/>
                </a:moveTo>
                <a:cubicBezTo>
                  <a:pt x="37" y="7"/>
                  <a:pt x="38" y="5"/>
                  <a:pt x="38" y="3"/>
                </a:cubicBezTo>
                <a:cubicBezTo>
                  <a:pt x="38" y="1"/>
                  <a:pt x="37" y="0"/>
                  <a:pt x="35" y="0"/>
                </a:cubicBezTo>
                <a:cubicBezTo>
                  <a:pt x="4" y="0"/>
                  <a:pt x="4" y="0"/>
                  <a:pt x="4" y="0"/>
                </a:cubicBezTo>
                <a:cubicBezTo>
                  <a:pt x="0" y="7"/>
                  <a:pt x="0" y="7"/>
                  <a:pt x="0" y="7"/>
                </a:cubicBezTo>
                <a:lnTo>
                  <a:pt x="35" y="7"/>
                </a:lnTo>
                <a:close/>
              </a:path>
            </a:pathLst>
          </a:custGeom>
          <a:solidFill>
            <a:schemeClr val="bg1">
              <a:alpha val="100000"/>
            </a:schemeClr>
          </a:solidFill>
          <a:ln w="9525">
            <a:noFill/>
          </a:ln>
        </p:spPr>
        <p:txBody>
          <a:bodyPr/>
          <a:lstStyle/>
          <a:p>
            <a:endParaRPr lang="zh-CN" altLang="en-US"/>
          </a:p>
        </p:txBody>
      </p:sp>
      <p:sp>
        <p:nvSpPr>
          <p:cNvPr id="57368" name="Freeform 27"/>
          <p:cNvSpPr/>
          <p:nvPr/>
        </p:nvSpPr>
        <p:spPr>
          <a:xfrm>
            <a:off x="4098925" y="1362075"/>
            <a:ext cx="200025" cy="15875"/>
          </a:xfrm>
          <a:custGeom>
            <a:avLst/>
            <a:gdLst/>
            <a:ahLst/>
            <a:cxnLst>
              <a:cxn ang="0">
                <a:pos x="151533546" y="15430500"/>
              </a:cxn>
              <a:cxn ang="0">
                <a:pos x="156585863" y="15430500"/>
              </a:cxn>
              <a:cxn ang="0">
                <a:pos x="181840705" y="25715232"/>
              </a:cxn>
              <a:cxn ang="0">
                <a:pos x="191943091" y="36002232"/>
              </a:cxn>
              <a:cxn ang="0">
                <a:pos x="429345796" y="36002232"/>
              </a:cxn>
              <a:cxn ang="0">
                <a:pos x="449550569" y="0"/>
              </a:cxn>
              <a:cxn ang="0">
                <a:pos x="15152456" y="0"/>
              </a:cxn>
              <a:cxn ang="0">
                <a:pos x="0" y="15430500"/>
              </a:cxn>
              <a:cxn ang="0">
                <a:pos x="15152456" y="36002232"/>
              </a:cxn>
              <a:cxn ang="0">
                <a:pos x="126278704" y="36002232"/>
              </a:cxn>
              <a:cxn ang="0">
                <a:pos x="131328774" y="30858732"/>
              </a:cxn>
              <a:cxn ang="0">
                <a:pos x="151533546" y="15430500"/>
              </a:cxn>
            </a:cxnLst>
            <a:rect l="0" t="0" r="0" b="0"/>
            <a:pathLst>
              <a:path w="89" h="7">
                <a:moveTo>
                  <a:pt x="30" y="3"/>
                </a:moveTo>
                <a:cubicBezTo>
                  <a:pt x="31" y="3"/>
                  <a:pt x="31" y="3"/>
                  <a:pt x="31" y="3"/>
                </a:cubicBezTo>
                <a:cubicBezTo>
                  <a:pt x="33" y="3"/>
                  <a:pt x="34" y="4"/>
                  <a:pt x="36" y="5"/>
                </a:cubicBezTo>
                <a:cubicBezTo>
                  <a:pt x="38" y="7"/>
                  <a:pt x="38" y="7"/>
                  <a:pt x="38" y="7"/>
                </a:cubicBezTo>
                <a:cubicBezTo>
                  <a:pt x="85" y="7"/>
                  <a:pt x="85" y="7"/>
                  <a:pt x="85" y="7"/>
                </a:cubicBezTo>
                <a:cubicBezTo>
                  <a:pt x="89" y="0"/>
                  <a:pt x="89" y="0"/>
                  <a:pt x="89" y="0"/>
                </a:cubicBezTo>
                <a:cubicBezTo>
                  <a:pt x="3" y="0"/>
                  <a:pt x="3" y="0"/>
                  <a:pt x="3" y="0"/>
                </a:cubicBezTo>
                <a:cubicBezTo>
                  <a:pt x="1" y="0"/>
                  <a:pt x="0" y="1"/>
                  <a:pt x="0" y="3"/>
                </a:cubicBezTo>
                <a:cubicBezTo>
                  <a:pt x="0" y="5"/>
                  <a:pt x="1" y="7"/>
                  <a:pt x="3" y="7"/>
                </a:cubicBezTo>
                <a:cubicBezTo>
                  <a:pt x="25" y="7"/>
                  <a:pt x="25" y="7"/>
                  <a:pt x="25" y="7"/>
                </a:cubicBezTo>
                <a:cubicBezTo>
                  <a:pt x="26" y="6"/>
                  <a:pt x="26" y="6"/>
                  <a:pt x="26" y="6"/>
                </a:cubicBezTo>
                <a:cubicBezTo>
                  <a:pt x="27" y="4"/>
                  <a:pt x="28" y="3"/>
                  <a:pt x="30" y="3"/>
                </a:cubicBezTo>
                <a:close/>
              </a:path>
            </a:pathLst>
          </a:custGeom>
          <a:solidFill>
            <a:schemeClr val="bg1">
              <a:alpha val="100000"/>
            </a:schemeClr>
          </a:solidFill>
          <a:ln w="9525">
            <a:noFill/>
          </a:ln>
        </p:spPr>
        <p:txBody>
          <a:bodyPr/>
          <a:lstStyle/>
          <a:p>
            <a:endParaRPr lang="zh-CN" altLang="en-US"/>
          </a:p>
        </p:txBody>
      </p:sp>
      <p:sp>
        <p:nvSpPr>
          <p:cNvPr id="57369" name="Freeform 28"/>
          <p:cNvSpPr/>
          <p:nvPr/>
        </p:nvSpPr>
        <p:spPr>
          <a:xfrm>
            <a:off x="4325938" y="1362075"/>
            <a:ext cx="58737" cy="15875"/>
          </a:xfrm>
          <a:custGeom>
            <a:avLst/>
            <a:gdLst/>
            <a:ahLst/>
            <a:cxnLst>
              <a:cxn ang="0">
                <a:pos x="117383635" y="36002232"/>
              </a:cxn>
              <a:cxn ang="0">
                <a:pos x="132693660" y="15430500"/>
              </a:cxn>
              <a:cxn ang="0">
                <a:pos x="117383635" y="0"/>
              </a:cxn>
              <a:cxn ang="0">
                <a:pos x="15310025" y="0"/>
              </a:cxn>
              <a:cxn ang="0">
                <a:pos x="0" y="36002232"/>
              </a:cxn>
              <a:cxn ang="0">
                <a:pos x="117383635" y="36002232"/>
              </a:cxn>
            </a:cxnLst>
            <a:rect l="0" t="0" r="0" b="0"/>
            <a:pathLst>
              <a:path w="26" h="7">
                <a:moveTo>
                  <a:pt x="23" y="7"/>
                </a:moveTo>
                <a:cubicBezTo>
                  <a:pt x="25" y="7"/>
                  <a:pt x="26" y="5"/>
                  <a:pt x="26" y="3"/>
                </a:cubicBezTo>
                <a:cubicBezTo>
                  <a:pt x="26" y="1"/>
                  <a:pt x="25" y="0"/>
                  <a:pt x="23" y="0"/>
                </a:cubicBezTo>
                <a:cubicBezTo>
                  <a:pt x="3" y="0"/>
                  <a:pt x="3" y="0"/>
                  <a:pt x="3" y="0"/>
                </a:cubicBezTo>
                <a:cubicBezTo>
                  <a:pt x="0" y="7"/>
                  <a:pt x="0" y="7"/>
                  <a:pt x="0" y="7"/>
                </a:cubicBezTo>
                <a:lnTo>
                  <a:pt x="23" y="7"/>
                </a:lnTo>
                <a:close/>
              </a:path>
            </a:pathLst>
          </a:custGeom>
          <a:solidFill>
            <a:schemeClr val="bg1">
              <a:alpha val="100000"/>
            </a:schemeClr>
          </a:solidFill>
          <a:ln w="9525">
            <a:noFill/>
          </a:ln>
        </p:spPr>
        <p:txBody>
          <a:bodyPr/>
          <a:lstStyle/>
          <a:p>
            <a:endParaRPr lang="zh-CN" altLang="en-US"/>
          </a:p>
        </p:txBody>
      </p:sp>
      <p:sp>
        <p:nvSpPr>
          <p:cNvPr id="57370" name="Freeform 29"/>
          <p:cNvSpPr/>
          <p:nvPr/>
        </p:nvSpPr>
        <p:spPr>
          <a:xfrm>
            <a:off x="4351338" y="1312863"/>
            <a:ext cx="33337" cy="15875"/>
          </a:xfrm>
          <a:custGeom>
            <a:avLst/>
            <a:gdLst/>
            <a:ahLst/>
            <a:cxnLst>
              <a:cxn ang="0">
                <a:pos x="59273186" y="36002232"/>
              </a:cxn>
              <a:cxn ang="0">
                <a:pos x="74090371" y="15430500"/>
              </a:cxn>
              <a:cxn ang="0">
                <a:pos x="59273186" y="0"/>
              </a:cxn>
              <a:cxn ang="0">
                <a:pos x="19757729" y="0"/>
              </a:cxn>
              <a:cxn ang="0">
                <a:pos x="0" y="36002232"/>
              </a:cxn>
              <a:cxn ang="0">
                <a:pos x="59273186" y="36002232"/>
              </a:cxn>
            </a:cxnLst>
            <a:rect l="0" t="0" r="0" b="0"/>
            <a:pathLst>
              <a:path w="15" h="7">
                <a:moveTo>
                  <a:pt x="12" y="7"/>
                </a:moveTo>
                <a:cubicBezTo>
                  <a:pt x="14" y="7"/>
                  <a:pt x="15" y="5"/>
                  <a:pt x="15" y="3"/>
                </a:cubicBezTo>
                <a:cubicBezTo>
                  <a:pt x="15" y="1"/>
                  <a:pt x="14" y="0"/>
                  <a:pt x="12" y="0"/>
                </a:cubicBezTo>
                <a:cubicBezTo>
                  <a:pt x="4" y="0"/>
                  <a:pt x="4" y="0"/>
                  <a:pt x="4" y="0"/>
                </a:cubicBezTo>
                <a:cubicBezTo>
                  <a:pt x="0" y="7"/>
                  <a:pt x="0" y="7"/>
                  <a:pt x="0" y="7"/>
                </a:cubicBezTo>
                <a:lnTo>
                  <a:pt x="12" y="7"/>
                </a:lnTo>
                <a:close/>
              </a:path>
            </a:pathLst>
          </a:custGeom>
          <a:solidFill>
            <a:schemeClr val="bg1">
              <a:alpha val="100000"/>
            </a:schemeClr>
          </a:solidFill>
          <a:ln w="9525">
            <a:noFill/>
          </a:ln>
        </p:spPr>
        <p:txBody>
          <a:bodyPr/>
          <a:lstStyle/>
          <a:p>
            <a:endParaRPr lang="zh-CN" altLang="en-US"/>
          </a:p>
        </p:txBody>
      </p:sp>
      <p:sp>
        <p:nvSpPr>
          <p:cNvPr id="57371" name="Freeform 30"/>
          <p:cNvSpPr/>
          <p:nvPr/>
        </p:nvSpPr>
        <p:spPr>
          <a:xfrm>
            <a:off x="4098925" y="1312863"/>
            <a:ext cx="227013" cy="15875"/>
          </a:xfrm>
          <a:custGeom>
            <a:avLst/>
            <a:gdLst/>
            <a:ahLst/>
            <a:cxnLst>
              <a:cxn ang="0">
                <a:pos x="15155927" y="0"/>
              </a:cxn>
              <a:cxn ang="0">
                <a:pos x="0" y="15430500"/>
              </a:cxn>
              <a:cxn ang="0">
                <a:pos x="15155927" y="36002232"/>
              </a:cxn>
              <a:cxn ang="0">
                <a:pos x="490035656" y="36002232"/>
              </a:cxn>
              <a:cxn ang="0">
                <a:pos x="510244308" y="0"/>
              </a:cxn>
              <a:cxn ang="0">
                <a:pos x="15155927" y="0"/>
              </a:cxn>
            </a:cxnLst>
            <a:rect l="0" t="0" r="0" b="0"/>
            <a:pathLst>
              <a:path w="101" h="7">
                <a:moveTo>
                  <a:pt x="3" y="0"/>
                </a:moveTo>
                <a:cubicBezTo>
                  <a:pt x="1" y="0"/>
                  <a:pt x="0" y="1"/>
                  <a:pt x="0" y="3"/>
                </a:cubicBezTo>
                <a:cubicBezTo>
                  <a:pt x="0" y="5"/>
                  <a:pt x="1" y="7"/>
                  <a:pt x="3" y="7"/>
                </a:cubicBezTo>
                <a:cubicBezTo>
                  <a:pt x="97" y="7"/>
                  <a:pt x="97" y="7"/>
                  <a:pt x="97" y="7"/>
                </a:cubicBezTo>
                <a:cubicBezTo>
                  <a:pt x="101" y="0"/>
                  <a:pt x="101" y="0"/>
                  <a:pt x="101" y="0"/>
                </a:cubicBezTo>
                <a:lnTo>
                  <a:pt x="3" y="0"/>
                </a:lnTo>
                <a:close/>
              </a:path>
            </a:pathLst>
          </a:custGeom>
          <a:solidFill>
            <a:schemeClr val="bg1">
              <a:alpha val="100000"/>
            </a:schemeClr>
          </a:solidFill>
          <a:ln w="9525">
            <a:noFill/>
          </a:ln>
        </p:spPr>
        <p:txBody>
          <a:bodyPr/>
          <a:lstStyle/>
          <a:p>
            <a:endParaRPr lang="zh-CN" altLang="en-US"/>
          </a:p>
        </p:txBody>
      </p:sp>
      <p:sp>
        <p:nvSpPr>
          <p:cNvPr id="57372" name="Freeform 31"/>
          <p:cNvSpPr/>
          <p:nvPr/>
        </p:nvSpPr>
        <p:spPr>
          <a:xfrm>
            <a:off x="4378325" y="1266825"/>
            <a:ext cx="6350" cy="11113"/>
          </a:xfrm>
          <a:custGeom>
            <a:avLst/>
            <a:gdLst/>
            <a:ahLst/>
            <a:cxnLst>
              <a:cxn ang="0">
                <a:pos x="0" y="24699754"/>
              </a:cxn>
              <a:cxn ang="0">
                <a:pos x="0" y="24699754"/>
              </a:cxn>
              <a:cxn ang="0">
                <a:pos x="13440833" y="9879457"/>
              </a:cxn>
              <a:cxn ang="0">
                <a:pos x="8959850" y="0"/>
              </a:cxn>
              <a:cxn ang="0">
                <a:pos x="0" y="24699754"/>
              </a:cxn>
            </a:cxnLst>
            <a:rect l="0" t="0" r="0" b="0"/>
            <a:pathLst>
              <a:path w="3" h="5">
                <a:moveTo>
                  <a:pt x="0" y="5"/>
                </a:moveTo>
                <a:cubicBezTo>
                  <a:pt x="0" y="5"/>
                  <a:pt x="0" y="5"/>
                  <a:pt x="0" y="5"/>
                </a:cubicBezTo>
                <a:cubicBezTo>
                  <a:pt x="2" y="5"/>
                  <a:pt x="3" y="4"/>
                  <a:pt x="3" y="2"/>
                </a:cubicBezTo>
                <a:cubicBezTo>
                  <a:pt x="2" y="0"/>
                  <a:pt x="2" y="0"/>
                  <a:pt x="2" y="0"/>
                </a:cubicBezTo>
                <a:lnTo>
                  <a:pt x="0" y="5"/>
                </a:lnTo>
                <a:close/>
              </a:path>
            </a:pathLst>
          </a:custGeom>
          <a:solidFill>
            <a:schemeClr val="bg1">
              <a:alpha val="100000"/>
            </a:schemeClr>
          </a:solidFill>
          <a:ln w="9525">
            <a:noFill/>
          </a:ln>
        </p:spPr>
        <p:txBody>
          <a:bodyPr/>
          <a:lstStyle/>
          <a:p>
            <a:endParaRPr lang="zh-CN" altLang="en-US"/>
          </a:p>
        </p:txBody>
      </p:sp>
      <p:sp>
        <p:nvSpPr>
          <p:cNvPr id="57373" name="Freeform 32"/>
          <p:cNvSpPr/>
          <p:nvPr/>
        </p:nvSpPr>
        <p:spPr>
          <a:xfrm>
            <a:off x="4098925" y="1262063"/>
            <a:ext cx="252413" cy="15875"/>
          </a:xfrm>
          <a:custGeom>
            <a:avLst/>
            <a:gdLst/>
            <a:ahLst/>
            <a:cxnLst>
              <a:cxn ang="0">
                <a:pos x="15237181" y="0"/>
              </a:cxn>
              <a:cxn ang="0">
                <a:pos x="0" y="15430500"/>
              </a:cxn>
              <a:cxn ang="0">
                <a:pos x="15237181" y="36002232"/>
              </a:cxn>
              <a:cxn ang="0">
                <a:pos x="548540776" y="36002232"/>
              </a:cxn>
              <a:cxn ang="0">
                <a:pos x="568857769" y="0"/>
              </a:cxn>
              <a:cxn ang="0">
                <a:pos x="15237181" y="0"/>
              </a:cxn>
            </a:cxnLst>
            <a:rect l="0" t="0" r="0" b="0"/>
            <a:pathLst>
              <a:path w="112" h="7">
                <a:moveTo>
                  <a:pt x="3" y="0"/>
                </a:moveTo>
                <a:cubicBezTo>
                  <a:pt x="1" y="0"/>
                  <a:pt x="0" y="1"/>
                  <a:pt x="0" y="3"/>
                </a:cubicBezTo>
                <a:cubicBezTo>
                  <a:pt x="0" y="5"/>
                  <a:pt x="1" y="7"/>
                  <a:pt x="3" y="7"/>
                </a:cubicBezTo>
                <a:cubicBezTo>
                  <a:pt x="108" y="7"/>
                  <a:pt x="108" y="7"/>
                  <a:pt x="108" y="7"/>
                </a:cubicBezTo>
                <a:cubicBezTo>
                  <a:pt x="112" y="0"/>
                  <a:pt x="112" y="0"/>
                  <a:pt x="112" y="0"/>
                </a:cubicBezTo>
                <a:lnTo>
                  <a:pt x="3" y="0"/>
                </a:lnTo>
                <a:close/>
              </a:path>
            </a:pathLst>
          </a:custGeom>
          <a:solidFill>
            <a:schemeClr val="bg1">
              <a:alpha val="100000"/>
            </a:schemeClr>
          </a:solidFill>
          <a:ln w="9525">
            <a:noFill/>
          </a:ln>
        </p:spPr>
        <p:txBody>
          <a:bodyPr/>
          <a:lstStyle/>
          <a:p>
            <a:endParaRPr lang="zh-CN" altLang="en-US"/>
          </a:p>
        </p:txBody>
      </p:sp>
      <p:sp>
        <p:nvSpPr>
          <p:cNvPr id="57374" name="Freeform 33"/>
          <p:cNvSpPr/>
          <p:nvPr/>
        </p:nvSpPr>
        <p:spPr>
          <a:xfrm>
            <a:off x="4098925" y="1212850"/>
            <a:ext cx="280988" cy="15875"/>
          </a:xfrm>
          <a:custGeom>
            <a:avLst/>
            <a:gdLst/>
            <a:ahLst/>
            <a:cxnLst>
              <a:cxn ang="0">
                <a:pos x="626578513" y="0"/>
              </a:cxn>
              <a:cxn ang="0">
                <a:pos x="15159865" y="0"/>
              </a:cxn>
              <a:cxn ang="0">
                <a:pos x="0" y="15430500"/>
              </a:cxn>
              <a:cxn ang="0">
                <a:pos x="15159865" y="36002232"/>
              </a:cxn>
              <a:cxn ang="0">
                <a:pos x="586154455" y="36002232"/>
              </a:cxn>
              <a:cxn ang="0">
                <a:pos x="631631801" y="0"/>
              </a:cxn>
              <a:cxn ang="0">
                <a:pos x="626578513" y="0"/>
              </a:cxn>
            </a:cxnLst>
            <a:rect l="0" t="0" r="0" b="0"/>
            <a:pathLst>
              <a:path w="125" h="7">
                <a:moveTo>
                  <a:pt x="124" y="0"/>
                </a:moveTo>
                <a:cubicBezTo>
                  <a:pt x="3" y="0"/>
                  <a:pt x="3" y="0"/>
                  <a:pt x="3" y="0"/>
                </a:cubicBezTo>
                <a:cubicBezTo>
                  <a:pt x="1" y="0"/>
                  <a:pt x="0" y="1"/>
                  <a:pt x="0" y="3"/>
                </a:cubicBezTo>
                <a:cubicBezTo>
                  <a:pt x="0" y="5"/>
                  <a:pt x="1" y="7"/>
                  <a:pt x="3" y="7"/>
                </a:cubicBezTo>
                <a:cubicBezTo>
                  <a:pt x="116" y="7"/>
                  <a:pt x="116" y="7"/>
                  <a:pt x="116" y="7"/>
                </a:cubicBezTo>
                <a:cubicBezTo>
                  <a:pt x="125" y="0"/>
                  <a:pt x="125" y="0"/>
                  <a:pt x="125" y="0"/>
                </a:cubicBezTo>
                <a:cubicBezTo>
                  <a:pt x="124" y="0"/>
                  <a:pt x="124" y="0"/>
                  <a:pt x="124" y="0"/>
                </a:cubicBezTo>
                <a:close/>
              </a:path>
            </a:pathLst>
          </a:custGeom>
          <a:solidFill>
            <a:schemeClr val="bg1">
              <a:alpha val="100000"/>
            </a:schemeClr>
          </a:solidFill>
          <a:ln w="9525">
            <a:noFill/>
          </a:ln>
        </p:spPr>
        <p:txBody>
          <a:bodyPr/>
          <a:lstStyle/>
          <a:p>
            <a:endParaRPr lang="zh-CN" altLang="en-US"/>
          </a:p>
        </p:txBody>
      </p:sp>
      <p:sp>
        <p:nvSpPr>
          <p:cNvPr id="57375" name="Freeform 34"/>
          <p:cNvSpPr/>
          <p:nvPr/>
        </p:nvSpPr>
        <p:spPr>
          <a:xfrm>
            <a:off x="4738688" y="1200150"/>
            <a:ext cx="268287" cy="242888"/>
          </a:xfrm>
          <a:custGeom>
            <a:avLst/>
            <a:gdLst/>
            <a:ahLst/>
            <a:cxnLst>
              <a:cxn ang="0">
                <a:pos x="604856423" y="0"/>
              </a:cxn>
              <a:cxn ang="0">
                <a:pos x="508282121" y="75866517"/>
              </a:cxn>
              <a:cxn ang="0">
                <a:pos x="543862839" y="80924434"/>
              </a:cxn>
              <a:cxn ang="0">
                <a:pos x="320217443" y="500724857"/>
              </a:cxn>
              <a:cxn ang="0">
                <a:pos x="142318363" y="348989575"/>
              </a:cxn>
              <a:cxn ang="0">
                <a:pos x="132152765" y="343931657"/>
              </a:cxn>
              <a:cxn ang="0">
                <a:pos x="116905497" y="354047492"/>
              </a:cxn>
              <a:cxn ang="0">
                <a:pos x="5083926" y="520956528"/>
              </a:cxn>
              <a:cxn ang="0">
                <a:pos x="10165597" y="541188198"/>
              </a:cxn>
              <a:cxn ang="0">
                <a:pos x="20331195" y="546246116"/>
              </a:cxn>
              <a:cxn ang="0">
                <a:pos x="35580718" y="536130281"/>
              </a:cxn>
              <a:cxn ang="0">
                <a:pos x="35580718" y="536130281"/>
              </a:cxn>
              <a:cxn ang="0">
                <a:pos x="137236691" y="384394999"/>
              </a:cxn>
              <a:cxn ang="0">
                <a:pos x="315135772" y="536130281"/>
              </a:cxn>
              <a:cxn ang="0">
                <a:pos x="330383041" y="541188198"/>
              </a:cxn>
              <a:cxn ang="0">
                <a:pos x="340548638" y="531072363"/>
              </a:cxn>
              <a:cxn ang="0">
                <a:pos x="569275705" y="96098187"/>
              </a:cxn>
              <a:cxn ang="0">
                <a:pos x="594690826" y="121387776"/>
              </a:cxn>
              <a:cxn ang="0">
                <a:pos x="604856423" y="0"/>
              </a:cxn>
            </a:cxnLst>
            <a:rect l="0" t="0" r="0" b="0"/>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8"/>
                  <a:pt x="27" y="68"/>
                  <a:pt x="26" y="68"/>
                </a:cubicBezTo>
                <a:cubicBezTo>
                  <a:pt x="25" y="68"/>
                  <a:pt x="24" y="69"/>
                  <a:pt x="23" y="70"/>
                </a:cubicBezTo>
                <a:cubicBezTo>
                  <a:pt x="1" y="103"/>
                  <a:pt x="1" y="103"/>
                  <a:pt x="1" y="103"/>
                </a:cubicBezTo>
                <a:cubicBezTo>
                  <a:pt x="0" y="104"/>
                  <a:pt x="1" y="106"/>
                  <a:pt x="2" y="107"/>
                </a:cubicBezTo>
                <a:cubicBezTo>
                  <a:pt x="3" y="108"/>
                  <a:pt x="3" y="108"/>
                  <a:pt x="4" y="108"/>
                </a:cubicBezTo>
                <a:cubicBezTo>
                  <a:pt x="5" y="108"/>
                  <a:pt x="6" y="107"/>
                  <a:pt x="7" y="106"/>
                </a:cubicBezTo>
                <a:cubicBezTo>
                  <a:pt x="7" y="106"/>
                  <a:pt x="7" y="106"/>
                  <a:pt x="7" y="106"/>
                </a:cubicBezTo>
                <a:cubicBezTo>
                  <a:pt x="27" y="76"/>
                  <a:pt x="27" y="76"/>
                  <a:pt x="27" y="76"/>
                </a:cubicBezTo>
                <a:cubicBezTo>
                  <a:pt x="62" y="106"/>
                  <a:pt x="62" y="106"/>
                  <a:pt x="62" y="106"/>
                </a:cubicBezTo>
                <a:cubicBezTo>
                  <a:pt x="63" y="107"/>
                  <a:pt x="64" y="107"/>
                  <a:pt x="65" y="107"/>
                </a:cubicBezTo>
                <a:cubicBezTo>
                  <a:pt x="66" y="107"/>
                  <a:pt x="66" y="106"/>
                  <a:pt x="67" y="105"/>
                </a:cubicBezTo>
                <a:cubicBezTo>
                  <a:pt x="112" y="19"/>
                  <a:pt x="112" y="19"/>
                  <a:pt x="112" y="19"/>
                </a:cubicBezTo>
                <a:cubicBezTo>
                  <a:pt x="117" y="24"/>
                  <a:pt x="117" y="24"/>
                  <a:pt x="117" y="24"/>
                </a:cubicBezTo>
                <a:lnTo>
                  <a:pt x="119" y="0"/>
                </a:lnTo>
                <a:close/>
              </a:path>
            </a:pathLst>
          </a:custGeom>
          <a:solidFill>
            <a:schemeClr val="bg1">
              <a:alpha val="100000"/>
            </a:schemeClr>
          </a:solidFill>
          <a:ln w="9525">
            <a:noFill/>
          </a:ln>
        </p:spPr>
        <p:txBody>
          <a:bodyPr/>
          <a:lstStyle/>
          <a:p>
            <a:endParaRPr lang="zh-CN" altLang="en-US"/>
          </a:p>
        </p:txBody>
      </p:sp>
      <p:sp>
        <p:nvSpPr>
          <p:cNvPr id="57376" name="Freeform 35"/>
          <p:cNvSpPr/>
          <p:nvPr/>
        </p:nvSpPr>
        <p:spPr>
          <a:xfrm>
            <a:off x="4710113" y="1195388"/>
            <a:ext cx="292100" cy="293687"/>
          </a:xfrm>
          <a:custGeom>
            <a:avLst/>
            <a:gdLst/>
            <a:ahLst/>
            <a:cxnLst>
              <a:cxn ang="0">
                <a:pos x="636130886" y="627753703"/>
              </a:cxn>
              <a:cxn ang="0">
                <a:pos x="35339606" y="627753703"/>
              </a:cxn>
              <a:cxn ang="0">
                <a:pos x="35339606" y="20415765"/>
              </a:cxn>
              <a:cxn ang="0">
                <a:pos x="25244181" y="0"/>
              </a:cxn>
              <a:cxn ang="0">
                <a:pos x="10097672" y="0"/>
              </a:cxn>
              <a:cxn ang="0">
                <a:pos x="0" y="20415765"/>
              </a:cxn>
              <a:cxn ang="0">
                <a:pos x="0" y="637960456"/>
              </a:cxn>
              <a:cxn ang="0">
                <a:pos x="0" y="643063833"/>
              </a:cxn>
              <a:cxn ang="0">
                <a:pos x="0" y="653272845"/>
              </a:cxn>
              <a:cxn ang="0">
                <a:pos x="5048836" y="658376221"/>
              </a:cxn>
              <a:cxn ang="0">
                <a:pos x="10097672" y="663479597"/>
              </a:cxn>
              <a:cxn ang="0">
                <a:pos x="20195345" y="663479597"/>
              </a:cxn>
              <a:cxn ang="0">
                <a:pos x="25244181" y="663479597"/>
              </a:cxn>
              <a:cxn ang="0">
                <a:pos x="636130886" y="663479597"/>
              </a:cxn>
              <a:cxn ang="0">
                <a:pos x="656326231" y="653272845"/>
              </a:cxn>
              <a:cxn ang="0">
                <a:pos x="656326231" y="637960456"/>
              </a:cxn>
              <a:cxn ang="0">
                <a:pos x="636130886" y="627753703"/>
              </a:cxn>
            </a:cxnLst>
            <a:rect l="0" t="0" r="0" b="0"/>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solidFill>
            <a:schemeClr val="bg1">
              <a:alpha val="100000"/>
            </a:schemeClr>
          </a:solidFill>
          <a:ln w="9525">
            <a:noFill/>
          </a:ln>
        </p:spPr>
        <p:txBody>
          <a:bodyPr/>
          <a:lstStyle/>
          <a:p>
            <a:endParaRPr lang="zh-CN" altLang="en-US"/>
          </a:p>
        </p:txBody>
      </p:sp>
      <p:sp>
        <p:nvSpPr>
          <p:cNvPr id="57377" name="Freeform 36"/>
          <p:cNvSpPr/>
          <p:nvPr/>
        </p:nvSpPr>
        <p:spPr>
          <a:xfrm>
            <a:off x="4749800" y="1447800"/>
            <a:ext cx="14288" cy="17463"/>
          </a:xfrm>
          <a:custGeom>
            <a:avLst/>
            <a:gdLst/>
            <a:ahLst/>
            <a:cxnLst>
              <a:cxn ang="0">
                <a:pos x="0" y="28589114"/>
              </a:cxn>
              <a:cxn ang="0">
                <a:pos x="17012245" y="38119546"/>
              </a:cxn>
              <a:cxn ang="0">
                <a:pos x="34022109" y="23823898"/>
              </a:cxn>
              <a:cxn ang="0">
                <a:pos x="34022109" y="0"/>
              </a:cxn>
              <a:cxn ang="0">
                <a:pos x="22682200" y="14295648"/>
              </a:cxn>
              <a:cxn ang="0">
                <a:pos x="0" y="28589114"/>
              </a:cxn>
            </a:cxnLst>
            <a:rect l="0" t="0" r="0" b="0"/>
            <a:pathLst>
              <a:path w="6" h="8">
                <a:moveTo>
                  <a:pt x="0" y="6"/>
                </a:moveTo>
                <a:cubicBezTo>
                  <a:pt x="0" y="7"/>
                  <a:pt x="1" y="8"/>
                  <a:pt x="3" y="8"/>
                </a:cubicBezTo>
                <a:cubicBezTo>
                  <a:pt x="5" y="8"/>
                  <a:pt x="6" y="7"/>
                  <a:pt x="6" y="5"/>
                </a:cubicBezTo>
                <a:cubicBezTo>
                  <a:pt x="6" y="0"/>
                  <a:pt x="6" y="0"/>
                  <a:pt x="6" y="0"/>
                </a:cubicBezTo>
                <a:cubicBezTo>
                  <a:pt x="4" y="3"/>
                  <a:pt x="4" y="3"/>
                  <a:pt x="4" y="3"/>
                </a:cubicBezTo>
                <a:cubicBezTo>
                  <a:pt x="3" y="5"/>
                  <a:pt x="1" y="5"/>
                  <a:pt x="0" y="6"/>
                </a:cubicBezTo>
                <a:close/>
              </a:path>
            </a:pathLst>
          </a:custGeom>
          <a:solidFill>
            <a:schemeClr val="bg1">
              <a:alpha val="100000"/>
            </a:schemeClr>
          </a:solidFill>
          <a:ln w="9525">
            <a:noFill/>
          </a:ln>
        </p:spPr>
        <p:txBody>
          <a:bodyPr/>
          <a:lstStyle/>
          <a:p>
            <a:endParaRPr lang="zh-CN" altLang="en-US"/>
          </a:p>
        </p:txBody>
      </p:sp>
      <p:sp>
        <p:nvSpPr>
          <p:cNvPr id="57378" name="Freeform 37"/>
          <p:cNvSpPr/>
          <p:nvPr/>
        </p:nvSpPr>
        <p:spPr>
          <a:xfrm>
            <a:off x="4772025" y="1414463"/>
            <a:ext cx="14288" cy="50800"/>
          </a:xfrm>
          <a:custGeom>
            <a:avLst/>
            <a:gdLst/>
            <a:ahLst/>
            <a:cxnLst>
              <a:cxn ang="0">
                <a:pos x="0" y="97566922"/>
              </a:cxn>
              <a:cxn ang="0">
                <a:pos x="17012245" y="112201739"/>
              </a:cxn>
              <a:cxn ang="0">
                <a:pos x="34022109" y="97566922"/>
              </a:cxn>
              <a:cxn ang="0">
                <a:pos x="34022109" y="0"/>
              </a:cxn>
              <a:cxn ang="0">
                <a:pos x="0" y="43904452"/>
              </a:cxn>
              <a:cxn ang="0">
                <a:pos x="0" y="97566922"/>
              </a:cxn>
            </a:cxnLst>
            <a:rect l="0" t="0" r="0" b="0"/>
            <a:pathLst>
              <a:path w="6" h="23">
                <a:moveTo>
                  <a:pt x="0" y="20"/>
                </a:moveTo>
                <a:cubicBezTo>
                  <a:pt x="0" y="22"/>
                  <a:pt x="1" y="23"/>
                  <a:pt x="3" y="23"/>
                </a:cubicBezTo>
                <a:cubicBezTo>
                  <a:pt x="5" y="23"/>
                  <a:pt x="6" y="22"/>
                  <a:pt x="6" y="20"/>
                </a:cubicBezTo>
                <a:cubicBezTo>
                  <a:pt x="6" y="0"/>
                  <a:pt x="6" y="0"/>
                  <a:pt x="6" y="0"/>
                </a:cubicBezTo>
                <a:cubicBezTo>
                  <a:pt x="0" y="9"/>
                  <a:pt x="0" y="9"/>
                  <a:pt x="0" y="9"/>
                </a:cubicBezTo>
                <a:lnTo>
                  <a:pt x="0" y="20"/>
                </a:lnTo>
                <a:close/>
              </a:path>
            </a:pathLst>
          </a:custGeom>
          <a:solidFill>
            <a:schemeClr val="bg1">
              <a:alpha val="100000"/>
            </a:schemeClr>
          </a:solidFill>
          <a:ln w="9525">
            <a:noFill/>
          </a:ln>
        </p:spPr>
        <p:txBody>
          <a:bodyPr/>
          <a:lstStyle/>
          <a:p>
            <a:endParaRPr lang="zh-CN" altLang="en-US"/>
          </a:p>
        </p:txBody>
      </p:sp>
      <p:sp>
        <p:nvSpPr>
          <p:cNvPr id="57379" name="Freeform 38"/>
          <p:cNvSpPr/>
          <p:nvPr/>
        </p:nvSpPr>
        <p:spPr>
          <a:xfrm>
            <a:off x="4795838" y="1393825"/>
            <a:ext cx="12700" cy="71438"/>
          </a:xfrm>
          <a:custGeom>
            <a:avLst/>
            <a:gdLst/>
            <a:ahLst/>
            <a:cxnLst>
              <a:cxn ang="0">
                <a:pos x="0" y="14950634"/>
              </a:cxn>
              <a:cxn ang="0">
                <a:pos x="0" y="144530236"/>
              </a:cxn>
              <a:cxn ang="0">
                <a:pos x="13440833" y="159480870"/>
              </a:cxn>
              <a:cxn ang="0">
                <a:pos x="26881667" y="144530236"/>
              </a:cxn>
              <a:cxn ang="0">
                <a:pos x="26881667" y="14950634"/>
              </a:cxn>
              <a:cxn ang="0">
                <a:pos x="8959850" y="0"/>
              </a:cxn>
              <a:cxn ang="0">
                <a:pos x="0" y="14950634"/>
              </a:cxn>
            </a:cxnLst>
            <a:rect l="0" t="0" r="0" b="0"/>
            <a:pathLst>
              <a:path w="6" h="32">
                <a:moveTo>
                  <a:pt x="0" y="3"/>
                </a:moveTo>
                <a:cubicBezTo>
                  <a:pt x="0" y="29"/>
                  <a:pt x="0" y="29"/>
                  <a:pt x="0" y="29"/>
                </a:cubicBezTo>
                <a:cubicBezTo>
                  <a:pt x="0" y="31"/>
                  <a:pt x="1" y="32"/>
                  <a:pt x="3" y="32"/>
                </a:cubicBezTo>
                <a:cubicBezTo>
                  <a:pt x="5" y="32"/>
                  <a:pt x="6" y="31"/>
                  <a:pt x="6" y="29"/>
                </a:cubicBezTo>
                <a:cubicBezTo>
                  <a:pt x="6" y="3"/>
                  <a:pt x="6" y="3"/>
                  <a:pt x="6" y="3"/>
                </a:cubicBezTo>
                <a:cubicBezTo>
                  <a:pt x="2" y="0"/>
                  <a:pt x="2" y="0"/>
                  <a:pt x="2" y="0"/>
                </a:cubicBezTo>
                <a:lnTo>
                  <a:pt x="0" y="3"/>
                </a:lnTo>
                <a:close/>
              </a:path>
            </a:pathLst>
          </a:custGeom>
          <a:solidFill>
            <a:schemeClr val="bg1">
              <a:alpha val="100000"/>
            </a:schemeClr>
          </a:solidFill>
          <a:ln w="9525">
            <a:noFill/>
          </a:ln>
        </p:spPr>
        <p:txBody>
          <a:bodyPr/>
          <a:lstStyle/>
          <a:p>
            <a:endParaRPr lang="zh-CN" altLang="en-US"/>
          </a:p>
        </p:txBody>
      </p:sp>
      <p:sp>
        <p:nvSpPr>
          <p:cNvPr id="57380" name="Freeform 39"/>
          <p:cNvSpPr/>
          <p:nvPr/>
        </p:nvSpPr>
        <p:spPr>
          <a:xfrm>
            <a:off x="4818063" y="1409700"/>
            <a:ext cx="12700" cy="55563"/>
          </a:xfrm>
          <a:custGeom>
            <a:avLst/>
            <a:gdLst/>
            <a:ahLst/>
            <a:cxnLst>
              <a:cxn ang="0">
                <a:pos x="0" y="108670115"/>
              </a:cxn>
              <a:cxn ang="0">
                <a:pos x="13440833" y="123489879"/>
              </a:cxn>
              <a:cxn ang="0">
                <a:pos x="26881667" y="108670115"/>
              </a:cxn>
              <a:cxn ang="0">
                <a:pos x="26881667" y="24698865"/>
              </a:cxn>
              <a:cxn ang="0">
                <a:pos x="0" y="0"/>
              </a:cxn>
              <a:cxn ang="0">
                <a:pos x="0" y="108670115"/>
              </a:cxn>
            </a:cxnLst>
            <a:rect l="0" t="0" r="0" b="0"/>
            <a:pathLst>
              <a:path w="6" h="25">
                <a:moveTo>
                  <a:pt x="0" y="22"/>
                </a:moveTo>
                <a:cubicBezTo>
                  <a:pt x="0" y="24"/>
                  <a:pt x="1" y="25"/>
                  <a:pt x="3" y="25"/>
                </a:cubicBezTo>
                <a:cubicBezTo>
                  <a:pt x="5" y="25"/>
                  <a:pt x="6" y="24"/>
                  <a:pt x="6" y="22"/>
                </a:cubicBezTo>
                <a:cubicBezTo>
                  <a:pt x="6" y="5"/>
                  <a:pt x="6" y="5"/>
                  <a:pt x="6" y="5"/>
                </a:cubicBezTo>
                <a:cubicBezTo>
                  <a:pt x="0" y="0"/>
                  <a:pt x="0" y="0"/>
                  <a:pt x="0" y="0"/>
                </a:cubicBezTo>
                <a:lnTo>
                  <a:pt x="0" y="22"/>
                </a:lnTo>
                <a:close/>
              </a:path>
            </a:pathLst>
          </a:custGeom>
          <a:solidFill>
            <a:schemeClr val="bg1">
              <a:alpha val="100000"/>
            </a:schemeClr>
          </a:solidFill>
          <a:ln w="9525">
            <a:noFill/>
          </a:ln>
        </p:spPr>
        <p:txBody>
          <a:bodyPr/>
          <a:lstStyle/>
          <a:p>
            <a:endParaRPr lang="zh-CN" altLang="en-US"/>
          </a:p>
        </p:txBody>
      </p:sp>
      <p:sp>
        <p:nvSpPr>
          <p:cNvPr id="57381" name="Freeform 40"/>
          <p:cNvSpPr/>
          <p:nvPr/>
        </p:nvSpPr>
        <p:spPr>
          <a:xfrm>
            <a:off x="4840288" y="1427163"/>
            <a:ext cx="12700" cy="38100"/>
          </a:xfrm>
          <a:custGeom>
            <a:avLst/>
            <a:gdLst/>
            <a:ahLst/>
            <a:cxnLst>
              <a:cxn ang="0">
                <a:pos x="0" y="70319153"/>
              </a:cxn>
              <a:cxn ang="0">
                <a:pos x="13440833" y="85388824"/>
              </a:cxn>
              <a:cxn ang="0">
                <a:pos x="26881667" y="70319153"/>
              </a:cxn>
              <a:cxn ang="0">
                <a:pos x="26881667" y="30137100"/>
              </a:cxn>
              <a:cxn ang="0">
                <a:pos x="0" y="0"/>
              </a:cxn>
              <a:cxn ang="0">
                <a:pos x="0" y="70319153"/>
              </a:cxn>
            </a:cxnLst>
            <a:rect l="0" t="0" r="0" b="0"/>
            <a:pathLst>
              <a:path w="6" h="17">
                <a:moveTo>
                  <a:pt x="0" y="14"/>
                </a:moveTo>
                <a:cubicBezTo>
                  <a:pt x="0" y="16"/>
                  <a:pt x="1" y="17"/>
                  <a:pt x="3" y="17"/>
                </a:cubicBezTo>
                <a:cubicBezTo>
                  <a:pt x="5" y="17"/>
                  <a:pt x="6" y="16"/>
                  <a:pt x="6" y="14"/>
                </a:cubicBezTo>
                <a:cubicBezTo>
                  <a:pt x="6" y="6"/>
                  <a:pt x="6" y="6"/>
                  <a:pt x="6" y="6"/>
                </a:cubicBezTo>
                <a:cubicBezTo>
                  <a:pt x="0" y="0"/>
                  <a:pt x="0" y="0"/>
                  <a:pt x="0" y="0"/>
                </a:cubicBezTo>
                <a:lnTo>
                  <a:pt x="0" y="14"/>
                </a:lnTo>
                <a:close/>
              </a:path>
            </a:pathLst>
          </a:custGeom>
          <a:solidFill>
            <a:schemeClr val="bg1">
              <a:alpha val="100000"/>
            </a:schemeClr>
          </a:solidFill>
          <a:ln w="9525">
            <a:noFill/>
          </a:ln>
        </p:spPr>
        <p:txBody>
          <a:bodyPr/>
          <a:lstStyle/>
          <a:p>
            <a:endParaRPr lang="zh-CN" altLang="en-US"/>
          </a:p>
        </p:txBody>
      </p:sp>
      <p:sp>
        <p:nvSpPr>
          <p:cNvPr id="57382" name="Freeform 41"/>
          <p:cNvSpPr/>
          <p:nvPr/>
        </p:nvSpPr>
        <p:spPr>
          <a:xfrm>
            <a:off x="4862513" y="1447800"/>
            <a:ext cx="14287" cy="17463"/>
          </a:xfrm>
          <a:custGeom>
            <a:avLst/>
            <a:gdLst/>
            <a:ahLst/>
            <a:cxnLst>
              <a:cxn ang="0">
                <a:pos x="0" y="0"/>
              </a:cxn>
              <a:cxn ang="0">
                <a:pos x="0" y="23823898"/>
              </a:cxn>
              <a:cxn ang="0">
                <a:pos x="17011055" y="38119546"/>
              </a:cxn>
              <a:cxn ang="0">
                <a:pos x="34019728" y="23823898"/>
              </a:cxn>
              <a:cxn ang="0">
                <a:pos x="34019728" y="23823898"/>
              </a:cxn>
              <a:cxn ang="0">
                <a:pos x="28350170" y="19060865"/>
              </a:cxn>
              <a:cxn ang="0">
                <a:pos x="0" y="0"/>
              </a:cxn>
            </a:cxnLst>
            <a:rect l="0" t="0" r="0" b="0"/>
            <a:pathLst>
              <a:path w="6" h="8">
                <a:moveTo>
                  <a:pt x="0" y="0"/>
                </a:moveTo>
                <a:cubicBezTo>
                  <a:pt x="0" y="5"/>
                  <a:pt x="0" y="5"/>
                  <a:pt x="0" y="5"/>
                </a:cubicBezTo>
                <a:cubicBezTo>
                  <a:pt x="0" y="7"/>
                  <a:pt x="1" y="8"/>
                  <a:pt x="3" y="8"/>
                </a:cubicBezTo>
                <a:cubicBezTo>
                  <a:pt x="5" y="8"/>
                  <a:pt x="6" y="7"/>
                  <a:pt x="6" y="5"/>
                </a:cubicBezTo>
                <a:cubicBezTo>
                  <a:pt x="6" y="5"/>
                  <a:pt x="6" y="5"/>
                  <a:pt x="6" y="5"/>
                </a:cubicBezTo>
                <a:cubicBezTo>
                  <a:pt x="6" y="5"/>
                  <a:pt x="5" y="4"/>
                  <a:pt x="5" y="4"/>
                </a:cubicBezTo>
                <a:lnTo>
                  <a:pt x="0" y="0"/>
                </a:lnTo>
                <a:close/>
              </a:path>
            </a:pathLst>
          </a:custGeom>
          <a:solidFill>
            <a:schemeClr val="bg1">
              <a:alpha val="100000"/>
            </a:schemeClr>
          </a:solidFill>
          <a:ln w="9525">
            <a:noFill/>
          </a:ln>
        </p:spPr>
        <p:txBody>
          <a:bodyPr/>
          <a:lstStyle/>
          <a:p>
            <a:endParaRPr lang="zh-CN" altLang="en-US"/>
          </a:p>
        </p:txBody>
      </p:sp>
      <p:sp>
        <p:nvSpPr>
          <p:cNvPr id="57383" name="Freeform 42"/>
          <p:cNvSpPr/>
          <p:nvPr/>
        </p:nvSpPr>
        <p:spPr>
          <a:xfrm>
            <a:off x="4884738" y="1443038"/>
            <a:ext cx="14287" cy="22225"/>
          </a:xfrm>
          <a:custGeom>
            <a:avLst/>
            <a:gdLst/>
            <a:ahLst/>
            <a:cxnLst>
              <a:cxn ang="0">
                <a:pos x="0" y="34577655"/>
              </a:cxn>
              <a:cxn ang="0">
                <a:pos x="0" y="34577655"/>
              </a:cxn>
              <a:cxn ang="0">
                <a:pos x="17011055" y="49395063"/>
              </a:cxn>
              <a:cxn ang="0">
                <a:pos x="34019728" y="34577655"/>
              </a:cxn>
              <a:cxn ang="0">
                <a:pos x="34019728" y="0"/>
              </a:cxn>
              <a:cxn ang="0">
                <a:pos x="22680613" y="19758025"/>
              </a:cxn>
              <a:cxn ang="0">
                <a:pos x="0" y="34577655"/>
              </a:cxn>
            </a:cxnLst>
            <a:rect l="0" t="0" r="0" b="0"/>
            <a:pathLst>
              <a:path w="6" h="10">
                <a:moveTo>
                  <a:pt x="0" y="7"/>
                </a:moveTo>
                <a:cubicBezTo>
                  <a:pt x="0" y="7"/>
                  <a:pt x="0" y="7"/>
                  <a:pt x="0" y="7"/>
                </a:cubicBezTo>
                <a:cubicBezTo>
                  <a:pt x="0" y="9"/>
                  <a:pt x="1" y="10"/>
                  <a:pt x="3" y="10"/>
                </a:cubicBezTo>
                <a:cubicBezTo>
                  <a:pt x="5" y="10"/>
                  <a:pt x="6" y="9"/>
                  <a:pt x="6" y="7"/>
                </a:cubicBezTo>
                <a:cubicBezTo>
                  <a:pt x="6" y="0"/>
                  <a:pt x="6" y="0"/>
                  <a:pt x="6" y="0"/>
                </a:cubicBezTo>
                <a:cubicBezTo>
                  <a:pt x="4" y="4"/>
                  <a:pt x="4" y="4"/>
                  <a:pt x="4" y="4"/>
                </a:cubicBezTo>
                <a:cubicBezTo>
                  <a:pt x="3" y="6"/>
                  <a:pt x="2" y="7"/>
                  <a:pt x="0" y="7"/>
                </a:cubicBezTo>
                <a:close/>
              </a:path>
            </a:pathLst>
          </a:custGeom>
          <a:solidFill>
            <a:schemeClr val="bg1">
              <a:alpha val="100000"/>
            </a:schemeClr>
          </a:solidFill>
          <a:ln w="9525">
            <a:noFill/>
          </a:ln>
        </p:spPr>
        <p:txBody>
          <a:bodyPr/>
          <a:lstStyle/>
          <a:p>
            <a:endParaRPr lang="zh-CN" altLang="en-US"/>
          </a:p>
        </p:txBody>
      </p:sp>
      <p:sp>
        <p:nvSpPr>
          <p:cNvPr id="57384" name="Freeform 43"/>
          <p:cNvSpPr/>
          <p:nvPr/>
        </p:nvSpPr>
        <p:spPr>
          <a:xfrm>
            <a:off x="4908550" y="1400175"/>
            <a:ext cx="12700" cy="65088"/>
          </a:xfrm>
          <a:custGeom>
            <a:avLst/>
            <a:gdLst/>
            <a:ahLst/>
            <a:cxnLst>
              <a:cxn ang="0">
                <a:pos x="0" y="130972767"/>
              </a:cxn>
              <a:cxn ang="0">
                <a:pos x="13440833" y="146084405"/>
              </a:cxn>
              <a:cxn ang="0">
                <a:pos x="26881667" y="130972767"/>
              </a:cxn>
              <a:cxn ang="0">
                <a:pos x="26881667" y="0"/>
              </a:cxn>
              <a:cxn ang="0">
                <a:pos x="0" y="55412332"/>
              </a:cxn>
              <a:cxn ang="0">
                <a:pos x="0" y="130972767"/>
              </a:cxn>
            </a:cxnLst>
            <a:rect l="0" t="0" r="0" b="0"/>
            <a:pathLst>
              <a:path w="6" h="29">
                <a:moveTo>
                  <a:pt x="0" y="26"/>
                </a:moveTo>
                <a:cubicBezTo>
                  <a:pt x="0" y="28"/>
                  <a:pt x="2" y="29"/>
                  <a:pt x="3" y="29"/>
                </a:cubicBezTo>
                <a:cubicBezTo>
                  <a:pt x="5" y="29"/>
                  <a:pt x="6" y="28"/>
                  <a:pt x="6" y="26"/>
                </a:cubicBezTo>
                <a:cubicBezTo>
                  <a:pt x="6" y="0"/>
                  <a:pt x="6" y="0"/>
                  <a:pt x="6" y="0"/>
                </a:cubicBezTo>
                <a:cubicBezTo>
                  <a:pt x="0" y="11"/>
                  <a:pt x="0" y="11"/>
                  <a:pt x="0" y="11"/>
                </a:cubicBezTo>
                <a:lnTo>
                  <a:pt x="0" y="26"/>
                </a:lnTo>
                <a:close/>
              </a:path>
            </a:pathLst>
          </a:custGeom>
          <a:solidFill>
            <a:schemeClr val="bg1">
              <a:alpha val="100000"/>
            </a:schemeClr>
          </a:solidFill>
          <a:ln w="9525">
            <a:noFill/>
          </a:ln>
        </p:spPr>
        <p:txBody>
          <a:bodyPr/>
          <a:lstStyle/>
          <a:p>
            <a:endParaRPr lang="zh-CN" altLang="en-US"/>
          </a:p>
        </p:txBody>
      </p:sp>
      <p:sp>
        <p:nvSpPr>
          <p:cNvPr id="57385" name="Freeform 44"/>
          <p:cNvSpPr/>
          <p:nvPr/>
        </p:nvSpPr>
        <p:spPr>
          <a:xfrm>
            <a:off x="4930775" y="1357313"/>
            <a:ext cx="12700" cy="107950"/>
          </a:xfrm>
          <a:custGeom>
            <a:avLst/>
            <a:gdLst/>
            <a:ahLst/>
            <a:cxnLst>
              <a:cxn ang="0">
                <a:pos x="0" y="227601330"/>
              </a:cxn>
              <a:cxn ang="0">
                <a:pos x="13440833" y="242775052"/>
              </a:cxn>
              <a:cxn ang="0">
                <a:pos x="26881667" y="227601330"/>
              </a:cxn>
              <a:cxn ang="0">
                <a:pos x="26881667" y="0"/>
              </a:cxn>
              <a:cxn ang="0">
                <a:pos x="0" y="55636980"/>
              </a:cxn>
              <a:cxn ang="0">
                <a:pos x="0" y="227601330"/>
              </a:cxn>
            </a:cxnLst>
            <a:rect l="0" t="0" r="0" b="0"/>
            <a:pathLst>
              <a:path w="6" h="48">
                <a:moveTo>
                  <a:pt x="0" y="45"/>
                </a:moveTo>
                <a:cubicBezTo>
                  <a:pt x="0" y="47"/>
                  <a:pt x="2" y="48"/>
                  <a:pt x="3" y="48"/>
                </a:cubicBezTo>
                <a:cubicBezTo>
                  <a:pt x="5" y="48"/>
                  <a:pt x="6" y="47"/>
                  <a:pt x="6" y="45"/>
                </a:cubicBezTo>
                <a:cubicBezTo>
                  <a:pt x="6" y="0"/>
                  <a:pt x="6" y="0"/>
                  <a:pt x="6" y="0"/>
                </a:cubicBezTo>
                <a:cubicBezTo>
                  <a:pt x="0" y="11"/>
                  <a:pt x="0" y="11"/>
                  <a:pt x="0" y="11"/>
                </a:cubicBezTo>
                <a:lnTo>
                  <a:pt x="0" y="45"/>
                </a:lnTo>
                <a:close/>
              </a:path>
            </a:pathLst>
          </a:custGeom>
          <a:solidFill>
            <a:schemeClr val="bg1">
              <a:alpha val="100000"/>
            </a:schemeClr>
          </a:solidFill>
          <a:ln w="9525">
            <a:noFill/>
          </a:ln>
        </p:spPr>
        <p:txBody>
          <a:bodyPr/>
          <a:lstStyle/>
          <a:p>
            <a:endParaRPr lang="zh-CN" altLang="en-US"/>
          </a:p>
        </p:txBody>
      </p:sp>
      <p:sp>
        <p:nvSpPr>
          <p:cNvPr id="57386" name="Freeform 45"/>
          <p:cNvSpPr/>
          <p:nvPr/>
        </p:nvSpPr>
        <p:spPr>
          <a:xfrm>
            <a:off x="4953000" y="1314450"/>
            <a:ext cx="12700" cy="150813"/>
          </a:xfrm>
          <a:custGeom>
            <a:avLst/>
            <a:gdLst/>
            <a:ahLst/>
            <a:cxnLst>
              <a:cxn ang="0">
                <a:pos x="0" y="324270459"/>
              </a:cxn>
              <a:cxn ang="0">
                <a:pos x="13440833" y="339471059"/>
              </a:cxn>
              <a:cxn ang="0">
                <a:pos x="26881667" y="324270459"/>
              </a:cxn>
              <a:cxn ang="0">
                <a:pos x="26881667" y="0"/>
              </a:cxn>
              <a:cxn ang="0">
                <a:pos x="0" y="55733282"/>
              </a:cxn>
              <a:cxn ang="0">
                <a:pos x="0" y="324270459"/>
              </a:cxn>
            </a:cxnLst>
            <a:rect l="0" t="0" r="0" b="0"/>
            <a:pathLst>
              <a:path w="6" h="67">
                <a:moveTo>
                  <a:pt x="0" y="64"/>
                </a:moveTo>
                <a:cubicBezTo>
                  <a:pt x="0" y="66"/>
                  <a:pt x="2" y="67"/>
                  <a:pt x="3" y="67"/>
                </a:cubicBezTo>
                <a:cubicBezTo>
                  <a:pt x="5" y="67"/>
                  <a:pt x="6" y="66"/>
                  <a:pt x="6" y="64"/>
                </a:cubicBezTo>
                <a:cubicBezTo>
                  <a:pt x="6" y="0"/>
                  <a:pt x="6" y="0"/>
                  <a:pt x="6" y="0"/>
                </a:cubicBezTo>
                <a:cubicBezTo>
                  <a:pt x="0" y="11"/>
                  <a:pt x="0" y="11"/>
                  <a:pt x="0" y="11"/>
                </a:cubicBezTo>
                <a:lnTo>
                  <a:pt x="0" y="64"/>
                </a:lnTo>
                <a:close/>
              </a:path>
            </a:pathLst>
          </a:custGeom>
          <a:solidFill>
            <a:schemeClr val="bg1">
              <a:alpha val="100000"/>
            </a:schemeClr>
          </a:solidFill>
          <a:ln w="9525">
            <a:noFill/>
          </a:ln>
        </p:spPr>
        <p:txBody>
          <a:bodyPr/>
          <a:lstStyle/>
          <a:p>
            <a:endParaRPr lang="zh-CN" altLang="en-US"/>
          </a:p>
        </p:txBody>
      </p:sp>
      <p:sp>
        <p:nvSpPr>
          <p:cNvPr id="57387" name="Freeform 46"/>
          <p:cNvSpPr/>
          <p:nvPr/>
        </p:nvSpPr>
        <p:spPr>
          <a:xfrm>
            <a:off x="4975225" y="1271588"/>
            <a:ext cx="14288" cy="193675"/>
          </a:xfrm>
          <a:custGeom>
            <a:avLst/>
            <a:gdLst/>
            <a:ahLst/>
            <a:cxnLst>
              <a:cxn ang="0">
                <a:pos x="0" y="420948108"/>
              </a:cxn>
              <a:cxn ang="0">
                <a:pos x="17012245" y="436162856"/>
              </a:cxn>
              <a:cxn ang="0">
                <a:pos x="34022109" y="420948108"/>
              </a:cxn>
              <a:cxn ang="0">
                <a:pos x="34022109" y="0"/>
              </a:cxn>
              <a:cxn ang="0">
                <a:pos x="0" y="55787408"/>
              </a:cxn>
              <a:cxn ang="0">
                <a:pos x="0" y="420948108"/>
              </a:cxn>
            </a:cxnLst>
            <a:rect l="0" t="0" r="0" b="0"/>
            <a:pathLst>
              <a:path w="6" h="86">
                <a:moveTo>
                  <a:pt x="0" y="83"/>
                </a:moveTo>
                <a:cubicBezTo>
                  <a:pt x="0" y="85"/>
                  <a:pt x="2" y="86"/>
                  <a:pt x="3" y="86"/>
                </a:cubicBezTo>
                <a:cubicBezTo>
                  <a:pt x="5" y="86"/>
                  <a:pt x="6" y="85"/>
                  <a:pt x="6" y="83"/>
                </a:cubicBezTo>
                <a:cubicBezTo>
                  <a:pt x="6" y="0"/>
                  <a:pt x="6" y="0"/>
                  <a:pt x="6" y="0"/>
                </a:cubicBezTo>
                <a:cubicBezTo>
                  <a:pt x="0" y="11"/>
                  <a:pt x="0" y="11"/>
                  <a:pt x="0" y="11"/>
                </a:cubicBezTo>
                <a:lnTo>
                  <a:pt x="0" y="83"/>
                </a:lnTo>
                <a:close/>
              </a:path>
            </a:pathLst>
          </a:custGeom>
          <a:solidFill>
            <a:schemeClr val="bg1">
              <a:alpha val="100000"/>
            </a:schemeClr>
          </a:solidFill>
          <a:ln w="9525">
            <a:noFill/>
          </a:ln>
        </p:spPr>
        <p:txBody>
          <a:bodyPr/>
          <a:lstStyle/>
          <a:p>
            <a:endParaRPr lang="zh-CN" altLang="en-US"/>
          </a:p>
        </p:txBody>
      </p:sp>
      <p:sp>
        <p:nvSpPr>
          <p:cNvPr id="57388" name="Freeform 47"/>
          <p:cNvSpPr/>
          <p:nvPr/>
        </p:nvSpPr>
        <p:spPr>
          <a:xfrm>
            <a:off x="5349875" y="1195388"/>
            <a:ext cx="292100" cy="293687"/>
          </a:xfrm>
          <a:custGeom>
            <a:avLst/>
            <a:gdLst/>
            <a:ahLst/>
            <a:cxnLst>
              <a:cxn ang="0">
                <a:pos x="636130886" y="627753703"/>
              </a:cxn>
              <a:cxn ang="0">
                <a:pos x="35339606" y="627753703"/>
              </a:cxn>
              <a:cxn ang="0">
                <a:pos x="35339606" y="20415765"/>
              </a:cxn>
              <a:cxn ang="0">
                <a:pos x="25244181" y="0"/>
              </a:cxn>
              <a:cxn ang="0">
                <a:pos x="10097672" y="0"/>
              </a:cxn>
              <a:cxn ang="0">
                <a:pos x="0" y="20415765"/>
              </a:cxn>
              <a:cxn ang="0">
                <a:pos x="0" y="637960456"/>
              </a:cxn>
              <a:cxn ang="0">
                <a:pos x="0" y="643063833"/>
              </a:cxn>
              <a:cxn ang="0">
                <a:pos x="0" y="653272845"/>
              </a:cxn>
              <a:cxn ang="0">
                <a:pos x="5048836" y="658376221"/>
              </a:cxn>
              <a:cxn ang="0">
                <a:pos x="10097672" y="663479597"/>
              </a:cxn>
              <a:cxn ang="0">
                <a:pos x="20195345" y="663479597"/>
              </a:cxn>
              <a:cxn ang="0">
                <a:pos x="25244181" y="663479597"/>
              </a:cxn>
              <a:cxn ang="0">
                <a:pos x="636130886" y="663479597"/>
              </a:cxn>
              <a:cxn ang="0">
                <a:pos x="656326231" y="653272845"/>
              </a:cxn>
              <a:cxn ang="0">
                <a:pos x="656326231" y="637960456"/>
              </a:cxn>
              <a:cxn ang="0">
                <a:pos x="636130886" y="627753703"/>
              </a:cxn>
            </a:cxnLst>
            <a:rect l="0" t="0" r="0" b="0"/>
            <a:pathLst>
              <a:path w="130" h="130">
                <a:moveTo>
                  <a:pt x="126" y="123"/>
                </a:moveTo>
                <a:cubicBezTo>
                  <a:pt x="7" y="123"/>
                  <a:pt x="7" y="123"/>
                  <a:pt x="7" y="123"/>
                </a:cubicBezTo>
                <a:cubicBezTo>
                  <a:pt x="7" y="4"/>
                  <a:pt x="7" y="4"/>
                  <a:pt x="7" y="4"/>
                </a:cubicBezTo>
                <a:cubicBezTo>
                  <a:pt x="7" y="2"/>
                  <a:pt x="7"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1" y="129"/>
                  <a:pt x="1" y="129"/>
                </a:cubicBezTo>
                <a:cubicBezTo>
                  <a:pt x="2"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solidFill>
            <a:schemeClr val="bg1">
              <a:alpha val="100000"/>
            </a:schemeClr>
          </a:solidFill>
          <a:ln w="9525">
            <a:noFill/>
          </a:ln>
        </p:spPr>
        <p:txBody>
          <a:bodyPr/>
          <a:lstStyle/>
          <a:p>
            <a:endParaRPr lang="zh-CN" altLang="en-US"/>
          </a:p>
        </p:txBody>
      </p:sp>
      <p:sp>
        <p:nvSpPr>
          <p:cNvPr id="57389" name="Freeform 48"/>
          <p:cNvSpPr/>
          <p:nvPr/>
        </p:nvSpPr>
        <p:spPr>
          <a:xfrm>
            <a:off x="5378450" y="1211263"/>
            <a:ext cx="268288" cy="242887"/>
          </a:xfrm>
          <a:custGeom>
            <a:avLst/>
            <a:gdLst/>
            <a:ahLst/>
            <a:cxnLst>
              <a:cxn ang="0">
                <a:pos x="604858678" y="0"/>
              </a:cxn>
              <a:cxn ang="0">
                <a:pos x="508284016" y="75866204"/>
              </a:cxn>
              <a:cxn ang="0">
                <a:pos x="543864866" y="80924101"/>
              </a:cxn>
              <a:cxn ang="0">
                <a:pos x="320218637" y="500722795"/>
              </a:cxn>
              <a:cxn ang="0">
                <a:pos x="142318893" y="348988138"/>
              </a:cxn>
              <a:cxn ang="0">
                <a:pos x="127071568" y="343930241"/>
              </a:cxn>
              <a:cxn ang="0">
                <a:pos x="116905932" y="354046035"/>
              </a:cxn>
              <a:cxn ang="0">
                <a:pos x="5083945" y="520954383"/>
              </a:cxn>
              <a:cxn ang="0">
                <a:pos x="10165635" y="541185970"/>
              </a:cxn>
              <a:cxn ang="0">
                <a:pos x="20331270" y="546243867"/>
              </a:cxn>
              <a:cxn ang="0">
                <a:pos x="30496906" y="541185970"/>
              </a:cxn>
              <a:cxn ang="0">
                <a:pos x="30496906" y="541185970"/>
              </a:cxn>
              <a:cxn ang="0">
                <a:pos x="132153258" y="384393416"/>
              </a:cxn>
              <a:cxn ang="0">
                <a:pos x="315136947" y="536128073"/>
              </a:cxn>
              <a:cxn ang="0">
                <a:pos x="325302582" y="541185970"/>
              </a:cxn>
              <a:cxn ang="0">
                <a:pos x="340549907" y="536128073"/>
              </a:cxn>
              <a:cxn ang="0">
                <a:pos x="569277827" y="96097792"/>
              </a:cxn>
              <a:cxn ang="0">
                <a:pos x="594693043" y="121387276"/>
              </a:cxn>
              <a:cxn ang="0">
                <a:pos x="604858678" y="0"/>
              </a:cxn>
            </a:cxnLst>
            <a:rect l="0" t="0" r="0" b="0"/>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9"/>
                  <a:pt x="26" y="68"/>
                  <a:pt x="25" y="68"/>
                </a:cubicBezTo>
                <a:cubicBezTo>
                  <a:pt x="24" y="69"/>
                  <a:pt x="24" y="69"/>
                  <a:pt x="23" y="70"/>
                </a:cubicBezTo>
                <a:cubicBezTo>
                  <a:pt x="1" y="103"/>
                  <a:pt x="1" y="103"/>
                  <a:pt x="1" y="103"/>
                </a:cubicBezTo>
                <a:cubicBezTo>
                  <a:pt x="0" y="104"/>
                  <a:pt x="0" y="106"/>
                  <a:pt x="2" y="107"/>
                </a:cubicBezTo>
                <a:cubicBezTo>
                  <a:pt x="2" y="108"/>
                  <a:pt x="3" y="108"/>
                  <a:pt x="4" y="108"/>
                </a:cubicBezTo>
                <a:cubicBezTo>
                  <a:pt x="5" y="108"/>
                  <a:pt x="6" y="107"/>
                  <a:pt x="6" y="107"/>
                </a:cubicBezTo>
                <a:cubicBezTo>
                  <a:pt x="6" y="107"/>
                  <a:pt x="6" y="107"/>
                  <a:pt x="6" y="107"/>
                </a:cubicBezTo>
                <a:cubicBezTo>
                  <a:pt x="26" y="76"/>
                  <a:pt x="26" y="76"/>
                  <a:pt x="26" y="76"/>
                </a:cubicBezTo>
                <a:cubicBezTo>
                  <a:pt x="62" y="106"/>
                  <a:pt x="62" y="106"/>
                  <a:pt x="62" y="106"/>
                </a:cubicBezTo>
                <a:cubicBezTo>
                  <a:pt x="62" y="107"/>
                  <a:pt x="63" y="107"/>
                  <a:pt x="64" y="107"/>
                </a:cubicBezTo>
                <a:cubicBezTo>
                  <a:pt x="65" y="107"/>
                  <a:pt x="66" y="106"/>
                  <a:pt x="67" y="106"/>
                </a:cubicBezTo>
                <a:cubicBezTo>
                  <a:pt x="112" y="19"/>
                  <a:pt x="112" y="19"/>
                  <a:pt x="112" y="19"/>
                </a:cubicBezTo>
                <a:cubicBezTo>
                  <a:pt x="117" y="24"/>
                  <a:pt x="117" y="24"/>
                  <a:pt x="117" y="24"/>
                </a:cubicBezTo>
                <a:lnTo>
                  <a:pt x="119" y="0"/>
                </a:lnTo>
                <a:close/>
              </a:path>
            </a:pathLst>
          </a:custGeom>
          <a:solidFill>
            <a:schemeClr val="bg1">
              <a:alpha val="100000"/>
            </a:schemeClr>
          </a:solidFill>
          <a:ln w="9525">
            <a:noFill/>
          </a:ln>
        </p:spPr>
        <p:txBody>
          <a:bodyPr/>
          <a:lstStyle/>
          <a:p>
            <a:endParaRPr lang="zh-CN" altLang="en-US"/>
          </a:p>
        </p:txBody>
      </p:sp>
      <p:sp>
        <p:nvSpPr>
          <p:cNvPr id="57390" name="Freeform 49"/>
          <p:cNvSpPr/>
          <p:nvPr/>
        </p:nvSpPr>
        <p:spPr>
          <a:xfrm>
            <a:off x="6013450" y="1219200"/>
            <a:ext cx="276225" cy="239713"/>
          </a:xfrm>
          <a:custGeom>
            <a:avLst/>
            <a:gdLst/>
            <a:ahLst/>
            <a:cxnLst>
              <a:cxn ang="0">
                <a:pos x="625411890" y="542097381"/>
              </a:cxn>
              <a:cxn ang="0">
                <a:pos x="512632845" y="485841715"/>
              </a:cxn>
              <a:cxn ang="0">
                <a:pos x="553643201" y="475613206"/>
              </a:cxn>
              <a:cxn ang="0">
                <a:pos x="333211123" y="225022664"/>
              </a:cxn>
              <a:cxn ang="0">
                <a:pos x="158915412" y="393787400"/>
              </a:cxn>
              <a:cxn ang="0">
                <a:pos x="143537378" y="393787400"/>
              </a:cxn>
              <a:cxn ang="0">
                <a:pos x="133285355" y="388674277"/>
              </a:cxn>
              <a:cxn ang="0">
                <a:pos x="5126011" y="25570140"/>
              </a:cxn>
              <a:cxn ang="0">
                <a:pos x="10252023" y="5113124"/>
              </a:cxn>
              <a:cxn ang="0">
                <a:pos x="20506310" y="0"/>
              </a:cxn>
              <a:cxn ang="0">
                <a:pos x="35884344" y="10228508"/>
              </a:cxn>
              <a:cxn ang="0">
                <a:pos x="35884344" y="10228508"/>
              </a:cxn>
              <a:cxn ang="0">
                <a:pos x="153789401" y="357988751"/>
              </a:cxn>
              <a:cxn ang="0">
                <a:pos x="328085112" y="189221753"/>
              </a:cxn>
              <a:cxn ang="0">
                <a:pos x="343463146" y="184108630"/>
              </a:cxn>
              <a:cxn ang="0">
                <a:pos x="353717433" y="194337138"/>
              </a:cxn>
              <a:cxn ang="0">
                <a:pos x="579275523" y="455156189"/>
              </a:cxn>
              <a:cxn ang="0">
                <a:pos x="599779569" y="424472925"/>
              </a:cxn>
              <a:cxn ang="0">
                <a:pos x="625411890" y="542097381"/>
              </a:cxn>
            </a:cxnLst>
            <a:rect l="0" t="0" r="0" b="0"/>
            <a:pathLst>
              <a:path w="122" h="106">
                <a:moveTo>
                  <a:pt x="122" y="106"/>
                </a:moveTo>
                <a:cubicBezTo>
                  <a:pt x="100" y="95"/>
                  <a:pt x="100" y="95"/>
                  <a:pt x="100" y="95"/>
                </a:cubicBezTo>
                <a:cubicBezTo>
                  <a:pt x="108" y="93"/>
                  <a:pt x="108" y="93"/>
                  <a:pt x="108" y="93"/>
                </a:cubicBezTo>
                <a:cubicBezTo>
                  <a:pt x="65" y="44"/>
                  <a:pt x="65" y="44"/>
                  <a:pt x="65" y="44"/>
                </a:cubicBezTo>
                <a:cubicBezTo>
                  <a:pt x="31" y="77"/>
                  <a:pt x="31" y="77"/>
                  <a:pt x="31" y="77"/>
                </a:cubicBezTo>
                <a:cubicBezTo>
                  <a:pt x="30" y="77"/>
                  <a:pt x="29" y="78"/>
                  <a:pt x="28" y="77"/>
                </a:cubicBezTo>
                <a:cubicBezTo>
                  <a:pt x="28" y="77"/>
                  <a:pt x="27" y="77"/>
                  <a:pt x="26" y="76"/>
                </a:cubicBezTo>
                <a:cubicBezTo>
                  <a:pt x="1" y="5"/>
                  <a:pt x="1" y="5"/>
                  <a:pt x="1" y="5"/>
                </a:cubicBezTo>
                <a:cubicBezTo>
                  <a:pt x="0" y="4"/>
                  <a:pt x="1" y="2"/>
                  <a:pt x="2" y="1"/>
                </a:cubicBezTo>
                <a:cubicBezTo>
                  <a:pt x="3" y="0"/>
                  <a:pt x="4" y="0"/>
                  <a:pt x="4" y="0"/>
                </a:cubicBezTo>
                <a:cubicBezTo>
                  <a:pt x="5" y="0"/>
                  <a:pt x="6" y="1"/>
                  <a:pt x="7" y="2"/>
                </a:cubicBezTo>
                <a:cubicBezTo>
                  <a:pt x="7" y="2"/>
                  <a:pt x="7" y="2"/>
                  <a:pt x="7" y="2"/>
                </a:cubicBezTo>
                <a:cubicBezTo>
                  <a:pt x="30" y="70"/>
                  <a:pt x="30" y="70"/>
                  <a:pt x="30" y="70"/>
                </a:cubicBezTo>
                <a:cubicBezTo>
                  <a:pt x="64" y="37"/>
                  <a:pt x="64" y="37"/>
                  <a:pt x="64" y="37"/>
                </a:cubicBezTo>
                <a:cubicBezTo>
                  <a:pt x="65" y="36"/>
                  <a:pt x="66" y="36"/>
                  <a:pt x="67" y="36"/>
                </a:cubicBezTo>
                <a:cubicBezTo>
                  <a:pt x="68" y="36"/>
                  <a:pt x="69" y="37"/>
                  <a:pt x="69" y="38"/>
                </a:cubicBezTo>
                <a:cubicBezTo>
                  <a:pt x="113" y="89"/>
                  <a:pt x="113" y="89"/>
                  <a:pt x="113" y="89"/>
                </a:cubicBezTo>
                <a:cubicBezTo>
                  <a:pt x="117" y="83"/>
                  <a:pt x="117" y="83"/>
                  <a:pt x="117" y="83"/>
                </a:cubicBezTo>
                <a:lnTo>
                  <a:pt x="122" y="106"/>
                </a:lnTo>
                <a:close/>
              </a:path>
            </a:pathLst>
          </a:custGeom>
          <a:solidFill>
            <a:schemeClr val="bg1">
              <a:alpha val="100000"/>
            </a:schemeClr>
          </a:solidFill>
          <a:ln w="9525">
            <a:noFill/>
          </a:ln>
        </p:spPr>
        <p:txBody>
          <a:bodyPr/>
          <a:lstStyle/>
          <a:p>
            <a:endParaRPr lang="zh-CN" altLang="en-US"/>
          </a:p>
        </p:txBody>
      </p:sp>
      <p:sp>
        <p:nvSpPr>
          <p:cNvPr id="57391" name="Freeform 50"/>
          <p:cNvSpPr/>
          <p:nvPr/>
        </p:nvSpPr>
        <p:spPr>
          <a:xfrm>
            <a:off x="5986463" y="1203325"/>
            <a:ext cx="293687" cy="293688"/>
          </a:xfrm>
          <a:custGeom>
            <a:avLst/>
            <a:gdLst/>
            <a:ahLst/>
            <a:cxnLst>
              <a:cxn ang="0">
                <a:pos x="643061573" y="627755841"/>
              </a:cxn>
              <a:cxn ang="0">
                <a:pos x="35725894" y="627755841"/>
              </a:cxn>
              <a:cxn ang="0">
                <a:pos x="35725894" y="20415834"/>
              </a:cxn>
              <a:cxn ang="0">
                <a:pos x="25519141" y="0"/>
              </a:cxn>
              <a:cxn ang="0">
                <a:pos x="10206753" y="0"/>
              </a:cxn>
              <a:cxn ang="0">
                <a:pos x="0" y="20415834"/>
              </a:cxn>
              <a:cxn ang="0">
                <a:pos x="0" y="637962628"/>
              </a:cxn>
              <a:cxn ang="0">
                <a:pos x="0" y="643066022"/>
              </a:cxn>
              <a:cxn ang="0">
                <a:pos x="0" y="653275069"/>
              </a:cxn>
              <a:cxn ang="0">
                <a:pos x="5103376" y="658378463"/>
              </a:cxn>
              <a:cxn ang="0">
                <a:pos x="10206753" y="663481856"/>
              </a:cxn>
              <a:cxn ang="0">
                <a:pos x="20415765" y="663481856"/>
              </a:cxn>
              <a:cxn ang="0">
                <a:pos x="25519141" y="663481856"/>
              </a:cxn>
              <a:cxn ang="0">
                <a:pos x="643061573" y="663481856"/>
              </a:cxn>
              <a:cxn ang="0">
                <a:pos x="663477338" y="653275069"/>
              </a:cxn>
              <a:cxn ang="0">
                <a:pos x="663477338" y="637962628"/>
              </a:cxn>
              <a:cxn ang="0">
                <a:pos x="643061573" y="627755841"/>
              </a:cxn>
            </a:cxnLst>
            <a:rect l="0" t="0" r="0" b="0"/>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solidFill>
            <a:schemeClr val="bg1">
              <a:alpha val="100000"/>
            </a:schemeClr>
          </a:solidFill>
          <a:ln w="9525">
            <a:noFill/>
          </a:ln>
        </p:spPr>
        <p:txBody>
          <a:bodyPr/>
          <a:lstStyle/>
          <a:p>
            <a:endParaRPr lang="zh-CN" altLang="en-US"/>
          </a:p>
        </p:txBody>
      </p:sp>
      <p:sp>
        <p:nvSpPr>
          <p:cNvPr id="57392" name="Freeform 51"/>
          <p:cNvSpPr/>
          <p:nvPr/>
        </p:nvSpPr>
        <p:spPr>
          <a:xfrm>
            <a:off x="6037263" y="1219200"/>
            <a:ext cx="236537" cy="19050"/>
          </a:xfrm>
          <a:custGeom>
            <a:avLst/>
            <a:gdLst/>
            <a:ahLst/>
            <a:cxnLst>
              <a:cxn ang="0">
                <a:pos x="0" y="5669756"/>
              </a:cxn>
              <a:cxn ang="0">
                <a:pos x="10148564" y="45362813"/>
              </a:cxn>
              <a:cxn ang="0">
                <a:pos x="512555404" y="45362813"/>
              </a:cxn>
              <a:cxn ang="0">
                <a:pos x="532854784" y="22681406"/>
              </a:cxn>
              <a:cxn ang="0">
                <a:pos x="512555404" y="0"/>
              </a:cxn>
              <a:cxn ang="0">
                <a:pos x="0" y="0"/>
              </a:cxn>
              <a:cxn ang="0">
                <a:pos x="0" y="0"/>
              </a:cxn>
              <a:cxn ang="0">
                <a:pos x="0" y="5669756"/>
              </a:cxn>
            </a:cxnLst>
            <a:rect l="0" t="0" r="0" b="0"/>
            <a:pathLst>
              <a:path w="105" h="8">
                <a:moveTo>
                  <a:pt x="0" y="1"/>
                </a:moveTo>
                <a:cubicBezTo>
                  <a:pt x="2" y="8"/>
                  <a:pt x="2" y="8"/>
                  <a:pt x="2" y="8"/>
                </a:cubicBezTo>
                <a:cubicBezTo>
                  <a:pt x="101" y="8"/>
                  <a:pt x="101" y="8"/>
                  <a:pt x="101" y="8"/>
                </a:cubicBezTo>
                <a:cubicBezTo>
                  <a:pt x="103" y="8"/>
                  <a:pt x="105" y="6"/>
                  <a:pt x="105" y="4"/>
                </a:cubicBezTo>
                <a:cubicBezTo>
                  <a:pt x="105" y="2"/>
                  <a:pt x="103" y="0"/>
                  <a:pt x="101" y="0"/>
                </a:cubicBezTo>
                <a:cubicBezTo>
                  <a:pt x="0" y="0"/>
                  <a:pt x="0" y="0"/>
                  <a:pt x="0" y="0"/>
                </a:cubicBezTo>
                <a:cubicBezTo>
                  <a:pt x="0" y="0"/>
                  <a:pt x="0" y="0"/>
                  <a:pt x="0" y="0"/>
                </a:cubicBezTo>
                <a:lnTo>
                  <a:pt x="0" y="1"/>
                </a:lnTo>
                <a:close/>
              </a:path>
            </a:pathLst>
          </a:custGeom>
          <a:solidFill>
            <a:schemeClr val="bg1">
              <a:alpha val="100000"/>
            </a:schemeClr>
          </a:solidFill>
          <a:ln w="9525">
            <a:noFill/>
          </a:ln>
        </p:spPr>
        <p:txBody>
          <a:bodyPr/>
          <a:lstStyle/>
          <a:p>
            <a:endParaRPr lang="zh-CN" altLang="en-US"/>
          </a:p>
        </p:txBody>
      </p:sp>
      <p:sp>
        <p:nvSpPr>
          <p:cNvPr id="57393" name="Freeform 52"/>
          <p:cNvSpPr/>
          <p:nvPr/>
        </p:nvSpPr>
        <p:spPr>
          <a:xfrm>
            <a:off x="6049963" y="1265238"/>
            <a:ext cx="223837" cy="17462"/>
          </a:xfrm>
          <a:custGeom>
            <a:avLst/>
            <a:gdLst/>
            <a:ahLst/>
            <a:cxnLst>
              <a:cxn ang="0">
                <a:pos x="485642634" y="38117363"/>
              </a:cxn>
              <a:cxn ang="0">
                <a:pos x="506090935" y="19059773"/>
              </a:cxn>
              <a:cxn ang="0">
                <a:pos x="485642634" y="0"/>
              </a:cxn>
              <a:cxn ang="0">
                <a:pos x="0" y="0"/>
              </a:cxn>
              <a:cxn ang="0">
                <a:pos x="15336226" y="38117363"/>
              </a:cxn>
              <a:cxn ang="0">
                <a:pos x="485642634" y="38117363"/>
              </a:cxn>
            </a:cxnLst>
            <a:rect l="0" t="0" r="0" b="0"/>
            <a:pathLst>
              <a:path w="99" h="8">
                <a:moveTo>
                  <a:pt x="95" y="8"/>
                </a:moveTo>
                <a:cubicBezTo>
                  <a:pt x="97" y="8"/>
                  <a:pt x="99" y="6"/>
                  <a:pt x="99" y="4"/>
                </a:cubicBezTo>
                <a:cubicBezTo>
                  <a:pt x="99" y="2"/>
                  <a:pt x="97" y="0"/>
                  <a:pt x="95" y="0"/>
                </a:cubicBezTo>
                <a:cubicBezTo>
                  <a:pt x="0" y="0"/>
                  <a:pt x="0" y="0"/>
                  <a:pt x="0" y="0"/>
                </a:cubicBezTo>
                <a:cubicBezTo>
                  <a:pt x="3" y="8"/>
                  <a:pt x="3" y="8"/>
                  <a:pt x="3" y="8"/>
                </a:cubicBezTo>
                <a:lnTo>
                  <a:pt x="95" y="8"/>
                </a:lnTo>
                <a:close/>
              </a:path>
            </a:pathLst>
          </a:custGeom>
          <a:solidFill>
            <a:schemeClr val="bg1">
              <a:alpha val="100000"/>
            </a:schemeClr>
          </a:solidFill>
          <a:ln w="9525">
            <a:noFill/>
          </a:ln>
        </p:spPr>
        <p:txBody>
          <a:bodyPr/>
          <a:lstStyle/>
          <a:p>
            <a:endParaRPr lang="zh-CN" altLang="en-US"/>
          </a:p>
        </p:txBody>
      </p:sp>
      <p:sp>
        <p:nvSpPr>
          <p:cNvPr id="57394" name="Freeform 53"/>
          <p:cNvSpPr/>
          <p:nvPr/>
        </p:nvSpPr>
        <p:spPr>
          <a:xfrm>
            <a:off x="6011863" y="1265238"/>
            <a:ext cx="15875" cy="17462"/>
          </a:xfrm>
          <a:custGeom>
            <a:avLst/>
            <a:gdLst/>
            <a:ahLst/>
            <a:cxnLst>
              <a:cxn ang="0">
                <a:pos x="20571732" y="0"/>
              </a:cxn>
              <a:cxn ang="0">
                <a:pos x="0" y="19059773"/>
              </a:cxn>
              <a:cxn ang="0">
                <a:pos x="20571732" y="38117363"/>
              </a:cxn>
              <a:cxn ang="0">
                <a:pos x="36002232" y="38117363"/>
              </a:cxn>
              <a:cxn ang="0">
                <a:pos x="25715232" y="0"/>
              </a:cxn>
              <a:cxn ang="0">
                <a:pos x="20571732" y="0"/>
              </a:cxn>
            </a:cxnLst>
            <a:rect l="0" t="0" r="0" b="0"/>
            <a:pathLst>
              <a:path w="7" h="8">
                <a:moveTo>
                  <a:pt x="4" y="0"/>
                </a:moveTo>
                <a:cubicBezTo>
                  <a:pt x="2" y="0"/>
                  <a:pt x="0" y="2"/>
                  <a:pt x="0" y="4"/>
                </a:cubicBezTo>
                <a:cubicBezTo>
                  <a:pt x="0" y="6"/>
                  <a:pt x="2" y="8"/>
                  <a:pt x="4" y="8"/>
                </a:cubicBezTo>
                <a:cubicBezTo>
                  <a:pt x="7" y="8"/>
                  <a:pt x="7" y="8"/>
                  <a:pt x="7" y="8"/>
                </a:cubicBezTo>
                <a:cubicBezTo>
                  <a:pt x="5" y="0"/>
                  <a:pt x="5" y="0"/>
                  <a:pt x="5" y="0"/>
                </a:cubicBezTo>
                <a:lnTo>
                  <a:pt x="4" y="0"/>
                </a:lnTo>
                <a:close/>
              </a:path>
            </a:pathLst>
          </a:custGeom>
          <a:solidFill>
            <a:schemeClr val="bg1">
              <a:alpha val="100000"/>
            </a:schemeClr>
          </a:solidFill>
          <a:ln w="9525">
            <a:noFill/>
          </a:ln>
        </p:spPr>
        <p:txBody>
          <a:bodyPr/>
          <a:lstStyle/>
          <a:p>
            <a:endParaRPr lang="zh-CN" altLang="en-US"/>
          </a:p>
        </p:txBody>
      </p:sp>
      <p:sp>
        <p:nvSpPr>
          <p:cNvPr id="57395" name="Freeform 54"/>
          <p:cNvSpPr/>
          <p:nvPr/>
        </p:nvSpPr>
        <p:spPr>
          <a:xfrm>
            <a:off x="6183313" y="1309688"/>
            <a:ext cx="90487" cy="19050"/>
          </a:xfrm>
          <a:custGeom>
            <a:avLst/>
            <a:gdLst/>
            <a:ahLst/>
            <a:cxnLst>
              <a:cxn ang="0">
                <a:pos x="184227008" y="45362813"/>
              </a:cxn>
              <a:cxn ang="0">
                <a:pos x="204697429" y="22681406"/>
              </a:cxn>
              <a:cxn ang="0">
                <a:pos x="184227008" y="0"/>
              </a:cxn>
              <a:cxn ang="0">
                <a:pos x="0" y="0"/>
              </a:cxn>
              <a:cxn ang="0">
                <a:pos x="35821541" y="45362813"/>
              </a:cxn>
              <a:cxn ang="0">
                <a:pos x="184227008" y="45362813"/>
              </a:cxn>
            </a:cxnLst>
            <a:rect l="0" t="0" r="0" b="0"/>
            <a:pathLst>
              <a:path w="40" h="8">
                <a:moveTo>
                  <a:pt x="36" y="8"/>
                </a:moveTo>
                <a:cubicBezTo>
                  <a:pt x="38" y="8"/>
                  <a:pt x="40" y="6"/>
                  <a:pt x="40" y="4"/>
                </a:cubicBezTo>
                <a:cubicBezTo>
                  <a:pt x="40" y="2"/>
                  <a:pt x="38" y="0"/>
                  <a:pt x="36" y="0"/>
                </a:cubicBezTo>
                <a:cubicBezTo>
                  <a:pt x="0" y="0"/>
                  <a:pt x="0" y="0"/>
                  <a:pt x="0" y="0"/>
                </a:cubicBezTo>
                <a:cubicBezTo>
                  <a:pt x="7" y="8"/>
                  <a:pt x="7" y="8"/>
                  <a:pt x="7" y="8"/>
                </a:cubicBezTo>
                <a:lnTo>
                  <a:pt x="36" y="8"/>
                </a:lnTo>
                <a:close/>
              </a:path>
            </a:pathLst>
          </a:custGeom>
          <a:solidFill>
            <a:schemeClr val="bg1">
              <a:alpha val="100000"/>
            </a:schemeClr>
          </a:solidFill>
          <a:ln w="9525">
            <a:noFill/>
          </a:ln>
        </p:spPr>
        <p:txBody>
          <a:bodyPr/>
          <a:lstStyle/>
          <a:p>
            <a:endParaRPr lang="zh-CN" altLang="en-US"/>
          </a:p>
        </p:txBody>
      </p:sp>
      <p:sp>
        <p:nvSpPr>
          <p:cNvPr id="57396" name="Freeform 55"/>
          <p:cNvSpPr/>
          <p:nvPr/>
        </p:nvSpPr>
        <p:spPr>
          <a:xfrm>
            <a:off x="6011863" y="1309688"/>
            <a:ext cx="31750" cy="19050"/>
          </a:xfrm>
          <a:custGeom>
            <a:avLst/>
            <a:gdLst/>
            <a:ahLst/>
            <a:cxnLst>
              <a:cxn ang="0">
                <a:pos x="20571732" y="0"/>
              </a:cxn>
              <a:cxn ang="0">
                <a:pos x="0" y="22681406"/>
              </a:cxn>
              <a:cxn ang="0">
                <a:pos x="20571732" y="45362813"/>
              </a:cxn>
              <a:cxn ang="0">
                <a:pos x="72004464" y="45362813"/>
              </a:cxn>
              <a:cxn ang="0">
                <a:pos x="61717464" y="0"/>
              </a:cxn>
              <a:cxn ang="0">
                <a:pos x="20571732" y="0"/>
              </a:cxn>
            </a:cxnLst>
            <a:rect l="0" t="0" r="0" b="0"/>
            <a:pathLst>
              <a:path w="14" h="8">
                <a:moveTo>
                  <a:pt x="4" y="0"/>
                </a:moveTo>
                <a:cubicBezTo>
                  <a:pt x="2" y="0"/>
                  <a:pt x="0" y="2"/>
                  <a:pt x="0" y="4"/>
                </a:cubicBezTo>
                <a:cubicBezTo>
                  <a:pt x="0" y="6"/>
                  <a:pt x="2" y="8"/>
                  <a:pt x="4" y="8"/>
                </a:cubicBezTo>
                <a:cubicBezTo>
                  <a:pt x="14" y="8"/>
                  <a:pt x="14" y="8"/>
                  <a:pt x="14" y="8"/>
                </a:cubicBezTo>
                <a:cubicBezTo>
                  <a:pt x="12" y="0"/>
                  <a:pt x="12" y="0"/>
                  <a:pt x="12" y="0"/>
                </a:cubicBezTo>
                <a:lnTo>
                  <a:pt x="4" y="0"/>
                </a:lnTo>
                <a:close/>
              </a:path>
            </a:pathLst>
          </a:custGeom>
          <a:solidFill>
            <a:schemeClr val="bg1">
              <a:alpha val="100000"/>
            </a:schemeClr>
          </a:solidFill>
          <a:ln w="9525">
            <a:noFill/>
          </a:ln>
        </p:spPr>
        <p:txBody>
          <a:bodyPr/>
          <a:lstStyle/>
          <a:p>
            <a:endParaRPr lang="zh-CN" altLang="en-US"/>
          </a:p>
        </p:txBody>
      </p:sp>
      <p:sp>
        <p:nvSpPr>
          <p:cNvPr id="57397" name="Freeform 56"/>
          <p:cNvSpPr/>
          <p:nvPr/>
        </p:nvSpPr>
        <p:spPr>
          <a:xfrm>
            <a:off x="6065838" y="1309688"/>
            <a:ext cx="74612" cy="19050"/>
          </a:xfrm>
          <a:custGeom>
            <a:avLst/>
            <a:gdLst/>
            <a:ahLst/>
            <a:cxnLst>
              <a:cxn ang="0">
                <a:pos x="90725017" y="30241875"/>
              </a:cxn>
              <a:cxn ang="0">
                <a:pos x="118445756" y="0"/>
              </a:cxn>
              <a:cxn ang="0">
                <a:pos x="0" y="0"/>
              </a:cxn>
              <a:cxn ang="0">
                <a:pos x="10080557" y="30241875"/>
              </a:cxn>
              <a:cxn ang="0">
                <a:pos x="90725017" y="30241875"/>
              </a:cxn>
            </a:cxnLst>
            <a:rect l="0" t="0" r="0" b="0"/>
            <a:pathLst>
              <a:path w="47" h="12">
                <a:moveTo>
                  <a:pt x="36" y="12"/>
                </a:moveTo>
                <a:lnTo>
                  <a:pt x="47" y="0"/>
                </a:lnTo>
                <a:lnTo>
                  <a:pt x="0" y="0"/>
                </a:lnTo>
                <a:lnTo>
                  <a:pt x="4" y="12"/>
                </a:lnTo>
                <a:lnTo>
                  <a:pt x="36" y="12"/>
                </a:lnTo>
                <a:close/>
              </a:path>
            </a:pathLst>
          </a:custGeom>
          <a:solidFill>
            <a:schemeClr val="bg1">
              <a:alpha val="100000"/>
            </a:schemeClr>
          </a:solidFill>
          <a:ln w="9525">
            <a:noFill/>
          </a:ln>
        </p:spPr>
        <p:txBody>
          <a:bodyPr/>
          <a:lstStyle/>
          <a:p>
            <a:endParaRPr lang="zh-CN" altLang="en-US"/>
          </a:p>
        </p:txBody>
      </p:sp>
      <p:sp>
        <p:nvSpPr>
          <p:cNvPr id="57398" name="Freeform 57"/>
          <p:cNvSpPr/>
          <p:nvPr/>
        </p:nvSpPr>
        <p:spPr>
          <a:xfrm>
            <a:off x="6115050" y="1355725"/>
            <a:ext cx="84138" cy="17463"/>
          </a:xfrm>
          <a:custGeom>
            <a:avLst/>
            <a:gdLst/>
            <a:ahLst/>
            <a:cxnLst>
              <a:cxn ang="0">
                <a:pos x="108366569" y="0"/>
              </a:cxn>
              <a:cxn ang="0">
                <a:pos x="30242055" y="0"/>
              </a:cxn>
              <a:cxn ang="0">
                <a:pos x="0" y="27723306"/>
              </a:cxn>
              <a:cxn ang="0">
                <a:pos x="133568281" y="27723306"/>
              </a:cxn>
              <a:cxn ang="0">
                <a:pos x="108366569" y="0"/>
              </a:cxn>
            </a:cxnLst>
            <a:rect l="0" t="0" r="0" b="0"/>
            <a:pathLst>
              <a:path w="53" h="11">
                <a:moveTo>
                  <a:pt x="43" y="0"/>
                </a:moveTo>
                <a:lnTo>
                  <a:pt x="12" y="0"/>
                </a:lnTo>
                <a:lnTo>
                  <a:pt x="0" y="11"/>
                </a:lnTo>
                <a:lnTo>
                  <a:pt x="53" y="11"/>
                </a:lnTo>
                <a:lnTo>
                  <a:pt x="43" y="0"/>
                </a:lnTo>
                <a:close/>
              </a:path>
            </a:pathLst>
          </a:custGeom>
          <a:solidFill>
            <a:schemeClr val="bg1">
              <a:alpha val="100000"/>
            </a:schemeClr>
          </a:solidFill>
          <a:ln w="9525">
            <a:noFill/>
          </a:ln>
        </p:spPr>
        <p:txBody>
          <a:bodyPr/>
          <a:lstStyle/>
          <a:p>
            <a:endParaRPr lang="zh-CN" altLang="en-US"/>
          </a:p>
        </p:txBody>
      </p:sp>
      <p:sp>
        <p:nvSpPr>
          <p:cNvPr id="57399" name="Freeform 58"/>
          <p:cNvSpPr/>
          <p:nvPr/>
        </p:nvSpPr>
        <p:spPr>
          <a:xfrm>
            <a:off x="6081713" y="1355725"/>
            <a:ext cx="11112" cy="7938"/>
          </a:xfrm>
          <a:custGeom>
            <a:avLst/>
            <a:gdLst/>
            <a:ahLst/>
            <a:cxnLst>
              <a:cxn ang="0">
                <a:pos x="2519249" y="12602369"/>
              </a:cxn>
              <a:cxn ang="0">
                <a:pos x="17639506" y="0"/>
              </a:cxn>
              <a:cxn ang="0">
                <a:pos x="0" y="0"/>
              </a:cxn>
              <a:cxn ang="0">
                <a:pos x="2519249" y="12602369"/>
              </a:cxn>
            </a:cxnLst>
            <a:rect l="0" t="0" r="0" b="0"/>
            <a:pathLst>
              <a:path w="7" h="5">
                <a:moveTo>
                  <a:pt x="1" y="5"/>
                </a:moveTo>
                <a:lnTo>
                  <a:pt x="7" y="0"/>
                </a:lnTo>
                <a:lnTo>
                  <a:pt x="0" y="0"/>
                </a:lnTo>
                <a:lnTo>
                  <a:pt x="1" y="5"/>
                </a:lnTo>
                <a:close/>
              </a:path>
            </a:pathLst>
          </a:custGeom>
          <a:solidFill>
            <a:schemeClr val="bg1">
              <a:alpha val="100000"/>
            </a:schemeClr>
          </a:solidFill>
          <a:ln w="9525">
            <a:noFill/>
          </a:ln>
        </p:spPr>
        <p:txBody>
          <a:bodyPr/>
          <a:lstStyle/>
          <a:p>
            <a:endParaRPr lang="zh-CN" altLang="en-US"/>
          </a:p>
        </p:txBody>
      </p:sp>
      <p:sp>
        <p:nvSpPr>
          <p:cNvPr id="57400" name="Freeform 59"/>
          <p:cNvSpPr/>
          <p:nvPr/>
        </p:nvSpPr>
        <p:spPr>
          <a:xfrm>
            <a:off x="6011863" y="1355725"/>
            <a:ext cx="47625" cy="17463"/>
          </a:xfrm>
          <a:custGeom>
            <a:avLst/>
            <a:gdLst/>
            <a:ahLst/>
            <a:cxnLst>
              <a:cxn ang="0">
                <a:pos x="20571732" y="0"/>
              </a:cxn>
              <a:cxn ang="0">
                <a:pos x="0" y="19060865"/>
              </a:cxn>
              <a:cxn ang="0">
                <a:pos x="20571732" y="38119546"/>
              </a:cxn>
              <a:cxn ang="0">
                <a:pos x="108006696" y="38119546"/>
              </a:cxn>
              <a:cxn ang="0">
                <a:pos x="97719696" y="0"/>
              </a:cxn>
              <a:cxn ang="0">
                <a:pos x="20571732" y="0"/>
              </a:cxn>
            </a:cxnLst>
            <a:rect l="0" t="0" r="0" b="0"/>
            <a:pathLst>
              <a:path w="21" h="8">
                <a:moveTo>
                  <a:pt x="4" y="0"/>
                </a:moveTo>
                <a:cubicBezTo>
                  <a:pt x="2" y="0"/>
                  <a:pt x="0" y="2"/>
                  <a:pt x="0" y="4"/>
                </a:cubicBezTo>
                <a:cubicBezTo>
                  <a:pt x="0" y="6"/>
                  <a:pt x="2" y="8"/>
                  <a:pt x="4" y="8"/>
                </a:cubicBezTo>
                <a:cubicBezTo>
                  <a:pt x="21" y="8"/>
                  <a:pt x="21" y="8"/>
                  <a:pt x="21" y="8"/>
                </a:cubicBezTo>
                <a:cubicBezTo>
                  <a:pt x="19" y="0"/>
                  <a:pt x="19" y="0"/>
                  <a:pt x="19" y="0"/>
                </a:cubicBezTo>
                <a:lnTo>
                  <a:pt x="4" y="0"/>
                </a:lnTo>
                <a:close/>
              </a:path>
            </a:pathLst>
          </a:custGeom>
          <a:solidFill>
            <a:schemeClr val="bg1">
              <a:alpha val="100000"/>
            </a:schemeClr>
          </a:solidFill>
          <a:ln w="9525">
            <a:noFill/>
          </a:ln>
        </p:spPr>
        <p:txBody>
          <a:bodyPr/>
          <a:lstStyle/>
          <a:p>
            <a:endParaRPr lang="zh-CN" altLang="en-US"/>
          </a:p>
        </p:txBody>
      </p:sp>
      <p:sp>
        <p:nvSpPr>
          <p:cNvPr id="57401" name="Freeform 60"/>
          <p:cNvSpPr/>
          <p:nvPr/>
        </p:nvSpPr>
        <p:spPr>
          <a:xfrm>
            <a:off x="6221413" y="1355725"/>
            <a:ext cx="52387" cy="17463"/>
          </a:xfrm>
          <a:custGeom>
            <a:avLst/>
            <a:gdLst/>
            <a:ahLst/>
            <a:cxnLst>
              <a:cxn ang="0">
                <a:pos x="98569557" y="38119546"/>
              </a:cxn>
              <a:cxn ang="0">
                <a:pos x="119321642" y="19060865"/>
              </a:cxn>
              <a:cxn ang="0">
                <a:pos x="98569557" y="0"/>
              </a:cxn>
              <a:cxn ang="0">
                <a:pos x="0" y="0"/>
              </a:cxn>
              <a:cxn ang="0">
                <a:pos x="36315579" y="38119546"/>
              </a:cxn>
              <a:cxn ang="0">
                <a:pos x="98569557" y="38119546"/>
              </a:cxn>
            </a:cxnLst>
            <a:rect l="0" t="0" r="0" b="0"/>
            <a:pathLst>
              <a:path w="23" h="8">
                <a:moveTo>
                  <a:pt x="19" y="8"/>
                </a:moveTo>
                <a:cubicBezTo>
                  <a:pt x="21" y="8"/>
                  <a:pt x="23" y="6"/>
                  <a:pt x="23" y="4"/>
                </a:cubicBezTo>
                <a:cubicBezTo>
                  <a:pt x="23" y="2"/>
                  <a:pt x="21" y="0"/>
                  <a:pt x="19" y="0"/>
                </a:cubicBezTo>
                <a:cubicBezTo>
                  <a:pt x="0" y="0"/>
                  <a:pt x="0" y="0"/>
                  <a:pt x="0" y="0"/>
                </a:cubicBezTo>
                <a:cubicBezTo>
                  <a:pt x="7" y="8"/>
                  <a:pt x="7" y="8"/>
                  <a:pt x="7" y="8"/>
                </a:cubicBezTo>
                <a:lnTo>
                  <a:pt x="19" y="8"/>
                </a:lnTo>
                <a:close/>
              </a:path>
            </a:pathLst>
          </a:custGeom>
          <a:solidFill>
            <a:schemeClr val="bg1">
              <a:alpha val="100000"/>
            </a:schemeClr>
          </a:solidFill>
          <a:ln w="9525">
            <a:noFill/>
          </a:ln>
        </p:spPr>
        <p:txBody>
          <a:bodyPr/>
          <a:lstStyle/>
          <a:p>
            <a:endParaRPr lang="zh-CN" altLang="en-US"/>
          </a:p>
        </p:txBody>
      </p:sp>
      <p:sp>
        <p:nvSpPr>
          <p:cNvPr id="57402" name="Freeform 61"/>
          <p:cNvSpPr/>
          <p:nvPr/>
        </p:nvSpPr>
        <p:spPr>
          <a:xfrm>
            <a:off x="6011863" y="1400175"/>
            <a:ext cx="227012" cy="17463"/>
          </a:xfrm>
          <a:custGeom>
            <a:avLst/>
            <a:gdLst/>
            <a:ahLst/>
            <a:cxnLst>
              <a:cxn ang="0">
                <a:pos x="161661763" y="0"/>
              </a:cxn>
              <a:cxn ang="0">
                <a:pos x="151556358" y="4765216"/>
              </a:cxn>
              <a:cxn ang="0">
                <a:pos x="146505903" y="0"/>
              </a:cxn>
              <a:cxn ang="0">
                <a:pos x="146505903" y="0"/>
              </a:cxn>
              <a:cxn ang="0">
                <a:pos x="20208563" y="0"/>
              </a:cxn>
              <a:cxn ang="0">
                <a:pos x="0" y="19060865"/>
              </a:cxn>
              <a:cxn ang="0">
                <a:pos x="20208563" y="38119546"/>
              </a:cxn>
              <a:cxn ang="0">
                <a:pos x="510242061" y="38119546"/>
              </a:cxn>
              <a:cxn ang="0">
                <a:pos x="474877637" y="0"/>
              </a:cxn>
              <a:cxn ang="0">
                <a:pos x="161661763" y="0"/>
              </a:cxn>
            </a:cxnLst>
            <a:rect l="0" t="0" r="0" b="0"/>
            <a:pathLst>
              <a:path w="101" h="8">
                <a:moveTo>
                  <a:pt x="32" y="0"/>
                </a:moveTo>
                <a:cubicBezTo>
                  <a:pt x="31" y="0"/>
                  <a:pt x="31" y="1"/>
                  <a:pt x="30" y="1"/>
                </a:cubicBezTo>
                <a:cubicBezTo>
                  <a:pt x="30" y="1"/>
                  <a:pt x="30" y="1"/>
                  <a:pt x="29" y="0"/>
                </a:cubicBezTo>
                <a:cubicBezTo>
                  <a:pt x="29" y="0"/>
                  <a:pt x="29" y="0"/>
                  <a:pt x="29" y="0"/>
                </a:cubicBezTo>
                <a:cubicBezTo>
                  <a:pt x="4" y="0"/>
                  <a:pt x="4" y="0"/>
                  <a:pt x="4" y="0"/>
                </a:cubicBezTo>
                <a:cubicBezTo>
                  <a:pt x="2" y="0"/>
                  <a:pt x="0" y="2"/>
                  <a:pt x="0" y="4"/>
                </a:cubicBezTo>
                <a:cubicBezTo>
                  <a:pt x="0" y="6"/>
                  <a:pt x="2" y="8"/>
                  <a:pt x="4" y="8"/>
                </a:cubicBezTo>
                <a:cubicBezTo>
                  <a:pt x="101" y="8"/>
                  <a:pt x="101" y="8"/>
                  <a:pt x="101" y="8"/>
                </a:cubicBezTo>
                <a:cubicBezTo>
                  <a:pt x="94" y="0"/>
                  <a:pt x="94" y="0"/>
                  <a:pt x="94" y="0"/>
                </a:cubicBezTo>
                <a:lnTo>
                  <a:pt x="32" y="0"/>
                </a:lnTo>
                <a:close/>
              </a:path>
            </a:pathLst>
          </a:custGeom>
          <a:solidFill>
            <a:schemeClr val="bg1">
              <a:alpha val="100000"/>
            </a:schemeClr>
          </a:solidFill>
          <a:ln w="9525">
            <a:noFill/>
          </a:ln>
        </p:spPr>
        <p:txBody>
          <a:bodyPr/>
          <a:lstStyle/>
          <a:p>
            <a:endParaRPr lang="zh-CN" altLang="en-US"/>
          </a:p>
        </p:txBody>
      </p:sp>
      <p:sp>
        <p:nvSpPr>
          <p:cNvPr id="57403" name="Freeform 62"/>
          <p:cNvSpPr/>
          <p:nvPr/>
        </p:nvSpPr>
        <p:spPr>
          <a:xfrm>
            <a:off x="6259513" y="1400175"/>
            <a:ext cx="11112" cy="9525"/>
          </a:xfrm>
          <a:custGeom>
            <a:avLst/>
            <a:gdLst/>
            <a:ahLst/>
            <a:cxnLst>
              <a:cxn ang="0">
                <a:pos x="24695309" y="11341894"/>
              </a:cxn>
              <a:cxn ang="0">
                <a:pos x="9878568" y="0"/>
              </a:cxn>
              <a:cxn ang="0">
                <a:pos x="0" y="0"/>
              </a:cxn>
              <a:cxn ang="0">
                <a:pos x="19757136" y="22681406"/>
              </a:cxn>
              <a:cxn ang="0">
                <a:pos x="24695309" y="11341894"/>
              </a:cxn>
            </a:cxnLst>
            <a:rect l="0" t="0" r="0" b="0"/>
            <a:pathLst>
              <a:path w="5" h="4">
                <a:moveTo>
                  <a:pt x="5" y="2"/>
                </a:moveTo>
                <a:cubicBezTo>
                  <a:pt x="5" y="1"/>
                  <a:pt x="4" y="0"/>
                  <a:pt x="2" y="0"/>
                </a:cubicBezTo>
                <a:cubicBezTo>
                  <a:pt x="0" y="0"/>
                  <a:pt x="0" y="0"/>
                  <a:pt x="0" y="0"/>
                </a:cubicBezTo>
                <a:cubicBezTo>
                  <a:pt x="4" y="4"/>
                  <a:pt x="4" y="4"/>
                  <a:pt x="4" y="4"/>
                </a:cubicBezTo>
                <a:lnTo>
                  <a:pt x="5" y="2"/>
                </a:lnTo>
                <a:close/>
              </a:path>
            </a:pathLst>
          </a:custGeom>
          <a:solidFill>
            <a:schemeClr val="bg1">
              <a:alpha val="100000"/>
            </a:schemeClr>
          </a:solidFill>
          <a:ln w="9525">
            <a:noFill/>
          </a:ln>
        </p:spPr>
        <p:txBody>
          <a:bodyPr/>
          <a:lstStyle/>
          <a:p>
            <a:endParaRPr lang="zh-CN" altLang="en-US"/>
          </a:p>
        </p:txBody>
      </p:sp>
      <p:sp>
        <p:nvSpPr>
          <p:cNvPr id="57404" name="Freeform 63"/>
          <p:cNvSpPr/>
          <p:nvPr/>
        </p:nvSpPr>
        <p:spPr>
          <a:xfrm>
            <a:off x="6011863" y="1446213"/>
            <a:ext cx="261937" cy="17462"/>
          </a:xfrm>
          <a:custGeom>
            <a:avLst/>
            <a:gdLst/>
            <a:ahLst/>
            <a:cxnLst>
              <a:cxn ang="0">
                <a:pos x="20394957" y="0"/>
              </a:cxn>
              <a:cxn ang="0">
                <a:pos x="0" y="19059773"/>
              </a:cxn>
              <a:cxn ang="0">
                <a:pos x="20394957" y="38117363"/>
              </a:cxn>
              <a:cxn ang="0">
                <a:pos x="571079112" y="38117363"/>
              </a:cxn>
              <a:cxn ang="0">
                <a:pos x="591474069" y="23822534"/>
              </a:cxn>
              <a:cxn ang="0">
                <a:pos x="540484419" y="0"/>
              </a:cxn>
              <a:cxn ang="0">
                <a:pos x="20394957" y="0"/>
              </a:cxn>
            </a:cxnLst>
            <a:rect l="0" t="0" r="0" b="0"/>
            <a:pathLst>
              <a:path w="116" h="8">
                <a:moveTo>
                  <a:pt x="4" y="0"/>
                </a:moveTo>
                <a:cubicBezTo>
                  <a:pt x="2" y="0"/>
                  <a:pt x="0" y="2"/>
                  <a:pt x="0" y="4"/>
                </a:cubicBezTo>
                <a:cubicBezTo>
                  <a:pt x="0" y="7"/>
                  <a:pt x="2" y="8"/>
                  <a:pt x="4" y="8"/>
                </a:cubicBezTo>
                <a:cubicBezTo>
                  <a:pt x="112" y="8"/>
                  <a:pt x="112" y="8"/>
                  <a:pt x="112" y="8"/>
                </a:cubicBezTo>
                <a:cubicBezTo>
                  <a:pt x="114" y="8"/>
                  <a:pt x="115" y="7"/>
                  <a:pt x="116" y="5"/>
                </a:cubicBezTo>
                <a:cubicBezTo>
                  <a:pt x="106" y="0"/>
                  <a:pt x="106" y="0"/>
                  <a:pt x="106" y="0"/>
                </a:cubicBezTo>
                <a:lnTo>
                  <a:pt x="4" y="0"/>
                </a:lnTo>
                <a:close/>
              </a:path>
            </a:pathLst>
          </a:custGeom>
          <a:solidFill>
            <a:schemeClr val="bg1">
              <a:alpha val="100000"/>
            </a:schemeClr>
          </a:solidFill>
          <a:ln w="9525">
            <a:noFill/>
          </a:ln>
        </p:spPr>
        <p:txBody>
          <a:bodyPr/>
          <a:lstStyle/>
          <a:p>
            <a:endParaRPr lang="zh-CN" altLang="en-US"/>
          </a:p>
        </p:txBody>
      </p:sp>
      <p:sp>
        <p:nvSpPr>
          <p:cNvPr id="57405" name="Freeform 64"/>
          <p:cNvSpPr/>
          <p:nvPr/>
        </p:nvSpPr>
        <p:spPr>
          <a:xfrm>
            <a:off x="6654800" y="1185863"/>
            <a:ext cx="292100" cy="293687"/>
          </a:xfrm>
          <a:custGeom>
            <a:avLst/>
            <a:gdLst/>
            <a:ahLst/>
            <a:cxnLst>
              <a:cxn ang="0">
                <a:pos x="636130886" y="627753703"/>
              </a:cxn>
              <a:cxn ang="0">
                <a:pos x="35339606" y="627753703"/>
              </a:cxn>
              <a:cxn ang="0">
                <a:pos x="35339606" y="20415765"/>
              </a:cxn>
              <a:cxn ang="0">
                <a:pos x="25244181" y="0"/>
              </a:cxn>
              <a:cxn ang="0">
                <a:pos x="10097672" y="0"/>
              </a:cxn>
              <a:cxn ang="0">
                <a:pos x="0" y="20415765"/>
              </a:cxn>
              <a:cxn ang="0">
                <a:pos x="0" y="637960456"/>
              </a:cxn>
              <a:cxn ang="0">
                <a:pos x="0" y="643063833"/>
              </a:cxn>
              <a:cxn ang="0">
                <a:pos x="0" y="653272845"/>
              </a:cxn>
              <a:cxn ang="0">
                <a:pos x="5048836" y="658376221"/>
              </a:cxn>
              <a:cxn ang="0">
                <a:pos x="10097672" y="663479597"/>
              </a:cxn>
              <a:cxn ang="0">
                <a:pos x="20195345" y="663479597"/>
              </a:cxn>
              <a:cxn ang="0">
                <a:pos x="25244181" y="663479597"/>
              </a:cxn>
              <a:cxn ang="0">
                <a:pos x="636130886" y="663479597"/>
              </a:cxn>
              <a:cxn ang="0">
                <a:pos x="656326231" y="653272845"/>
              </a:cxn>
              <a:cxn ang="0">
                <a:pos x="656326231" y="637960456"/>
              </a:cxn>
              <a:cxn ang="0">
                <a:pos x="636130886" y="627753703"/>
              </a:cxn>
            </a:cxnLst>
            <a:rect l="0" t="0" r="0" b="0"/>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solidFill>
            <a:schemeClr val="bg1">
              <a:alpha val="100000"/>
            </a:schemeClr>
          </a:solidFill>
          <a:ln w="9525">
            <a:noFill/>
          </a:ln>
        </p:spPr>
        <p:txBody>
          <a:bodyPr/>
          <a:lstStyle/>
          <a:p>
            <a:endParaRPr lang="zh-CN" altLang="en-US"/>
          </a:p>
        </p:txBody>
      </p:sp>
      <p:sp>
        <p:nvSpPr>
          <p:cNvPr id="57406" name="Freeform 65"/>
          <p:cNvSpPr/>
          <p:nvPr/>
        </p:nvSpPr>
        <p:spPr>
          <a:xfrm>
            <a:off x="6683375" y="1201738"/>
            <a:ext cx="273050" cy="239712"/>
          </a:xfrm>
          <a:custGeom>
            <a:avLst/>
            <a:gdLst/>
            <a:ahLst/>
            <a:cxnLst>
              <a:cxn ang="0">
                <a:pos x="616167789" y="542095119"/>
              </a:cxn>
              <a:cxn ang="0">
                <a:pos x="509229224" y="485839688"/>
              </a:cxn>
              <a:cxn ang="0">
                <a:pos x="544874660" y="475611222"/>
              </a:cxn>
              <a:cxn ang="0">
                <a:pos x="325906613" y="225021725"/>
              </a:cxn>
              <a:cxn ang="0">
                <a:pos x="152768090" y="393785757"/>
              </a:cxn>
              <a:cxn ang="0">
                <a:pos x="142584002" y="393785757"/>
              </a:cxn>
              <a:cxn ang="0">
                <a:pos x="127306742" y="388672655"/>
              </a:cxn>
              <a:cxn ang="0">
                <a:pos x="5093172" y="25570034"/>
              </a:cxn>
              <a:cxn ang="0">
                <a:pos x="5093172" y="5113102"/>
              </a:cxn>
              <a:cxn ang="0">
                <a:pos x="15277260" y="0"/>
              </a:cxn>
              <a:cxn ang="0">
                <a:pos x="30554521" y="10228466"/>
              </a:cxn>
              <a:cxn ang="0">
                <a:pos x="30554521" y="10228466"/>
              </a:cxn>
              <a:cxn ang="0">
                <a:pos x="147677174" y="357987258"/>
              </a:cxn>
              <a:cxn ang="0">
                <a:pos x="320815697" y="189220964"/>
              </a:cxn>
              <a:cxn ang="0">
                <a:pos x="336090701" y="184107862"/>
              </a:cxn>
              <a:cxn ang="0">
                <a:pos x="346277045" y="194336328"/>
              </a:cxn>
              <a:cxn ang="0">
                <a:pos x="570336008" y="455154291"/>
              </a:cxn>
              <a:cxn ang="0">
                <a:pos x="590706441" y="424471155"/>
              </a:cxn>
              <a:cxn ang="0">
                <a:pos x="616167789" y="542095119"/>
              </a:cxn>
            </a:cxnLst>
            <a:rect l="0" t="0" r="0" b="0"/>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solidFill>
            <a:schemeClr val="bg1">
              <a:alpha val="100000"/>
            </a:schemeClr>
          </a:solidFill>
          <a:ln w="9525">
            <a:noFill/>
          </a:ln>
        </p:spPr>
        <p:txBody>
          <a:bodyPr/>
          <a:lstStyle/>
          <a:p>
            <a:endParaRPr lang="zh-CN" altLang="en-US"/>
          </a:p>
        </p:txBody>
      </p:sp>
      <p:sp>
        <p:nvSpPr>
          <p:cNvPr id="57407" name="Freeform 66"/>
          <p:cNvSpPr/>
          <p:nvPr/>
        </p:nvSpPr>
        <p:spPr>
          <a:xfrm>
            <a:off x="6688138" y="1244600"/>
            <a:ext cx="15875" cy="212725"/>
          </a:xfrm>
          <a:custGeom>
            <a:avLst/>
            <a:gdLst/>
            <a:ahLst/>
            <a:cxnLst>
              <a:cxn ang="0">
                <a:pos x="0" y="460918499"/>
              </a:cxn>
              <a:cxn ang="0">
                <a:pos x="20571732" y="481403464"/>
              </a:cxn>
              <a:cxn ang="0">
                <a:pos x="36002232" y="460918499"/>
              </a:cxn>
              <a:cxn ang="0">
                <a:pos x="36002232" y="107548329"/>
              </a:cxn>
              <a:cxn ang="0">
                <a:pos x="0" y="0"/>
              </a:cxn>
              <a:cxn ang="0">
                <a:pos x="0" y="460918499"/>
              </a:cxn>
            </a:cxnLst>
            <a:rect l="0" t="0" r="0" b="0"/>
            <a:pathLst>
              <a:path w="7" h="94">
                <a:moveTo>
                  <a:pt x="0" y="90"/>
                </a:moveTo>
                <a:cubicBezTo>
                  <a:pt x="0" y="92"/>
                  <a:pt x="2" y="94"/>
                  <a:pt x="4" y="94"/>
                </a:cubicBezTo>
                <a:cubicBezTo>
                  <a:pt x="6" y="94"/>
                  <a:pt x="7" y="92"/>
                  <a:pt x="7" y="90"/>
                </a:cubicBezTo>
                <a:cubicBezTo>
                  <a:pt x="7" y="21"/>
                  <a:pt x="7" y="21"/>
                  <a:pt x="7" y="21"/>
                </a:cubicBezTo>
                <a:cubicBezTo>
                  <a:pt x="0" y="0"/>
                  <a:pt x="0" y="0"/>
                  <a:pt x="0" y="0"/>
                </a:cubicBezTo>
                <a:lnTo>
                  <a:pt x="0" y="90"/>
                </a:lnTo>
                <a:close/>
              </a:path>
            </a:pathLst>
          </a:custGeom>
          <a:solidFill>
            <a:schemeClr val="bg1">
              <a:alpha val="100000"/>
            </a:schemeClr>
          </a:solidFill>
          <a:ln w="9525">
            <a:noFill/>
          </a:ln>
        </p:spPr>
        <p:txBody>
          <a:bodyPr/>
          <a:lstStyle/>
          <a:p>
            <a:endParaRPr lang="zh-CN" altLang="en-US"/>
          </a:p>
        </p:txBody>
      </p:sp>
      <p:sp>
        <p:nvSpPr>
          <p:cNvPr id="57408" name="Freeform 67"/>
          <p:cNvSpPr/>
          <p:nvPr/>
        </p:nvSpPr>
        <p:spPr>
          <a:xfrm>
            <a:off x="6710363" y="1309688"/>
            <a:ext cx="15875" cy="147637"/>
          </a:xfrm>
          <a:custGeom>
            <a:avLst/>
            <a:gdLst/>
            <a:ahLst/>
            <a:cxnLst>
              <a:cxn ang="0">
                <a:pos x="0" y="314700758"/>
              </a:cxn>
              <a:cxn ang="0">
                <a:pos x="20571732" y="335335868"/>
              </a:cxn>
              <a:cxn ang="0">
                <a:pos x="36002232" y="314700758"/>
              </a:cxn>
              <a:cxn ang="0">
                <a:pos x="36002232" y="103180092"/>
              </a:cxn>
              <a:cxn ang="0">
                <a:pos x="0" y="0"/>
              </a:cxn>
              <a:cxn ang="0">
                <a:pos x="0" y="314700758"/>
              </a:cxn>
            </a:cxnLst>
            <a:rect l="0" t="0" r="0" b="0"/>
            <a:pathLst>
              <a:path w="7" h="65">
                <a:moveTo>
                  <a:pt x="0" y="61"/>
                </a:moveTo>
                <a:cubicBezTo>
                  <a:pt x="0" y="63"/>
                  <a:pt x="2" y="65"/>
                  <a:pt x="4" y="65"/>
                </a:cubicBezTo>
                <a:cubicBezTo>
                  <a:pt x="6" y="65"/>
                  <a:pt x="7" y="63"/>
                  <a:pt x="7" y="61"/>
                </a:cubicBezTo>
                <a:cubicBezTo>
                  <a:pt x="7" y="20"/>
                  <a:pt x="7" y="20"/>
                  <a:pt x="7" y="20"/>
                </a:cubicBezTo>
                <a:cubicBezTo>
                  <a:pt x="0" y="0"/>
                  <a:pt x="0" y="0"/>
                  <a:pt x="0" y="0"/>
                </a:cubicBezTo>
                <a:lnTo>
                  <a:pt x="0" y="61"/>
                </a:lnTo>
                <a:close/>
              </a:path>
            </a:pathLst>
          </a:custGeom>
          <a:solidFill>
            <a:schemeClr val="bg1">
              <a:alpha val="100000"/>
            </a:schemeClr>
          </a:solidFill>
          <a:ln w="9525">
            <a:noFill/>
          </a:ln>
        </p:spPr>
        <p:txBody>
          <a:bodyPr/>
          <a:lstStyle/>
          <a:p>
            <a:endParaRPr lang="zh-CN" altLang="en-US"/>
          </a:p>
        </p:txBody>
      </p:sp>
      <p:sp>
        <p:nvSpPr>
          <p:cNvPr id="57409" name="Freeform 68"/>
          <p:cNvSpPr/>
          <p:nvPr/>
        </p:nvSpPr>
        <p:spPr>
          <a:xfrm>
            <a:off x="6732588" y="1374775"/>
            <a:ext cx="19050" cy="82550"/>
          </a:xfrm>
          <a:custGeom>
            <a:avLst/>
            <a:gdLst/>
            <a:ahLst/>
            <a:cxnLst>
              <a:cxn ang="0">
                <a:pos x="28351163" y="15773929"/>
              </a:cxn>
              <a:cxn ang="0">
                <a:pos x="5669756" y="5257976"/>
              </a:cxn>
              <a:cxn ang="0">
                <a:pos x="5669756" y="0"/>
              </a:cxn>
              <a:cxn ang="0">
                <a:pos x="0" y="0"/>
              </a:cxn>
              <a:cxn ang="0">
                <a:pos x="0" y="0"/>
              </a:cxn>
              <a:cxn ang="0">
                <a:pos x="0" y="168259831"/>
              </a:cxn>
              <a:cxn ang="0">
                <a:pos x="22681406" y="189291736"/>
              </a:cxn>
              <a:cxn ang="0">
                <a:pos x="45362813" y="168259831"/>
              </a:cxn>
              <a:cxn ang="0">
                <a:pos x="45362813" y="15773929"/>
              </a:cxn>
              <a:cxn ang="0">
                <a:pos x="34023300" y="15773929"/>
              </a:cxn>
              <a:cxn ang="0">
                <a:pos x="28351163" y="15773929"/>
              </a:cxn>
            </a:cxnLst>
            <a:rect l="0" t="0" r="0" b="0"/>
            <a:pathLst>
              <a:path w="8" h="36">
                <a:moveTo>
                  <a:pt x="5" y="3"/>
                </a:moveTo>
                <a:cubicBezTo>
                  <a:pt x="3" y="3"/>
                  <a:pt x="2" y="2"/>
                  <a:pt x="1" y="1"/>
                </a:cubicBezTo>
                <a:cubicBezTo>
                  <a:pt x="1" y="0"/>
                  <a:pt x="1" y="0"/>
                  <a:pt x="1" y="0"/>
                </a:cubicBezTo>
                <a:cubicBezTo>
                  <a:pt x="0" y="0"/>
                  <a:pt x="0" y="0"/>
                  <a:pt x="0" y="0"/>
                </a:cubicBezTo>
                <a:cubicBezTo>
                  <a:pt x="0" y="0"/>
                  <a:pt x="0" y="0"/>
                  <a:pt x="0" y="0"/>
                </a:cubicBezTo>
                <a:cubicBezTo>
                  <a:pt x="0" y="32"/>
                  <a:pt x="0" y="32"/>
                  <a:pt x="0" y="32"/>
                </a:cubicBezTo>
                <a:cubicBezTo>
                  <a:pt x="0" y="34"/>
                  <a:pt x="2" y="36"/>
                  <a:pt x="4" y="36"/>
                </a:cubicBezTo>
                <a:cubicBezTo>
                  <a:pt x="6" y="36"/>
                  <a:pt x="8" y="34"/>
                  <a:pt x="8" y="32"/>
                </a:cubicBezTo>
                <a:cubicBezTo>
                  <a:pt x="8" y="3"/>
                  <a:pt x="8" y="3"/>
                  <a:pt x="8" y="3"/>
                </a:cubicBezTo>
                <a:cubicBezTo>
                  <a:pt x="7" y="3"/>
                  <a:pt x="7" y="3"/>
                  <a:pt x="6" y="3"/>
                </a:cubicBezTo>
                <a:cubicBezTo>
                  <a:pt x="6" y="3"/>
                  <a:pt x="5" y="3"/>
                  <a:pt x="5" y="3"/>
                </a:cubicBezTo>
                <a:close/>
              </a:path>
            </a:pathLst>
          </a:custGeom>
          <a:solidFill>
            <a:schemeClr val="bg1">
              <a:alpha val="100000"/>
            </a:schemeClr>
          </a:solidFill>
          <a:ln w="9525">
            <a:noFill/>
          </a:ln>
        </p:spPr>
        <p:txBody>
          <a:bodyPr/>
          <a:lstStyle/>
          <a:p>
            <a:endParaRPr lang="zh-CN" altLang="en-US"/>
          </a:p>
        </p:txBody>
      </p:sp>
      <p:sp>
        <p:nvSpPr>
          <p:cNvPr id="57410" name="Freeform 69"/>
          <p:cNvSpPr/>
          <p:nvPr/>
        </p:nvSpPr>
        <p:spPr>
          <a:xfrm>
            <a:off x="6757988" y="1363663"/>
            <a:ext cx="15875" cy="93662"/>
          </a:xfrm>
          <a:custGeom>
            <a:avLst/>
            <a:gdLst/>
            <a:ahLst/>
            <a:cxnLst>
              <a:cxn ang="0">
                <a:pos x="0" y="193092209"/>
              </a:cxn>
              <a:cxn ang="0">
                <a:pos x="15430500" y="213967412"/>
              </a:cxn>
              <a:cxn ang="0">
                <a:pos x="36002232" y="193092209"/>
              </a:cxn>
              <a:cxn ang="0">
                <a:pos x="36002232" y="0"/>
              </a:cxn>
              <a:cxn ang="0">
                <a:pos x="0" y="31312806"/>
              </a:cxn>
              <a:cxn ang="0">
                <a:pos x="0" y="193092209"/>
              </a:cxn>
            </a:cxnLst>
            <a:rect l="0" t="0" r="0" b="0"/>
            <a:pathLst>
              <a:path w="7" h="41">
                <a:moveTo>
                  <a:pt x="0" y="37"/>
                </a:moveTo>
                <a:cubicBezTo>
                  <a:pt x="0" y="39"/>
                  <a:pt x="1" y="41"/>
                  <a:pt x="3" y="41"/>
                </a:cubicBezTo>
                <a:cubicBezTo>
                  <a:pt x="5" y="41"/>
                  <a:pt x="7" y="39"/>
                  <a:pt x="7" y="37"/>
                </a:cubicBezTo>
                <a:cubicBezTo>
                  <a:pt x="7" y="0"/>
                  <a:pt x="7" y="0"/>
                  <a:pt x="7" y="0"/>
                </a:cubicBezTo>
                <a:cubicBezTo>
                  <a:pt x="0" y="6"/>
                  <a:pt x="0" y="6"/>
                  <a:pt x="0" y="6"/>
                </a:cubicBezTo>
                <a:lnTo>
                  <a:pt x="0" y="37"/>
                </a:lnTo>
                <a:close/>
              </a:path>
            </a:pathLst>
          </a:custGeom>
          <a:solidFill>
            <a:schemeClr val="bg1">
              <a:alpha val="100000"/>
            </a:schemeClr>
          </a:solidFill>
          <a:ln w="9525">
            <a:noFill/>
          </a:ln>
        </p:spPr>
        <p:txBody>
          <a:bodyPr/>
          <a:lstStyle/>
          <a:p>
            <a:endParaRPr lang="zh-CN" altLang="en-US"/>
          </a:p>
        </p:txBody>
      </p:sp>
      <p:sp>
        <p:nvSpPr>
          <p:cNvPr id="57411" name="Freeform 70"/>
          <p:cNvSpPr/>
          <p:nvPr/>
        </p:nvSpPr>
        <p:spPr>
          <a:xfrm>
            <a:off x="6780213" y="1341438"/>
            <a:ext cx="15875" cy="115887"/>
          </a:xfrm>
          <a:custGeom>
            <a:avLst/>
            <a:gdLst/>
            <a:ahLst/>
            <a:cxnLst>
              <a:cxn ang="0">
                <a:pos x="0" y="242678739"/>
              </a:cxn>
              <a:cxn ang="0">
                <a:pos x="15430500" y="263331621"/>
              </a:cxn>
              <a:cxn ang="0">
                <a:pos x="36002232" y="242678739"/>
              </a:cxn>
              <a:cxn ang="0">
                <a:pos x="36002232" y="0"/>
              </a:cxn>
              <a:cxn ang="0">
                <a:pos x="0" y="36143110"/>
              </a:cxn>
              <a:cxn ang="0">
                <a:pos x="0" y="242678739"/>
              </a:cxn>
            </a:cxnLst>
            <a:rect l="0" t="0" r="0" b="0"/>
            <a:pathLst>
              <a:path w="7" h="51">
                <a:moveTo>
                  <a:pt x="0" y="47"/>
                </a:moveTo>
                <a:cubicBezTo>
                  <a:pt x="0" y="49"/>
                  <a:pt x="1" y="51"/>
                  <a:pt x="3" y="51"/>
                </a:cubicBezTo>
                <a:cubicBezTo>
                  <a:pt x="5" y="51"/>
                  <a:pt x="7" y="49"/>
                  <a:pt x="7" y="47"/>
                </a:cubicBezTo>
                <a:cubicBezTo>
                  <a:pt x="7" y="0"/>
                  <a:pt x="7" y="0"/>
                  <a:pt x="7" y="0"/>
                </a:cubicBezTo>
                <a:cubicBezTo>
                  <a:pt x="0" y="7"/>
                  <a:pt x="0" y="7"/>
                  <a:pt x="0" y="7"/>
                </a:cubicBezTo>
                <a:lnTo>
                  <a:pt x="0" y="47"/>
                </a:lnTo>
                <a:close/>
              </a:path>
            </a:pathLst>
          </a:custGeom>
          <a:solidFill>
            <a:schemeClr val="bg1">
              <a:alpha val="100000"/>
            </a:schemeClr>
          </a:solidFill>
          <a:ln w="9525">
            <a:noFill/>
          </a:ln>
        </p:spPr>
        <p:txBody>
          <a:bodyPr/>
          <a:lstStyle/>
          <a:p>
            <a:endParaRPr lang="zh-CN" altLang="en-US"/>
          </a:p>
        </p:txBody>
      </p:sp>
      <p:sp>
        <p:nvSpPr>
          <p:cNvPr id="57412" name="Freeform 71"/>
          <p:cNvSpPr/>
          <p:nvPr/>
        </p:nvSpPr>
        <p:spPr>
          <a:xfrm>
            <a:off x="6802438" y="1320800"/>
            <a:ext cx="15875" cy="136525"/>
          </a:xfrm>
          <a:custGeom>
            <a:avLst/>
            <a:gdLst/>
            <a:ahLst/>
            <a:cxnLst>
              <a:cxn ang="0">
                <a:pos x="0" y="289940418"/>
              </a:cxn>
              <a:cxn ang="0">
                <a:pos x="15430500" y="310651260"/>
              </a:cxn>
              <a:cxn ang="0">
                <a:pos x="36002232" y="289940418"/>
              </a:cxn>
              <a:cxn ang="0">
                <a:pos x="36002232" y="0"/>
              </a:cxn>
              <a:cxn ang="0">
                <a:pos x="0" y="31066264"/>
              </a:cxn>
              <a:cxn ang="0">
                <a:pos x="0" y="289940418"/>
              </a:cxn>
            </a:cxnLst>
            <a:rect l="0" t="0" r="0" b="0"/>
            <a:pathLst>
              <a:path w="7" h="60">
                <a:moveTo>
                  <a:pt x="0" y="56"/>
                </a:moveTo>
                <a:cubicBezTo>
                  <a:pt x="0" y="58"/>
                  <a:pt x="1" y="60"/>
                  <a:pt x="3" y="60"/>
                </a:cubicBezTo>
                <a:cubicBezTo>
                  <a:pt x="5" y="60"/>
                  <a:pt x="7" y="58"/>
                  <a:pt x="7" y="56"/>
                </a:cubicBezTo>
                <a:cubicBezTo>
                  <a:pt x="7" y="0"/>
                  <a:pt x="7" y="0"/>
                  <a:pt x="7" y="0"/>
                </a:cubicBezTo>
                <a:cubicBezTo>
                  <a:pt x="0" y="6"/>
                  <a:pt x="0" y="6"/>
                  <a:pt x="0" y="6"/>
                </a:cubicBezTo>
                <a:lnTo>
                  <a:pt x="0" y="56"/>
                </a:lnTo>
                <a:close/>
              </a:path>
            </a:pathLst>
          </a:custGeom>
          <a:solidFill>
            <a:schemeClr val="bg1">
              <a:alpha val="100000"/>
            </a:schemeClr>
          </a:solidFill>
          <a:ln w="9525">
            <a:noFill/>
          </a:ln>
        </p:spPr>
        <p:txBody>
          <a:bodyPr/>
          <a:lstStyle/>
          <a:p>
            <a:endParaRPr lang="zh-CN" altLang="en-US"/>
          </a:p>
        </p:txBody>
      </p:sp>
      <p:sp>
        <p:nvSpPr>
          <p:cNvPr id="57413" name="Freeform 72"/>
          <p:cNvSpPr/>
          <p:nvPr/>
        </p:nvSpPr>
        <p:spPr>
          <a:xfrm>
            <a:off x="6824663" y="1312863"/>
            <a:ext cx="15875" cy="144462"/>
          </a:xfrm>
          <a:custGeom>
            <a:avLst/>
            <a:gdLst/>
            <a:ahLst/>
            <a:cxnLst>
              <a:cxn ang="0">
                <a:pos x="0" y="5094543"/>
              </a:cxn>
              <a:cxn ang="0">
                <a:pos x="0" y="305704164"/>
              </a:cxn>
              <a:cxn ang="0">
                <a:pos x="15430500" y="326084592"/>
              </a:cxn>
              <a:cxn ang="0">
                <a:pos x="36002232" y="305704164"/>
              </a:cxn>
              <a:cxn ang="0">
                <a:pos x="36002232" y="30569514"/>
              </a:cxn>
              <a:cxn ang="0">
                <a:pos x="5143500" y="0"/>
              </a:cxn>
              <a:cxn ang="0">
                <a:pos x="0" y="5094543"/>
              </a:cxn>
            </a:cxnLst>
            <a:rect l="0" t="0" r="0" b="0"/>
            <a:pathLst>
              <a:path w="7" h="64">
                <a:moveTo>
                  <a:pt x="0" y="1"/>
                </a:moveTo>
                <a:cubicBezTo>
                  <a:pt x="0" y="60"/>
                  <a:pt x="0" y="60"/>
                  <a:pt x="0" y="60"/>
                </a:cubicBezTo>
                <a:cubicBezTo>
                  <a:pt x="0" y="62"/>
                  <a:pt x="1" y="64"/>
                  <a:pt x="3" y="64"/>
                </a:cubicBezTo>
                <a:cubicBezTo>
                  <a:pt x="5" y="64"/>
                  <a:pt x="7" y="62"/>
                  <a:pt x="7" y="60"/>
                </a:cubicBezTo>
                <a:cubicBezTo>
                  <a:pt x="7" y="6"/>
                  <a:pt x="7" y="6"/>
                  <a:pt x="7" y="6"/>
                </a:cubicBezTo>
                <a:cubicBezTo>
                  <a:pt x="1" y="0"/>
                  <a:pt x="1" y="0"/>
                  <a:pt x="1" y="0"/>
                </a:cubicBezTo>
                <a:lnTo>
                  <a:pt x="0" y="1"/>
                </a:lnTo>
                <a:close/>
              </a:path>
            </a:pathLst>
          </a:custGeom>
          <a:solidFill>
            <a:schemeClr val="bg1">
              <a:alpha val="100000"/>
            </a:schemeClr>
          </a:solidFill>
          <a:ln w="9525">
            <a:noFill/>
          </a:ln>
        </p:spPr>
        <p:txBody>
          <a:bodyPr/>
          <a:lstStyle/>
          <a:p>
            <a:endParaRPr lang="zh-CN" altLang="en-US"/>
          </a:p>
        </p:txBody>
      </p:sp>
      <p:sp>
        <p:nvSpPr>
          <p:cNvPr id="57414" name="Freeform 73"/>
          <p:cNvSpPr/>
          <p:nvPr/>
        </p:nvSpPr>
        <p:spPr>
          <a:xfrm>
            <a:off x="6848475" y="1331913"/>
            <a:ext cx="15875" cy="125412"/>
          </a:xfrm>
          <a:custGeom>
            <a:avLst/>
            <a:gdLst/>
            <a:ahLst/>
            <a:cxnLst>
              <a:cxn ang="0">
                <a:pos x="0" y="265171133"/>
              </a:cxn>
              <a:cxn ang="0">
                <a:pos x="15430500" y="285969003"/>
              </a:cxn>
              <a:cxn ang="0">
                <a:pos x="36002232" y="265171133"/>
              </a:cxn>
              <a:cxn ang="0">
                <a:pos x="36002232" y="41595740"/>
              </a:cxn>
              <a:cxn ang="0">
                <a:pos x="0" y="0"/>
              </a:cxn>
              <a:cxn ang="0">
                <a:pos x="0" y="265171133"/>
              </a:cxn>
            </a:cxnLst>
            <a:rect l="0" t="0" r="0" b="0"/>
            <a:pathLst>
              <a:path w="7" h="55">
                <a:moveTo>
                  <a:pt x="0" y="51"/>
                </a:moveTo>
                <a:cubicBezTo>
                  <a:pt x="0" y="53"/>
                  <a:pt x="1" y="55"/>
                  <a:pt x="3" y="55"/>
                </a:cubicBezTo>
                <a:cubicBezTo>
                  <a:pt x="5" y="55"/>
                  <a:pt x="7" y="53"/>
                  <a:pt x="7" y="51"/>
                </a:cubicBezTo>
                <a:cubicBezTo>
                  <a:pt x="7" y="8"/>
                  <a:pt x="7" y="8"/>
                  <a:pt x="7" y="8"/>
                </a:cubicBezTo>
                <a:cubicBezTo>
                  <a:pt x="0" y="0"/>
                  <a:pt x="0" y="0"/>
                  <a:pt x="0" y="0"/>
                </a:cubicBezTo>
                <a:lnTo>
                  <a:pt x="0" y="51"/>
                </a:lnTo>
                <a:close/>
              </a:path>
            </a:pathLst>
          </a:custGeom>
          <a:solidFill>
            <a:schemeClr val="bg1">
              <a:alpha val="100000"/>
            </a:schemeClr>
          </a:solidFill>
          <a:ln w="9525">
            <a:noFill/>
          </a:ln>
        </p:spPr>
        <p:txBody>
          <a:bodyPr/>
          <a:lstStyle/>
          <a:p>
            <a:endParaRPr lang="zh-CN" altLang="en-US"/>
          </a:p>
        </p:txBody>
      </p:sp>
      <p:sp>
        <p:nvSpPr>
          <p:cNvPr id="57415" name="Freeform 74"/>
          <p:cNvSpPr/>
          <p:nvPr/>
        </p:nvSpPr>
        <p:spPr>
          <a:xfrm>
            <a:off x="6870700" y="1360488"/>
            <a:ext cx="15875" cy="96837"/>
          </a:xfrm>
          <a:custGeom>
            <a:avLst/>
            <a:gdLst/>
            <a:ahLst/>
            <a:cxnLst>
              <a:cxn ang="0">
                <a:pos x="0" y="197795203"/>
              </a:cxn>
              <a:cxn ang="0">
                <a:pos x="15430500" y="218081428"/>
              </a:cxn>
              <a:cxn ang="0">
                <a:pos x="36002232" y="197795203"/>
              </a:cxn>
              <a:cxn ang="0">
                <a:pos x="36002232" y="40572451"/>
              </a:cxn>
              <a:cxn ang="0">
                <a:pos x="0" y="0"/>
              </a:cxn>
              <a:cxn ang="0">
                <a:pos x="0" y="197795203"/>
              </a:cxn>
            </a:cxnLst>
            <a:rect l="0" t="0" r="0" b="0"/>
            <a:pathLst>
              <a:path w="7" h="43">
                <a:moveTo>
                  <a:pt x="0" y="39"/>
                </a:moveTo>
                <a:cubicBezTo>
                  <a:pt x="0" y="41"/>
                  <a:pt x="1" y="43"/>
                  <a:pt x="3" y="43"/>
                </a:cubicBezTo>
                <a:cubicBezTo>
                  <a:pt x="5" y="43"/>
                  <a:pt x="7" y="41"/>
                  <a:pt x="7" y="39"/>
                </a:cubicBezTo>
                <a:cubicBezTo>
                  <a:pt x="7" y="8"/>
                  <a:pt x="7" y="8"/>
                  <a:pt x="7" y="8"/>
                </a:cubicBezTo>
                <a:cubicBezTo>
                  <a:pt x="0" y="0"/>
                  <a:pt x="0" y="0"/>
                  <a:pt x="0" y="0"/>
                </a:cubicBezTo>
                <a:lnTo>
                  <a:pt x="0" y="39"/>
                </a:lnTo>
                <a:close/>
              </a:path>
            </a:pathLst>
          </a:custGeom>
          <a:solidFill>
            <a:schemeClr val="bg1">
              <a:alpha val="100000"/>
            </a:schemeClr>
          </a:solidFill>
          <a:ln w="9525">
            <a:noFill/>
          </a:ln>
        </p:spPr>
        <p:txBody>
          <a:bodyPr/>
          <a:lstStyle/>
          <a:p>
            <a:endParaRPr lang="zh-CN" altLang="en-US"/>
          </a:p>
        </p:txBody>
      </p:sp>
      <p:sp>
        <p:nvSpPr>
          <p:cNvPr id="57416" name="Freeform 75"/>
          <p:cNvSpPr/>
          <p:nvPr/>
        </p:nvSpPr>
        <p:spPr>
          <a:xfrm>
            <a:off x="6892925" y="1384300"/>
            <a:ext cx="15875" cy="30163"/>
          </a:xfrm>
          <a:custGeom>
            <a:avLst/>
            <a:gdLst/>
            <a:ahLst/>
            <a:cxnLst>
              <a:cxn ang="0">
                <a:pos x="25201563" y="40323168"/>
              </a:cxn>
              <a:cxn ang="0">
                <a:pos x="25201563" y="30242376"/>
              </a:cxn>
              <a:cxn ang="0">
                <a:pos x="0" y="0"/>
              </a:cxn>
              <a:cxn ang="0">
                <a:pos x="0" y="47884556"/>
              </a:cxn>
              <a:cxn ang="0">
                <a:pos x="22682200" y="40323168"/>
              </a:cxn>
              <a:cxn ang="0">
                <a:pos x="25201563" y="40323168"/>
              </a:cxn>
            </a:cxnLst>
            <a:rect l="0" t="0" r="0" b="0"/>
            <a:pathLst>
              <a:path w="10" h="19">
                <a:moveTo>
                  <a:pt x="10" y="16"/>
                </a:moveTo>
                <a:lnTo>
                  <a:pt x="10" y="12"/>
                </a:lnTo>
                <a:lnTo>
                  <a:pt x="0" y="0"/>
                </a:lnTo>
                <a:lnTo>
                  <a:pt x="0" y="19"/>
                </a:lnTo>
                <a:lnTo>
                  <a:pt x="9" y="16"/>
                </a:lnTo>
                <a:lnTo>
                  <a:pt x="10" y="16"/>
                </a:lnTo>
                <a:close/>
              </a:path>
            </a:pathLst>
          </a:custGeom>
          <a:solidFill>
            <a:schemeClr val="bg1">
              <a:alpha val="100000"/>
            </a:schemeClr>
          </a:solidFill>
          <a:ln w="9525">
            <a:noFill/>
          </a:ln>
        </p:spPr>
        <p:txBody>
          <a:bodyPr/>
          <a:lstStyle/>
          <a:p>
            <a:endParaRPr lang="zh-CN" altLang="en-US"/>
          </a:p>
        </p:txBody>
      </p:sp>
      <p:sp>
        <p:nvSpPr>
          <p:cNvPr id="57417" name="Freeform 76"/>
          <p:cNvSpPr/>
          <p:nvPr/>
        </p:nvSpPr>
        <p:spPr>
          <a:xfrm>
            <a:off x="6892925" y="1416050"/>
            <a:ext cx="15875" cy="41275"/>
          </a:xfrm>
          <a:custGeom>
            <a:avLst/>
            <a:gdLst/>
            <a:ahLst/>
            <a:cxnLst>
              <a:cxn ang="0">
                <a:pos x="0" y="0"/>
              </a:cxn>
              <a:cxn ang="0">
                <a:pos x="0" y="73613963"/>
              </a:cxn>
              <a:cxn ang="0">
                <a:pos x="15430500" y="94645868"/>
              </a:cxn>
              <a:cxn ang="0">
                <a:pos x="36002232" y="73613963"/>
              </a:cxn>
              <a:cxn ang="0">
                <a:pos x="36002232" y="15773929"/>
              </a:cxn>
              <a:cxn ang="0">
                <a:pos x="25715232" y="15773929"/>
              </a:cxn>
              <a:cxn ang="0">
                <a:pos x="0" y="0"/>
              </a:cxn>
            </a:cxnLst>
            <a:rect l="0" t="0" r="0" b="0"/>
            <a:pathLst>
              <a:path w="7" h="18">
                <a:moveTo>
                  <a:pt x="0" y="0"/>
                </a:moveTo>
                <a:cubicBezTo>
                  <a:pt x="0" y="14"/>
                  <a:pt x="0" y="14"/>
                  <a:pt x="0" y="14"/>
                </a:cubicBezTo>
                <a:cubicBezTo>
                  <a:pt x="0" y="16"/>
                  <a:pt x="1" y="18"/>
                  <a:pt x="3" y="18"/>
                </a:cubicBezTo>
                <a:cubicBezTo>
                  <a:pt x="5" y="18"/>
                  <a:pt x="7" y="16"/>
                  <a:pt x="7" y="14"/>
                </a:cubicBezTo>
                <a:cubicBezTo>
                  <a:pt x="7" y="3"/>
                  <a:pt x="7" y="3"/>
                  <a:pt x="7" y="3"/>
                </a:cubicBezTo>
                <a:cubicBezTo>
                  <a:pt x="5" y="3"/>
                  <a:pt x="5" y="3"/>
                  <a:pt x="5" y="3"/>
                </a:cubicBezTo>
                <a:lnTo>
                  <a:pt x="0" y="0"/>
                </a:lnTo>
                <a:close/>
              </a:path>
            </a:pathLst>
          </a:custGeom>
          <a:solidFill>
            <a:schemeClr val="bg1">
              <a:alpha val="100000"/>
            </a:schemeClr>
          </a:solidFill>
          <a:ln w="9525">
            <a:noFill/>
          </a:ln>
        </p:spPr>
        <p:txBody>
          <a:bodyPr/>
          <a:lstStyle/>
          <a:p>
            <a:endParaRPr lang="zh-CN" altLang="en-US"/>
          </a:p>
        </p:txBody>
      </p:sp>
      <p:sp>
        <p:nvSpPr>
          <p:cNvPr id="57418" name="Freeform 77"/>
          <p:cNvSpPr/>
          <p:nvPr/>
        </p:nvSpPr>
        <p:spPr>
          <a:xfrm>
            <a:off x="6915150" y="1427163"/>
            <a:ext cx="15875" cy="30162"/>
          </a:xfrm>
          <a:custGeom>
            <a:avLst/>
            <a:gdLst/>
            <a:ahLst/>
            <a:cxnLst>
              <a:cxn ang="0">
                <a:pos x="0" y="48449453"/>
              </a:cxn>
              <a:cxn ang="0">
                <a:pos x="15430500" y="69982800"/>
              </a:cxn>
              <a:cxn ang="0">
                <a:pos x="36002232" y="48449453"/>
              </a:cxn>
              <a:cxn ang="0">
                <a:pos x="36002232" y="16150591"/>
              </a:cxn>
              <a:cxn ang="0">
                <a:pos x="0" y="0"/>
              </a:cxn>
              <a:cxn ang="0">
                <a:pos x="0" y="48449453"/>
              </a:cxn>
            </a:cxnLst>
            <a:rect l="0" t="0" r="0" b="0"/>
            <a:pathLst>
              <a:path w="7" h="13">
                <a:moveTo>
                  <a:pt x="0" y="9"/>
                </a:moveTo>
                <a:cubicBezTo>
                  <a:pt x="0" y="11"/>
                  <a:pt x="1" y="13"/>
                  <a:pt x="3" y="13"/>
                </a:cubicBezTo>
                <a:cubicBezTo>
                  <a:pt x="5" y="13"/>
                  <a:pt x="7" y="11"/>
                  <a:pt x="7" y="9"/>
                </a:cubicBezTo>
                <a:cubicBezTo>
                  <a:pt x="7" y="3"/>
                  <a:pt x="7" y="3"/>
                  <a:pt x="7" y="3"/>
                </a:cubicBezTo>
                <a:cubicBezTo>
                  <a:pt x="0" y="0"/>
                  <a:pt x="0" y="0"/>
                  <a:pt x="0" y="0"/>
                </a:cubicBezTo>
                <a:lnTo>
                  <a:pt x="0" y="9"/>
                </a:lnTo>
                <a:close/>
              </a:path>
            </a:pathLst>
          </a:custGeom>
          <a:solidFill>
            <a:schemeClr val="bg1">
              <a:alpha val="100000"/>
            </a:schemeClr>
          </a:solidFill>
          <a:ln w="9525">
            <a:noFill/>
          </a:ln>
        </p:spPr>
        <p:txBody>
          <a:bodyPr/>
          <a:lstStyle/>
          <a:p>
            <a:endParaRPr lang="zh-CN" altLang="en-US"/>
          </a:p>
        </p:txBody>
      </p:sp>
      <p:sp>
        <p:nvSpPr>
          <p:cNvPr id="57419" name="Freeform 78"/>
          <p:cNvSpPr/>
          <p:nvPr/>
        </p:nvSpPr>
        <p:spPr>
          <a:xfrm>
            <a:off x="7312025" y="1185863"/>
            <a:ext cx="293688" cy="293687"/>
          </a:xfrm>
          <a:custGeom>
            <a:avLst/>
            <a:gdLst/>
            <a:ahLst/>
            <a:cxnLst>
              <a:cxn ang="0">
                <a:pos x="643063763" y="627753703"/>
              </a:cxn>
              <a:cxn ang="0">
                <a:pos x="35726016" y="627753703"/>
              </a:cxn>
              <a:cxn ang="0">
                <a:pos x="35726016" y="20415765"/>
              </a:cxn>
              <a:cxn ang="0">
                <a:pos x="25519228" y="0"/>
              </a:cxn>
              <a:cxn ang="0">
                <a:pos x="10206788" y="0"/>
              </a:cxn>
              <a:cxn ang="0">
                <a:pos x="0" y="20415765"/>
              </a:cxn>
              <a:cxn ang="0">
                <a:pos x="0" y="637960456"/>
              </a:cxn>
              <a:cxn ang="0">
                <a:pos x="0" y="643063833"/>
              </a:cxn>
              <a:cxn ang="0">
                <a:pos x="0" y="653272845"/>
              </a:cxn>
              <a:cxn ang="0">
                <a:pos x="5103394" y="658376221"/>
              </a:cxn>
              <a:cxn ang="0">
                <a:pos x="10206788" y="663479597"/>
              </a:cxn>
              <a:cxn ang="0">
                <a:pos x="20415834" y="663479597"/>
              </a:cxn>
              <a:cxn ang="0">
                <a:pos x="25519228" y="663479597"/>
              </a:cxn>
              <a:cxn ang="0">
                <a:pos x="643063763" y="663479597"/>
              </a:cxn>
              <a:cxn ang="0">
                <a:pos x="663479597" y="653272845"/>
              </a:cxn>
              <a:cxn ang="0">
                <a:pos x="663479597" y="637960456"/>
              </a:cxn>
              <a:cxn ang="0">
                <a:pos x="643063763" y="627753703"/>
              </a:cxn>
            </a:cxnLst>
            <a:rect l="0" t="0" r="0" b="0"/>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solidFill>
            <a:schemeClr val="bg1">
              <a:alpha val="100000"/>
            </a:schemeClr>
          </a:solidFill>
          <a:ln w="9525">
            <a:noFill/>
          </a:ln>
        </p:spPr>
        <p:txBody>
          <a:bodyPr/>
          <a:lstStyle/>
          <a:p>
            <a:endParaRPr lang="zh-CN" altLang="en-US"/>
          </a:p>
        </p:txBody>
      </p:sp>
      <p:sp>
        <p:nvSpPr>
          <p:cNvPr id="57420" name="Freeform 79"/>
          <p:cNvSpPr/>
          <p:nvPr/>
        </p:nvSpPr>
        <p:spPr>
          <a:xfrm>
            <a:off x="7340600" y="1201738"/>
            <a:ext cx="273050" cy="239712"/>
          </a:xfrm>
          <a:custGeom>
            <a:avLst/>
            <a:gdLst/>
            <a:ahLst/>
            <a:cxnLst>
              <a:cxn ang="0">
                <a:pos x="616167789" y="542095119"/>
              </a:cxn>
              <a:cxn ang="0">
                <a:pos x="509229224" y="485839688"/>
              </a:cxn>
              <a:cxn ang="0">
                <a:pos x="544874660" y="475611222"/>
              </a:cxn>
              <a:cxn ang="0">
                <a:pos x="325906613" y="225021725"/>
              </a:cxn>
              <a:cxn ang="0">
                <a:pos x="152768090" y="393785757"/>
              </a:cxn>
              <a:cxn ang="0">
                <a:pos x="142584002" y="393785757"/>
              </a:cxn>
              <a:cxn ang="0">
                <a:pos x="127306742" y="388672655"/>
              </a:cxn>
              <a:cxn ang="0">
                <a:pos x="5093172" y="25570034"/>
              </a:cxn>
              <a:cxn ang="0">
                <a:pos x="5093172" y="5113102"/>
              </a:cxn>
              <a:cxn ang="0">
                <a:pos x="15277260" y="0"/>
              </a:cxn>
              <a:cxn ang="0">
                <a:pos x="30554521" y="10228466"/>
              </a:cxn>
              <a:cxn ang="0">
                <a:pos x="30554521" y="10228466"/>
              </a:cxn>
              <a:cxn ang="0">
                <a:pos x="147677174" y="357987258"/>
              </a:cxn>
              <a:cxn ang="0">
                <a:pos x="320815697" y="189220964"/>
              </a:cxn>
              <a:cxn ang="0">
                <a:pos x="336090701" y="184107862"/>
              </a:cxn>
              <a:cxn ang="0">
                <a:pos x="346277045" y="194336328"/>
              </a:cxn>
              <a:cxn ang="0">
                <a:pos x="570336008" y="455154291"/>
              </a:cxn>
              <a:cxn ang="0">
                <a:pos x="590706441" y="424471155"/>
              </a:cxn>
              <a:cxn ang="0">
                <a:pos x="616167789" y="542095119"/>
              </a:cxn>
            </a:cxnLst>
            <a:rect l="0" t="0" r="0" b="0"/>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solidFill>
            <a:schemeClr val="bg1">
              <a:alpha val="100000"/>
            </a:schemeClr>
          </a:solidFill>
          <a:ln w="9525">
            <a:noFill/>
          </a:ln>
        </p:spPr>
        <p:txBody>
          <a:bodyPr/>
          <a:lstStyle/>
          <a:p>
            <a:endParaRPr lang="zh-CN" altLang="en-US"/>
          </a:p>
        </p:txBody>
      </p:sp>
      <p:sp>
        <p:nvSpPr>
          <p:cNvPr id="57421" name="Freeform 80"/>
          <p:cNvSpPr/>
          <p:nvPr/>
        </p:nvSpPr>
        <p:spPr>
          <a:xfrm>
            <a:off x="7993063" y="1138238"/>
            <a:ext cx="258762" cy="192087"/>
          </a:xfrm>
          <a:custGeom>
            <a:avLst/>
            <a:gdLst/>
            <a:ahLst/>
            <a:cxnLst>
              <a:cxn ang="0">
                <a:pos x="212643861" y="434089502"/>
              </a:cxn>
              <a:cxn ang="0">
                <a:pos x="0" y="102138308"/>
              </a:cxn>
              <a:cxn ang="0">
                <a:pos x="496170510" y="163420840"/>
              </a:cxn>
              <a:cxn ang="0">
                <a:pos x="582241501" y="311522177"/>
              </a:cxn>
              <a:cxn ang="0">
                <a:pos x="212643861" y="434089502"/>
              </a:cxn>
            </a:cxnLst>
            <a:rect l="0" t="0" r="0" b="0"/>
            <a:pathLst>
              <a:path w="115" h="85">
                <a:moveTo>
                  <a:pt x="42" y="85"/>
                </a:moveTo>
                <a:cubicBezTo>
                  <a:pt x="0" y="20"/>
                  <a:pt x="0" y="20"/>
                  <a:pt x="0" y="20"/>
                </a:cubicBezTo>
                <a:cubicBezTo>
                  <a:pt x="31" y="0"/>
                  <a:pt x="72" y="5"/>
                  <a:pt x="98" y="32"/>
                </a:cubicBezTo>
                <a:cubicBezTo>
                  <a:pt x="105" y="40"/>
                  <a:pt x="111" y="50"/>
                  <a:pt x="115" y="61"/>
                </a:cubicBezTo>
                <a:lnTo>
                  <a:pt x="42" y="85"/>
                </a:lnTo>
                <a:close/>
              </a:path>
            </a:pathLst>
          </a:custGeom>
          <a:solidFill>
            <a:schemeClr val="bg1">
              <a:alpha val="100000"/>
            </a:schemeClr>
          </a:solidFill>
          <a:ln w="9525">
            <a:noFill/>
          </a:ln>
        </p:spPr>
        <p:txBody>
          <a:bodyPr/>
          <a:lstStyle/>
          <a:p>
            <a:endParaRPr lang="zh-CN" altLang="en-US"/>
          </a:p>
        </p:txBody>
      </p:sp>
      <p:sp>
        <p:nvSpPr>
          <p:cNvPr id="57422" name="Freeform 81"/>
          <p:cNvSpPr/>
          <p:nvPr/>
        </p:nvSpPr>
        <p:spPr>
          <a:xfrm>
            <a:off x="7896225" y="1176338"/>
            <a:ext cx="158750" cy="144462"/>
          </a:xfrm>
          <a:custGeom>
            <a:avLst/>
            <a:gdLst/>
            <a:ahLst/>
            <a:cxnLst>
              <a:cxn ang="0">
                <a:pos x="354951585" y="326084592"/>
              </a:cxn>
              <a:cxn ang="0">
                <a:pos x="0" y="178327053"/>
              </a:cxn>
              <a:cxn ang="0">
                <a:pos x="94986162" y="40760856"/>
              </a:cxn>
              <a:cxn ang="0">
                <a:pos x="144981232" y="0"/>
              </a:cxn>
              <a:cxn ang="0">
                <a:pos x="354951585" y="326084592"/>
              </a:cxn>
            </a:cxnLst>
            <a:rect l="0" t="0" r="0" b="0"/>
            <a:pathLst>
              <a:path w="71" h="64">
                <a:moveTo>
                  <a:pt x="71" y="64"/>
                </a:moveTo>
                <a:cubicBezTo>
                  <a:pt x="0" y="35"/>
                  <a:pt x="0" y="35"/>
                  <a:pt x="0" y="35"/>
                </a:cubicBezTo>
                <a:cubicBezTo>
                  <a:pt x="5" y="25"/>
                  <a:pt x="11" y="15"/>
                  <a:pt x="19" y="8"/>
                </a:cubicBezTo>
                <a:cubicBezTo>
                  <a:pt x="22" y="5"/>
                  <a:pt x="26" y="2"/>
                  <a:pt x="29" y="0"/>
                </a:cubicBezTo>
                <a:lnTo>
                  <a:pt x="71" y="64"/>
                </a:lnTo>
                <a:close/>
              </a:path>
            </a:pathLst>
          </a:custGeom>
          <a:solidFill>
            <a:schemeClr val="bg1">
              <a:alpha val="100000"/>
            </a:schemeClr>
          </a:solidFill>
          <a:ln w="9525">
            <a:noFill/>
          </a:ln>
        </p:spPr>
        <p:txBody>
          <a:bodyPr/>
          <a:lstStyle/>
          <a:p>
            <a:endParaRPr lang="zh-CN" altLang="en-US"/>
          </a:p>
        </p:txBody>
      </p:sp>
      <p:sp>
        <p:nvSpPr>
          <p:cNvPr id="57423" name="Freeform 82"/>
          <p:cNvSpPr/>
          <p:nvPr/>
        </p:nvSpPr>
        <p:spPr>
          <a:xfrm>
            <a:off x="7897813" y="1289050"/>
            <a:ext cx="369887" cy="255588"/>
          </a:xfrm>
          <a:custGeom>
            <a:avLst/>
            <a:gdLst/>
            <a:ahLst/>
            <a:cxnLst>
              <a:cxn ang="0">
                <a:pos x="417124276" y="143246896"/>
              </a:cxn>
              <a:cxn ang="0">
                <a:pos x="788463759" y="20462873"/>
              </a:cxn>
              <a:cxn ang="0">
                <a:pos x="686726791" y="429738425"/>
              </a:cxn>
              <a:cxn ang="0">
                <a:pos x="132259412" y="414389574"/>
              </a:cxn>
              <a:cxn ang="0">
                <a:pos x="55954430" y="0"/>
              </a:cxn>
              <a:cxn ang="0">
                <a:pos x="417124276" y="143246896"/>
              </a:cxn>
            </a:cxnLst>
            <a:rect l="0" t="0" r="0" b="0"/>
            <a:pathLst>
              <a:path w="164" h="113">
                <a:moveTo>
                  <a:pt x="82" y="28"/>
                </a:moveTo>
                <a:cubicBezTo>
                  <a:pt x="155" y="4"/>
                  <a:pt x="155" y="4"/>
                  <a:pt x="155" y="4"/>
                </a:cubicBezTo>
                <a:cubicBezTo>
                  <a:pt x="164" y="33"/>
                  <a:pt x="156" y="64"/>
                  <a:pt x="135" y="84"/>
                </a:cubicBezTo>
                <a:cubicBezTo>
                  <a:pt x="104" y="113"/>
                  <a:pt x="55" y="111"/>
                  <a:pt x="26" y="81"/>
                </a:cubicBezTo>
                <a:cubicBezTo>
                  <a:pt x="6" y="59"/>
                  <a:pt x="0" y="28"/>
                  <a:pt x="11" y="0"/>
                </a:cubicBezTo>
                <a:lnTo>
                  <a:pt x="82" y="28"/>
                </a:lnTo>
                <a:close/>
              </a:path>
            </a:pathLst>
          </a:custGeom>
          <a:solidFill>
            <a:schemeClr val="bg1">
              <a:alpha val="100000"/>
            </a:schemeClr>
          </a:solidFill>
          <a:ln w="9525">
            <a:noFill/>
          </a:ln>
        </p:spPr>
        <p:txBody>
          <a:bodyPr/>
          <a:lstStyle/>
          <a:p>
            <a:endParaRPr lang="zh-CN" altLang="en-US"/>
          </a:p>
        </p:txBody>
      </p:sp>
      <p:sp>
        <p:nvSpPr>
          <p:cNvPr id="57424" name="Freeform 83"/>
          <p:cNvSpPr>
            <a:spLocks noEditPoints="1"/>
          </p:cNvSpPr>
          <p:nvPr/>
        </p:nvSpPr>
        <p:spPr>
          <a:xfrm>
            <a:off x="868363" y="1838325"/>
            <a:ext cx="339725" cy="241300"/>
          </a:xfrm>
          <a:custGeom>
            <a:avLst/>
            <a:gdLst/>
            <a:ahLst/>
            <a:cxnLst>
              <a:cxn ang="0">
                <a:pos x="410003078" y="55943263"/>
              </a:cxn>
              <a:cxn ang="0">
                <a:pos x="207531478" y="101713588"/>
              </a:cxn>
              <a:cxn ang="0">
                <a:pos x="126544188" y="10170682"/>
              </a:cxn>
              <a:cxn ang="0">
                <a:pos x="136668443" y="142398572"/>
              </a:cxn>
              <a:cxn ang="0">
                <a:pos x="60741030" y="249197501"/>
              </a:cxn>
              <a:cxn ang="0">
                <a:pos x="35432643" y="249197501"/>
              </a:cxn>
              <a:cxn ang="0">
                <a:pos x="20246260" y="239026819"/>
              </a:cxn>
              <a:cxn ang="0">
                <a:pos x="0" y="300053167"/>
              </a:cxn>
              <a:cxn ang="0">
                <a:pos x="20246260" y="361081771"/>
              </a:cxn>
              <a:cxn ang="0">
                <a:pos x="35432643" y="350911089"/>
              </a:cxn>
              <a:cxn ang="0">
                <a:pos x="60741030" y="350911089"/>
              </a:cxn>
              <a:cxn ang="0">
                <a:pos x="410003078" y="544165327"/>
              </a:cxn>
              <a:cxn ang="0">
                <a:pos x="764325004" y="300053167"/>
              </a:cxn>
              <a:cxn ang="0">
                <a:pos x="410003078" y="55943263"/>
              </a:cxn>
              <a:cxn ang="0">
                <a:pos x="546669271" y="147483913"/>
              </a:cxn>
              <a:cxn ang="0">
                <a:pos x="526423011" y="157654595"/>
              </a:cxn>
              <a:cxn ang="0">
                <a:pos x="410003078" y="132227890"/>
              </a:cxn>
              <a:cxn ang="0">
                <a:pos x="293580896" y="157654595"/>
              </a:cxn>
              <a:cxn ang="0">
                <a:pos x="288521018" y="157654595"/>
              </a:cxn>
              <a:cxn ang="0">
                <a:pos x="288521018" y="157654595"/>
              </a:cxn>
              <a:cxn ang="0">
                <a:pos x="283458891" y="157654595"/>
              </a:cxn>
              <a:cxn ang="0">
                <a:pos x="273334636" y="147483913"/>
              </a:cxn>
              <a:cxn ang="0">
                <a:pos x="278396763" y="127142549"/>
              </a:cxn>
              <a:cxn ang="0">
                <a:pos x="410003078" y="101713588"/>
              </a:cxn>
              <a:cxn ang="0">
                <a:pos x="536545016" y="127142549"/>
              </a:cxn>
              <a:cxn ang="0">
                <a:pos x="546669271" y="147483913"/>
              </a:cxn>
            </a:cxnLst>
            <a:rect l="0" t="0" r="0" b="0"/>
            <a:pathLst>
              <a:path w="151" h="107">
                <a:moveTo>
                  <a:pt x="81" y="11"/>
                </a:moveTo>
                <a:cubicBezTo>
                  <a:pt x="66" y="11"/>
                  <a:pt x="52" y="14"/>
                  <a:pt x="41" y="20"/>
                </a:cubicBezTo>
                <a:cubicBezTo>
                  <a:pt x="38" y="11"/>
                  <a:pt x="30" y="0"/>
                  <a:pt x="25" y="2"/>
                </a:cubicBezTo>
                <a:cubicBezTo>
                  <a:pt x="31" y="13"/>
                  <a:pt x="28" y="25"/>
                  <a:pt x="27" y="28"/>
                </a:cubicBezTo>
                <a:cubicBezTo>
                  <a:pt x="20" y="34"/>
                  <a:pt x="15" y="41"/>
                  <a:pt x="12" y="49"/>
                </a:cubicBezTo>
                <a:cubicBezTo>
                  <a:pt x="7" y="49"/>
                  <a:pt x="7" y="49"/>
                  <a:pt x="7" y="49"/>
                </a:cubicBezTo>
                <a:cubicBezTo>
                  <a:pt x="6" y="48"/>
                  <a:pt x="5" y="47"/>
                  <a:pt x="4" y="47"/>
                </a:cubicBezTo>
                <a:cubicBezTo>
                  <a:pt x="2" y="47"/>
                  <a:pt x="0" y="53"/>
                  <a:pt x="0" y="59"/>
                </a:cubicBezTo>
                <a:cubicBezTo>
                  <a:pt x="0" y="66"/>
                  <a:pt x="2" y="71"/>
                  <a:pt x="4" y="71"/>
                </a:cubicBezTo>
                <a:cubicBezTo>
                  <a:pt x="5" y="71"/>
                  <a:pt x="6" y="70"/>
                  <a:pt x="7" y="69"/>
                </a:cubicBezTo>
                <a:cubicBezTo>
                  <a:pt x="12" y="69"/>
                  <a:pt x="12" y="69"/>
                  <a:pt x="12" y="69"/>
                </a:cubicBezTo>
                <a:cubicBezTo>
                  <a:pt x="19" y="91"/>
                  <a:pt x="47" y="107"/>
                  <a:pt x="81" y="107"/>
                </a:cubicBezTo>
                <a:cubicBezTo>
                  <a:pt x="120" y="107"/>
                  <a:pt x="151" y="85"/>
                  <a:pt x="151" y="59"/>
                </a:cubicBezTo>
                <a:cubicBezTo>
                  <a:pt x="151" y="33"/>
                  <a:pt x="120" y="11"/>
                  <a:pt x="81" y="11"/>
                </a:cubicBezTo>
                <a:close/>
                <a:moveTo>
                  <a:pt x="108" y="29"/>
                </a:moveTo>
                <a:cubicBezTo>
                  <a:pt x="107" y="31"/>
                  <a:pt x="105" y="31"/>
                  <a:pt x="104" y="31"/>
                </a:cubicBezTo>
                <a:cubicBezTo>
                  <a:pt x="96" y="27"/>
                  <a:pt x="88" y="26"/>
                  <a:pt x="81" y="26"/>
                </a:cubicBezTo>
                <a:cubicBezTo>
                  <a:pt x="68" y="26"/>
                  <a:pt x="59" y="30"/>
                  <a:pt x="58" y="31"/>
                </a:cubicBezTo>
                <a:cubicBezTo>
                  <a:pt x="58" y="31"/>
                  <a:pt x="57" y="31"/>
                  <a:pt x="57" y="31"/>
                </a:cubicBezTo>
                <a:cubicBezTo>
                  <a:pt x="57" y="31"/>
                  <a:pt x="57" y="31"/>
                  <a:pt x="57" y="31"/>
                </a:cubicBezTo>
                <a:cubicBezTo>
                  <a:pt x="57" y="31"/>
                  <a:pt x="57" y="31"/>
                  <a:pt x="56" y="31"/>
                </a:cubicBezTo>
                <a:cubicBezTo>
                  <a:pt x="55" y="31"/>
                  <a:pt x="54" y="30"/>
                  <a:pt x="54" y="29"/>
                </a:cubicBezTo>
                <a:cubicBezTo>
                  <a:pt x="53" y="28"/>
                  <a:pt x="53" y="26"/>
                  <a:pt x="55" y="25"/>
                </a:cubicBezTo>
                <a:cubicBezTo>
                  <a:pt x="55" y="25"/>
                  <a:pt x="66" y="20"/>
                  <a:pt x="81" y="20"/>
                </a:cubicBezTo>
                <a:cubicBezTo>
                  <a:pt x="89" y="20"/>
                  <a:pt x="98" y="21"/>
                  <a:pt x="106" y="25"/>
                </a:cubicBezTo>
                <a:cubicBezTo>
                  <a:pt x="108" y="26"/>
                  <a:pt x="108" y="28"/>
                  <a:pt x="108" y="29"/>
                </a:cubicBezTo>
                <a:close/>
              </a:path>
            </a:pathLst>
          </a:custGeom>
          <a:solidFill>
            <a:schemeClr val="bg1">
              <a:alpha val="100000"/>
            </a:schemeClr>
          </a:solidFill>
          <a:ln w="9525">
            <a:noFill/>
          </a:ln>
        </p:spPr>
        <p:txBody>
          <a:bodyPr/>
          <a:lstStyle/>
          <a:p>
            <a:endParaRPr lang="zh-CN" altLang="en-US"/>
          </a:p>
        </p:txBody>
      </p:sp>
      <p:sp>
        <p:nvSpPr>
          <p:cNvPr id="57425" name="Oval 84"/>
          <p:cNvSpPr/>
          <p:nvPr/>
        </p:nvSpPr>
        <p:spPr>
          <a:xfrm>
            <a:off x="1019175" y="1800225"/>
            <a:ext cx="55563" cy="5556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26" name="Freeform 85"/>
          <p:cNvSpPr/>
          <p:nvPr/>
        </p:nvSpPr>
        <p:spPr>
          <a:xfrm>
            <a:off x="965200" y="2017713"/>
            <a:ext cx="38100" cy="93662"/>
          </a:xfrm>
          <a:custGeom>
            <a:avLst/>
            <a:gdLst/>
            <a:ahLst/>
            <a:cxnLst>
              <a:cxn ang="0">
                <a:pos x="60483750" y="148689219"/>
              </a:cxn>
              <a:cxn ang="0">
                <a:pos x="30241875" y="131047425"/>
              </a:cxn>
              <a:cxn ang="0">
                <a:pos x="0" y="148689219"/>
              </a:cxn>
              <a:cxn ang="0">
                <a:pos x="0" y="73084935"/>
              </a:cxn>
              <a:cxn ang="0">
                <a:pos x="0" y="0"/>
              </a:cxn>
              <a:cxn ang="0">
                <a:pos x="30241875" y="0"/>
              </a:cxn>
              <a:cxn ang="0">
                <a:pos x="60483750" y="0"/>
              </a:cxn>
              <a:cxn ang="0">
                <a:pos x="60483750" y="73084935"/>
              </a:cxn>
              <a:cxn ang="0">
                <a:pos x="60483750" y="148689219"/>
              </a:cxn>
            </a:cxnLst>
            <a:rect l="0" t="0" r="0" b="0"/>
            <a:pathLst>
              <a:path w="24" h="59">
                <a:moveTo>
                  <a:pt x="24" y="59"/>
                </a:moveTo>
                <a:lnTo>
                  <a:pt x="12" y="52"/>
                </a:lnTo>
                <a:lnTo>
                  <a:pt x="0" y="59"/>
                </a:lnTo>
                <a:lnTo>
                  <a:pt x="0" y="29"/>
                </a:lnTo>
                <a:lnTo>
                  <a:pt x="0" y="0"/>
                </a:lnTo>
                <a:lnTo>
                  <a:pt x="12" y="0"/>
                </a:lnTo>
                <a:lnTo>
                  <a:pt x="24" y="0"/>
                </a:lnTo>
                <a:lnTo>
                  <a:pt x="24" y="29"/>
                </a:lnTo>
                <a:lnTo>
                  <a:pt x="24" y="59"/>
                </a:lnTo>
                <a:close/>
              </a:path>
            </a:pathLst>
          </a:custGeom>
          <a:solidFill>
            <a:schemeClr val="bg1">
              <a:alpha val="100000"/>
            </a:schemeClr>
          </a:solidFill>
          <a:ln w="9525">
            <a:noFill/>
          </a:ln>
        </p:spPr>
        <p:txBody>
          <a:bodyPr/>
          <a:lstStyle/>
          <a:p>
            <a:endParaRPr lang="zh-CN" altLang="en-US"/>
          </a:p>
        </p:txBody>
      </p:sp>
      <p:sp>
        <p:nvSpPr>
          <p:cNvPr id="57427" name="Freeform 86"/>
          <p:cNvSpPr/>
          <p:nvPr/>
        </p:nvSpPr>
        <p:spPr>
          <a:xfrm>
            <a:off x="1108075" y="2017713"/>
            <a:ext cx="39688" cy="93662"/>
          </a:xfrm>
          <a:custGeom>
            <a:avLst/>
            <a:gdLst/>
            <a:ahLst/>
            <a:cxnLst>
              <a:cxn ang="0">
                <a:pos x="63003906" y="148689219"/>
              </a:cxn>
              <a:cxn ang="0">
                <a:pos x="32761650" y="131047425"/>
              </a:cxn>
              <a:cxn ang="0">
                <a:pos x="0" y="148689219"/>
              </a:cxn>
              <a:cxn ang="0">
                <a:pos x="0" y="73084935"/>
              </a:cxn>
              <a:cxn ang="0">
                <a:pos x="0" y="0"/>
              </a:cxn>
              <a:cxn ang="0">
                <a:pos x="32761650" y="0"/>
              </a:cxn>
              <a:cxn ang="0">
                <a:pos x="63003906" y="0"/>
              </a:cxn>
              <a:cxn ang="0">
                <a:pos x="63003906" y="73084935"/>
              </a:cxn>
              <a:cxn ang="0">
                <a:pos x="63003906" y="148689219"/>
              </a:cxn>
            </a:cxnLst>
            <a:rect l="0" t="0" r="0" b="0"/>
            <a:pathLst>
              <a:path w="25" h="59">
                <a:moveTo>
                  <a:pt x="25" y="59"/>
                </a:moveTo>
                <a:lnTo>
                  <a:pt x="13" y="52"/>
                </a:lnTo>
                <a:lnTo>
                  <a:pt x="0" y="59"/>
                </a:lnTo>
                <a:lnTo>
                  <a:pt x="0" y="29"/>
                </a:lnTo>
                <a:lnTo>
                  <a:pt x="0" y="0"/>
                </a:lnTo>
                <a:lnTo>
                  <a:pt x="13" y="0"/>
                </a:lnTo>
                <a:lnTo>
                  <a:pt x="25" y="0"/>
                </a:lnTo>
                <a:lnTo>
                  <a:pt x="25" y="29"/>
                </a:lnTo>
                <a:lnTo>
                  <a:pt x="25" y="59"/>
                </a:lnTo>
                <a:close/>
              </a:path>
            </a:pathLst>
          </a:custGeom>
          <a:solidFill>
            <a:schemeClr val="bg1">
              <a:alpha val="100000"/>
            </a:schemeClr>
          </a:solidFill>
          <a:ln w="9525">
            <a:noFill/>
          </a:ln>
        </p:spPr>
        <p:txBody>
          <a:bodyPr/>
          <a:lstStyle/>
          <a:p>
            <a:endParaRPr lang="zh-CN" altLang="en-US"/>
          </a:p>
        </p:txBody>
      </p:sp>
      <p:sp>
        <p:nvSpPr>
          <p:cNvPr id="57428" name="Freeform 87"/>
          <p:cNvSpPr>
            <a:spLocks noEditPoints="1"/>
          </p:cNvSpPr>
          <p:nvPr/>
        </p:nvSpPr>
        <p:spPr>
          <a:xfrm>
            <a:off x="1198563" y="1955800"/>
            <a:ext cx="61912" cy="34925"/>
          </a:xfrm>
          <a:custGeom>
            <a:avLst/>
            <a:gdLst/>
            <a:ahLst/>
            <a:cxnLst>
              <a:cxn ang="0">
                <a:pos x="0" y="47646431"/>
              </a:cxn>
              <a:cxn ang="0">
                <a:pos x="0" y="47646431"/>
              </a:cxn>
              <a:cxn ang="0">
                <a:pos x="5257934" y="38118455"/>
              </a:cxn>
              <a:cxn ang="0">
                <a:pos x="15773802" y="42881352"/>
              </a:cxn>
              <a:cxn ang="0">
                <a:pos x="15773802" y="42881352"/>
              </a:cxn>
              <a:cxn ang="0">
                <a:pos x="15773802" y="42881352"/>
              </a:cxn>
              <a:cxn ang="0">
                <a:pos x="15773802" y="42881352"/>
              </a:cxn>
              <a:cxn ang="0">
                <a:pos x="26289670" y="52411511"/>
              </a:cxn>
              <a:cxn ang="0">
                <a:pos x="57837273" y="61941670"/>
              </a:cxn>
              <a:cxn ang="0">
                <a:pos x="52579339" y="57176591"/>
              </a:cxn>
              <a:cxn ang="0">
                <a:pos x="36805537" y="42881352"/>
              </a:cxn>
              <a:cxn ang="0">
                <a:pos x="36805537" y="33353375"/>
              </a:cxn>
              <a:cxn ang="0">
                <a:pos x="47321405" y="9530159"/>
              </a:cxn>
              <a:cxn ang="0">
                <a:pos x="73613368" y="0"/>
              </a:cxn>
              <a:cxn ang="0">
                <a:pos x="78871302" y="0"/>
              </a:cxn>
              <a:cxn ang="0">
                <a:pos x="99903038" y="9530159"/>
              </a:cxn>
              <a:cxn ang="0">
                <a:pos x="110418905" y="33353375"/>
              </a:cxn>
              <a:cxn ang="0">
                <a:pos x="105160972" y="47646431"/>
              </a:cxn>
              <a:cxn ang="0">
                <a:pos x="131450641" y="38118455"/>
              </a:cxn>
              <a:cxn ang="0">
                <a:pos x="141966509" y="38118455"/>
              </a:cxn>
              <a:cxn ang="0">
                <a:pos x="136708575" y="47646431"/>
              </a:cxn>
              <a:cxn ang="0">
                <a:pos x="89387170" y="66704567"/>
              </a:cxn>
              <a:cxn ang="0">
                <a:pos x="78871302" y="71469647"/>
              </a:cxn>
              <a:cxn ang="0">
                <a:pos x="57837273" y="76234727"/>
              </a:cxn>
              <a:cxn ang="0">
                <a:pos x="15773802" y="61941670"/>
              </a:cxn>
              <a:cxn ang="0">
                <a:pos x="73613368" y="14293056"/>
              </a:cxn>
              <a:cxn ang="0">
                <a:pos x="57837273" y="19058136"/>
              </a:cxn>
              <a:cxn ang="0">
                <a:pos x="52579339" y="33353375"/>
              </a:cxn>
              <a:cxn ang="0">
                <a:pos x="52579339" y="38118455"/>
              </a:cxn>
              <a:cxn ang="0">
                <a:pos x="57837273" y="47646431"/>
              </a:cxn>
              <a:cxn ang="0">
                <a:pos x="84129236" y="52411511"/>
              </a:cxn>
              <a:cxn ang="0">
                <a:pos x="84129236" y="52411511"/>
              </a:cxn>
              <a:cxn ang="0">
                <a:pos x="94645104" y="33353375"/>
              </a:cxn>
              <a:cxn ang="0">
                <a:pos x="89387170" y="19058136"/>
              </a:cxn>
              <a:cxn ang="0">
                <a:pos x="78871302" y="14293056"/>
              </a:cxn>
            </a:cxnLst>
            <a:rect l="0" t="0" r="0" b="0"/>
            <a:pathLst>
              <a:path w="27" h="16">
                <a:moveTo>
                  <a:pt x="3" y="13"/>
                </a:moveTo>
                <a:cubicBezTo>
                  <a:pt x="1" y="12"/>
                  <a:pt x="0" y="10"/>
                  <a:pt x="0" y="10"/>
                </a:cubicBezTo>
                <a:cubicBezTo>
                  <a:pt x="0" y="10"/>
                  <a:pt x="0" y="10"/>
                  <a:pt x="0" y="10"/>
                </a:cubicBezTo>
                <a:cubicBezTo>
                  <a:pt x="0" y="10"/>
                  <a:pt x="0" y="10"/>
                  <a:pt x="0" y="10"/>
                </a:cubicBezTo>
                <a:cubicBezTo>
                  <a:pt x="0" y="10"/>
                  <a:pt x="0" y="9"/>
                  <a:pt x="1" y="8"/>
                </a:cubicBezTo>
                <a:cubicBezTo>
                  <a:pt x="1" y="8"/>
                  <a:pt x="1" y="8"/>
                  <a:pt x="1" y="8"/>
                </a:cubicBezTo>
                <a:cubicBezTo>
                  <a:pt x="1" y="8"/>
                  <a:pt x="2" y="8"/>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4" y="10"/>
                  <a:pt x="4" y="10"/>
                  <a:pt x="5" y="11"/>
                </a:cubicBezTo>
                <a:cubicBezTo>
                  <a:pt x="5" y="11"/>
                  <a:pt x="5" y="11"/>
                  <a:pt x="5" y="11"/>
                </a:cubicBezTo>
                <a:cubicBezTo>
                  <a:pt x="6" y="12"/>
                  <a:pt x="8" y="13"/>
                  <a:pt x="11" y="13"/>
                </a:cubicBezTo>
                <a:cubicBezTo>
                  <a:pt x="11" y="13"/>
                  <a:pt x="11" y="13"/>
                  <a:pt x="11" y="13"/>
                </a:cubicBezTo>
                <a:cubicBezTo>
                  <a:pt x="10" y="12"/>
                  <a:pt x="10" y="12"/>
                  <a:pt x="10" y="12"/>
                </a:cubicBezTo>
                <a:cubicBezTo>
                  <a:pt x="10" y="12"/>
                  <a:pt x="10" y="12"/>
                  <a:pt x="10" y="12"/>
                </a:cubicBezTo>
                <a:cubicBezTo>
                  <a:pt x="8" y="11"/>
                  <a:pt x="8" y="10"/>
                  <a:pt x="7" y="9"/>
                </a:cubicBezTo>
                <a:cubicBezTo>
                  <a:pt x="7" y="9"/>
                  <a:pt x="7" y="9"/>
                  <a:pt x="7" y="9"/>
                </a:cubicBezTo>
                <a:cubicBezTo>
                  <a:pt x="7" y="8"/>
                  <a:pt x="7" y="7"/>
                  <a:pt x="7" y="7"/>
                </a:cubicBezTo>
                <a:cubicBezTo>
                  <a:pt x="7" y="7"/>
                  <a:pt x="7" y="7"/>
                  <a:pt x="7" y="7"/>
                </a:cubicBezTo>
                <a:cubicBezTo>
                  <a:pt x="7" y="5"/>
                  <a:pt x="7" y="4"/>
                  <a:pt x="9" y="2"/>
                </a:cubicBezTo>
                <a:cubicBezTo>
                  <a:pt x="9" y="2"/>
                  <a:pt x="9" y="2"/>
                  <a:pt x="9" y="2"/>
                </a:cubicBezTo>
                <a:cubicBezTo>
                  <a:pt x="10" y="1"/>
                  <a:pt x="12" y="0"/>
                  <a:pt x="14" y="0"/>
                </a:cubicBezTo>
                <a:cubicBezTo>
                  <a:pt x="14" y="0"/>
                  <a:pt x="14" y="0"/>
                  <a:pt x="14" y="0"/>
                </a:cubicBezTo>
                <a:cubicBezTo>
                  <a:pt x="14" y="0"/>
                  <a:pt x="14" y="0"/>
                  <a:pt x="14" y="0"/>
                </a:cubicBezTo>
                <a:cubicBezTo>
                  <a:pt x="14" y="0"/>
                  <a:pt x="15" y="0"/>
                  <a:pt x="15" y="0"/>
                </a:cubicBezTo>
                <a:cubicBezTo>
                  <a:pt x="15" y="0"/>
                  <a:pt x="15" y="0"/>
                  <a:pt x="15" y="0"/>
                </a:cubicBezTo>
                <a:cubicBezTo>
                  <a:pt x="17" y="0"/>
                  <a:pt x="18" y="1"/>
                  <a:pt x="19" y="2"/>
                </a:cubicBezTo>
                <a:cubicBezTo>
                  <a:pt x="19" y="2"/>
                  <a:pt x="19" y="2"/>
                  <a:pt x="19" y="2"/>
                </a:cubicBezTo>
                <a:cubicBezTo>
                  <a:pt x="20" y="3"/>
                  <a:pt x="21" y="5"/>
                  <a:pt x="21" y="7"/>
                </a:cubicBezTo>
                <a:cubicBezTo>
                  <a:pt x="21" y="7"/>
                  <a:pt x="21" y="7"/>
                  <a:pt x="21" y="7"/>
                </a:cubicBezTo>
                <a:cubicBezTo>
                  <a:pt x="21" y="8"/>
                  <a:pt x="21" y="9"/>
                  <a:pt x="20" y="10"/>
                </a:cubicBezTo>
                <a:cubicBezTo>
                  <a:pt x="20" y="10"/>
                  <a:pt x="20" y="10"/>
                  <a:pt x="20" y="10"/>
                </a:cubicBezTo>
                <a:cubicBezTo>
                  <a:pt x="22" y="10"/>
                  <a:pt x="23" y="9"/>
                  <a:pt x="25" y="8"/>
                </a:cubicBezTo>
                <a:cubicBezTo>
                  <a:pt x="25" y="8"/>
                  <a:pt x="25" y="8"/>
                  <a:pt x="25" y="8"/>
                </a:cubicBezTo>
                <a:cubicBezTo>
                  <a:pt x="25" y="7"/>
                  <a:pt x="26" y="8"/>
                  <a:pt x="27" y="8"/>
                </a:cubicBezTo>
                <a:cubicBezTo>
                  <a:pt x="27" y="8"/>
                  <a:pt x="27" y="8"/>
                  <a:pt x="27" y="8"/>
                </a:cubicBezTo>
                <a:cubicBezTo>
                  <a:pt x="27" y="9"/>
                  <a:pt x="27" y="10"/>
                  <a:pt x="26" y="10"/>
                </a:cubicBezTo>
                <a:cubicBezTo>
                  <a:pt x="26" y="10"/>
                  <a:pt x="26" y="10"/>
                  <a:pt x="26" y="10"/>
                </a:cubicBezTo>
                <a:cubicBezTo>
                  <a:pt x="23" y="13"/>
                  <a:pt x="20" y="14"/>
                  <a:pt x="17" y="14"/>
                </a:cubicBezTo>
                <a:cubicBezTo>
                  <a:pt x="17" y="14"/>
                  <a:pt x="17" y="14"/>
                  <a:pt x="17" y="14"/>
                </a:cubicBezTo>
                <a:cubicBezTo>
                  <a:pt x="16" y="14"/>
                  <a:pt x="16" y="15"/>
                  <a:pt x="15" y="15"/>
                </a:cubicBezTo>
                <a:cubicBezTo>
                  <a:pt x="15" y="15"/>
                  <a:pt x="15" y="15"/>
                  <a:pt x="15" y="15"/>
                </a:cubicBezTo>
                <a:cubicBezTo>
                  <a:pt x="13" y="15"/>
                  <a:pt x="12" y="16"/>
                  <a:pt x="11" y="16"/>
                </a:cubicBezTo>
                <a:cubicBezTo>
                  <a:pt x="11" y="16"/>
                  <a:pt x="11" y="16"/>
                  <a:pt x="11" y="16"/>
                </a:cubicBezTo>
                <a:cubicBezTo>
                  <a:pt x="7" y="16"/>
                  <a:pt x="5" y="14"/>
                  <a:pt x="3" y="13"/>
                </a:cubicBezTo>
                <a:close/>
                <a:moveTo>
                  <a:pt x="15" y="3"/>
                </a:moveTo>
                <a:cubicBezTo>
                  <a:pt x="14" y="3"/>
                  <a:pt x="14" y="3"/>
                  <a:pt x="14" y="3"/>
                </a:cubicBezTo>
                <a:cubicBezTo>
                  <a:pt x="12" y="3"/>
                  <a:pt x="11" y="4"/>
                  <a:pt x="11" y="4"/>
                </a:cubicBezTo>
                <a:cubicBezTo>
                  <a:pt x="11" y="4"/>
                  <a:pt x="11" y="4"/>
                  <a:pt x="11" y="4"/>
                </a:cubicBezTo>
                <a:cubicBezTo>
                  <a:pt x="10" y="5"/>
                  <a:pt x="10" y="6"/>
                  <a:pt x="10" y="7"/>
                </a:cubicBezTo>
                <a:cubicBezTo>
                  <a:pt x="10" y="7"/>
                  <a:pt x="10" y="7"/>
                  <a:pt x="10" y="7"/>
                </a:cubicBezTo>
                <a:cubicBezTo>
                  <a:pt x="10" y="7"/>
                  <a:pt x="10" y="8"/>
                  <a:pt x="10" y="8"/>
                </a:cubicBezTo>
                <a:cubicBezTo>
                  <a:pt x="10" y="8"/>
                  <a:pt x="10" y="8"/>
                  <a:pt x="10" y="8"/>
                </a:cubicBezTo>
                <a:cubicBezTo>
                  <a:pt x="10" y="8"/>
                  <a:pt x="11" y="9"/>
                  <a:pt x="11" y="10"/>
                </a:cubicBezTo>
                <a:cubicBezTo>
                  <a:pt x="11" y="10"/>
                  <a:pt x="11" y="10"/>
                  <a:pt x="11" y="10"/>
                </a:cubicBezTo>
                <a:cubicBezTo>
                  <a:pt x="12" y="10"/>
                  <a:pt x="14" y="11"/>
                  <a:pt x="16" y="11"/>
                </a:cubicBezTo>
                <a:cubicBezTo>
                  <a:pt x="16" y="11"/>
                  <a:pt x="16" y="11"/>
                  <a:pt x="16" y="11"/>
                </a:cubicBezTo>
                <a:cubicBezTo>
                  <a:pt x="16" y="11"/>
                  <a:pt x="16" y="11"/>
                  <a:pt x="16" y="11"/>
                </a:cubicBezTo>
                <a:cubicBezTo>
                  <a:pt x="16" y="11"/>
                  <a:pt x="16" y="11"/>
                  <a:pt x="16" y="11"/>
                </a:cubicBezTo>
                <a:cubicBezTo>
                  <a:pt x="17" y="10"/>
                  <a:pt x="18" y="8"/>
                  <a:pt x="18" y="7"/>
                </a:cubicBezTo>
                <a:cubicBezTo>
                  <a:pt x="18" y="7"/>
                  <a:pt x="18" y="7"/>
                  <a:pt x="18" y="7"/>
                </a:cubicBezTo>
                <a:cubicBezTo>
                  <a:pt x="18" y="6"/>
                  <a:pt x="18" y="5"/>
                  <a:pt x="17" y="4"/>
                </a:cubicBezTo>
                <a:cubicBezTo>
                  <a:pt x="17" y="4"/>
                  <a:pt x="17" y="4"/>
                  <a:pt x="17" y="4"/>
                </a:cubicBezTo>
                <a:cubicBezTo>
                  <a:pt x="16" y="3"/>
                  <a:pt x="16" y="3"/>
                  <a:pt x="15" y="3"/>
                </a:cubicBezTo>
                <a:cubicBezTo>
                  <a:pt x="15" y="3"/>
                  <a:pt x="15" y="3"/>
                  <a:pt x="15" y="3"/>
                </a:cubicBezTo>
                <a:cubicBezTo>
                  <a:pt x="15" y="3"/>
                  <a:pt x="15" y="3"/>
                  <a:pt x="15" y="3"/>
                </a:cubicBezTo>
                <a:close/>
              </a:path>
            </a:pathLst>
          </a:custGeom>
          <a:solidFill>
            <a:schemeClr val="bg1">
              <a:alpha val="100000"/>
            </a:schemeClr>
          </a:solidFill>
          <a:ln w="9525">
            <a:noFill/>
          </a:ln>
        </p:spPr>
        <p:txBody>
          <a:bodyPr/>
          <a:lstStyle/>
          <a:p>
            <a:endParaRPr lang="zh-CN" altLang="en-US"/>
          </a:p>
        </p:txBody>
      </p:sp>
      <p:sp>
        <p:nvSpPr>
          <p:cNvPr id="57429" name="Freeform 88"/>
          <p:cNvSpPr>
            <a:spLocks noEditPoints="1"/>
          </p:cNvSpPr>
          <p:nvPr/>
        </p:nvSpPr>
        <p:spPr>
          <a:xfrm>
            <a:off x="1546225" y="1752600"/>
            <a:ext cx="315913" cy="423863"/>
          </a:xfrm>
          <a:custGeom>
            <a:avLst/>
            <a:gdLst/>
            <a:ahLst/>
            <a:cxnLst>
              <a:cxn ang="0">
                <a:pos x="453177199" y="508317703"/>
              </a:cxn>
              <a:cxn ang="0">
                <a:pos x="453177199" y="411737813"/>
              </a:cxn>
              <a:cxn ang="0">
                <a:pos x="351338130" y="411737813"/>
              </a:cxn>
              <a:cxn ang="0">
                <a:pos x="453177199" y="508317703"/>
              </a:cxn>
              <a:cxn ang="0">
                <a:pos x="361524068" y="655729589"/>
              </a:cxn>
              <a:cxn ang="0">
                <a:pos x="397165824" y="691311535"/>
              </a:cxn>
              <a:cxn ang="0">
                <a:pos x="432809836" y="655729589"/>
              </a:cxn>
              <a:cxn ang="0">
                <a:pos x="397165824" y="620147642"/>
              </a:cxn>
              <a:cxn ang="0">
                <a:pos x="361524068" y="655729589"/>
              </a:cxn>
              <a:cxn ang="0">
                <a:pos x="478635273" y="508317703"/>
              </a:cxn>
              <a:cxn ang="0">
                <a:pos x="580474342" y="411737813"/>
              </a:cxn>
              <a:cxn ang="0">
                <a:pos x="478635273" y="411737813"/>
              </a:cxn>
              <a:cxn ang="0">
                <a:pos x="478635273" y="508317703"/>
              </a:cxn>
              <a:cxn ang="0">
                <a:pos x="351338130" y="381237713"/>
              </a:cxn>
              <a:cxn ang="0">
                <a:pos x="453177199" y="381237713"/>
              </a:cxn>
              <a:cxn ang="0">
                <a:pos x="453177199" y="284657823"/>
              </a:cxn>
              <a:cxn ang="0">
                <a:pos x="351338130" y="381237713"/>
              </a:cxn>
              <a:cxn ang="0">
                <a:pos x="478635273" y="284657823"/>
              </a:cxn>
              <a:cxn ang="0">
                <a:pos x="478635273" y="381237713"/>
              </a:cxn>
              <a:cxn ang="0">
                <a:pos x="580474342" y="381237713"/>
              </a:cxn>
              <a:cxn ang="0">
                <a:pos x="478635273" y="284657823"/>
              </a:cxn>
              <a:cxn ang="0">
                <a:pos x="590658023" y="0"/>
              </a:cxn>
              <a:cxn ang="0">
                <a:pos x="122204174" y="0"/>
              </a:cxn>
              <a:cxn ang="0">
                <a:pos x="0" y="127079989"/>
              </a:cxn>
              <a:cxn ang="0">
                <a:pos x="0" y="828557472"/>
              </a:cxn>
              <a:cxn ang="0">
                <a:pos x="122204174" y="955637462"/>
              </a:cxn>
              <a:cxn ang="0">
                <a:pos x="590658023" y="955637462"/>
              </a:cxn>
              <a:cxn ang="0">
                <a:pos x="712862198" y="828557472"/>
              </a:cxn>
              <a:cxn ang="0">
                <a:pos x="712862198" y="127079989"/>
              </a:cxn>
              <a:cxn ang="0">
                <a:pos x="590658023" y="0"/>
              </a:cxn>
              <a:cxn ang="0">
                <a:pos x="687401866" y="828557472"/>
              </a:cxn>
              <a:cxn ang="0">
                <a:pos x="590658023" y="930221464"/>
              </a:cxn>
              <a:cxn ang="0">
                <a:pos x="122204174" y="930221464"/>
              </a:cxn>
              <a:cxn ang="0">
                <a:pos x="25460331" y="828557472"/>
              </a:cxn>
              <a:cxn ang="0">
                <a:pos x="25460331" y="127079989"/>
              </a:cxn>
              <a:cxn ang="0">
                <a:pos x="122204174" y="25415998"/>
              </a:cxn>
              <a:cxn ang="0">
                <a:pos x="590658023" y="25415998"/>
              </a:cxn>
              <a:cxn ang="0">
                <a:pos x="687401866" y="127079989"/>
              </a:cxn>
              <a:cxn ang="0">
                <a:pos x="687401866" y="828557472"/>
              </a:cxn>
              <a:cxn ang="0">
                <a:pos x="590658023" y="50831996"/>
              </a:cxn>
              <a:cxn ang="0">
                <a:pos x="122204174" y="50831996"/>
              </a:cxn>
              <a:cxn ang="0">
                <a:pos x="50918406" y="127079989"/>
              </a:cxn>
              <a:cxn ang="0">
                <a:pos x="50918406" y="828557472"/>
              </a:cxn>
              <a:cxn ang="0">
                <a:pos x="122204174" y="904805466"/>
              </a:cxn>
              <a:cxn ang="0">
                <a:pos x="590658023" y="904805466"/>
              </a:cxn>
              <a:cxn ang="0">
                <a:pos x="661943792" y="828557472"/>
              </a:cxn>
              <a:cxn ang="0">
                <a:pos x="661943792" y="127079989"/>
              </a:cxn>
              <a:cxn ang="0">
                <a:pos x="590658023" y="50831996"/>
              </a:cxn>
              <a:cxn ang="0">
                <a:pos x="590658023" y="706561584"/>
              </a:cxn>
              <a:cxn ang="0">
                <a:pos x="392075111" y="706561584"/>
              </a:cxn>
              <a:cxn ang="0">
                <a:pos x="346247418" y="655729589"/>
              </a:cxn>
              <a:cxn ang="0">
                <a:pos x="392075111" y="604897593"/>
              </a:cxn>
              <a:cxn ang="0">
                <a:pos x="590658023" y="604897593"/>
              </a:cxn>
              <a:cxn ang="0">
                <a:pos x="590658023" y="706561584"/>
              </a:cxn>
              <a:cxn ang="0">
                <a:pos x="463360880" y="538817802"/>
              </a:cxn>
              <a:cxn ang="0">
                <a:pos x="320787086" y="396487763"/>
              </a:cxn>
              <a:cxn ang="0">
                <a:pos x="463360880" y="254159979"/>
              </a:cxn>
              <a:cxn ang="0">
                <a:pos x="605932417" y="396487763"/>
              </a:cxn>
              <a:cxn ang="0">
                <a:pos x="463360880" y="538817802"/>
              </a:cxn>
            </a:cxnLst>
            <a:rect l="0" t="0" r="0" b="0"/>
            <a:pathLst>
              <a:path w="140" h="188">
                <a:moveTo>
                  <a:pt x="89" y="100"/>
                </a:moveTo>
                <a:cubicBezTo>
                  <a:pt x="89" y="81"/>
                  <a:pt x="89" y="81"/>
                  <a:pt x="89" y="81"/>
                </a:cubicBezTo>
                <a:cubicBezTo>
                  <a:pt x="69" y="81"/>
                  <a:pt x="69" y="81"/>
                  <a:pt x="69" y="81"/>
                </a:cubicBezTo>
                <a:cubicBezTo>
                  <a:pt x="70" y="91"/>
                  <a:pt x="78" y="99"/>
                  <a:pt x="89" y="100"/>
                </a:cubicBezTo>
                <a:close/>
                <a:moveTo>
                  <a:pt x="71" y="129"/>
                </a:moveTo>
                <a:cubicBezTo>
                  <a:pt x="71" y="133"/>
                  <a:pt x="74" y="136"/>
                  <a:pt x="78" y="136"/>
                </a:cubicBezTo>
                <a:cubicBezTo>
                  <a:pt x="82" y="136"/>
                  <a:pt x="85" y="133"/>
                  <a:pt x="85" y="129"/>
                </a:cubicBezTo>
                <a:cubicBezTo>
                  <a:pt x="85" y="125"/>
                  <a:pt x="82" y="122"/>
                  <a:pt x="78" y="122"/>
                </a:cubicBezTo>
                <a:cubicBezTo>
                  <a:pt x="74" y="122"/>
                  <a:pt x="71" y="125"/>
                  <a:pt x="71" y="129"/>
                </a:cubicBezTo>
                <a:close/>
                <a:moveTo>
                  <a:pt x="94" y="100"/>
                </a:moveTo>
                <a:cubicBezTo>
                  <a:pt x="104" y="99"/>
                  <a:pt x="112" y="91"/>
                  <a:pt x="114" y="81"/>
                </a:cubicBezTo>
                <a:cubicBezTo>
                  <a:pt x="94" y="81"/>
                  <a:pt x="94" y="81"/>
                  <a:pt x="94" y="81"/>
                </a:cubicBezTo>
                <a:lnTo>
                  <a:pt x="94" y="100"/>
                </a:lnTo>
                <a:close/>
                <a:moveTo>
                  <a:pt x="69" y="75"/>
                </a:moveTo>
                <a:cubicBezTo>
                  <a:pt x="89" y="75"/>
                  <a:pt x="89" y="75"/>
                  <a:pt x="89" y="75"/>
                </a:cubicBezTo>
                <a:cubicBezTo>
                  <a:pt x="89" y="56"/>
                  <a:pt x="89" y="56"/>
                  <a:pt x="89" y="56"/>
                </a:cubicBezTo>
                <a:cubicBezTo>
                  <a:pt x="78" y="57"/>
                  <a:pt x="70" y="65"/>
                  <a:pt x="69" y="75"/>
                </a:cubicBezTo>
                <a:close/>
                <a:moveTo>
                  <a:pt x="94" y="56"/>
                </a:moveTo>
                <a:cubicBezTo>
                  <a:pt x="94" y="75"/>
                  <a:pt x="94" y="75"/>
                  <a:pt x="94" y="75"/>
                </a:cubicBezTo>
                <a:cubicBezTo>
                  <a:pt x="114" y="75"/>
                  <a:pt x="114" y="75"/>
                  <a:pt x="114" y="75"/>
                </a:cubicBezTo>
                <a:cubicBezTo>
                  <a:pt x="112" y="65"/>
                  <a:pt x="104" y="57"/>
                  <a:pt x="94" y="56"/>
                </a:cubicBezTo>
                <a:close/>
                <a:moveTo>
                  <a:pt x="116" y="0"/>
                </a:moveTo>
                <a:cubicBezTo>
                  <a:pt x="24" y="0"/>
                  <a:pt x="24" y="0"/>
                  <a:pt x="24" y="0"/>
                </a:cubicBezTo>
                <a:cubicBezTo>
                  <a:pt x="11" y="0"/>
                  <a:pt x="0" y="11"/>
                  <a:pt x="0" y="25"/>
                </a:cubicBezTo>
                <a:cubicBezTo>
                  <a:pt x="0" y="163"/>
                  <a:pt x="0" y="163"/>
                  <a:pt x="0" y="163"/>
                </a:cubicBezTo>
                <a:cubicBezTo>
                  <a:pt x="0" y="177"/>
                  <a:pt x="11" y="188"/>
                  <a:pt x="24" y="188"/>
                </a:cubicBezTo>
                <a:cubicBezTo>
                  <a:pt x="116" y="188"/>
                  <a:pt x="116" y="188"/>
                  <a:pt x="116" y="188"/>
                </a:cubicBezTo>
                <a:cubicBezTo>
                  <a:pt x="129" y="188"/>
                  <a:pt x="140" y="177"/>
                  <a:pt x="140" y="163"/>
                </a:cubicBezTo>
                <a:cubicBezTo>
                  <a:pt x="140" y="25"/>
                  <a:pt x="140" y="25"/>
                  <a:pt x="140" y="25"/>
                </a:cubicBezTo>
                <a:cubicBezTo>
                  <a:pt x="140" y="11"/>
                  <a:pt x="129" y="0"/>
                  <a:pt x="116" y="0"/>
                </a:cubicBezTo>
                <a:close/>
                <a:moveTo>
                  <a:pt x="135" y="163"/>
                </a:moveTo>
                <a:cubicBezTo>
                  <a:pt x="135" y="174"/>
                  <a:pt x="126" y="183"/>
                  <a:pt x="116" y="183"/>
                </a:cubicBezTo>
                <a:cubicBezTo>
                  <a:pt x="24" y="183"/>
                  <a:pt x="24" y="183"/>
                  <a:pt x="24" y="183"/>
                </a:cubicBezTo>
                <a:cubicBezTo>
                  <a:pt x="14" y="183"/>
                  <a:pt x="5" y="174"/>
                  <a:pt x="5" y="163"/>
                </a:cubicBezTo>
                <a:cubicBezTo>
                  <a:pt x="5" y="25"/>
                  <a:pt x="5" y="25"/>
                  <a:pt x="5" y="25"/>
                </a:cubicBezTo>
                <a:cubicBezTo>
                  <a:pt x="5" y="14"/>
                  <a:pt x="14" y="5"/>
                  <a:pt x="24" y="5"/>
                </a:cubicBezTo>
                <a:cubicBezTo>
                  <a:pt x="116" y="5"/>
                  <a:pt x="116" y="5"/>
                  <a:pt x="116" y="5"/>
                </a:cubicBezTo>
                <a:cubicBezTo>
                  <a:pt x="126" y="5"/>
                  <a:pt x="135" y="14"/>
                  <a:pt x="135" y="25"/>
                </a:cubicBezTo>
                <a:lnTo>
                  <a:pt x="135" y="163"/>
                </a:lnTo>
                <a:close/>
                <a:moveTo>
                  <a:pt x="116" y="10"/>
                </a:moveTo>
                <a:cubicBezTo>
                  <a:pt x="24" y="10"/>
                  <a:pt x="24" y="10"/>
                  <a:pt x="24" y="10"/>
                </a:cubicBezTo>
                <a:cubicBezTo>
                  <a:pt x="16" y="10"/>
                  <a:pt x="10" y="17"/>
                  <a:pt x="10" y="25"/>
                </a:cubicBezTo>
                <a:cubicBezTo>
                  <a:pt x="10" y="163"/>
                  <a:pt x="10" y="163"/>
                  <a:pt x="10" y="163"/>
                </a:cubicBezTo>
                <a:cubicBezTo>
                  <a:pt x="10" y="171"/>
                  <a:pt x="16" y="178"/>
                  <a:pt x="24" y="178"/>
                </a:cubicBezTo>
                <a:cubicBezTo>
                  <a:pt x="116" y="178"/>
                  <a:pt x="116" y="178"/>
                  <a:pt x="116" y="178"/>
                </a:cubicBezTo>
                <a:cubicBezTo>
                  <a:pt x="124" y="178"/>
                  <a:pt x="130" y="171"/>
                  <a:pt x="130" y="163"/>
                </a:cubicBezTo>
                <a:cubicBezTo>
                  <a:pt x="130" y="25"/>
                  <a:pt x="130" y="25"/>
                  <a:pt x="130" y="25"/>
                </a:cubicBezTo>
                <a:cubicBezTo>
                  <a:pt x="130" y="17"/>
                  <a:pt x="124" y="10"/>
                  <a:pt x="116" y="10"/>
                </a:cubicBezTo>
                <a:close/>
                <a:moveTo>
                  <a:pt x="116" y="139"/>
                </a:moveTo>
                <a:cubicBezTo>
                  <a:pt x="77" y="139"/>
                  <a:pt x="77" y="139"/>
                  <a:pt x="77" y="139"/>
                </a:cubicBezTo>
                <a:cubicBezTo>
                  <a:pt x="72" y="139"/>
                  <a:pt x="68" y="134"/>
                  <a:pt x="68" y="129"/>
                </a:cubicBezTo>
                <a:cubicBezTo>
                  <a:pt x="68" y="124"/>
                  <a:pt x="72" y="119"/>
                  <a:pt x="77" y="119"/>
                </a:cubicBezTo>
                <a:cubicBezTo>
                  <a:pt x="116" y="119"/>
                  <a:pt x="116" y="119"/>
                  <a:pt x="116" y="119"/>
                </a:cubicBezTo>
                <a:lnTo>
                  <a:pt x="116" y="139"/>
                </a:lnTo>
                <a:close/>
                <a:moveTo>
                  <a:pt x="91" y="106"/>
                </a:moveTo>
                <a:cubicBezTo>
                  <a:pt x="76" y="106"/>
                  <a:pt x="63" y="93"/>
                  <a:pt x="63" y="78"/>
                </a:cubicBezTo>
                <a:cubicBezTo>
                  <a:pt x="63" y="63"/>
                  <a:pt x="76" y="50"/>
                  <a:pt x="91" y="50"/>
                </a:cubicBezTo>
                <a:cubicBezTo>
                  <a:pt x="107" y="50"/>
                  <a:pt x="119" y="63"/>
                  <a:pt x="119" y="78"/>
                </a:cubicBezTo>
                <a:cubicBezTo>
                  <a:pt x="119" y="93"/>
                  <a:pt x="107" y="106"/>
                  <a:pt x="91" y="106"/>
                </a:cubicBezTo>
                <a:close/>
              </a:path>
            </a:pathLst>
          </a:custGeom>
          <a:solidFill>
            <a:schemeClr val="bg1">
              <a:alpha val="100000"/>
            </a:schemeClr>
          </a:solidFill>
          <a:ln w="9525">
            <a:noFill/>
          </a:ln>
        </p:spPr>
        <p:txBody>
          <a:bodyPr/>
          <a:lstStyle/>
          <a:p>
            <a:endParaRPr lang="zh-CN" altLang="en-US"/>
          </a:p>
        </p:txBody>
      </p:sp>
      <p:sp>
        <p:nvSpPr>
          <p:cNvPr id="57430" name="Freeform 89"/>
          <p:cNvSpPr>
            <a:spLocks noEditPoints="1"/>
          </p:cNvSpPr>
          <p:nvPr/>
        </p:nvSpPr>
        <p:spPr>
          <a:xfrm>
            <a:off x="2246313" y="1871663"/>
            <a:ext cx="290512" cy="138112"/>
          </a:xfrm>
          <a:custGeom>
            <a:avLst/>
            <a:gdLst/>
            <a:ahLst/>
            <a:cxnLst>
              <a:cxn ang="0">
                <a:pos x="613669441" y="112778637"/>
              </a:cxn>
              <a:cxn ang="0">
                <a:pos x="202865205" y="112778637"/>
              </a:cxn>
              <a:cxn ang="0">
                <a:pos x="202865205" y="112778637"/>
              </a:cxn>
              <a:cxn ang="0">
                <a:pos x="202865205" y="87148672"/>
              </a:cxn>
              <a:cxn ang="0">
                <a:pos x="197793631" y="66642436"/>
              </a:cxn>
              <a:cxn ang="0">
                <a:pos x="197793631" y="66642436"/>
              </a:cxn>
              <a:cxn ang="0">
                <a:pos x="228223074" y="35884215"/>
              </a:cxn>
              <a:cxn ang="0">
                <a:pos x="197793631" y="0"/>
              </a:cxn>
              <a:cxn ang="0">
                <a:pos x="35501017" y="0"/>
              </a:cxn>
              <a:cxn ang="0">
                <a:pos x="0" y="35884215"/>
              </a:cxn>
              <a:cxn ang="0">
                <a:pos x="35501017" y="66642436"/>
              </a:cxn>
              <a:cxn ang="0">
                <a:pos x="35501017" y="66642436"/>
              </a:cxn>
              <a:cxn ang="0">
                <a:pos x="30429443" y="87148672"/>
              </a:cxn>
              <a:cxn ang="0">
                <a:pos x="30429443" y="230685530"/>
              </a:cxn>
              <a:cxn ang="0">
                <a:pos x="35501017" y="251189502"/>
              </a:cxn>
              <a:cxn ang="0">
                <a:pos x="35501017" y="251189502"/>
              </a:cxn>
              <a:cxn ang="0">
                <a:pos x="0" y="281947724"/>
              </a:cxn>
              <a:cxn ang="0">
                <a:pos x="35501017" y="312705945"/>
              </a:cxn>
              <a:cxn ang="0">
                <a:pos x="197793631" y="312705945"/>
              </a:cxn>
              <a:cxn ang="0">
                <a:pos x="228223074" y="281947724"/>
              </a:cxn>
              <a:cxn ang="0">
                <a:pos x="197793631" y="251189502"/>
              </a:cxn>
              <a:cxn ang="0">
                <a:pos x="197793631" y="251189502"/>
              </a:cxn>
              <a:cxn ang="0">
                <a:pos x="202865205" y="230685530"/>
              </a:cxn>
              <a:cxn ang="0">
                <a:pos x="202865205" y="199927309"/>
              </a:cxn>
              <a:cxn ang="0">
                <a:pos x="202865205" y="199927309"/>
              </a:cxn>
              <a:cxn ang="0">
                <a:pos x="613669441" y="199927309"/>
              </a:cxn>
              <a:cxn ang="0">
                <a:pos x="654242032" y="158917101"/>
              </a:cxn>
              <a:cxn ang="0">
                <a:pos x="654242032" y="153788844"/>
              </a:cxn>
              <a:cxn ang="0">
                <a:pos x="613669441" y="112778637"/>
              </a:cxn>
              <a:cxn ang="0">
                <a:pos x="207936779" y="266569745"/>
              </a:cxn>
              <a:cxn ang="0">
                <a:pos x="192722058" y="276821731"/>
              </a:cxn>
              <a:cxn ang="0">
                <a:pos x="35501017" y="276821731"/>
              </a:cxn>
              <a:cxn ang="0">
                <a:pos x="25357869" y="266569745"/>
              </a:cxn>
              <a:cxn ang="0">
                <a:pos x="35501017" y="256315495"/>
              </a:cxn>
              <a:cxn ang="0">
                <a:pos x="192722058" y="256315495"/>
              </a:cxn>
              <a:cxn ang="0">
                <a:pos x="207936779" y="266569745"/>
              </a:cxn>
              <a:cxn ang="0">
                <a:pos x="192722058" y="30758222"/>
              </a:cxn>
              <a:cxn ang="0">
                <a:pos x="35501017" y="30758222"/>
              </a:cxn>
              <a:cxn ang="0">
                <a:pos x="25357869" y="20506236"/>
              </a:cxn>
              <a:cxn ang="0">
                <a:pos x="35501017" y="10251986"/>
              </a:cxn>
              <a:cxn ang="0">
                <a:pos x="192722058" y="10251986"/>
              </a:cxn>
              <a:cxn ang="0">
                <a:pos x="207936779" y="20506236"/>
              </a:cxn>
              <a:cxn ang="0">
                <a:pos x="192722058" y="30758222"/>
              </a:cxn>
            </a:cxnLst>
            <a:rect l="0" t="0" r="0" b="0"/>
            <a:pathLst>
              <a:path w="129" h="61">
                <a:moveTo>
                  <a:pt x="121" y="22"/>
                </a:moveTo>
                <a:cubicBezTo>
                  <a:pt x="40" y="22"/>
                  <a:pt x="40" y="22"/>
                  <a:pt x="40" y="22"/>
                </a:cubicBezTo>
                <a:cubicBezTo>
                  <a:pt x="40" y="22"/>
                  <a:pt x="40" y="22"/>
                  <a:pt x="40" y="22"/>
                </a:cubicBezTo>
                <a:cubicBezTo>
                  <a:pt x="40" y="17"/>
                  <a:pt x="40" y="17"/>
                  <a:pt x="40" y="17"/>
                </a:cubicBezTo>
                <a:cubicBezTo>
                  <a:pt x="40" y="15"/>
                  <a:pt x="39" y="14"/>
                  <a:pt x="39" y="13"/>
                </a:cubicBezTo>
                <a:cubicBezTo>
                  <a:pt x="39" y="13"/>
                  <a:pt x="39" y="13"/>
                  <a:pt x="39" y="13"/>
                </a:cubicBezTo>
                <a:cubicBezTo>
                  <a:pt x="43" y="13"/>
                  <a:pt x="45" y="10"/>
                  <a:pt x="45" y="7"/>
                </a:cubicBezTo>
                <a:cubicBezTo>
                  <a:pt x="45" y="3"/>
                  <a:pt x="43" y="0"/>
                  <a:pt x="39" y="0"/>
                </a:cubicBezTo>
                <a:cubicBezTo>
                  <a:pt x="7" y="0"/>
                  <a:pt x="7" y="0"/>
                  <a:pt x="7" y="0"/>
                </a:cubicBezTo>
                <a:cubicBezTo>
                  <a:pt x="3" y="0"/>
                  <a:pt x="0" y="3"/>
                  <a:pt x="0" y="7"/>
                </a:cubicBezTo>
                <a:cubicBezTo>
                  <a:pt x="0" y="10"/>
                  <a:pt x="3" y="13"/>
                  <a:pt x="7" y="13"/>
                </a:cubicBezTo>
                <a:cubicBezTo>
                  <a:pt x="7" y="13"/>
                  <a:pt x="7" y="13"/>
                  <a:pt x="7" y="13"/>
                </a:cubicBezTo>
                <a:cubicBezTo>
                  <a:pt x="6" y="14"/>
                  <a:pt x="6" y="15"/>
                  <a:pt x="6" y="17"/>
                </a:cubicBezTo>
                <a:cubicBezTo>
                  <a:pt x="6" y="45"/>
                  <a:pt x="6" y="45"/>
                  <a:pt x="6" y="45"/>
                </a:cubicBezTo>
                <a:cubicBezTo>
                  <a:pt x="6" y="46"/>
                  <a:pt x="6" y="48"/>
                  <a:pt x="7" y="49"/>
                </a:cubicBezTo>
                <a:cubicBezTo>
                  <a:pt x="7" y="49"/>
                  <a:pt x="7" y="49"/>
                  <a:pt x="7" y="49"/>
                </a:cubicBezTo>
                <a:cubicBezTo>
                  <a:pt x="3" y="49"/>
                  <a:pt x="0" y="51"/>
                  <a:pt x="0" y="55"/>
                </a:cubicBezTo>
                <a:cubicBezTo>
                  <a:pt x="0" y="58"/>
                  <a:pt x="3" y="61"/>
                  <a:pt x="7" y="61"/>
                </a:cubicBezTo>
                <a:cubicBezTo>
                  <a:pt x="39" y="61"/>
                  <a:pt x="39" y="61"/>
                  <a:pt x="39" y="61"/>
                </a:cubicBezTo>
                <a:cubicBezTo>
                  <a:pt x="43" y="61"/>
                  <a:pt x="45" y="58"/>
                  <a:pt x="45" y="55"/>
                </a:cubicBezTo>
                <a:cubicBezTo>
                  <a:pt x="45" y="51"/>
                  <a:pt x="43" y="49"/>
                  <a:pt x="39" y="49"/>
                </a:cubicBezTo>
                <a:cubicBezTo>
                  <a:pt x="39" y="49"/>
                  <a:pt x="39" y="49"/>
                  <a:pt x="39" y="49"/>
                </a:cubicBezTo>
                <a:cubicBezTo>
                  <a:pt x="39" y="48"/>
                  <a:pt x="40" y="46"/>
                  <a:pt x="40" y="45"/>
                </a:cubicBezTo>
                <a:cubicBezTo>
                  <a:pt x="40" y="39"/>
                  <a:pt x="40" y="39"/>
                  <a:pt x="40" y="39"/>
                </a:cubicBezTo>
                <a:cubicBezTo>
                  <a:pt x="40" y="39"/>
                  <a:pt x="40" y="39"/>
                  <a:pt x="40" y="39"/>
                </a:cubicBezTo>
                <a:cubicBezTo>
                  <a:pt x="121" y="39"/>
                  <a:pt x="121" y="39"/>
                  <a:pt x="121" y="39"/>
                </a:cubicBezTo>
                <a:cubicBezTo>
                  <a:pt x="125" y="39"/>
                  <a:pt x="129" y="36"/>
                  <a:pt x="129" y="31"/>
                </a:cubicBezTo>
                <a:cubicBezTo>
                  <a:pt x="129" y="30"/>
                  <a:pt x="129" y="30"/>
                  <a:pt x="129" y="30"/>
                </a:cubicBezTo>
                <a:cubicBezTo>
                  <a:pt x="129" y="26"/>
                  <a:pt x="125" y="22"/>
                  <a:pt x="121" y="22"/>
                </a:cubicBezTo>
                <a:close/>
                <a:moveTo>
                  <a:pt x="41" y="52"/>
                </a:moveTo>
                <a:cubicBezTo>
                  <a:pt x="41" y="53"/>
                  <a:pt x="40" y="54"/>
                  <a:pt x="38" y="54"/>
                </a:cubicBezTo>
                <a:cubicBezTo>
                  <a:pt x="7" y="54"/>
                  <a:pt x="7" y="54"/>
                  <a:pt x="7" y="54"/>
                </a:cubicBezTo>
                <a:cubicBezTo>
                  <a:pt x="6" y="54"/>
                  <a:pt x="5" y="53"/>
                  <a:pt x="5" y="52"/>
                </a:cubicBezTo>
                <a:cubicBezTo>
                  <a:pt x="5" y="51"/>
                  <a:pt x="6" y="50"/>
                  <a:pt x="7" y="50"/>
                </a:cubicBezTo>
                <a:cubicBezTo>
                  <a:pt x="38" y="50"/>
                  <a:pt x="38" y="50"/>
                  <a:pt x="38" y="50"/>
                </a:cubicBezTo>
                <a:cubicBezTo>
                  <a:pt x="40" y="50"/>
                  <a:pt x="41" y="51"/>
                  <a:pt x="41" y="52"/>
                </a:cubicBezTo>
                <a:close/>
                <a:moveTo>
                  <a:pt x="38" y="6"/>
                </a:moveTo>
                <a:cubicBezTo>
                  <a:pt x="7" y="6"/>
                  <a:pt x="7" y="6"/>
                  <a:pt x="7" y="6"/>
                </a:cubicBezTo>
                <a:cubicBezTo>
                  <a:pt x="6" y="6"/>
                  <a:pt x="5" y="5"/>
                  <a:pt x="5" y="4"/>
                </a:cubicBezTo>
                <a:cubicBezTo>
                  <a:pt x="5" y="3"/>
                  <a:pt x="6" y="2"/>
                  <a:pt x="7" y="2"/>
                </a:cubicBezTo>
                <a:cubicBezTo>
                  <a:pt x="38" y="2"/>
                  <a:pt x="38" y="2"/>
                  <a:pt x="38" y="2"/>
                </a:cubicBezTo>
                <a:cubicBezTo>
                  <a:pt x="40" y="2"/>
                  <a:pt x="41" y="3"/>
                  <a:pt x="41" y="4"/>
                </a:cubicBezTo>
                <a:cubicBezTo>
                  <a:pt x="41" y="5"/>
                  <a:pt x="40" y="6"/>
                  <a:pt x="38" y="6"/>
                </a:cubicBezTo>
                <a:close/>
              </a:path>
            </a:pathLst>
          </a:custGeom>
          <a:solidFill>
            <a:schemeClr val="bg1">
              <a:alpha val="100000"/>
            </a:schemeClr>
          </a:solidFill>
          <a:ln w="9525">
            <a:noFill/>
          </a:ln>
        </p:spPr>
        <p:txBody>
          <a:bodyPr/>
          <a:lstStyle/>
          <a:p>
            <a:endParaRPr lang="zh-CN" altLang="en-US"/>
          </a:p>
        </p:txBody>
      </p:sp>
      <p:sp>
        <p:nvSpPr>
          <p:cNvPr id="57431" name="Freeform 90"/>
          <p:cNvSpPr>
            <a:spLocks noEditPoints="1"/>
          </p:cNvSpPr>
          <p:nvPr/>
        </p:nvSpPr>
        <p:spPr>
          <a:xfrm>
            <a:off x="2203450" y="2020888"/>
            <a:ext cx="187325" cy="36512"/>
          </a:xfrm>
          <a:custGeom>
            <a:avLst/>
            <a:gdLst/>
            <a:ahLst/>
            <a:cxnLst>
              <a:cxn ang="0">
                <a:pos x="402403440" y="26037620"/>
              </a:cxn>
              <a:cxn ang="0">
                <a:pos x="407497326" y="15622572"/>
              </a:cxn>
              <a:cxn ang="0">
                <a:pos x="397309554" y="0"/>
              </a:cxn>
              <a:cxn ang="0">
                <a:pos x="30563315" y="0"/>
              </a:cxn>
              <a:cxn ang="0">
                <a:pos x="15281658" y="15622572"/>
              </a:cxn>
              <a:cxn ang="0">
                <a:pos x="25469429" y="26037620"/>
              </a:cxn>
              <a:cxn ang="0">
                <a:pos x="0" y="52077522"/>
              </a:cxn>
              <a:cxn ang="0">
                <a:pos x="25469429" y="83322666"/>
              </a:cxn>
              <a:cxn ang="0">
                <a:pos x="397309554" y="83322666"/>
              </a:cxn>
              <a:cxn ang="0">
                <a:pos x="422778983" y="52077522"/>
              </a:cxn>
              <a:cxn ang="0">
                <a:pos x="402403440" y="26037620"/>
              </a:cxn>
              <a:cxn ang="0">
                <a:pos x="402403440" y="46869998"/>
              </a:cxn>
              <a:cxn ang="0">
                <a:pos x="25469429" y="46869998"/>
              </a:cxn>
              <a:cxn ang="0">
                <a:pos x="20375543" y="41662474"/>
              </a:cxn>
              <a:cxn ang="0">
                <a:pos x="25469429" y="31245144"/>
              </a:cxn>
              <a:cxn ang="0">
                <a:pos x="402403440" y="31245144"/>
              </a:cxn>
              <a:cxn ang="0">
                <a:pos x="407497326" y="41662474"/>
              </a:cxn>
              <a:cxn ang="0">
                <a:pos x="402403440" y="46869998"/>
              </a:cxn>
            </a:cxnLst>
            <a:rect l="0" t="0" r="0" b="0"/>
            <a:pathLst>
              <a:path w="83" h="16">
                <a:moveTo>
                  <a:pt x="79" y="5"/>
                </a:moveTo>
                <a:cubicBezTo>
                  <a:pt x="80" y="5"/>
                  <a:pt x="80" y="4"/>
                  <a:pt x="80" y="3"/>
                </a:cubicBezTo>
                <a:cubicBezTo>
                  <a:pt x="80" y="1"/>
                  <a:pt x="79" y="0"/>
                  <a:pt x="78" y="0"/>
                </a:cubicBezTo>
                <a:cubicBezTo>
                  <a:pt x="6" y="0"/>
                  <a:pt x="6" y="0"/>
                  <a:pt x="6" y="0"/>
                </a:cubicBezTo>
                <a:cubicBezTo>
                  <a:pt x="4" y="0"/>
                  <a:pt x="3" y="1"/>
                  <a:pt x="3" y="3"/>
                </a:cubicBezTo>
                <a:cubicBezTo>
                  <a:pt x="3" y="4"/>
                  <a:pt x="4" y="5"/>
                  <a:pt x="5" y="5"/>
                </a:cubicBezTo>
                <a:cubicBezTo>
                  <a:pt x="2" y="5"/>
                  <a:pt x="0" y="8"/>
                  <a:pt x="0" y="10"/>
                </a:cubicBezTo>
                <a:cubicBezTo>
                  <a:pt x="0" y="13"/>
                  <a:pt x="3" y="16"/>
                  <a:pt x="5" y="16"/>
                </a:cubicBezTo>
                <a:cubicBezTo>
                  <a:pt x="78" y="16"/>
                  <a:pt x="78" y="16"/>
                  <a:pt x="78" y="16"/>
                </a:cubicBezTo>
                <a:cubicBezTo>
                  <a:pt x="81" y="16"/>
                  <a:pt x="83" y="13"/>
                  <a:pt x="83" y="10"/>
                </a:cubicBezTo>
                <a:cubicBezTo>
                  <a:pt x="83" y="8"/>
                  <a:pt x="81" y="5"/>
                  <a:pt x="79" y="5"/>
                </a:cubicBezTo>
                <a:close/>
                <a:moveTo>
                  <a:pt x="79" y="9"/>
                </a:moveTo>
                <a:cubicBezTo>
                  <a:pt x="5" y="9"/>
                  <a:pt x="5" y="9"/>
                  <a:pt x="5" y="9"/>
                </a:cubicBezTo>
                <a:cubicBezTo>
                  <a:pt x="4" y="9"/>
                  <a:pt x="4" y="8"/>
                  <a:pt x="4" y="8"/>
                </a:cubicBezTo>
                <a:cubicBezTo>
                  <a:pt x="4" y="7"/>
                  <a:pt x="4" y="6"/>
                  <a:pt x="5" y="6"/>
                </a:cubicBezTo>
                <a:cubicBezTo>
                  <a:pt x="79" y="6"/>
                  <a:pt x="79" y="6"/>
                  <a:pt x="79" y="6"/>
                </a:cubicBezTo>
                <a:cubicBezTo>
                  <a:pt x="79" y="6"/>
                  <a:pt x="80" y="7"/>
                  <a:pt x="80" y="8"/>
                </a:cubicBezTo>
                <a:cubicBezTo>
                  <a:pt x="80" y="8"/>
                  <a:pt x="79" y="9"/>
                  <a:pt x="79" y="9"/>
                </a:cubicBezTo>
                <a:close/>
              </a:path>
            </a:pathLst>
          </a:custGeom>
          <a:solidFill>
            <a:schemeClr val="bg1">
              <a:alpha val="100000"/>
            </a:schemeClr>
          </a:solidFill>
          <a:ln w="9525">
            <a:noFill/>
          </a:ln>
        </p:spPr>
        <p:txBody>
          <a:bodyPr/>
          <a:lstStyle/>
          <a:p>
            <a:endParaRPr lang="zh-CN" altLang="en-US"/>
          </a:p>
        </p:txBody>
      </p:sp>
      <p:sp>
        <p:nvSpPr>
          <p:cNvPr id="57432" name="Freeform 91"/>
          <p:cNvSpPr>
            <a:spLocks noEditPoints="1"/>
          </p:cNvSpPr>
          <p:nvPr/>
        </p:nvSpPr>
        <p:spPr>
          <a:xfrm>
            <a:off x="2776538" y="1774825"/>
            <a:ext cx="396875" cy="354013"/>
          </a:xfrm>
          <a:custGeom>
            <a:avLst/>
            <a:gdLst/>
            <a:ahLst/>
            <a:cxnLst>
              <a:cxn ang="0">
                <a:pos x="655950941" y="279640957"/>
              </a:cxn>
              <a:cxn ang="0">
                <a:pos x="528829173" y="167784123"/>
              </a:cxn>
              <a:cxn ang="0">
                <a:pos x="528829173" y="162701669"/>
              </a:cxn>
              <a:cxn ang="0">
                <a:pos x="538999094" y="152532251"/>
              </a:cxn>
              <a:cxn ang="0">
                <a:pos x="523744212" y="142362833"/>
              </a:cxn>
              <a:cxn ang="0">
                <a:pos x="523744212" y="142362833"/>
              </a:cxn>
              <a:cxn ang="0">
                <a:pos x="569508860" y="30505999"/>
              </a:cxn>
              <a:cxn ang="0">
                <a:pos x="416962287" y="55927289"/>
              </a:cxn>
              <a:cxn ang="0">
                <a:pos x="305093146" y="30505999"/>
              </a:cxn>
              <a:cxn ang="0">
                <a:pos x="371197638" y="142362833"/>
              </a:cxn>
              <a:cxn ang="0">
                <a:pos x="355942756" y="152532251"/>
              </a:cxn>
              <a:cxn ang="0">
                <a:pos x="371197638" y="162701669"/>
              </a:cxn>
              <a:cxn ang="0">
                <a:pos x="371197638" y="167784123"/>
              </a:cxn>
              <a:cxn ang="0">
                <a:pos x="238990909" y="279640957"/>
              </a:cxn>
              <a:cxn ang="0">
                <a:pos x="289838263" y="793164999"/>
              </a:cxn>
              <a:cxn ang="0">
                <a:pos x="447472053" y="798249708"/>
              </a:cxn>
              <a:cxn ang="0">
                <a:pos x="600018626" y="793164999"/>
              </a:cxn>
              <a:cxn ang="0">
                <a:pos x="655950941" y="279640957"/>
              </a:cxn>
              <a:cxn ang="0">
                <a:pos x="594933665" y="676223456"/>
              </a:cxn>
              <a:cxn ang="0">
                <a:pos x="538999094" y="691477583"/>
              </a:cxn>
              <a:cxn ang="0">
                <a:pos x="488149485" y="691477583"/>
              </a:cxn>
              <a:cxn ang="0">
                <a:pos x="432217170" y="681308165"/>
              </a:cxn>
              <a:cxn ang="0">
                <a:pos x="355942756" y="696562292"/>
              </a:cxn>
              <a:cxn ang="0">
                <a:pos x="335602912" y="660971584"/>
              </a:cxn>
              <a:cxn ang="0">
                <a:pos x="386452521" y="589790168"/>
              </a:cxn>
              <a:cxn ang="0">
                <a:pos x="386452521" y="579620750"/>
              </a:cxn>
              <a:cxn ang="0">
                <a:pos x="320348029" y="574536041"/>
              </a:cxn>
              <a:cxn ang="0">
                <a:pos x="294923224" y="554199459"/>
              </a:cxn>
              <a:cxn ang="0">
                <a:pos x="320348029" y="528775914"/>
              </a:cxn>
              <a:cxn ang="0">
                <a:pos x="381367560" y="533860623"/>
              </a:cxn>
              <a:cxn ang="0">
                <a:pos x="371197638" y="503354624"/>
              </a:cxn>
              <a:cxn ang="0">
                <a:pos x="320348029" y="503354624"/>
              </a:cxn>
              <a:cxn ang="0">
                <a:pos x="294923224" y="477933334"/>
              </a:cxn>
              <a:cxn ang="0">
                <a:pos x="320348029" y="452512044"/>
              </a:cxn>
              <a:cxn ang="0">
                <a:pos x="361027717" y="452512044"/>
              </a:cxn>
              <a:cxn ang="0">
                <a:pos x="355942756" y="406751918"/>
              </a:cxn>
              <a:cxn ang="0">
                <a:pos x="396622443" y="330485792"/>
              </a:cxn>
              <a:cxn ang="0">
                <a:pos x="483064524" y="310146956"/>
              </a:cxn>
              <a:cxn ang="0">
                <a:pos x="554253977" y="340655210"/>
              </a:cxn>
              <a:cxn ang="0">
                <a:pos x="600018626" y="406751918"/>
              </a:cxn>
              <a:cxn ang="0">
                <a:pos x="559338938" y="411836627"/>
              </a:cxn>
              <a:cxn ang="0">
                <a:pos x="533914134" y="360991791"/>
              </a:cxn>
              <a:cxn ang="0">
                <a:pos x="483064524" y="340655210"/>
              </a:cxn>
              <a:cxn ang="0">
                <a:pos x="432217170" y="355907082"/>
              </a:cxn>
              <a:cxn ang="0">
                <a:pos x="411877326" y="396582500"/>
              </a:cxn>
              <a:cxn ang="0">
                <a:pos x="422047248" y="452512044"/>
              </a:cxn>
              <a:cxn ang="0">
                <a:pos x="493234446" y="452512044"/>
              </a:cxn>
              <a:cxn ang="0">
                <a:pos x="523744212" y="477933334"/>
              </a:cxn>
              <a:cxn ang="0">
                <a:pos x="493234446" y="503354624"/>
              </a:cxn>
              <a:cxn ang="0">
                <a:pos x="432217170" y="503354624"/>
              </a:cxn>
              <a:cxn ang="0">
                <a:pos x="437302131" y="533860623"/>
              </a:cxn>
              <a:cxn ang="0">
                <a:pos x="493234446" y="533860623"/>
              </a:cxn>
              <a:cxn ang="0">
                <a:pos x="518659251" y="554199459"/>
              </a:cxn>
              <a:cxn ang="0">
                <a:pos x="493234446" y="579620750"/>
              </a:cxn>
              <a:cxn ang="0">
                <a:pos x="442387092" y="579620750"/>
              </a:cxn>
              <a:cxn ang="0">
                <a:pos x="442387092" y="589790168"/>
              </a:cxn>
              <a:cxn ang="0">
                <a:pos x="406792365" y="655886875"/>
              </a:cxn>
              <a:cxn ang="0">
                <a:pos x="432217170" y="650802166"/>
              </a:cxn>
              <a:cxn ang="0">
                <a:pos x="488149485" y="655886875"/>
              </a:cxn>
              <a:cxn ang="0">
                <a:pos x="544084055" y="660971584"/>
              </a:cxn>
              <a:cxn ang="0">
                <a:pos x="589848704" y="640632748"/>
              </a:cxn>
              <a:cxn ang="0">
                <a:pos x="594933665" y="676223456"/>
              </a:cxn>
            </a:cxnLst>
            <a:rect l="0" t="0" r="0" b="0"/>
            <a:pathLst>
              <a:path w="176" h="157">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7" y="133"/>
                </a:moveTo>
                <a:cubicBezTo>
                  <a:pt x="113" y="136"/>
                  <a:pt x="109" y="136"/>
                  <a:pt x="106" y="136"/>
                </a:cubicBezTo>
                <a:cubicBezTo>
                  <a:pt x="104" y="137"/>
                  <a:pt x="101" y="137"/>
                  <a:pt x="96" y="136"/>
                </a:cubicBezTo>
                <a:cubicBezTo>
                  <a:pt x="91" y="135"/>
                  <a:pt x="87" y="134"/>
                  <a:pt x="85" y="134"/>
                </a:cubicBezTo>
                <a:cubicBezTo>
                  <a:pt x="79" y="134"/>
                  <a:pt x="74" y="136"/>
                  <a:pt x="70" y="137"/>
                </a:cubicBezTo>
                <a:cubicBezTo>
                  <a:pt x="66" y="137"/>
                  <a:pt x="63" y="133"/>
                  <a:pt x="66" y="130"/>
                </a:cubicBezTo>
                <a:cubicBezTo>
                  <a:pt x="70" y="127"/>
                  <a:pt x="76" y="123"/>
                  <a:pt x="76" y="116"/>
                </a:cubicBezTo>
                <a:cubicBezTo>
                  <a:pt x="76" y="115"/>
                  <a:pt x="76" y="115"/>
                  <a:pt x="76" y="114"/>
                </a:cubicBezTo>
                <a:cubicBezTo>
                  <a:pt x="63" y="113"/>
                  <a:pt x="63" y="113"/>
                  <a:pt x="63" y="113"/>
                </a:cubicBezTo>
                <a:cubicBezTo>
                  <a:pt x="61" y="113"/>
                  <a:pt x="59" y="111"/>
                  <a:pt x="58" y="109"/>
                </a:cubicBezTo>
                <a:cubicBezTo>
                  <a:pt x="58" y="106"/>
                  <a:pt x="60" y="104"/>
                  <a:pt x="63" y="104"/>
                </a:cubicBezTo>
                <a:cubicBezTo>
                  <a:pt x="75" y="105"/>
                  <a:pt x="75" y="105"/>
                  <a:pt x="75" y="105"/>
                </a:cubicBezTo>
                <a:cubicBezTo>
                  <a:pt x="75" y="103"/>
                  <a:pt x="74" y="101"/>
                  <a:pt x="73" y="99"/>
                </a:cubicBezTo>
                <a:cubicBezTo>
                  <a:pt x="63" y="99"/>
                  <a:pt x="63" y="99"/>
                  <a:pt x="63" y="99"/>
                </a:cubicBezTo>
                <a:cubicBezTo>
                  <a:pt x="60" y="99"/>
                  <a:pt x="58" y="97"/>
                  <a:pt x="58" y="94"/>
                </a:cubicBezTo>
                <a:cubicBezTo>
                  <a:pt x="58" y="92"/>
                  <a:pt x="60" y="89"/>
                  <a:pt x="63" y="89"/>
                </a:cubicBezTo>
                <a:cubicBezTo>
                  <a:pt x="71" y="89"/>
                  <a:pt x="71" y="89"/>
                  <a:pt x="71" y="89"/>
                </a:cubicBezTo>
                <a:cubicBezTo>
                  <a:pt x="70" y="86"/>
                  <a:pt x="70" y="83"/>
                  <a:pt x="70" y="80"/>
                </a:cubicBezTo>
                <a:cubicBezTo>
                  <a:pt x="71" y="73"/>
                  <a:pt x="74" y="69"/>
                  <a:pt x="78" y="65"/>
                </a:cubicBezTo>
                <a:cubicBezTo>
                  <a:pt x="83" y="62"/>
                  <a:pt x="89" y="61"/>
                  <a:pt x="95" y="61"/>
                </a:cubicBezTo>
                <a:cubicBezTo>
                  <a:pt x="101" y="62"/>
                  <a:pt x="105" y="63"/>
                  <a:pt x="109" y="67"/>
                </a:cubicBezTo>
                <a:cubicBezTo>
                  <a:pt x="114" y="70"/>
                  <a:pt x="116" y="75"/>
                  <a:pt x="118" y="80"/>
                </a:cubicBezTo>
                <a:cubicBezTo>
                  <a:pt x="117" y="83"/>
                  <a:pt x="114" y="85"/>
                  <a:pt x="110" y="81"/>
                </a:cubicBezTo>
                <a:cubicBezTo>
                  <a:pt x="109" y="76"/>
                  <a:pt x="108" y="74"/>
                  <a:pt x="105" y="71"/>
                </a:cubicBezTo>
                <a:cubicBezTo>
                  <a:pt x="102" y="69"/>
                  <a:pt x="99" y="67"/>
                  <a:pt x="95" y="67"/>
                </a:cubicBezTo>
                <a:cubicBezTo>
                  <a:pt x="91" y="67"/>
                  <a:pt x="88" y="68"/>
                  <a:pt x="85" y="70"/>
                </a:cubicBezTo>
                <a:cubicBezTo>
                  <a:pt x="83" y="72"/>
                  <a:pt x="81" y="75"/>
                  <a:pt x="81" y="78"/>
                </a:cubicBezTo>
                <a:cubicBezTo>
                  <a:pt x="81" y="80"/>
                  <a:pt x="82" y="84"/>
                  <a:pt x="83" y="89"/>
                </a:cubicBezTo>
                <a:cubicBezTo>
                  <a:pt x="97" y="89"/>
                  <a:pt x="97" y="89"/>
                  <a:pt x="97" y="89"/>
                </a:cubicBezTo>
                <a:cubicBezTo>
                  <a:pt x="100" y="89"/>
                  <a:pt x="102" y="91"/>
                  <a:pt x="103" y="94"/>
                </a:cubicBezTo>
                <a:cubicBezTo>
                  <a:pt x="103" y="96"/>
                  <a:pt x="100" y="99"/>
                  <a:pt x="97" y="99"/>
                </a:cubicBezTo>
                <a:cubicBezTo>
                  <a:pt x="85" y="99"/>
                  <a:pt x="85" y="99"/>
                  <a:pt x="85" y="99"/>
                </a:cubicBezTo>
                <a:cubicBezTo>
                  <a:pt x="86" y="101"/>
                  <a:pt x="86" y="103"/>
                  <a:pt x="86" y="105"/>
                </a:cubicBezTo>
                <a:cubicBezTo>
                  <a:pt x="97" y="105"/>
                  <a:pt x="97" y="105"/>
                  <a:pt x="97" y="105"/>
                </a:cubicBezTo>
                <a:cubicBezTo>
                  <a:pt x="100" y="105"/>
                  <a:pt x="102" y="107"/>
                  <a:pt x="102" y="109"/>
                </a:cubicBezTo>
                <a:cubicBezTo>
                  <a:pt x="102" y="112"/>
                  <a:pt x="100" y="114"/>
                  <a:pt x="97" y="114"/>
                </a:cubicBezTo>
                <a:cubicBezTo>
                  <a:pt x="87" y="114"/>
                  <a:pt x="87" y="114"/>
                  <a:pt x="87" y="114"/>
                </a:cubicBezTo>
                <a:cubicBezTo>
                  <a:pt x="87" y="115"/>
                  <a:pt x="87" y="116"/>
                  <a:pt x="87" y="116"/>
                </a:cubicBezTo>
                <a:cubicBezTo>
                  <a:pt x="86" y="121"/>
                  <a:pt x="84" y="125"/>
                  <a:pt x="80" y="129"/>
                </a:cubicBezTo>
                <a:cubicBezTo>
                  <a:pt x="82" y="128"/>
                  <a:pt x="83" y="128"/>
                  <a:pt x="85" y="128"/>
                </a:cubicBezTo>
                <a:cubicBezTo>
                  <a:pt x="88" y="128"/>
                  <a:pt x="92" y="129"/>
                  <a:pt x="96" y="129"/>
                </a:cubicBezTo>
                <a:cubicBezTo>
                  <a:pt x="101" y="130"/>
                  <a:pt x="105" y="130"/>
                  <a:pt x="107" y="130"/>
                </a:cubicBezTo>
                <a:cubicBezTo>
                  <a:pt x="109" y="129"/>
                  <a:pt x="113" y="128"/>
                  <a:pt x="116" y="126"/>
                </a:cubicBezTo>
                <a:cubicBezTo>
                  <a:pt x="119" y="125"/>
                  <a:pt x="121" y="127"/>
                  <a:pt x="117" y="133"/>
                </a:cubicBezTo>
                <a:close/>
              </a:path>
            </a:pathLst>
          </a:custGeom>
          <a:solidFill>
            <a:schemeClr val="bg1">
              <a:alpha val="100000"/>
            </a:schemeClr>
          </a:solidFill>
          <a:ln w="9525">
            <a:noFill/>
          </a:ln>
        </p:spPr>
        <p:txBody>
          <a:bodyPr/>
          <a:lstStyle/>
          <a:p>
            <a:endParaRPr lang="zh-CN" altLang="en-US"/>
          </a:p>
        </p:txBody>
      </p:sp>
      <p:sp>
        <p:nvSpPr>
          <p:cNvPr id="57433" name="Freeform 92"/>
          <p:cNvSpPr>
            <a:spLocks noEditPoints="1"/>
          </p:cNvSpPr>
          <p:nvPr/>
        </p:nvSpPr>
        <p:spPr>
          <a:xfrm>
            <a:off x="4089400" y="1928813"/>
            <a:ext cx="284163" cy="260350"/>
          </a:xfrm>
          <a:custGeom>
            <a:avLst/>
            <a:gdLst/>
            <a:ahLst/>
            <a:cxnLst>
              <a:cxn ang="0">
                <a:pos x="183102459" y="166231231"/>
              </a:cxn>
              <a:cxn ang="0">
                <a:pos x="264481329" y="80596280"/>
              </a:cxn>
              <a:cxn ang="0">
                <a:pos x="183102459" y="0"/>
              </a:cxn>
              <a:cxn ang="0">
                <a:pos x="101723588" y="80596280"/>
              </a:cxn>
              <a:cxn ang="0">
                <a:pos x="183102459" y="166231231"/>
              </a:cxn>
              <a:cxn ang="0">
                <a:pos x="320429867" y="438247604"/>
              </a:cxn>
              <a:cxn ang="0">
                <a:pos x="345860200" y="302239417"/>
              </a:cxn>
              <a:cxn ang="0">
                <a:pos x="244136612" y="171267656"/>
              </a:cxn>
              <a:cxn ang="0">
                <a:pos x="183102459" y="191417849"/>
              </a:cxn>
              <a:cxn ang="0">
                <a:pos x="122068306" y="171267656"/>
              </a:cxn>
              <a:cxn ang="0">
                <a:pos x="0" y="428172508"/>
              </a:cxn>
              <a:cxn ang="0">
                <a:pos x="183102459" y="438247604"/>
              </a:cxn>
              <a:cxn ang="0">
                <a:pos x="340774584" y="498693692"/>
              </a:cxn>
              <a:cxn ang="0">
                <a:pos x="320429867" y="438247604"/>
              </a:cxn>
              <a:cxn ang="0">
                <a:pos x="122068306" y="186381423"/>
              </a:cxn>
              <a:cxn ang="0">
                <a:pos x="172931228" y="206529371"/>
              </a:cxn>
              <a:cxn ang="0">
                <a:pos x="147498639" y="277052799"/>
              </a:cxn>
              <a:cxn ang="0">
                <a:pos x="122068306" y="186381423"/>
              </a:cxn>
              <a:cxn ang="0">
                <a:pos x="183102459" y="418097412"/>
              </a:cxn>
              <a:cxn ang="0">
                <a:pos x="157672126" y="397947219"/>
              </a:cxn>
              <a:cxn ang="0">
                <a:pos x="172931228" y="282089225"/>
              </a:cxn>
              <a:cxn ang="0">
                <a:pos x="172931228" y="277052799"/>
              </a:cxn>
              <a:cxn ang="0">
                <a:pos x="162757741" y="251866181"/>
              </a:cxn>
              <a:cxn ang="0">
                <a:pos x="183102459" y="216604467"/>
              </a:cxn>
              <a:cxn ang="0">
                <a:pos x="208532792" y="251866181"/>
              </a:cxn>
              <a:cxn ang="0">
                <a:pos x="198361561" y="282089225"/>
              </a:cxn>
              <a:cxn ang="0">
                <a:pos x="213620663" y="397947219"/>
              </a:cxn>
              <a:cxn ang="0">
                <a:pos x="183102459" y="418097412"/>
              </a:cxn>
              <a:cxn ang="0">
                <a:pos x="218706278" y="277052799"/>
              </a:cxn>
              <a:cxn ang="0">
                <a:pos x="193275945" y="206529371"/>
              </a:cxn>
              <a:cxn ang="0">
                <a:pos x="249222227" y="186381423"/>
              </a:cxn>
              <a:cxn ang="0">
                <a:pos x="218706278" y="277052799"/>
              </a:cxn>
              <a:cxn ang="0">
                <a:pos x="422153455" y="176306327"/>
              </a:cxn>
              <a:cxn ang="0">
                <a:pos x="478101992" y="201492945"/>
              </a:cxn>
              <a:cxn ang="0">
                <a:pos x="534050530" y="176306327"/>
              </a:cxn>
              <a:cxn ang="0">
                <a:pos x="584911196" y="90671376"/>
              </a:cxn>
              <a:cxn ang="0">
                <a:pos x="518791428" y="0"/>
              </a:cxn>
              <a:cxn ang="0">
                <a:pos x="478101992" y="15111522"/>
              </a:cxn>
              <a:cxn ang="0">
                <a:pos x="437412557" y="0"/>
              </a:cxn>
              <a:cxn ang="0">
                <a:pos x="371292788" y="90671376"/>
              </a:cxn>
              <a:cxn ang="0">
                <a:pos x="422153455" y="176306327"/>
              </a:cxn>
              <a:cxn ang="0">
                <a:pos x="478101992" y="30223044"/>
              </a:cxn>
              <a:cxn ang="0">
                <a:pos x="554395247" y="105782898"/>
              </a:cxn>
              <a:cxn ang="0">
                <a:pos x="549307376" y="125933091"/>
              </a:cxn>
              <a:cxn ang="0">
                <a:pos x="478101992" y="55409662"/>
              </a:cxn>
              <a:cxn ang="0">
                <a:pos x="406894353" y="125933091"/>
              </a:cxn>
              <a:cxn ang="0">
                <a:pos x="401808737" y="105782898"/>
              </a:cxn>
              <a:cxn ang="0">
                <a:pos x="478101992" y="30223044"/>
              </a:cxn>
              <a:cxn ang="0">
                <a:pos x="534050530" y="206529371"/>
              </a:cxn>
              <a:cxn ang="0">
                <a:pos x="478101992" y="226679563"/>
              </a:cxn>
              <a:cxn ang="0">
                <a:pos x="422153455" y="206529371"/>
              </a:cxn>
              <a:cxn ang="0">
                <a:pos x="345860200" y="302239417"/>
              </a:cxn>
              <a:cxn ang="0">
                <a:pos x="366204918" y="428172508"/>
              </a:cxn>
              <a:cxn ang="0">
                <a:pos x="340774584" y="498693692"/>
              </a:cxn>
              <a:cxn ang="0">
                <a:pos x="478101992" y="443284030"/>
              </a:cxn>
              <a:cxn ang="0">
                <a:pos x="640859733" y="438247604"/>
              </a:cxn>
              <a:cxn ang="0">
                <a:pos x="534050530" y="206529371"/>
              </a:cxn>
              <a:cxn ang="0">
                <a:pos x="478101992" y="322387365"/>
              </a:cxn>
              <a:cxn ang="0">
                <a:pos x="417067839" y="241791085"/>
              </a:cxn>
              <a:cxn ang="0">
                <a:pos x="478101992" y="246827511"/>
              </a:cxn>
              <a:cxn ang="0">
                <a:pos x="544221761" y="241791085"/>
              </a:cxn>
              <a:cxn ang="0">
                <a:pos x="478101992" y="322387365"/>
              </a:cxn>
            </a:cxnLst>
            <a:rect l="0" t="0" r="0" b="0"/>
            <a:pathLst>
              <a:path w="126" h="116">
                <a:moveTo>
                  <a:pt x="36" y="33"/>
                </a:moveTo>
                <a:cubicBezTo>
                  <a:pt x="45" y="33"/>
                  <a:pt x="52" y="25"/>
                  <a:pt x="52" y="16"/>
                </a:cubicBezTo>
                <a:cubicBezTo>
                  <a:pt x="52" y="7"/>
                  <a:pt x="45" y="0"/>
                  <a:pt x="36" y="0"/>
                </a:cubicBezTo>
                <a:cubicBezTo>
                  <a:pt x="27" y="0"/>
                  <a:pt x="20" y="7"/>
                  <a:pt x="20" y="16"/>
                </a:cubicBezTo>
                <a:cubicBezTo>
                  <a:pt x="20" y="25"/>
                  <a:pt x="27" y="33"/>
                  <a:pt x="36" y="33"/>
                </a:cubicBezTo>
                <a:close/>
                <a:moveTo>
                  <a:pt x="63" y="87"/>
                </a:moveTo>
                <a:cubicBezTo>
                  <a:pt x="63" y="77"/>
                  <a:pt x="64" y="68"/>
                  <a:pt x="68" y="60"/>
                </a:cubicBezTo>
                <a:cubicBezTo>
                  <a:pt x="64" y="48"/>
                  <a:pt x="57" y="38"/>
                  <a:pt x="48" y="34"/>
                </a:cubicBezTo>
                <a:cubicBezTo>
                  <a:pt x="45" y="36"/>
                  <a:pt x="41" y="38"/>
                  <a:pt x="36" y="38"/>
                </a:cubicBezTo>
                <a:cubicBezTo>
                  <a:pt x="31" y="38"/>
                  <a:pt x="27" y="36"/>
                  <a:pt x="24" y="34"/>
                </a:cubicBezTo>
                <a:cubicBezTo>
                  <a:pt x="10" y="41"/>
                  <a:pt x="0" y="62"/>
                  <a:pt x="0" y="85"/>
                </a:cubicBezTo>
                <a:cubicBezTo>
                  <a:pt x="0" y="116"/>
                  <a:pt x="16" y="87"/>
                  <a:pt x="36" y="87"/>
                </a:cubicBezTo>
                <a:cubicBezTo>
                  <a:pt x="49" y="87"/>
                  <a:pt x="61" y="99"/>
                  <a:pt x="67" y="99"/>
                </a:cubicBezTo>
                <a:cubicBezTo>
                  <a:pt x="64" y="99"/>
                  <a:pt x="63" y="96"/>
                  <a:pt x="63" y="87"/>
                </a:cubicBezTo>
                <a:close/>
                <a:moveTo>
                  <a:pt x="24" y="37"/>
                </a:moveTo>
                <a:cubicBezTo>
                  <a:pt x="24" y="37"/>
                  <a:pt x="27" y="41"/>
                  <a:pt x="34" y="41"/>
                </a:cubicBezTo>
                <a:cubicBezTo>
                  <a:pt x="29" y="45"/>
                  <a:pt x="29" y="55"/>
                  <a:pt x="29" y="55"/>
                </a:cubicBezTo>
                <a:lnTo>
                  <a:pt x="24" y="37"/>
                </a:lnTo>
                <a:close/>
                <a:moveTo>
                  <a:pt x="36" y="83"/>
                </a:moveTo>
                <a:cubicBezTo>
                  <a:pt x="31" y="79"/>
                  <a:pt x="31" y="79"/>
                  <a:pt x="31" y="79"/>
                </a:cubicBezTo>
                <a:cubicBezTo>
                  <a:pt x="34" y="56"/>
                  <a:pt x="34" y="56"/>
                  <a:pt x="34" y="56"/>
                </a:cubicBezTo>
                <a:cubicBezTo>
                  <a:pt x="34" y="55"/>
                  <a:pt x="34" y="55"/>
                  <a:pt x="34" y="55"/>
                </a:cubicBezTo>
                <a:cubicBezTo>
                  <a:pt x="33" y="54"/>
                  <a:pt x="32" y="52"/>
                  <a:pt x="32" y="50"/>
                </a:cubicBezTo>
                <a:cubicBezTo>
                  <a:pt x="32" y="46"/>
                  <a:pt x="34" y="43"/>
                  <a:pt x="36" y="43"/>
                </a:cubicBezTo>
                <a:cubicBezTo>
                  <a:pt x="39" y="43"/>
                  <a:pt x="41" y="46"/>
                  <a:pt x="41" y="50"/>
                </a:cubicBezTo>
                <a:cubicBezTo>
                  <a:pt x="41" y="53"/>
                  <a:pt x="40" y="55"/>
                  <a:pt x="39" y="56"/>
                </a:cubicBezTo>
                <a:cubicBezTo>
                  <a:pt x="42" y="79"/>
                  <a:pt x="42" y="79"/>
                  <a:pt x="42" y="79"/>
                </a:cubicBezTo>
                <a:lnTo>
                  <a:pt x="36" y="83"/>
                </a:lnTo>
                <a:close/>
                <a:moveTo>
                  <a:pt x="43" y="55"/>
                </a:moveTo>
                <a:cubicBezTo>
                  <a:pt x="43" y="55"/>
                  <a:pt x="43" y="45"/>
                  <a:pt x="38" y="41"/>
                </a:cubicBezTo>
                <a:cubicBezTo>
                  <a:pt x="45" y="41"/>
                  <a:pt x="49" y="37"/>
                  <a:pt x="49" y="37"/>
                </a:cubicBezTo>
                <a:lnTo>
                  <a:pt x="43" y="55"/>
                </a:lnTo>
                <a:close/>
                <a:moveTo>
                  <a:pt x="83" y="35"/>
                </a:moveTo>
                <a:cubicBezTo>
                  <a:pt x="86" y="38"/>
                  <a:pt x="90" y="40"/>
                  <a:pt x="94" y="40"/>
                </a:cubicBezTo>
                <a:cubicBezTo>
                  <a:pt x="99" y="40"/>
                  <a:pt x="103" y="38"/>
                  <a:pt x="105" y="35"/>
                </a:cubicBezTo>
                <a:cubicBezTo>
                  <a:pt x="118" y="33"/>
                  <a:pt x="116" y="26"/>
                  <a:pt x="115" y="18"/>
                </a:cubicBezTo>
                <a:cubicBezTo>
                  <a:pt x="113" y="10"/>
                  <a:pt x="107" y="1"/>
                  <a:pt x="102" y="0"/>
                </a:cubicBezTo>
                <a:cubicBezTo>
                  <a:pt x="99" y="0"/>
                  <a:pt x="96" y="1"/>
                  <a:pt x="94" y="3"/>
                </a:cubicBezTo>
                <a:cubicBezTo>
                  <a:pt x="92" y="1"/>
                  <a:pt x="89" y="0"/>
                  <a:pt x="86" y="0"/>
                </a:cubicBezTo>
                <a:cubicBezTo>
                  <a:pt x="81" y="1"/>
                  <a:pt x="75" y="10"/>
                  <a:pt x="73" y="18"/>
                </a:cubicBezTo>
                <a:cubicBezTo>
                  <a:pt x="72" y="26"/>
                  <a:pt x="70" y="33"/>
                  <a:pt x="83" y="35"/>
                </a:cubicBezTo>
                <a:close/>
                <a:moveTo>
                  <a:pt x="94" y="6"/>
                </a:moveTo>
                <a:cubicBezTo>
                  <a:pt x="102" y="6"/>
                  <a:pt x="109" y="13"/>
                  <a:pt x="109" y="21"/>
                </a:cubicBezTo>
                <a:cubicBezTo>
                  <a:pt x="109" y="22"/>
                  <a:pt x="109" y="24"/>
                  <a:pt x="108" y="25"/>
                </a:cubicBezTo>
                <a:cubicBezTo>
                  <a:pt x="108" y="17"/>
                  <a:pt x="102" y="11"/>
                  <a:pt x="94" y="11"/>
                </a:cubicBezTo>
                <a:cubicBezTo>
                  <a:pt x="86" y="11"/>
                  <a:pt x="80" y="17"/>
                  <a:pt x="80" y="25"/>
                </a:cubicBezTo>
                <a:cubicBezTo>
                  <a:pt x="79" y="24"/>
                  <a:pt x="79" y="22"/>
                  <a:pt x="79" y="21"/>
                </a:cubicBezTo>
                <a:cubicBezTo>
                  <a:pt x="79" y="13"/>
                  <a:pt x="86" y="6"/>
                  <a:pt x="94" y="6"/>
                </a:cubicBezTo>
                <a:close/>
                <a:moveTo>
                  <a:pt x="105" y="41"/>
                </a:moveTo>
                <a:cubicBezTo>
                  <a:pt x="102" y="44"/>
                  <a:pt x="98" y="45"/>
                  <a:pt x="94" y="45"/>
                </a:cubicBezTo>
                <a:cubicBezTo>
                  <a:pt x="90" y="45"/>
                  <a:pt x="86" y="44"/>
                  <a:pt x="83" y="41"/>
                </a:cubicBezTo>
                <a:cubicBezTo>
                  <a:pt x="77" y="45"/>
                  <a:pt x="72" y="51"/>
                  <a:pt x="68" y="60"/>
                </a:cubicBezTo>
                <a:cubicBezTo>
                  <a:pt x="70" y="68"/>
                  <a:pt x="72" y="76"/>
                  <a:pt x="72" y="85"/>
                </a:cubicBezTo>
                <a:cubicBezTo>
                  <a:pt x="72" y="96"/>
                  <a:pt x="70" y="99"/>
                  <a:pt x="67" y="99"/>
                </a:cubicBezTo>
                <a:cubicBezTo>
                  <a:pt x="72" y="100"/>
                  <a:pt x="83" y="88"/>
                  <a:pt x="94" y="88"/>
                </a:cubicBezTo>
                <a:cubicBezTo>
                  <a:pt x="112" y="88"/>
                  <a:pt x="126" y="114"/>
                  <a:pt x="126" y="87"/>
                </a:cubicBezTo>
                <a:cubicBezTo>
                  <a:pt x="126" y="66"/>
                  <a:pt x="117" y="48"/>
                  <a:pt x="105" y="41"/>
                </a:cubicBezTo>
                <a:close/>
                <a:moveTo>
                  <a:pt x="94" y="64"/>
                </a:moveTo>
                <a:cubicBezTo>
                  <a:pt x="94" y="64"/>
                  <a:pt x="82" y="57"/>
                  <a:pt x="82" y="48"/>
                </a:cubicBezTo>
                <a:cubicBezTo>
                  <a:pt x="83" y="42"/>
                  <a:pt x="87" y="49"/>
                  <a:pt x="94" y="49"/>
                </a:cubicBezTo>
                <a:cubicBezTo>
                  <a:pt x="101" y="49"/>
                  <a:pt x="105" y="42"/>
                  <a:pt x="107" y="48"/>
                </a:cubicBezTo>
                <a:cubicBezTo>
                  <a:pt x="107" y="57"/>
                  <a:pt x="94" y="64"/>
                  <a:pt x="94" y="64"/>
                </a:cubicBezTo>
                <a:close/>
              </a:path>
            </a:pathLst>
          </a:custGeom>
          <a:solidFill>
            <a:schemeClr val="bg1">
              <a:alpha val="100000"/>
            </a:schemeClr>
          </a:solidFill>
          <a:ln w="9525">
            <a:noFill/>
          </a:ln>
        </p:spPr>
        <p:txBody>
          <a:bodyPr/>
          <a:lstStyle/>
          <a:p>
            <a:endParaRPr lang="zh-CN" altLang="en-US"/>
          </a:p>
        </p:txBody>
      </p:sp>
      <p:sp>
        <p:nvSpPr>
          <p:cNvPr id="57434" name="Freeform 93"/>
          <p:cNvSpPr/>
          <p:nvPr/>
        </p:nvSpPr>
        <p:spPr>
          <a:xfrm>
            <a:off x="4135438" y="1843088"/>
            <a:ext cx="188912" cy="7937"/>
          </a:xfrm>
          <a:custGeom>
            <a:avLst/>
            <a:gdLst/>
            <a:ahLst/>
            <a:cxnLst>
              <a:cxn ang="0">
                <a:pos x="414738304" y="15750977"/>
              </a:cxn>
              <a:cxn ang="0">
                <a:pos x="10115788" y="15750977"/>
              </a:cxn>
              <a:cxn ang="0">
                <a:pos x="0" y="7875488"/>
              </a:cxn>
              <a:cxn ang="0">
                <a:pos x="10115788" y="0"/>
              </a:cxn>
              <a:cxn ang="0">
                <a:pos x="414738304" y="0"/>
              </a:cxn>
              <a:cxn ang="0">
                <a:pos x="424854092" y="7875488"/>
              </a:cxn>
              <a:cxn ang="0">
                <a:pos x="414738304" y="15750977"/>
              </a:cxn>
            </a:cxnLst>
            <a:rect l="0" t="0" r="0" b="0"/>
            <a:pathLst>
              <a:path w="84" h="4">
                <a:moveTo>
                  <a:pt x="82" y="4"/>
                </a:moveTo>
                <a:cubicBezTo>
                  <a:pt x="2" y="4"/>
                  <a:pt x="2" y="4"/>
                  <a:pt x="2" y="4"/>
                </a:cubicBezTo>
                <a:cubicBezTo>
                  <a:pt x="1" y="4"/>
                  <a:pt x="0" y="3"/>
                  <a:pt x="0" y="2"/>
                </a:cubicBezTo>
                <a:cubicBezTo>
                  <a:pt x="0" y="1"/>
                  <a:pt x="1" y="0"/>
                  <a:pt x="2" y="0"/>
                </a:cubicBezTo>
                <a:cubicBezTo>
                  <a:pt x="82" y="0"/>
                  <a:pt x="82" y="0"/>
                  <a:pt x="82" y="0"/>
                </a:cubicBezTo>
                <a:cubicBezTo>
                  <a:pt x="83" y="0"/>
                  <a:pt x="84" y="1"/>
                  <a:pt x="84" y="2"/>
                </a:cubicBezTo>
                <a:cubicBezTo>
                  <a:pt x="84" y="3"/>
                  <a:pt x="83" y="4"/>
                  <a:pt x="82" y="4"/>
                </a:cubicBezTo>
                <a:close/>
              </a:path>
            </a:pathLst>
          </a:custGeom>
          <a:solidFill>
            <a:schemeClr val="bg1">
              <a:alpha val="100000"/>
            </a:schemeClr>
          </a:solidFill>
          <a:ln w="9525">
            <a:noFill/>
          </a:ln>
        </p:spPr>
        <p:txBody>
          <a:bodyPr/>
          <a:lstStyle/>
          <a:p>
            <a:endParaRPr lang="zh-CN" altLang="en-US"/>
          </a:p>
        </p:txBody>
      </p:sp>
      <p:sp>
        <p:nvSpPr>
          <p:cNvPr id="57435" name="Freeform 94"/>
          <p:cNvSpPr>
            <a:spLocks noEditPoints="1"/>
          </p:cNvSpPr>
          <p:nvPr/>
        </p:nvSpPr>
        <p:spPr>
          <a:xfrm>
            <a:off x="4073525" y="1741488"/>
            <a:ext cx="327025" cy="155575"/>
          </a:xfrm>
          <a:custGeom>
            <a:avLst/>
            <a:gdLst/>
            <a:ahLst/>
            <a:cxnLst>
              <a:cxn ang="0">
                <a:pos x="529004661" y="40670462"/>
              </a:cxn>
              <a:cxn ang="0">
                <a:pos x="320455181" y="0"/>
              </a:cxn>
              <a:cxn ang="0">
                <a:pos x="71212513" y="91507411"/>
              </a:cxn>
              <a:cxn ang="0">
                <a:pos x="76298316" y="101673899"/>
              </a:cxn>
              <a:cxn ang="0">
                <a:pos x="0" y="208432170"/>
              </a:cxn>
              <a:cxn ang="0">
                <a:pos x="233983004" y="350776531"/>
              </a:cxn>
              <a:cxn ang="0">
                <a:pos x="356060309" y="335525671"/>
              </a:cxn>
              <a:cxn ang="0">
                <a:pos x="478137614" y="350776531"/>
              </a:cxn>
              <a:cxn ang="0">
                <a:pos x="737554142" y="193181311"/>
              </a:cxn>
              <a:cxn ang="0">
                <a:pos x="529004661" y="40670462"/>
              </a:cxn>
              <a:cxn ang="0">
                <a:pos x="137336968" y="101673899"/>
              </a:cxn>
              <a:cxn ang="0">
                <a:pos x="254328470" y="101673899"/>
              </a:cxn>
              <a:cxn ang="0">
                <a:pos x="254328470" y="111842642"/>
              </a:cxn>
              <a:cxn ang="0">
                <a:pos x="254328470" y="116924759"/>
              </a:cxn>
              <a:cxn ang="0">
                <a:pos x="137336968" y="116924759"/>
              </a:cxn>
              <a:cxn ang="0">
                <a:pos x="137336968" y="111842642"/>
              </a:cxn>
              <a:cxn ang="0">
                <a:pos x="137336968" y="101673899"/>
              </a:cxn>
              <a:cxn ang="0">
                <a:pos x="554438185" y="213516541"/>
              </a:cxn>
              <a:cxn ang="0">
                <a:pos x="147510828" y="213516541"/>
              </a:cxn>
              <a:cxn ang="0">
                <a:pos x="137336968" y="208432170"/>
              </a:cxn>
              <a:cxn ang="0">
                <a:pos x="147510828" y="198265682"/>
              </a:cxn>
              <a:cxn ang="0">
                <a:pos x="554438185" y="198265682"/>
              </a:cxn>
              <a:cxn ang="0">
                <a:pos x="564609790" y="208432170"/>
              </a:cxn>
              <a:cxn ang="0">
                <a:pos x="554438185" y="213516541"/>
              </a:cxn>
              <a:cxn ang="0">
                <a:pos x="554438185" y="183014822"/>
              </a:cxn>
              <a:cxn ang="0">
                <a:pos x="147510828" y="183014822"/>
              </a:cxn>
              <a:cxn ang="0">
                <a:pos x="137336968" y="177930451"/>
              </a:cxn>
              <a:cxn ang="0">
                <a:pos x="147510828" y="167761708"/>
              </a:cxn>
              <a:cxn ang="0">
                <a:pos x="554438185" y="167761708"/>
              </a:cxn>
              <a:cxn ang="0">
                <a:pos x="564609790" y="177930451"/>
              </a:cxn>
              <a:cxn ang="0">
                <a:pos x="554438185" y="183014822"/>
              </a:cxn>
              <a:cxn ang="0">
                <a:pos x="554438185" y="152510849"/>
              </a:cxn>
              <a:cxn ang="0">
                <a:pos x="147510828" y="152510849"/>
              </a:cxn>
              <a:cxn ang="0">
                <a:pos x="137336968" y="142344361"/>
              </a:cxn>
              <a:cxn ang="0">
                <a:pos x="147510828" y="137259989"/>
              </a:cxn>
              <a:cxn ang="0">
                <a:pos x="554438185" y="137259989"/>
              </a:cxn>
              <a:cxn ang="0">
                <a:pos x="564609790" y="142344361"/>
              </a:cxn>
              <a:cxn ang="0">
                <a:pos x="554438185" y="152510849"/>
              </a:cxn>
            </a:cxnLst>
            <a:rect l="0" t="0" r="0" b="0"/>
            <a:pathLst>
              <a:path w="145" h="69">
                <a:moveTo>
                  <a:pt x="104" y="8"/>
                </a:moveTo>
                <a:cubicBezTo>
                  <a:pt x="95" y="3"/>
                  <a:pt x="80" y="0"/>
                  <a:pt x="63" y="0"/>
                </a:cubicBezTo>
                <a:cubicBezTo>
                  <a:pt x="36" y="0"/>
                  <a:pt x="14" y="8"/>
                  <a:pt x="14" y="18"/>
                </a:cubicBezTo>
                <a:cubicBezTo>
                  <a:pt x="14" y="18"/>
                  <a:pt x="14" y="19"/>
                  <a:pt x="15" y="20"/>
                </a:cubicBezTo>
                <a:cubicBezTo>
                  <a:pt x="6" y="25"/>
                  <a:pt x="0" y="33"/>
                  <a:pt x="0" y="41"/>
                </a:cubicBezTo>
                <a:cubicBezTo>
                  <a:pt x="0" y="57"/>
                  <a:pt x="21" y="69"/>
                  <a:pt x="46" y="69"/>
                </a:cubicBezTo>
                <a:cubicBezTo>
                  <a:pt x="55" y="69"/>
                  <a:pt x="63" y="68"/>
                  <a:pt x="70" y="66"/>
                </a:cubicBezTo>
                <a:cubicBezTo>
                  <a:pt x="77" y="68"/>
                  <a:pt x="85" y="69"/>
                  <a:pt x="94" y="69"/>
                </a:cubicBezTo>
                <a:cubicBezTo>
                  <a:pt x="122" y="69"/>
                  <a:pt x="145" y="55"/>
                  <a:pt x="145" y="38"/>
                </a:cubicBezTo>
                <a:cubicBezTo>
                  <a:pt x="145" y="23"/>
                  <a:pt x="128" y="11"/>
                  <a:pt x="104" y="8"/>
                </a:cubicBezTo>
                <a:close/>
                <a:moveTo>
                  <a:pt x="27" y="20"/>
                </a:moveTo>
                <a:cubicBezTo>
                  <a:pt x="50" y="20"/>
                  <a:pt x="50" y="20"/>
                  <a:pt x="50" y="20"/>
                </a:cubicBezTo>
                <a:cubicBezTo>
                  <a:pt x="50" y="20"/>
                  <a:pt x="50" y="21"/>
                  <a:pt x="50" y="22"/>
                </a:cubicBezTo>
                <a:cubicBezTo>
                  <a:pt x="50" y="23"/>
                  <a:pt x="50" y="23"/>
                  <a:pt x="50" y="23"/>
                </a:cubicBezTo>
                <a:cubicBezTo>
                  <a:pt x="27" y="23"/>
                  <a:pt x="27" y="23"/>
                  <a:pt x="27" y="23"/>
                </a:cubicBezTo>
                <a:cubicBezTo>
                  <a:pt x="27" y="23"/>
                  <a:pt x="27" y="23"/>
                  <a:pt x="27" y="22"/>
                </a:cubicBezTo>
                <a:cubicBezTo>
                  <a:pt x="27" y="21"/>
                  <a:pt x="27" y="20"/>
                  <a:pt x="27" y="20"/>
                </a:cubicBezTo>
                <a:close/>
                <a:moveTo>
                  <a:pt x="109" y="42"/>
                </a:moveTo>
                <a:cubicBezTo>
                  <a:pt x="29" y="42"/>
                  <a:pt x="29" y="42"/>
                  <a:pt x="29" y="42"/>
                </a:cubicBezTo>
                <a:cubicBezTo>
                  <a:pt x="28" y="42"/>
                  <a:pt x="27" y="42"/>
                  <a:pt x="27" y="41"/>
                </a:cubicBezTo>
                <a:cubicBezTo>
                  <a:pt x="27" y="40"/>
                  <a:pt x="28" y="39"/>
                  <a:pt x="29" y="39"/>
                </a:cubicBezTo>
                <a:cubicBezTo>
                  <a:pt x="109" y="39"/>
                  <a:pt x="109" y="39"/>
                  <a:pt x="109" y="39"/>
                </a:cubicBezTo>
                <a:cubicBezTo>
                  <a:pt x="110" y="39"/>
                  <a:pt x="111" y="40"/>
                  <a:pt x="111" y="41"/>
                </a:cubicBezTo>
                <a:cubicBezTo>
                  <a:pt x="111" y="42"/>
                  <a:pt x="110" y="42"/>
                  <a:pt x="109" y="42"/>
                </a:cubicBezTo>
                <a:close/>
                <a:moveTo>
                  <a:pt x="109" y="36"/>
                </a:moveTo>
                <a:cubicBezTo>
                  <a:pt x="29" y="36"/>
                  <a:pt x="29" y="36"/>
                  <a:pt x="29" y="36"/>
                </a:cubicBezTo>
                <a:cubicBezTo>
                  <a:pt x="28" y="36"/>
                  <a:pt x="27" y="35"/>
                  <a:pt x="27" y="35"/>
                </a:cubicBezTo>
                <a:cubicBezTo>
                  <a:pt x="27" y="34"/>
                  <a:pt x="28" y="33"/>
                  <a:pt x="29" y="33"/>
                </a:cubicBezTo>
                <a:cubicBezTo>
                  <a:pt x="109" y="33"/>
                  <a:pt x="109" y="33"/>
                  <a:pt x="109" y="33"/>
                </a:cubicBezTo>
                <a:cubicBezTo>
                  <a:pt x="110" y="33"/>
                  <a:pt x="111" y="34"/>
                  <a:pt x="111" y="35"/>
                </a:cubicBezTo>
                <a:cubicBezTo>
                  <a:pt x="111" y="35"/>
                  <a:pt x="110" y="36"/>
                  <a:pt x="109" y="36"/>
                </a:cubicBezTo>
                <a:close/>
                <a:moveTo>
                  <a:pt x="109" y="30"/>
                </a:moveTo>
                <a:cubicBezTo>
                  <a:pt x="29" y="30"/>
                  <a:pt x="29" y="30"/>
                  <a:pt x="29" y="30"/>
                </a:cubicBezTo>
                <a:cubicBezTo>
                  <a:pt x="28" y="30"/>
                  <a:pt x="27" y="29"/>
                  <a:pt x="27" y="28"/>
                </a:cubicBezTo>
                <a:cubicBezTo>
                  <a:pt x="27" y="27"/>
                  <a:pt x="28" y="27"/>
                  <a:pt x="29" y="27"/>
                </a:cubicBezTo>
                <a:cubicBezTo>
                  <a:pt x="109" y="27"/>
                  <a:pt x="109" y="27"/>
                  <a:pt x="109" y="27"/>
                </a:cubicBezTo>
                <a:cubicBezTo>
                  <a:pt x="110" y="27"/>
                  <a:pt x="111" y="27"/>
                  <a:pt x="111" y="28"/>
                </a:cubicBezTo>
                <a:cubicBezTo>
                  <a:pt x="111" y="29"/>
                  <a:pt x="110" y="30"/>
                  <a:pt x="109" y="30"/>
                </a:cubicBezTo>
                <a:close/>
              </a:path>
            </a:pathLst>
          </a:custGeom>
          <a:solidFill>
            <a:schemeClr val="bg1">
              <a:alpha val="100000"/>
            </a:schemeClr>
          </a:solidFill>
          <a:ln w="9525">
            <a:noFill/>
          </a:ln>
        </p:spPr>
        <p:txBody>
          <a:bodyPr/>
          <a:lstStyle/>
          <a:p>
            <a:endParaRPr lang="zh-CN" altLang="en-US"/>
          </a:p>
        </p:txBody>
      </p:sp>
      <p:sp>
        <p:nvSpPr>
          <p:cNvPr id="57436" name="Oval 95"/>
          <p:cNvSpPr/>
          <p:nvPr/>
        </p:nvSpPr>
        <p:spPr>
          <a:xfrm>
            <a:off x="4084638" y="1941513"/>
            <a:ext cx="36512"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37" name="Oval 96"/>
          <p:cNvSpPr/>
          <p:nvPr/>
        </p:nvSpPr>
        <p:spPr>
          <a:xfrm>
            <a:off x="4046538" y="1885950"/>
            <a:ext cx="74612" cy="396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38" name="Oval 97"/>
          <p:cNvSpPr/>
          <p:nvPr/>
        </p:nvSpPr>
        <p:spPr>
          <a:xfrm>
            <a:off x="4368800" y="1941513"/>
            <a:ext cx="36513"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39" name="Oval 98"/>
          <p:cNvSpPr/>
          <p:nvPr/>
        </p:nvSpPr>
        <p:spPr>
          <a:xfrm>
            <a:off x="4368800" y="1885950"/>
            <a:ext cx="74613" cy="396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40" name="Freeform 99"/>
          <p:cNvSpPr/>
          <p:nvPr/>
        </p:nvSpPr>
        <p:spPr>
          <a:xfrm>
            <a:off x="4673600" y="1768475"/>
            <a:ext cx="387350" cy="103188"/>
          </a:xfrm>
          <a:custGeom>
            <a:avLst/>
            <a:gdLst/>
            <a:ahLst/>
            <a:cxnLst>
              <a:cxn ang="0">
                <a:pos x="307459063" y="0"/>
              </a:cxn>
              <a:cxn ang="0">
                <a:pos x="461189388" y="80645391"/>
              </a:cxn>
              <a:cxn ang="0">
                <a:pos x="614918125" y="163811744"/>
              </a:cxn>
              <a:cxn ang="0">
                <a:pos x="307459063" y="163811744"/>
              </a:cxn>
              <a:cxn ang="0">
                <a:pos x="0" y="163811744"/>
              </a:cxn>
              <a:cxn ang="0">
                <a:pos x="153730325" y="80645391"/>
              </a:cxn>
              <a:cxn ang="0">
                <a:pos x="307459063" y="0"/>
              </a:cxn>
            </a:cxnLst>
            <a:rect l="0" t="0" r="0" b="0"/>
            <a:pathLst>
              <a:path w="244" h="65">
                <a:moveTo>
                  <a:pt x="122" y="0"/>
                </a:moveTo>
                <a:lnTo>
                  <a:pt x="183" y="32"/>
                </a:lnTo>
                <a:lnTo>
                  <a:pt x="244" y="65"/>
                </a:lnTo>
                <a:lnTo>
                  <a:pt x="122" y="65"/>
                </a:lnTo>
                <a:lnTo>
                  <a:pt x="0" y="65"/>
                </a:lnTo>
                <a:lnTo>
                  <a:pt x="61" y="32"/>
                </a:lnTo>
                <a:lnTo>
                  <a:pt x="122" y="0"/>
                </a:lnTo>
                <a:close/>
              </a:path>
            </a:pathLst>
          </a:custGeom>
          <a:solidFill>
            <a:schemeClr val="bg1">
              <a:alpha val="100000"/>
            </a:schemeClr>
          </a:solidFill>
          <a:ln w="9525">
            <a:noFill/>
          </a:ln>
        </p:spPr>
        <p:txBody>
          <a:bodyPr/>
          <a:lstStyle/>
          <a:p>
            <a:endParaRPr lang="zh-CN" altLang="en-US"/>
          </a:p>
        </p:txBody>
      </p:sp>
      <p:sp>
        <p:nvSpPr>
          <p:cNvPr id="57441" name="Freeform 100"/>
          <p:cNvSpPr/>
          <p:nvPr/>
        </p:nvSpPr>
        <p:spPr>
          <a:xfrm>
            <a:off x="4721225" y="1885950"/>
            <a:ext cx="38100" cy="198438"/>
          </a:xfrm>
          <a:custGeom>
            <a:avLst/>
            <a:gdLst/>
            <a:ahLst/>
            <a:cxnLst>
              <a:cxn ang="0">
                <a:pos x="85388824" y="427133285"/>
              </a:cxn>
              <a:cxn ang="0">
                <a:pos x="70319153" y="447473180"/>
              </a:cxn>
              <a:cxn ang="0">
                <a:pos x="15069671" y="447473180"/>
              </a:cxn>
              <a:cxn ang="0">
                <a:pos x="0" y="427133285"/>
              </a:cxn>
              <a:cxn ang="0">
                <a:pos x="0" y="20339895"/>
              </a:cxn>
              <a:cxn ang="0">
                <a:pos x="15069671" y="0"/>
              </a:cxn>
              <a:cxn ang="0">
                <a:pos x="70319153" y="0"/>
              </a:cxn>
              <a:cxn ang="0">
                <a:pos x="85388824" y="20339895"/>
              </a:cxn>
              <a:cxn ang="0">
                <a:pos x="85388824" y="427133285"/>
              </a:cxn>
            </a:cxnLst>
            <a:rect l="0" t="0" r="0" b="0"/>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alpha val="100000"/>
            </a:schemeClr>
          </a:solidFill>
          <a:ln w="9525">
            <a:noFill/>
          </a:ln>
        </p:spPr>
        <p:txBody>
          <a:bodyPr/>
          <a:lstStyle/>
          <a:p>
            <a:endParaRPr lang="zh-CN" altLang="en-US"/>
          </a:p>
        </p:txBody>
      </p:sp>
      <p:sp>
        <p:nvSpPr>
          <p:cNvPr id="57442" name="Freeform 101"/>
          <p:cNvSpPr/>
          <p:nvPr/>
        </p:nvSpPr>
        <p:spPr>
          <a:xfrm>
            <a:off x="4702175" y="1878013"/>
            <a:ext cx="74613" cy="20637"/>
          </a:xfrm>
          <a:custGeom>
            <a:avLst/>
            <a:gdLst/>
            <a:ahLst/>
            <a:cxnLst>
              <a:cxn ang="0">
                <a:pos x="168697732" y="36807236"/>
              </a:cxn>
              <a:cxn ang="0">
                <a:pos x="158473490" y="47322934"/>
              </a:cxn>
              <a:cxn ang="0">
                <a:pos x="10224242" y="47322934"/>
              </a:cxn>
              <a:cxn ang="0">
                <a:pos x="0" y="36807236"/>
              </a:cxn>
              <a:cxn ang="0">
                <a:pos x="0" y="15773547"/>
              </a:cxn>
              <a:cxn ang="0">
                <a:pos x="10224242" y="0"/>
              </a:cxn>
              <a:cxn ang="0">
                <a:pos x="158473490" y="0"/>
              </a:cxn>
              <a:cxn ang="0">
                <a:pos x="168697732" y="15773547"/>
              </a:cxn>
              <a:cxn ang="0">
                <a:pos x="168697732" y="36807236"/>
              </a:cxn>
            </a:cxnLst>
            <a:rect l="0" t="0" r="0" b="0"/>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alpha val="100000"/>
            </a:schemeClr>
          </a:solidFill>
          <a:ln w="9525">
            <a:noFill/>
          </a:ln>
        </p:spPr>
        <p:txBody>
          <a:bodyPr/>
          <a:lstStyle/>
          <a:p>
            <a:endParaRPr lang="zh-CN" altLang="en-US"/>
          </a:p>
        </p:txBody>
      </p:sp>
      <p:sp>
        <p:nvSpPr>
          <p:cNvPr id="57443" name="Oval 102"/>
          <p:cNvSpPr/>
          <p:nvPr/>
        </p:nvSpPr>
        <p:spPr>
          <a:xfrm>
            <a:off x="4691063" y="1878013"/>
            <a:ext cx="34925"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44" name="Oval 103"/>
          <p:cNvSpPr/>
          <p:nvPr/>
        </p:nvSpPr>
        <p:spPr>
          <a:xfrm>
            <a:off x="4754563" y="1878013"/>
            <a:ext cx="33337"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45" name="Freeform 104"/>
          <p:cNvSpPr/>
          <p:nvPr/>
        </p:nvSpPr>
        <p:spPr>
          <a:xfrm>
            <a:off x="4846638" y="1885950"/>
            <a:ext cx="41275" cy="198438"/>
          </a:xfrm>
          <a:custGeom>
            <a:avLst/>
            <a:gdLst/>
            <a:ahLst/>
            <a:cxnLst>
              <a:cxn ang="0">
                <a:pos x="94645868" y="427133285"/>
              </a:cxn>
              <a:cxn ang="0">
                <a:pos x="73613963" y="447473180"/>
              </a:cxn>
              <a:cxn ang="0">
                <a:pos x="21031906" y="447473180"/>
              </a:cxn>
              <a:cxn ang="0">
                <a:pos x="0" y="427133285"/>
              </a:cxn>
              <a:cxn ang="0">
                <a:pos x="0" y="20339895"/>
              </a:cxn>
              <a:cxn ang="0">
                <a:pos x="21031906" y="0"/>
              </a:cxn>
              <a:cxn ang="0">
                <a:pos x="73613963" y="0"/>
              </a:cxn>
              <a:cxn ang="0">
                <a:pos x="94645868" y="20339895"/>
              </a:cxn>
              <a:cxn ang="0">
                <a:pos x="94645868" y="427133285"/>
              </a:cxn>
            </a:cxnLst>
            <a:rect l="0" t="0" r="0" b="0"/>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alpha val="100000"/>
            </a:schemeClr>
          </a:solidFill>
          <a:ln w="9525">
            <a:noFill/>
          </a:ln>
        </p:spPr>
        <p:txBody>
          <a:bodyPr/>
          <a:lstStyle/>
          <a:p>
            <a:endParaRPr lang="zh-CN" altLang="en-US"/>
          </a:p>
        </p:txBody>
      </p:sp>
      <p:sp>
        <p:nvSpPr>
          <p:cNvPr id="57446" name="Freeform 105"/>
          <p:cNvSpPr/>
          <p:nvPr/>
        </p:nvSpPr>
        <p:spPr>
          <a:xfrm>
            <a:off x="4830763" y="1878013"/>
            <a:ext cx="73025" cy="20637"/>
          </a:xfrm>
          <a:custGeom>
            <a:avLst/>
            <a:gdLst/>
            <a:ahLst/>
            <a:cxnLst>
              <a:cxn ang="0">
                <a:pos x="166645332" y="36807236"/>
              </a:cxn>
              <a:cxn ang="0">
                <a:pos x="156230141" y="47322934"/>
              </a:cxn>
              <a:cxn ang="0">
                <a:pos x="10415191" y="47322934"/>
              </a:cxn>
              <a:cxn ang="0">
                <a:pos x="0" y="36807236"/>
              </a:cxn>
              <a:cxn ang="0">
                <a:pos x="0" y="15773547"/>
              </a:cxn>
              <a:cxn ang="0">
                <a:pos x="10415191" y="0"/>
              </a:cxn>
              <a:cxn ang="0">
                <a:pos x="156230141" y="0"/>
              </a:cxn>
              <a:cxn ang="0">
                <a:pos x="166645332" y="15773547"/>
              </a:cxn>
              <a:cxn ang="0">
                <a:pos x="166645332" y="36807236"/>
              </a:cxn>
            </a:cxnLst>
            <a:rect l="0" t="0" r="0" b="0"/>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alpha val="100000"/>
            </a:schemeClr>
          </a:solidFill>
          <a:ln w="9525">
            <a:noFill/>
          </a:ln>
        </p:spPr>
        <p:txBody>
          <a:bodyPr/>
          <a:lstStyle/>
          <a:p>
            <a:endParaRPr lang="zh-CN" altLang="en-US"/>
          </a:p>
        </p:txBody>
      </p:sp>
      <p:sp>
        <p:nvSpPr>
          <p:cNvPr id="57447" name="Oval 106"/>
          <p:cNvSpPr/>
          <p:nvPr/>
        </p:nvSpPr>
        <p:spPr>
          <a:xfrm>
            <a:off x="4819650" y="1878013"/>
            <a:ext cx="31750"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48" name="Oval 107"/>
          <p:cNvSpPr/>
          <p:nvPr/>
        </p:nvSpPr>
        <p:spPr>
          <a:xfrm>
            <a:off x="4883150" y="1878013"/>
            <a:ext cx="31750"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49" name="Freeform 108"/>
          <p:cNvSpPr/>
          <p:nvPr/>
        </p:nvSpPr>
        <p:spPr>
          <a:xfrm>
            <a:off x="4975225" y="1885950"/>
            <a:ext cx="38100" cy="198438"/>
          </a:xfrm>
          <a:custGeom>
            <a:avLst/>
            <a:gdLst/>
            <a:ahLst/>
            <a:cxnLst>
              <a:cxn ang="0">
                <a:pos x="85388824" y="427133285"/>
              </a:cxn>
              <a:cxn ang="0">
                <a:pos x="70319153" y="447473180"/>
              </a:cxn>
              <a:cxn ang="0">
                <a:pos x="15069671" y="447473180"/>
              </a:cxn>
              <a:cxn ang="0">
                <a:pos x="0" y="427133285"/>
              </a:cxn>
              <a:cxn ang="0">
                <a:pos x="0" y="20339895"/>
              </a:cxn>
              <a:cxn ang="0">
                <a:pos x="15069671" y="0"/>
              </a:cxn>
              <a:cxn ang="0">
                <a:pos x="70319153" y="0"/>
              </a:cxn>
              <a:cxn ang="0">
                <a:pos x="85388824" y="20339895"/>
              </a:cxn>
              <a:cxn ang="0">
                <a:pos x="85388824" y="427133285"/>
              </a:cxn>
            </a:cxnLst>
            <a:rect l="0" t="0" r="0" b="0"/>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alpha val="100000"/>
            </a:schemeClr>
          </a:solidFill>
          <a:ln w="9525">
            <a:noFill/>
          </a:ln>
        </p:spPr>
        <p:txBody>
          <a:bodyPr/>
          <a:lstStyle/>
          <a:p>
            <a:endParaRPr lang="zh-CN" altLang="en-US"/>
          </a:p>
        </p:txBody>
      </p:sp>
      <p:sp>
        <p:nvSpPr>
          <p:cNvPr id="57450" name="Freeform 109"/>
          <p:cNvSpPr/>
          <p:nvPr/>
        </p:nvSpPr>
        <p:spPr>
          <a:xfrm>
            <a:off x="4957763" y="1878013"/>
            <a:ext cx="74612" cy="20637"/>
          </a:xfrm>
          <a:custGeom>
            <a:avLst/>
            <a:gdLst/>
            <a:ahLst/>
            <a:cxnLst>
              <a:cxn ang="0">
                <a:pos x="168695471" y="36807236"/>
              </a:cxn>
              <a:cxn ang="0">
                <a:pos x="158471366" y="47322934"/>
              </a:cxn>
              <a:cxn ang="0">
                <a:pos x="10224105" y="47322934"/>
              </a:cxn>
              <a:cxn ang="0">
                <a:pos x="0" y="36807236"/>
              </a:cxn>
              <a:cxn ang="0">
                <a:pos x="0" y="15773547"/>
              </a:cxn>
              <a:cxn ang="0">
                <a:pos x="10224105" y="0"/>
              </a:cxn>
              <a:cxn ang="0">
                <a:pos x="158471366" y="0"/>
              </a:cxn>
              <a:cxn ang="0">
                <a:pos x="168695471" y="15773547"/>
              </a:cxn>
              <a:cxn ang="0">
                <a:pos x="168695471" y="36807236"/>
              </a:cxn>
            </a:cxnLst>
            <a:rect l="0" t="0" r="0" b="0"/>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alpha val="100000"/>
            </a:schemeClr>
          </a:solidFill>
          <a:ln w="9525">
            <a:noFill/>
          </a:ln>
        </p:spPr>
        <p:txBody>
          <a:bodyPr/>
          <a:lstStyle/>
          <a:p>
            <a:endParaRPr lang="zh-CN" altLang="en-US"/>
          </a:p>
        </p:txBody>
      </p:sp>
      <p:sp>
        <p:nvSpPr>
          <p:cNvPr id="57451" name="Oval 110"/>
          <p:cNvSpPr/>
          <p:nvPr/>
        </p:nvSpPr>
        <p:spPr>
          <a:xfrm>
            <a:off x="4946650" y="1878013"/>
            <a:ext cx="33338"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52" name="Oval 111"/>
          <p:cNvSpPr/>
          <p:nvPr/>
        </p:nvSpPr>
        <p:spPr>
          <a:xfrm>
            <a:off x="5008563" y="1878013"/>
            <a:ext cx="34925"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453" name="Freeform 112"/>
          <p:cNvSpPr/>
          <p:nvPr/>
        </p:nvSpPr>
        <p:spPr>
          <a:xfrm>
            <a:off x="4711700" y="2092325"/>
            <a:ext cx="311150" cy="14288"/>
          </a:xfrm>
          <a:custGeom>
            <a:avLst/>
            <a:gdLst/>
            <a:ahLst/>
            <a:cxnLst>
              <a:cxn ang="0">
                <a:pos x="701553062" y="17012245"/>
              </a:cxn>
              <a:cxn ang="0">
                <a:pos x="686302202" y="34024491"/>
              </a:cxn>
              <a:cxn ang="0">
                <a:pos x="15250859" y="34024491"/>
              </a:cxn>
              <a:cxn ang="0">
                <a:pos x="0" y="17012245"/>
              </a:cxn>
              <a:cxn ang="0">
                <a:pos x="0" y="17012245"/>
              </a:cxn>
              <a:cxn ang="0">
                <a:pos x="15250859" y="0"/>
              </a:cxn>
              <a:cxn ang="0">
                <a:pos x="686302202" y="0"/>
              </a:cxn>
              <a:cxn ang="0">
                <a:pos x="701553062" y="17012245"/>
              </a:cxn>
            </a:cxnLst>
            <a:rect l="0" t="0" r="0" b="0"/>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alpha val="100000"/>
            </a:schemeClr>
          </a:solidFill>
          <a:ln w="9525">
            <a:noFill/>
          </a:ln>
        </p:spPr>
        <p:txBody>
          <a:bodyPr/>
          <a:lstStyle/>
          <a:p>
            <a:endParaRPr lang="zh-CN" altLang="en-US"/>
          </a:p>
        </p:txBody>
      </p:sp>
      <p:sp>
        <p:nvSpPr>
          <p:cNvPr id="57454" name="Freeform 113"/>
          <p:cNvSpPr/>
          <p:nvPr/>
        </p:nvSpPr>
        <p:spPr>
          <a:xfrm>
            <a:off x="4711700" y="2111375"/>
            <a:ext cx="311150" cy="12700"/>
          </a:xfrm>
          <a:custGeom>
            <a:avLst/>
            <a:gdLst/>
            <a:ahLst/>
            <a:cxnLst>
              <a:cxn ang="0">
                <a:pos x="701553062" y="13440833"/>
              </a:cxn>
              <a:cxn ang="0">
                <a:pos x="686302202" y="26881667"/>
              </a:cxn>
              <a:cxn ang="0">
                <a:pos x="15250859" y="26881667"/>
              </a:cxn>
              <a:cxn ang="0">
                <a:pos x="0" y="13440833"/>
              </a:cxn>
              <a:cxn ang="0">
                <a:pos x="0" y="13440833"/>
              </a:cxn>
              <a:cxn ang="0">
                <a:pos x="15250859" y="0"/>
              </a:cxn>
              <a:cxn ang="0">
                <a:pos x="686302202" y="0"/>
              </a:cxn>
              <a:cxn ang="0">
                <a:pos x="701553062" y="13440833"/>
              </a:cxn>
            </a:cxnLst>
            <a:rect l="0" t="0" r="0" b="0"/>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alpha val="100000"/>
            </a:schemeClr>
          </a:solidFill>
          <a:ln w="9525">
            <a:noFill/>
          </a:ln>
        </p:spPr>
        <p:txBody>
          <a:bodyPr/>
          <a:lstStyle/>
          <a:p>
            <a:endParaRPr lang="zh-CN" altLang="en-US"/>
          </a:p>
        </p:txBody>
      </p:sp>
      <p:sp>
        <p:nvSpPr>
          <p:cNvPr id="57455" name="Freeform 114"/>
          <p:cNvSpPr/>
          <p:nvPr/>
        </p:nvSpPr>
        <p:spPr>
          <a:xfrm>
            <a:off x="4711700" y="2128838"/>
            <a:ext cx="311150" cy="14287"/>
          </a:xfrm>
          <a:custGeom>
            <a:avLst/>
            <a:gdLst/>
            <a:ahLst/>
            <a:cxnLst>
              <a:cxn ang="0">
                <a:pos x="701553062" y="17011055"/>
              </a:cxn>
              <a:cxn ang="0">
                <a:pos x="686302202" y="34022109"/>
              </a:cxn>
              <a:cxn ang="0">
                <a:pos x="15250859" y="34022109"/>
              </a:cxn>
              <a:cxn ang="0">
                <a:pos x="0" y="17011055"/>
              </a:cxn>
              <a:cxn ang="0">
                <a:pos x="0" y="17011055"/>
              </a:cxn>
              <a:cxn ang="0">
                <a:pos x="15250859" y="0"/>
              </a:cxn>
              <a:cxn ang="0">
                <a:pos x="686302202" y="0"/>
              </a:cxn>
              <a:cxn ang="0">
                <a:pos x="701553062" y="17011055"/>
              </a:cxn>
            </a:cxnLst>
            <a:rect l="0" t="0" r="0" b="0"/>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alpha val="100000"/>
            </a:schemeClr>
          </a:solidFill>
          <a:ln w="9525">
            <a:noFill/>
          </a:ln>
        </p:spPr>
        <p:txBody>
          <a:bodyPr/>
          <a:lstStyle/>
          <a:p>
            <a:endParaRPr lang="zh-CN" altLang="en-US"/>
          </a:p>
        </p:txBody>
      </p:sp>
      <p:sp>
        <p:nvSpPr>
          <p:cNvPr id="57456" name="Freeform 115"/>
          <p:cNvSpPr/>
          <p:nvPr/>
        </p:nvSpPr>
        <p:spPr>
          <a:xfrm>
            <a:off x="5360988" y="1855788"/>
            <a:ext cx="238125" cy="234950"/>
          </a:xfrm>
          <a:custGeom>
            <a:avLst/>
            <a:gdLst/>
            <a:ahLst/>
            <a:cxnLst>
              <a:cxn ang="0">
                <a:pos x="333076221" y="0"/>
              </a:cxn>
              <a:cxn ang="0">
                <a:pos x="333076221" y="45932725"/>
              </a:cxn>
              <a:cxn ang="0">
                <a:pos x="489519853" y="260288454"/>
              </a:cxn>
              <a:cxn ang="0">
                <a:pos x="267470537" y="484850953"/>
              </a:cxn>
              <a:cxn ang="0">
                <a:pos x="45418974" y="260288454"/>
              </a:cxn>
              <a:cxn ang="0">
                <a:pos x="201862606" y="45932725"/>
              </a:cxn>
              <a:cxn ang="0">
                <a:pos x="201862606" y="0"/>
              </a:cxn>
              <a:cxn ang="0">
                <a:pos x="0" y="260288454"/>
              </a:cxn>
              <a:cxn ang="0">
                <a:pos x="267470537" y="530783678"/>
              </a:cxn>
              <a:cxn ang="0">
                <a:pos x="534938827" y="260288454"/>
              </a:cxn>
              <a:cxn ang="0">
                <a:pos x="333076221" y="0"/>
              </a:cxn>
            </a:cxnLst>
            <a:rect l="0" t="0" r="0" b="0"/>
            <a:pathLst>
              <a:path w="106" h="104">
                <a:moveTo>
                  <a:pt x="66" y="0"/>
                </a:moveTo>
                <a:cubicBezTo>
                  <a:pt x="66" y="9"/>
                  <a:pt x="66" y="9"/>
                  <a:pt x="66" y="9"/>
                </a:cubicBezTo>
                <a:cubicBezTo>
                  <a:pt x="84" y="15"/>
                  <a:pt x="97" y="31"/>
                  <a:pt x="97" y="51"/>
                </a:cubicBezTo>
                <a:cubicBezTo>
                  <a:pt x="97" y="75"/>
                  <a:pt x="77" y="95"/>
                  <a:pt x="53" y="95"/>
                </a:cubicBezTo>
                <a:cubicBezTo>
                  <a:pt x="29" y="95"/>
                  <a:pt x="9" y="75"/>
                  <a:pt x="9" y="51"/>
                </a:cubicBezTo>
                <a:cubicBezTo>
                  <a:pt x="9" y="31"/>
                  <a:pt x="22" y="15"/>
                  <a:pt x="40" y="9"/>
                </a:cubicBezTo>
                <a:cubicBezTo>
                  <a:pt x="40" y="0"/>
                  <a:pt x="40" y="0"/>
                  <a:pt x="40" y="0"/>
                </a:cubicBezTo>
                <a:cubicBezTo>
                  <a:pt x="17" y="6"/>
                  <a:pt x="0" y="26"/>
                  <a:pt x="0" y="51"/>
                </a:cubicBezTo>
                <a:cubicBezTo>
                  <a:pt x="0" y="80"/>
                  <a:pt x="24" y="104"/>
                  <a:pt x="53" y="104"/>
                </a:cubicBezTo>
                <a:cubicBezTo>
                  <a:pt x="82" y="104"/>
                  <a:pt x="106" y="80"/>
                  <a:pt x="106" y="51"/>
                </a:cubicBezTo>
                <a:cubicBezTo>
                  <a:pt x="106" y="26"/>
                  <a:pt x="89" y="6"/>
                  <a:pt x="66" y="0"/>
                </a:cubicBezTo>
                <a:close/>
              </a:path>
            </a:pathLst>
          </a:custGeom>
          <a:solidFill>
            <a:schemeClr val="bg1">
              <a:alpha val="100000"/>
            </a:schemeClr>
          </a:solidFill>
          <a:ln w="9525">
            <a:noFill/>
          </a:ln>
        </p:spPr>
        <p:txBody>
          <a:bodyPr/>
          <a:lstStyle/>
          <a:p>
            <a:endParaRPr lang="zh-CN" altLang="en-US"/>
          </a:p>
        </p:txBody>
      </p:sp>
      <p:sp>
        <p:nvSpPr>
          <p:cNvPr id="57457" name="Freeform 116"/>
          <p:cNvSpPr/>
          <p:nvPr/>
        </p:nvSpPr>
        <p:spPr>
          <a:xfrm>
            <a:off x="5470525" y="1801813"/>
            <a:ext cx="19050" cy="127000"/>
          </a:xfrm>
          <a:custGeom>
            <a:avLst/>
            <a:gdLst/>
            <a:ahLst/>
            <a:cxnLst>
              <a:cxn ang="0">
                <a:pos x="45362813" y="272587357"/>
              </a:cxn>
              <a:cxn ang="0">
                <a:pos x="39693056" y="288017857"/>
              </a:cxn>
              <a:cxn ang="0">
                <a:pos x="5669756" y="288017857"/>
              </a:cxn>
              <a:cxn ang="0">
                <a:pos x="0" y="272587357"/>
              </a:cxn>
              <a:cxn ang="0">
                <a:pos x="0" y="15430500"/>
              </a:cxn>
              <a:cxn ang="0">
                <a:pos x="5669756" y="0"/>
              </a:cxn>
              <a:cxn ang="0">
                <a:pos x="39693056" y="0"/>
              </a:cxn>
              <a:cxn ang="0">
                <a:pos x="45362813" y="15430500"/>
              </a:cxn>
              <a:cxn ang="0">
                <a:pos x="45362813" y="272587357"/>
              </a:cxn>
            </a:cxnLst>
            <a:rect l="0" t="0" r="0" b="0"/>
            <a:pathLst>
              <a:path w="8" h="56">
                <a:moveTo>
                  <a:pt x="8" y="53"/>
                </a:moveTo>
                <a:cubicBezTo>
                  <a:pt x="8" y="55"/>
                  <a:pt x="8" y="56"/>
                  <a:pt x="7" y="56"/>
                </a:cubicBezTo>
                <a:cubicBezTo>
                  <a:pt x="1" y="56"/>
                  <a:pt x="1" y="56"/>
                  <a:pt x="1" y="56"/>
                </a:cubicBezTo>
                <a:cubicBezTo>
                  <a:pt x="0" y="56"/>
                  <a:pt x="0" y="55"/>
                  <a:pt x="0" y="53"/>
                </a:cubicBezTo>
                <a:cubicBezTo>
                  <a:pt x="0" y="3"/>
                  <a:pt x="0" y="3"/>
                  <a:pt x="0" y="3"/>
                </a:cubicBezTo>
                <a:cubicBezTo>
                  <a:pt x="0" y="2"/>
                  <a:pt x="0" y="0"/>
                  <a:pt x="1" y="0"/>
                </a:cubicBezTo>
                <a:cubicBezTo>
                  <a:pt x="7" y="0"/>
                  <a:pt x="7" y="0"/>
                  <a:pt x="7" y="0"/>
                </a:cubicBezTo>
                <a:cubicBezTo>
                  <a:pt x="8" y="0"/>
                  <a:pt x="8" y="2"/>
                  <a:pt x="8" y="3"/>
                </a:cubicBezTo>
                <a:lnTo>
                  <a:pt x="8" y="53"/>
                </a:lnTo>
                <a:close/>
              </a:path>
            </a:pathLst>
          </a:custGeom>
          <a:solidFill>
            <a:schemeClr val="bg1">
              <a:alpha val="100000"/>
            </a:schemeClr>
          </a:solidFill>
          <a:ln w="9525">
            <a:noFill/>
          </a:ln>
        </p:spPr>
        <p:txBody>
          <a:bodyPr/>
          <a:lstStyle/>
          <a:p>
            <a:endParaRPr lang="zh-CN" altLang="en-US"/>
          </a:p>
        </p:txBody>
      </p:sp>
      <p:sp>
        <p:nvSpPr>
          <p:cNvPr id="57458" name="Freeform 117"/>
          <p:cNvSpPr>
            <a:spLocks noEditPoints="1"/>
          </p:cNvSpPr>
          <p:nvPr/>
        </p:nvSpPr>
        <p:spPr>
          <a:xfrm>
            <a:off x="6108700" y="2025650"/>
            <a:ext cx="257175" cy="101600"/>
          </a:xfrm>
          <a:custGeom>
            <a:avLst/>
            <a:gdLst/>
            <a:ahLst/>
            <a:cxnLst>
              <a:cxn ang="0">
                <a:pos x="534364532" y="20389991"/>
              </a:cxn>
              <a:cxn ang="0">
                <a:pos x="432579630" y="20389991"/>
              </a:cxn>
              <a:cxn ang="0">
                <a:pos x="351154415" y="56074169"/>
              </a:cxn>
              <a:cxn ang="0">
                <a:pos x="325707626" y="61169973"/>
              </a:cxn>
              <a:cxn ang="0">
                <a:pos x="351154415" y="101952213"/>
              </a:cxn>
              <a:cxn ang="0">
                <a:pos x="330796984" y="137634133"/>
              </a:cxn>
              <a:cxn ang="0">
                <a:pos x="295171478" y="40779982"/>
              </a:cxn>
              <a:cxn ang="0">
                <a:pos x="320618268" y="76464160"/>
              </a:cxn>
              <a:cxn ang="0">
                <a:pos x="295171478" y="81559964"/>
              </a:cxn>
              <a:cxn ang="0">
                <a:pos x="320618268" y="122342204"/>
              </a:cxn>
              <a:cxn ang="0">
                <a:pos x="295171478" y="152926062"/>
              </a:cxn>
              <a:cxn ang="0">
                <a:pos x="264637587" y="61169973"/>
              </a:cxn>
              <a:cxn ang="0">
                <a:pos x="284995018" y="96854151"/>
              </a:cxn>
              <a:cxn ang="0">
                <a:pos x="264637587" y="101952213"/>
              </a:cxn>
              <a:cxn ang="0">
                <a:pos x="284995018" y="142732196"/>
              </a:cxn>
              <a:cxn ang="0">
                <a:pos x="234101439" y="56074169"/>
              </a:cxn>
              <a:cxn ang="0">
                <a:pos x="229012082" y="81559964"/>
              </a:cxn>
              <a:cxn ang="0">
                <a:pos x="254458871" y="117244142"/>
              </a:cxn>
              <a:cxn ang="0">
                <a:pos x="229012082" y="122342204"/>
              </a:cxn>
              <a:cxn ang="0">
                <a:pos x="86516828" y="152926062"/>
              </a:cxn>
              <a:cxn ang="0">
                <a:pos x="117050720" y="122342204"/>
              </a:cxn>
              <a:cxn ang="0">
                <a:pos x="122140078" y="96854151"/>
              </a:cxn>
              <a:cxn ang="0">
                <a:pos x="106872004" y="61169973"/>
              </a:cxn>
              <a:cxn ang="0">
                <a:pos x="127229436" y="56074169"/>
              </a:cxn>
              <a:cxn ang="0">
                <a:pos x="127229436" y="132536071"/>
              </a:cxn>
              <a:cxn ang="0">
                <a:pos x="152676225" y="101952213"/>
              </a:cxn>
              <a:cxn ang="0">
                <a:pos x="157765583" y="76464160"/>
              </a:cxn>
              <a:cxn ang="0">
                <a:pos x="142497509" y="40779982"/>
              </a:cxn>
              <a:cxn ang="0">
                <a:pos x="183210116" y="152926062"/>
              </a:cxn>
              <a:cxn ang="0">
                <a:pos x="162852685" y="112146080"/>
              </a:cxn>
              <a:cxn ang="0">
                <a:pos x="188299474" y="81559964"/>
              </a:cxn>
              <a:cxn ang="0">
                <a:pos x="193388832" y="56074169"/>
              </a:cxn>
              <a:cxn ang="0">
                <a:pos x="193388832" y="142732196"/>
              </a:cxn>
              <a:cxn ang="0">
                <a:pos x="218835622" y="132536071"/>
              </a:cxn>
              <a:cxn ang="0">
                <a:pos x="198478190" y="96854151"/>
              </a:cxn>
              <a:cxn ang="0">
                <a:pos x="223924980" y="61169973"/>
              </a:cxn>
              <a:cxn ang="0">
                <a:pos x="361330875" y="219194098"/>
              </a:cxn>
              <a:cxn ang="0">
                <a:pos x="361330875" y="168220249"/>
              </a:cxn>
              <a:cxn ang="0">
                <a:pos x="386777664" y="137634133"/>
              </a:cxn>
              <a:cxn ang="0">
                <a:pos x="361330875" y="101952213"/>
              </a:cxn>
              <a:cxn ang="0">
                <a:pos x="386777664" y="96854151"/>
              </a:cxn>
              <a:cxn ang="0">
                <a:pos x="361330875" y="56074169"/>
              </a:cxn>
              <a:cxn ang="0">
                <a:pos x="361330875" y="15291929"/>
              </a:cxn>
              <a:cxn ang="0">
                <a:pos x="402045738" y="158024124"/>
              </a:cxn>
              <a:cxn ang="0">
                <a:pos x="422400914" y="122342204"/>
              </a:cxn>
              <a:cxn ang="0">
                <a:pos x="417313812" y="96854151"/>
              </a:cxn>
              <a:cxn ang="0">
                <a:pos x="391867022" y="61169973"/>
              </a:cxn>
              <a:cxn ang="0">
                <a:pos x="412224454" y="56074169"/>
              </a:cxn>
              <a:cxn ang="0">
                <a:pos x="432579630" y="137634133"/>
              </a:cxn>
              <a:cxn ang="0">
                <a:pos x="452937061" y="101952213"/>
              </a:cxn>
              <a:cxn ang="0">
                <a:pos x="447847703" y="76464160"/>
              </a:cxn>
              <a:cxn ang="0">
                <a:pos x="422400914" y="40779982"/>
              </a:cxn>
              <a:cxn ang="0">
                <a:pos x="493649668" y="158024124"/>
              </a:cxn>
              <a:cxn ang="0">
                <a:pos x="463115777" y="117244142"/>
              </a:cxn>
              <a:cxn ang="0">
                <a:pos x="483470953" y="81559964"/>
              </a:cxn>
              <a:cxn ang="0">
                <a:pos x="478383851" y="56074169"/>
              </a:cxn>
              <a:cxn ang="0">
                <a:pos x="452937061" y="25488053"/>
              </a:cxn>
              <a:cxn ang="0">
                <a:pos x="514007100" y="20389991"/>
              </a:cxn>
              <a:cxn ang="0">
                <a:pos x="514007100" y="15291929"/>
              </a:cxn>
            </a:cxnLst>
            <a:rect l="0" t="0" r="0" b="0"/>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chemeClr val="bg1">
              <a:alpha val="100000"/>
            </a:schemeClr>
          </a:solidFill>
          <a:ln w="9525">
            <a:noFill/>
          </a:ln>
        </p:spPr>
        <p:txBody>
          <a:bodyPr/>
          <a:lstStyle/>
          <a:p>
            <a:endParaRPr lang="zh-CN" altLang="en-US"/>
          </a:p>
        </p:txBody>
      </p:sp>
      <p:sp>
        <p:nvSpPr>
          <p:cNvPr id="57459" name="Freeform 118"/>
          <p:cNvSpPr>
            <a:spLocks noEditPoints="1"/>
          </p:cNvSpPr>
          <p:nvPr/>
        </p:nvSpPr>
        <p:spPr>
          <a:xfrm>
            <a:off x="6135688" y="1873250"/>
            <a:ext cx="204787" cy="147638"/>
          </a:xfrm>
          <a:custGeom>
            <a:avLst/>
            <a:gdLst/>
            <a:ahLst/>
            <a:cxnLst>
              <a:cxn ang="0">
                <a:pos x="450724935" y="0"/>
              </a:cxn>
              <a:cxn ang="0">
                <a:pos x="10129080" y="0"/>
              </a:cxn>
              <a:cxn ang="0">
                <a:pos x="0" y="10318761"/>
              </a:cxn>
              <a:cxn ang="0">
                <a:pos x="0" y="325019379"/>
              </a:cxn>
              <a:cxn ang="0">
                <a:pos x="10129080" y="335338139"/>
              </a:cxn>
              <a:cxn ang="0">
                <a:pos x="450724935" y="335338139"/>
              </a:cxn>
              <a:cxn ang="0">
                <a:pos x="460854015" y="325019379"/>
              </a:cxn>
              <a:cxn ang="0">
                <a:pos x="460854015" y="10318761"/>
              </a:cxn>
              <a:cxn ang="0">
                <a:pos x="450724935" y="0"/>
              </a:cxn>
              <a:cxn ang="0">
                <a:pos x="440595855" y="304384129"/>
              </a:cxn>
              <a:cxn ang="0">
                <a:pos x="430469025" y="314702889"/>
              </a:cxn>
              <a:cxn ang="0">
                <a:pos x="30384990" y="314702889"/>
              </a:cxn>
              <a:cxn ang="0">
                <a:pos x="20258160" y="304384129"/>
              </a:cxn>
              <a:cxn ang="0">
                <a:pos x="20258160" y="30954010"/>
              </a:cxn>
              <a:cxn ang="0">
                <a:pos x="30384990" y="20635250"/>
              </a:cxn>
              <a:cxn ang="0">
                <a:pos x="430469025" y="20635250"/>
              </a:cxn>
              <a:cxn ang="0">
                <a:pos x="440595855" y="30954010"/>
              </a:cxn>
              <a:cxn ang="0">
                <a:pos x="440595855" y="304384129"/>
              </a:cxn>
            </a:cxnLst>
            <a:rect l="0" t="0" r="0" b="0"/>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chemeClr val="bg1">
              <a:alpha val="100000"/>
            </a:schemeClr>
          </a:solidFill>
          <a:ln w="9525">
            <a:noFill/>
          </a:ln>
        </p:spPr>
        <p:txBody>
          <a:bodyPr/>
          <a:lstStyle/>
          <a:p>
            <a:endParaRPr lang="zh-CN" altLang="en-US"/>
          </a:p>
        </p:txBody>
      </p:sp>
      <p:sp>
        <p:nvSpPr>
          <p:cNvPr id="57460" name="Freeform 119"/>
          <p:cNvSpPr/>
          <p:nvPr/>
        </p:nvSpPr>
        <p:spPr>
          <a:xfrm>
            <a:off x="6115050" y="2127250"/>
            <a:ext cx="241300" cy="3175"/>
          </a:xfrm>
          <a:custGeom>
            <a:avLst/>
            <a:gdLst/>
            <a:ahLst/>
            <a:cxnLst>
              <a:cxn ang="0">
                <a:pos x="544165327" y="5040313"/>
              </a:cxn>
              <a:cxn ang="0">
                <a:pos x="539079986" y="5040313"/>
              </a:cxn>
              <a:cxn ang="0">
                <a:pos x="10170682" y="5040313"/>
              </a:cxn>
              <a:cxn ang="0">
                <a:pos x="0" y="5040313"/>
              </a:cxn>
              <a:cxn ang="0">
                <a:pos x="0" y="2520950"/>
              </a:cxn>
              <a:cxn ang="0">
                <a:pos x="10170682" y="0"/>
              </a:cxn>
              <a:cxn ang="0">
                <a:pos x="539079986" y="0"/>
              </a:cxn>
              <a:cxn ang="0">
                <a:pos x="544165327" y="2520950"/>
              </a:cxn>
              <a:cxn ang="0">
                <a:pos x="544165327" y="5040313"/>
              </a:cxn>
            </a:cxnLst>
            <a:rect l="0" t="0" r="0" b="0"/>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solidFill>
            <a:schemeClr val="bg1">
              <a:alpha val="100000"/>
            </a:schemeClr>
          </a:solidFill>
          <a:ln w="9525">
            <a:noFill/>
          </a:ln>
        </p:spPr>
        <p:txBody>
          <a:bodyPr/>
          <a:lstStyle/>
          <a:p>
            <a:endParaRPr lang="zh-CN" altLang="en-US"/>
          </a:p>
        </p:txBody>
      </p:sp>
      <p:sp>
        <p:nvSpPr>
          <p:cNvPr id="57461" name="Freeform 120"/>
          <p:cNvSpPr/>
          <p:nvPr/>
        </p:nvSpPr>
        <p:spPr>
          <a:xfrm>
            <a:off x="6153150" y="1889125"/>
            <a:ext cx="82550" cy="73025"/>
          </a:xfrm>
          <a:custGeom>
            <a:avLst/>
            <a:gdLst/>
            <a:ahLst/>
            <a:cxnLst>
              <a:cxn ang="0">
                <a:pos x="0" y="166645332"/>
              </a:cxn>
              <a:cxn ang="0">
                <a:pos x="0" y="5207595"/>
              </a:cxn>
              <a:cxn ang="0">
                <a:pos x="189291736" y="10415191"/>
              </a:cxn>
              <a:cxn ang="0">
                <a:pos x="15773929" y="26037977"/>
              </a:cxn>
              <a:cxn ang="0">
                <a:pos x="0" y="166645332"/>
              </a:cxn>
            </a:cxnLst>
            <a:rect l="0" t="0" r="0" b="0"/>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chemeClr val="bg1">
              <a:alpha val="100000"/>
            </a:schemeClr>
          </a:solidFill>
          <a:ln w="9525">
            <a:noFill/>
          </a:ln>
        </p:spPr>
        <p:txBody>
          <a:bodyPr/>
          <a:lstStyle/>
          <a:p>
            <a:endParaRPr lang="zh-CN" altLang="en-US"/>
          </a:p>
        </p:txBody>
      </p:sp>
      <p:sp>
        <p:nvSpPr>
          <p:cNvPr id="57462" name="Freeform 121"/>
          <p:cNvSpPr/>
          <p:nvPr/>
        </p:nvSpPr>
        <p:spPr>
          <a:xfrm>
            <a:off x="6242050" y="1931988"/>
            <a:ext cx="82550" cy="73025"/>
          </a:xfrm>
          <a:custGeom>
            <a:avLst/>
            <a:gdLst/>
            <a:ahLst/>
            <a:cxnLst>
              <a:cxn ang="0">
                <a:pos x="184175743" y="0"/>
              </a:cxn>
              <a:cxn ang="0">
                <a:pos x="179198201" y="156230141"/>
              </a:cxn>
              <a:cxn ang="0">
                <a:pos x="0" y="156230141"/>
              </a:cxn>
              <a:cxn ang="0">
                <a:pos x="164265576" y="140607355"/>
              </a:cxn>
              <a:cxn ang="0">
                <a:pos x="184175743" y="0"/>
              </a:cxn>
            </a:cxnLst>
            <a:rect l="0" t="0" r="0" b="0"/>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chemeClr val="bg1">
              <a:alpha val="100000"/>
            </a:schemeClr>
          </a:solidFill>
          <a:ln w="9525">
            <a:noFill/>
          </a:ln>
        </p:spPr>
        <p:txBody>
          <a:bodyPr/>
          <a:lstStyle/>
          <a:p>
            <a:endParaRPr lang="zh-CN" altLang="en-US"/>
          </a:p>
        </p:txBody>
      </p:sp>
      <p:sp>
        <p:nvSpPr>
          <p:cNvPr id="57463" name="Freeform 122"/>
          <p:cNvSpPr>
            <a:spLocks noEditPoints="1"/>
          </p:cNvSpPr>
          <p:nvPr/>
        </p:nvSpPr>
        <p:spPr>
          <a:xfrm>
            <a:off x="5913438" y="1760538"/>
            <a:ext cx="346075" cy="366712"/>
          </a:xfrm>
          <a:custGeom>
            <a:avLst/>
            <a:gdLst/>
            <a:ahLst/>
            <a:cxnLst>
              <a:cxn ang="0">
                <a:pos x="424207049" y="702006742"/>
              </a:cxn>
              <a:cxn ang="0">
                <a:pos x="424207049" y="666139139"/>
              </a:cxn>
              <a:cxn ang="0">
                <a:pos x="469657484" y="522661937"/>
              </a:cxn>
              <a:cxn ang="0">
                <a:pos x="469657484" y="430427078"/>
              </a:cxn>
              <a:cxn ang="0">
                <a:pos x="424207049" y="312572180"/>
              </a:cxn>
              <a:cxn ang="0">
                <a:pos x="424207049" y="276704577"/>
              </a:cxn>
              <a:cxn ang="0">
                <a:pos x="525209263" y="194717281"/>
              </a:cxn>
              <a:cxn ang="0">
                <a:pos x="545409706" y="153724765"/>
              </a:cxn>
              <a:cxn ang="0">
                <a:pos x="676711459" y="230587147"/>
              </a:cxn>
              <a:cxn ang="0">
                <a:pos x="676711459" y="143474938"/>
              </a:cxn>
              <a:cxn ang="0">
                <a:pos x="777713673" y="230587147"/>
              </a:cxn>
              <a:cxn ang="0">
                <a:pos x="691862353" y="112732249"/>
              </a:cxn>
              <a:cxn ang="0">
                <a:pos x="151502197" y="92234859"/>
              </a:cxn>
              <a:cxn ang="0">
                <a:pos x="45450434" y="220337321"/>
              </a:cxn>
              <a:cxn ang="0">
                <a:pos x="60601328" y="640519099"/>
              </a:cxn>
              <a:cxn ang="0">
                <a:pos x="409056156" y="830111467"/>
              </a:cxn>
              <a:cxn ang="0">
                <a:pos x="626211476" y="102482422"/>
              </a:cxn>
              <a:cxn ang="0">
                <a:pos x="631261025" y="102482422"/>
              </a:cxn>
              <a:cxn ang="0">
                <a:pos x="494909722" y="51242343"/>
              </a:cxn>
              <a:cxn ang="0">
                <a:pos x="459558386" y="56364993"/>
              </a:cxn>
              <a:cxn ang="0">
                <a:pos x="424207049" y="30744953"/>
              </a:cxn>
              <a:cxn ang="0">
                <a:pos x="242405312" y="112732249"/>
              </a:cxn>
              <a:cxn ang="0">
                <a:pos x="242405312" y="532911764"/>
              </a:cxn>
              <a:cxn ang="0">
                <a:pos x="237353516" y="430427078"/>
              </a:cxn>
              <a:cxn ang="0">
                <a:pos x="181803984" y="281827227"/>
              </a:cxn>
              <a:cxn ang="0">
                <a:pos x="146452648" y="399684389"/>
              </a:cxn>
              <a:cxn ang="0">
                <a:pos x="272704853" y="676386702"/>
              </a:cxn>
              <a:cxn ang="0">
                <a:pos x="191903082" y="579029193"/>
              </a:cxn>
              <a:cxn ang="0">
                <a:pos x="222204870" y="143474938"/>
              </a:cxn>
              <a:cxn ang="0">
                <a:pos x="247454861" y="266454750"/>
              </a:cxn>
              <a:cxn ang="0">
                <a:pos x="186853533" y="102482422"/>
              </a:cxn>
              <a:cxn ang="0">
                <a:pos x="156551745" y="128104725"/>
              </a:cxn>
              <a:cxn ang="0">
                <a:pos x="141403099" y="235709797"/>
              </a:cxn>
              <a:cxn ang="0">
                <a:pos x="141403099" y="143474938"/>
              </a:cxn>
              <a:cxn ang="0">
                <a:pos x="111101311" y="399684389"/>
              </a:cxn>
              <a:cxn ang="0">
                <a:pos x="30299540" y="430427078"/>
              </a:cxn>
              <a:cxn ang="0">
                <a:pos x="126252205" y="568779367"/>
              </a:cxn>
              <a:cxn ang="0">
                <a:pos x="141403099" y="686636529"/>
              </a:cxn>
              <a:cxn ang="0">
                <a:pos x="186853533" y="691759179"/>
              </a:cxn>
              <a:cxn ang="0">
                <a:pos x="186853533" y="727629045"/>
              </a:cxn>
              <a:cxn ang="0">
                <a:pos x="242405312" y="763496648"/>
              </a:cxn>
              <a:cxn ang="0">
                <a:pos x="282803950" y="707131655"/>
              </a:cxn>
              <a:cxn ang="0">
                <a:pos x="393907509" y="799366514"/>
              </a:cxn>
              <a:cxn ang="0">
                <a:pos x="393907509" y="702006742"/>
              </a:cxn>
              <a:cxn ang="0">
                <a:pos x="308056189" y="671264052"/>
              </a:cxn>
              <a:cxn ang="0">
                <a:pos x="393907509" y="553406890"/>
              </a:cxn>
              <a:cxn ang="0">
                <a:pos x="272704853" y="527786851"/>
              </a:cxn>
              <a:cxn ang="0">
                <a:pos x="393907509" y="517539287"/>
              </a:cxn>
              <a:cxn ang="0">
                <a:pos x="272704853" y="302324616"/>
              </a:cxn>
              <a:cxn ang="0">
                <a:pos x="393907509" y="276704577"/>
              </a:cxn>
              <a:cxn ang="0">
                <a:pos x="393907509" y="163972328"/>
              </a:cxn>
              <a:cxn ang="0">
                <a:pos x="358556172" y="56364993"/>
              </a:cxn>
              <a:cxn ang="0">
                <a:pos x="318155287" y="128104725"/>
              </a:cxn>
            </a:cxnLst>
            <a:rect l="0" t="0" r="0" b="0"/>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chemeClr val="bg1">
              <a:alpha val="100000"/>
            </a:schemeClr>
          </a:solidFill>
          <a:ln w="9525">
            <a:noFill/>
          </a:ln>
        </p:spPr>
        <p:txBody>
          <a:bodyPr/>
          <a:lstStyle/>
          <a:p>
            <a:endParaRPr lang="zh-CN" altLang="en-US"/>
          </a:p>
        </p:txBody>
      </p:sp>
      <p:sp>
        <p:nvSpPr>
          <p:cNvPr id="57464" name="Freeform 123"/>
          <p:cNvSpPr>
            <a:spLocks noEditPoints="1"/>
          </p:cNvSpPr>
          <p:nvPr/>
        </p:nvSpPr>
        <p:spPr>
          <a:xfrm>
            <a:off x="6688138" y="1770063"/>
            <a:ext cx="236537" cy="384175"/>
          </a:xfrm>
          <a:custGeom>
            <a:avLst/>
            <a:gdLst/>
            <a:ahLst/>
            <a:cxnLst>
              <a:cxn ang="0">
                <a:pos x="182692168" y="403447026"/>
              </a:cxn>
              <a:cxn ang="0">
                <a:pos x="213142364" y="306415720"/>
              </a:cxn>
              <a:cxn ang="0">
                <a:pos x="213142364" y="240025760"/>
              </a:cxn>
              <a:cxn ang="0">
                <a:pos x="50747324" y="505585599"/>
              </a:cxn>
              <a:cxn ang="0">
                <a:pos x="213142364" y="561763284"/>
              </a:cxn>
              <a:cxn ang="0">
                <a:pos x="213142364" y="495373324"/>
              </a:cxn>
              <a:cxn ang="0">
                <a:pos x="182692168" y="403447026"/>
              </a:cxn>
              <a:cxn ang="0">
                <a:pos x="258814280" y="403447026"/>
              </a:cxn>
              <a:cxn ang="0">
                <a:pos x="233441744" y="495373324"/>
              </a:cxn>
              <a:cxn ang="0">
                <a:pos x="233441744" y="561763284"/>
              </a:cxn>
              <a:cxn ang="0">
                <a:pos x="395834532" y="505585599"/>
              </a:cxn>
              <a:cxn ang="0">
                <a:pos x="233441744" y="240025760"/>
              </a:cxn>
              <a:cxn ang="0">
                <a:pos x="233441744" y="306415720"/>
              </a:cxn>
              <a:cxn ang="0">
                <a:pos x="258814280" y="403447026"/>
              </a:cxn>
              <a:cxn ang="0">
                <a:pos x="197918392" y="357486137"/>
              </a:cxn>
              <a:cxn ang="0">
                <a:pos x="197918392" y="444302907"/>
              </a:cxn>
              <a:cxn ang="0">
                <a:pos x="213142364" y="459624710"/>
              </a:cxn>
              <a:cxn ang="0">
                <a:pos x="233441744" y="459624710"/>
              </a:cxn>
              <a:cxn ang="0">
                <a:pos x="243590308" y="444302907"/>
              </a:cxn>
              <a:cxn ang="0">
                <a:pos x="243590308" y="357486137"/>
              </a:cxn>
              <a:cxn ang="0">
                <a:pos x="233441744" y="342164334"/>
              </a:cxn>
              <a:cxn ang="0">
                <a:pos x="213142364" y="342164334"/>
              </a:cxn>
              <a:cxn ang="0">
                <a:pos x="197918392" y="357486137"/>
              </a:cxn>
              <a:cxn ang="0">
                <a:pos x="304488448" y="148101722"/>
              </a:cxn>
              <a:cxn ang="0">
                <a:pos x="416133912" y="163421265"/>
              </a:cxn>
              <a:cxn ang="0">
                <a:pos x="522706221" y="35748614"/>
              </a:cxn>
              <a:cxn ang="0">
                <a:pos x="477032052" y="35748614"/>
              </a:cxn>
              <a:cxn ang="0">
                <a:pos x="436433292" y="112353109"/>
              </a:cxn>
              <a:cxn ang="0">
                <a:pos x="334936392" y="102138573"/>
              </a:cxn>
              <a:cxn ang="0">
                <a:pos x="202991548" y="199169879"/>
              </a:cxn>
              <a:cxn ang="0">
                <a:pos x="0" y="541334213"/>
              </a:cxn>
              <a:cxn ang="0">
                <a:pos x="223290928" y="868179004"/>
              </a:cxn>
              <a:cxn ang="0">
                <a:pos x="441508701" y="541334213"/>
              </a:cxn>
              <a:cxn ang="0">
                <a:pos x="253741124" y="204277147"/>
              </a:cxn>
              <a:cxn ang="0">
                <a:pos x="304488448" y="148101722"/>
              </a:cxn>
              <a:cxn ang="0">
                <a:pos x="416133912" y="520907402"/>
              </a:cxn>
              <a:cxn ang="0">
                <a:pos x="223290928" y="577082827"/>
              </a:cxn>
              <a:cxn ang="0">
                <a:pos x="30447944" y="520907402"/>
              </a:cxn>
              <a:cxn ang="0">
                <a:pos x="223290928" y="219598950"/>
              </a:cxn>
              <a:cxn ang="0">
                <a:pos x="416133912" y="520907402"/>
              </a:cxn>
            </a:cxnLst>
            <a:rect l="0" t="0" r="0" b="0"/>
            <a:pathLst>
              <a:path w="105" h="170">
                <a:moveTo>
                  <a:pt x="36" y="79"/>
                </a:moveTo>
                <a:cubicBezTo>
                  <a:pt x="36" y="70"/>
                  <a:pt x="39" y="63"/>
                  <a:pt x="42" y="60"/>
                </a:cubicBezTo>
                <a:cubicBezTo>
                  <a:pt x="42" y="47"/>
                  <a:pt x="42" y="47"/>
                  <a:pt x="42" y="47"/>
                </a:cubicBezTo>
                <a:cubicBezTo>
                  <a:pt x="24" y="48"/>
                  <a:pt x="10" y="67"/>
                  <a:pt x="10" y="99"/>
                </a:cubicBezTo>
                <a:cubicBezTo>
                  <a:pt x="10" y="132"/>
                  <a:pt x="24" y="111"/>
                  <a:pt x="42" y="110"/>
                </a:cubicBezTo>
                <a:cubicBezTo>
                  <a:pt x="42" y="97"/>
                  <a:pt x="42" y="97"/>
                  <a:pt x="42" y="97"/>
                </a:cubicBezTo>
                <a:cubicBezTo>
                  <a:pt x="39" y="95"/>
                  <a:pt x="36" y="87"/>
                  <a:pt x="36" y="79"/>
                </a:cubicBezTo>
                <a:close/>
                <a:moveTo>
                  <a:pt x="51" y="79"/>
                </a:moveTo>
                <a:cubicBezTo>
                  <a:pt x="51" y="87"/>
                  <a:pt x="49" y="95"/>
                  <a:pt x="46" y="97"/>
                </a:cubicBezTo>
                <a:cubicBezTo>
                  <a:pt x="46" y="110"/>
                  <a:pt x="46" y="110"/>
                  <a:pt x="46" y="110"/>
                </a:cubicBezTo>
                <a:cubicBezTo>
                  <a:pt x="64" y="111"/>
                  <a:pt x="78" y="132"/>
                  <a:pt x="78" y="99"/>
                </a:cubicBezTo>
                <a:cubicBezTo>
                  <a:pt x="78" y="67"/>
                  <a:pt x="64" y="48"/>
                  <a:pt x="46" y="47"/>
                </a:cubicBezTo>
                <a:cubicBezTo>
                  <a:pt x="46" y="60"/>
                  <a:pt x="46" y="60"/>
                  <a:pt x="46" y="60"/>
                </a:cubicBezTo>
                <a:cubicBezTo>
                  <a:pt x="49" y="63"/>
                  <a:pt x="51" y="70"/>
                  <a:pt x="51" y="79"/>
                </a:cubicBezTo>
                <a:close/>
                <a:moveTo>
                  <a:pt x="39" y="70"/>
                </a:moveTo>
                <a:cubicBezTo>
                  <a:pt x="39" y="87"/>
                  <a:pt x="39" y="87"/>
                  <a:pt x="39" y="87"/>
                </a:cubicBezTo>
                <a:cubicBezTo>
                  <a:pt x="39" y="89"/>
                  <a:pt x="41" y="90"/>
                  <a:pt x="42" y="90"/>
                </a:cubicBezTo>
                <a:cubicBezTo>
                  <a:pt x="46" y="90"/>
                  <a:pt x="46" y="90"/>
                  <a:pt x="46" y="90"/>
                </a:cubicBezTo>
                <a:cubicBezTo>
                  <a:pt x="47" y="90"/>
                  <a:pt x="48" y="89"/>
                  <a:pt x="48" y="87"/>
                </a:cubicBezTo>
                <a:cubicBezTo>
                  <a:pt x="48" y="70"/>
                  <a:pt x="48" y="70"/>
                  <a:pt x="48" y="70"/>
                </a:cubicBezTo>
                <a:cubicBezTo>
                  <a:pt x="48" y="68"/>
                  <a:pt x="47" y="67"/>
                  <a:pt x="46" y="67"/>
                </a:cubicBezTo>
                <a:cubicBezTo>
                  <a:pt x="42" y="67"/>
                  <a:pt x="42" y="67"/>
                  <a:pt x="42" y="67"/>
                </a:cubicBezTo>
                <a:cubicBezTo>
                  <a:pt x="41" y="67"/>
                  <a:pt x="39" y="68"/>
                  <a:pt x="39" y="70"/>
                </a:cubicBezTo>
                <a:close/>
                <a:moveTo>
                  <a:pt x="60" y="29"/>
                </a:moveTo>
                <a:cubicBezTo>
                  <a:pt x="67" y="29"/>
                  <a:pt x="74" y="32"/>
                  <a:pt x="82" y="32"/>
                </a:cubicBezTo>
                <a:cubicBezTo>
                  <a:pt x="97" y="33"/>
                  <a:pt x="105" y="20"/>
                  <a:pt x="103" y="7"/>
                </a:cubicBezTo>
                <a:cubicBezTo>
                  <a:pt x="103" y="0"/>
                  <a:pt x="93" y="0"/>
                  <a:pt x="94" y="7"/>
                </a:cubicBezTo>
                <a:cubicBezTo>
                  <a:pt x="94" y="13"/>
                  <a:pt x="93" y="20"/>
                  <a:pt x="86" y="22"/>
                </a:cubicBezTo>
                <a:cubicBezTo>
                  <a:pt x="80" y="24"/>
                  <a:pt x="72" y="21"/>
                  <a:pt x="66" y="20"/>
                </a:cubicBezTo>
                <a:cubicBezTo>
                  <a:pt x="52" y="18"/>
                  <a:pt x="43" y="27"/>
                  <a:pt x="40" y="39"/>
                </a:cubicBezTo>
                <a:cubicBezTo>
                  <a:pt x="18" y="42"/>
                  <a:pt x="0" y="65"/>
                  <a:pt x="0" y="106"/>
                </a:cubicBezTo>
                <a:cubicBezTo>
                  <a:pt x="0" y="148"/>
                  <a:pt x="20" y="170"/>
                  <a:pt x="44" y="170"/>
                </a:cubicBezTo>
                <a:cubicBezTo>
                  <a:pt x="68" y="170"/>
                  <a:pt x="87" y="148"/>
                  <a:pt x="87" y="106"/>
                </a:cubicBezTo>
                <a:cubicBezTo>
                  <a:pt x="87" y="67"/>
                  <a:pt x="71" y="44"/>
                  <a:pt x="50" y="40"/>
                </a:cubicBezTo>
                <a:cubicBezTo>
                  <a:pt x="52" y="35"/>
                  <a:pt x="54" y="30"/>
                  <a:pt x="60" y="29"/>
                </a:cubicBezTo>
                <a:close/>
                <a:moveTo>
                  <a:pt x="82" y="102"/>
                </a:moveTo>
                <a:cubicBezTo>
                  <a:pt x="82" y="139"/>
                  <a:pt x="65" y="113"/>
                  <a:pt x="44" y="113"/>
                </a:cubicBezTo>
                <a:cubicBezTo>
                  <a:pt x="23" y="113"/>
                  <a:pt x="6" y="139"/>
                  <a:pt x="6" y="102"/>
                </a:cubicBezTo>
                <a:cubicBezTo>
                  <a:pt x="6" y="64"/>
                  <a:pt x="23" y="43"/>
                  <a:pt x="44" y="43"/>
                </a:cubicBezTo>
                <a:cubicBezTo>
                  <a:pt x="65" y="43"/>
                  <a:pt x="82" y="64"/>
                  <a:pt x="82" y="102"/>
                </a:cubicBezTo>
                <a:close/>
              </a:path>
            </a:pathLst>
          </a:custGeom>
          <a:solidFill>
            <a:schemeClr val="bg1">
              <a:alpha val="100000"/>
            </a:schemeClr>
          </a:solidFill>
          <a:ln w="9525">
            <a:noFill/>
          </a:ln>
        </p:spPr>
        <p:txBody>
          <a:bodyPr/>
          <a:lstStyle/>
          <a:p>
            <a:endParaRPr lang="zh-CN" altLang="en-US"/>
          </a:p>
        </p:txBody>
      </p:sp>
      <p:sp>
        <p:nvSpPr>
          <p:cNvPr id="57465" name="Freeform 124"/>
          <p:cNvSpPr>
            <a:spLocks noEditPoints="1"/>
          </p:cNvSpPr>
          <p:nvPr/>
        </p:nvSpPr>
        <p:spPr>
          <a:xfrm>
            <a:off x="825500" y="2427288"/>
            <a:ext cx="115888" cy="284162"/>
          </a:xfrm>
          <a:custGeom>
            <a:avLst/>
            <a:gdLst/>
            <a:ahLst/>
            <a:cxnLst>
              <a:cxn ang="0">
                <a:pos x="19865878" y="0"/>
              </a:cxn>
              <a:cxn ang="0">
                <a:pos x="0" y="615429490"/>
              </a:cxn>
              <a:cxn ang="0">
                <a:pos x="238401674" y="640859733"/>
              </a:cxn>
              <a:cxn ang="0">
                <a:pos x="258267551" y="25430244"/>
              </a:cxn>
              <a:cxn ang="0">
                <a:pos x="238401674" y="595084844"/>
              </a:cxn>
              <a:cxn ang="0">
                <a:pos x="44699339" y="620515087"/>
              </a:cxn>
              <a:cxn ang="0">
                <a:pos x="19865878" y="417066372"/>
              </a:cxn>
              <a:cxn ang="0">
                <a:pos x="44699339" y="610341637"/>
              </a:cxn>
              <a:cxn ang="0">
                <a:pos x="223501151" y="595084844"/>
              </a:cxn>
              <a:cxn ang="0">
                <a:pos x="238401674" y="595084844"/>
              </a:cxn>
              <a:cxn ang="0">
                <a:pos x="188734751" y="167845021"/>
              </a:cxn>
              <a:cxn ang="0">
                <a:pos x="208600629" y="208534313"/>
              </a:cxn>
              <a:cxn ang="0">
                <a:pos x="69532800" y="228878959"/>
              </a:cxn>
              <a:cxn ang="0">
                <a:pos x="49666922" y="183101814"/>
              </a:cxn>
              <a:cxn ang="0">
                <a:pos x="49666922" y="127155729"/>
              </a:cxn>
              <a:cxn ang="0">
                <a:pos x="69532800" y="81378584"/>
              </a:cxn>
              <a:cxn ang="0">
                <a:pos x="208600629" y="101723230"/>
              </a:cxn>
              <a:cxn ang="0">
                <a:pos x="188734751" y="142412522"/>
              </a:cxn>
              <a:cxn ang="0">
                <a:pos x="49666922" y="127155729"/>
              </a:cxn>
              <a:cxn ang="0">
                <a:pos x="84433322" y="417066372"/>
              </a:cxn>
              <a:cxn ang="0">
                <a:pos x="168866645" y="417066372"/>
              </a:cxn>
              <a:cxn ang="0">
                <a:pos x="149000767" y="518791857"/>
              </a:cxn>
              <a:cxn ang="0">
                <a:pos x="109266784" y="518791857"/>
              </a:cxn>
              <a:cxn ang="0">
                <a:pos x="149000767" y="518791857"/>
              </a:cxn>
              <a:cxn ang="0">
                <a:pos x="99333845" y="289912898"/>
              </a:cxn>
              <a:cxn ang="0">
                <a:pos x="188734751" y="279739447"/>
              </a:cxn>
              <a:cxn ang="0">
                <a:pos x="188734751" y="300084093"/>
              </a:cxn>
              <a:cxn ang="0">
                <a:pos x="238401674" y="223793362"/>
              </a:cxn>
              <a:cxn ang="0">
                <a:pos x="213568212" y="30518097"/>
              </a:cxn>
              <a:cxn ang="0">
                <a:pos x="34766400" y="40689292"/>
              </a:cxn>
              <a:cxn ang="0">
                <a:pos x="19865878" y="40689292"/>
              </a:cxn>
              <a:cxn ang="0">
                <a:pos x="213568212" y="20344646"/>
              </a:cxn>
              <a:cxn ang="0">
                <a:pos x="238401674" y="223793362"/>
              </a:cxn>
              <a:cxn ang="0">
                <a:pos x="158933706" y="142412522"/>
              </a:cxn>
              <a:cxn ang="0">
                <a:pos x="158933706" y="127155729"/>
              </a:cxn>
              <a:cxn ang="0">
                <a:pos x="149000767" y="132241327"/>
              </a:cxn>
              <a:cxn ang="0">
                <a:pos x="178799584" y="142412522"/>
              </a:cxn>
              <a:cxn ang="0">
                <a:pos x="188734751" y="132241327"/>
              </a:cxn>
              <a:cxn ang="0">
                <a:pos x="178799584" y="127155729"/>
              </a:cxn>
              <a:cxn ang="0">
                <a:pos x="178799584" y="142412522"/>
              </a:cxn>
              <a:cxn ang="0">
                <a:pos x="158933706" y="218705509"/>
              </a:cxn>
              <a:cxn ang="0">
                <a:pos x="158933706" y="203446460"/>
              </a:cxn>
              <a:cxn ang="0">
                <a:pos x="149000767" y="213619911"/>
              </a:cxn>
              <a:cxn ang="0">
                <a:pos x="178799584" y="218705509"/>
              </a:cxn>
              <a:cxn ang="0">
                <a:pos x="193700106" y="213619911"/>
              </a:cxn>
              <a:cxn ang="0">
                <a:pos x="178799584" y="203446460"/>
              </a:cxn>
              <a:cxn ang="0">
                <a:pos x="178799584" y="218705509"/>
              </a:cxn>
            </a:cxnLst>
            <a:rect l="0" t="0" r="0" b="0"/>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chemeClr val="bg1">
              <a:alpha val="100000"/>
            </a:schemeClr>
          </a:solidFill>
          <a:ln w="9525">
            <a:noFill/>
          </a:ln>
        </p:spPr>
        <p:txBody>
          <a:bodyPr/>
          <a:lstStyle/>
          <a:p>
            <a:endParaRPr lang="zh-CN" altLang="en-US"/>
          </a:p>
        </p:txBody>
      </p:sp>
      <p:sp>
        <p:nvSpPr>
          <p:cNvPr id="57466" name="Freeform 125"/>
          <p:cNvSpPr/>
          <p:nvPr/>
        </p:nvSpPr>
        <p:spPr>
          <a:xfrm>
            <a:off x="993775" y="2487613"/>
            <a:ext cx="231775" cy="139700"/>
          </a:xfrm>
          <a:custGeom>
            <a:avLst/>
            <a:gdLst/>
            <a:ahLst/>
            <a:cxnLst>
              <a:cxn ang="0">
                <a:pos x="298751224" y="213234024"/>
              </a:cxn>
              <a:cxn ang="0">
                <a:pos x="0" y="304622610"/>
              </a:cxn>
              <a:cxn ang="0">
                <a:pos x="0" y="20308324"/>
              </a:cxn>
              <a:cxn ang="0">
                <a:pos x="20254435" y="0"/>
              </a:cxn>
              <a:cxn ang="0">
                <a:pos x="501295571" y="0"/>
              </a:cxn>
              <a:cxn ang="0">
                <a:pos x="521550006" y="20308324"/>
              </a:cxn>
              <a:cxn ang="0">
                <a:pos x="298751224" y="213234024"/>
              </a:cxn>
            </a:cxnLst>
            <a:rect l="0" t="0" r="0" b="0"/>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chemeClr val="bg1">
              <a:alpha val="100000"/>
            </a:schemeClr>
          </a:solidFill>
          <a:ln w="9525">
            <a:noFill/>
          </a:ln>
        </p:spPr>
        <p:txBody>
          <a:bodyPr/>
          <a:lstStyle/>
          <a:p>
            <a:endParaRPr lang="zh-CN" altLang="en-US"/>
          </a:p>
        </p:txBody>
      </p:sp>
      <p:sp>
        <p:nvSpPr>
          <p:cNvPr id="57467" name="Freeform 126"/>
          <p:cNvSpPr>
            <a:spLocks noEditPoints="1"/>
          </p:cNvSpPr>
          <p:nvPr/>
        </p:nvSpPr>
        <p:spPr>
          <a:xfrm>
            <a:off x="968375" y="2470150"/>
            <a:ext cx="279400" cy="187325"/>
          </a:xfrm>
          <a:custGeom>
            <a:avLst/>
            <a:gdLst/>
            <a:ahLst/>
            <a:cxnLst>
              <a:cxn ang="0">
                <a:pos x="604166448" y="0"/>
              </a:cxn>
              <a:cxn ang="0">
                <a:pos x="25384842" y="0"/>
              </a:cxn>
              <a:cxn ang="0">
                <a:pos x="0" y="25469429"/>
              </a:cxn>
              <a:cxn ang="0">
                <a:pos x="0" y="402403440"/>
              </a:cxn>
              <a:cxn ang="0">
                <a:pos x="25384842" y="422778983"/>
              </a:cxn>
              <a:cxn ang="0">
                <a:pos x="604166448" y="422778983"/>
              </a:cxn>
              <a:cxn ang="0">
                <a:pos x="629551290" y="402403440"/>
              </a:cxn>
              <a:cxn ang="0">
                <a:pos x="629551290" y="25469429"/>
              </a:cxn>
              <a:cxn ang="0">
                <a:pos x="604166448" y="0"/>
              </a:cxn>
              <a:cxn ang="0">
                <a:pos x="594011160" y="382030154"/>
              </a:cxn>
              <a:cxn ang="0">
                <a:pos x="573705089" y="402403440"/>
              </a:cxn>
              <a:cxn ang="0">
                <a:pos x="55846202" y="402403440"/>
              </a:cxn>
              <a:cxn ang="0">
                <a:pos x="35540131" y="382030154"/>
              </a:cxn>
              <a:cxn ang="0">
                <a:pos x="35540131" y="45842716"/>
              </a:cxn>
              <a:cxn ang="0">
                <a:pos x="55846202" y="25469429"/>
              </a:cxn>
              <a:cxn ang="0">
                <a:pos x="573705089" y="25469429"/>
              </a:cxn>
              <a:cxn ang="0">
                <a:pos x="594011160" y="45842716"/>
              </a:cxn>
              <a:cxn ang="0">
                <a:pos x="594011160" y="382030154"/>
              </a:cxn>
            </a:cxnLst>
            <a:rect l="0" t="0" r="0" b="0"/>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chemeClr val="bg1">
              <a:alpha val="100000"/>
            </a:schemeClr>
          </a:solidFill>
          <a:ln w="9525">
            <a:noFill/>
          </a:ln>
        </p:spPr>
        <p:txBody>
          <a:bodyPr/>
          <a:lstStyle/>
          <a:p>
            <a:endParaRPr lang="zh-CN" altLang="en-US"/>
          </a:p>
        </p:txBody>
      </p:sp>
      <p:sp>
        <p:nvSpPr>
          <p:cNvPr id="57468" name="Freeform 127"/>
          <p:cNvSpPr>
            <a:spLocks noEditPoints="1"/>
          </p:cNvSpPr>
          <p:nvPr/>
        </p:nvSpPr>
        <p:spPr>
          <a:xfrm>
            <a:off x="1031875" y="2674938"/>
            <a:ext cx="153988" cy="36512"/>
          </a:xfrm>
          <a:custGeom>
            <a:avLst/>
            <a:gdLst/>
            <a:ahLst/>
            <a:cxnLst>
              <a:cxn ang="0">
                <a:pos x="174355178" y="0"/>
              </a:cxn>
              <a:cxn ang="0">
                <a:pos x="0" y="83322666"/>
              </a:cxn>
              <a:cxn ang="0">
                <a:pos x="348708091" y="83322666"/>
              </a:cxn>
              <a:cxn ang="0">
                <a:pos x="174355178" y="0"/>
              </a:cxn>
              <a:cxn ang="0">
                <a:pos x="66665481" y="72907618"/>
              </a:cxn>
              <a:cxn ang="0">
                <a:pos x="25641267" y="72907618"/>
              </a:cxn>
              <a:cxn ang="0">
                <a:pos x="148713911" y="10415048"/>
              </a:cxn>
              <a:cxn ang="0">
                <a:pos x="66665481" y="72907618"/>
              </a:cxn>
            </a:cxnLst>
            <a:rect l="0" t="0" r="0" b="0"/>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chemeClr val="bg1">
              <a:alpha val="100000"/>
            </a:schemeClr>
          </a:solidFill>
          <a:ln w="9525">
            <a:noFill/>
          </a:ln>
        </p:spPr>
        <p:txBody>
          <a:bodyPr/>
          <a:lstStyle/>
          <a:p>
            <a:endParaRPr lang="zh-CN" altLang="en-US"/>
          </a:p>
        </p:txBody>
      </p:sp>
      <p:sp>
        <p:nvSpPr>
          <p:cNvPr id="57469" name="Freeform 128"/>
          <p:cNvSpPr>
            <a:spLocks noEditPoints="1"/>
          </p:cNvSpPr>
          <p:nvPr/>
        </p:nvSpPr>
        <p:spPr>
          <a:xfrm>
            <a:off x="1512888" y="2332038"/>
            <a:ext cx="400050" cy="455612"/>
          </a:xfrm>
          <a:custGeom>
            <a:avLst/>
            <a:gdLst/>
            <a:ahLst/>
            <a:cxnLst>
              <a:cxn ang="0">
                <a:pos x="277812250" y="971676044"/>
              </a:cxn>
              <a:cxn ang="0">
                <a:pos x="631391274" y="971676044"/>
              </a:cxn>
              <a:cxn ang="0">
                <a:pos x="479857728" y="925891549"/>
              </a:cxn>
              <a:cxn ang="0">
                <a:pos x="454600638" y="1017462794"/>
              </a:cxn>
              <a:cxn ang="0">
                <a:pos x="424295727" y="925891549"/>
              </a:cxn>
              <a:cxn ang="0">
                <a:pos x="146483477" y="178056327"/>
              </a:cxn>
              <a:cxn ang="0">
                <a:pos x="5050069" y="681699305"/>
              </a:cxn>
              <a:cxn ang="0">
                <a:pos x="141431160" y="819057301"/>
              </a:cxn>
              <a:cxn ang="0">
                <a:pos x="282862320" y="686787724"/>
              </a:cxn>
              <a:cxn ang="0">
                <a:pos x="151533546" y="178056327"/>
              </a:cxn>
              <a:cxn ang="0">
                <a:pos x="146483477" y="178056327"/>
              </a:cxn>
              <a:cxn ang="0">
                <a:pos x="146483477" y="178056327"/>
              </a:cxn>
              <a:cxn ang="0">
                <a:pos x="136381090" y="264541409"/>
              </a:cxn>
              <a:cxn ang="0">
                <a:pos x="20204772" y="696962307"/>
              </a:cxn>
              <a:cxn ang="0">
                <a:pos x="15152456" y="717311473"/>
              </a:cxn>
              <a:cxn ang="0">
                <a:pos x="136381090" y="803796555"/>
              </a:cxn>
              <a:cxn ang="0">
                <a:pos x="156585863" y="259452990"/>
              </a:cxn>
              <a:cxn ang="0">
                <a:pos x="156585863" y="696962307"/>
              </a:cxn>
              <a:cxn ang="0">
                <a:pos x="495010183" y="152618742"/>
              </a:cxn>
              <a:cxn ang="0">
                <a:pos x="454600638" y="0"/>
              </a:cxn>
              <a:cxn ang="0">
                <a:pos x="414193341" y="152618742"/>
              </a:cxn>
              <a:cxn ang="0">
                <a:pos x="146483477" y="178056327"/>
              </a:cxn>
              <a:cxn ang="0">
                <a:pos x="439448183" y="228929241"/>
              </a:cxn>
              <a:cxn ang="0">
                <a:pos x="454600638" y="976764463"/>
              </a:cxn>
              <a:cxn ang="0">
                <a:pos x="464703024" y="228929241"/>
              </a:cxn>
              <a:cxn ang="0">
                <a:pos x="757669978" y="178056327"/>
              </a:cxn>
              <a:cxn ang="0">
                <a:pos x="495010183" y="152618742"/>
              </a:cxn>
              <a:cxn ang="0">
                <a:pos x="772822433" y="193317074"/>
              </a:cxn>
              <a:cxn ang="0">
                <a:pos x="762720047" y="178056327"/>
              </a:cxn>
              <a:cxn ang="0">
                <a:pos x="757669978" y="178056327"/>
              </a:cxn>
              <a:cxn ang="0">
                <a:pos x="747567592" y="193317074"/>
              </a:cxn>
              <a:cxn ang="0">
                <a:pos x="611186501" y="696962307"/>
              </a:cxn>
              <a:cxn ang="0">
                <a:pos x="899101138" y="696962307"/>
              </a:cxn>
              <a:cxn ang="0">
                <a:pos x="631391274" y="691873888"/>
              </a:cxn>
              <a:cxn ang="0">
                <a:pos x="747567592" y="696962307"/>
              </a:cxn>
              <a:cxn ang="0">
                <a:pos x="631391274" y="691873888"/>
              </a:cxn>
              <a:cxn ang="0">
                <a:pos x="666748502" y="717311473"/>
              </a:cxn>
              <a:cxn ang="0">
                <a:pos x="626341204" y="717311473"/>
              </a:cxn>
              <a:cxn ang="0">
                <a:pos x="767772364" y="259452990"/>
              </a:cxn>
              <a:cxn ang="0">
                <a:pos x="767772364" y="696962307"/>
              </a:cxn>
            </a:cxnLst>
            <a:rect l="0" t="0" r="0" b="0"/>
            <a:pathLst>
              <a:path w="178" h="202">
                <a:moveTo>
                  <a:pt x="84" y="180"/>
                </a:moveTo>
                <a:cubicBezTo>
                  <a:pt x="68" y="181"/>
                  <a:pt x="55" y="185"/>
                  <a:pt x="55" y="191"/>
                </a:cubicBezTo>
                <a:cubicBezTo>
                  <a:pt x="55" y="197"/>
                  <a:pt x="71" y="202"/>
                  <a:pt x="90" y="202"/>
                </a:cubicBezTo>
                <a:cubicBezTo>
                  <a:pt x="109" y="202"/>
                  <a:pt x="125" y="197"/>
                  <a:pt x="125" y="191"/>
                </a:cubicBezTo>
                <a:cubicBezTo>
                  <a:pt x="125" y="185"/>
                  <a:pt x="112" y="180"/>
                  <a:pt x="95" y="180"/>
                </a:cubicBezTo>
                <a:cubicBezTo>
                  <a:pt x="95" y="182"/>
                  <a:pt x="95" y="182"/>
                  <a:pt x="95" y="182"/>
                </a:cubicBezTo>
                <a:cubicBezTo>
                  <a:pt x="108" y="183"/>
                  <a:pt x="118" y="186"/>
                  <a:pt x="118" y="191"/>
                </a:cubicBezTo>
                <a:cubicBezTo>
                  <a:pt x="118" y="196"/>
                  <a:pt x="105" y="200"/>
                  <a:pt x="90" y="200"/>
                </a:cubicBezTo>
                <a:cubicBezTo>
                  <a:pt x="74" y="200"/>
                  <a:pt x="62" y="196"/>
                  <a:pt x="62" y="191"/>
                </a:cubicBezTo>
                <a:cubicBezTo>
                  <a:pt x="62" y="186"/>
                  <a:pt x="71" y="183"/>
                  <a:pt x="84" y="182"/>
                </a:cubicBezTo>
                <a:lnTo>
                  <a:pt x="84" y="180"/>
                </a:lnTo>
                <a:close/>
                <a:moveTo>
                  <a:pt x="29" y="35"/>
                </a:moveTo>
                <a:cubicBezTo>
                  <a:pt x="28" y="35"/>
                  <a:pt x="27" y="36"/>
                  <a:pt x="27" y="38"/>
                </a:cubicBezTo>
                <a:cubicBezTo>
                  <a:pt x="1" y="134"/>
                  <a:pt x="1" y="134"/>
                  <a:pt x="1" y="134"/>
                </a:cubicBezTo>
                <a:cubicBezTo>
                  <a:pt x="0" y="134"/>
                  <a:pt x="0" y="136"/>
                  <a:pt x="0" y="137"/>
                </a:cubicBezTo>
                <a:cubicBezTo>
                  <a:pt x="0" y="150"/>
                  <a:pt x="13" y="161"/>
                  <a:pt x="28" y="161"/>
                </a:cubicBezTo>
                <a:cubicBezTo>
                  <a:pt x="44" y="161"/>
                  <a:pt x="57" y="150"/>
                  <a:pt x="57" y="137"/>
                </a:cubicBezTo>
                <a:cubicBezTo>
                  <a:pt x="57" y="137"/>
                  <a:pt x="56" y="136"/>
                  <a:pt x="56" y="135"/>
                </a:cubicBezTo>
                <a:cubicBezTo>
                  <a:pt x="32" y="38"/>
                  <a:pt x="32" y="38"/>
                  <a:pt x="32" y="38"/>
                </a:cubicBezTo>
                <a:cubicBezTo>
                  <a:pt x="31" y="36"/>
                  <a:pt x="31" y="35"/>
                  <a:pt x="30" y="35"/>
                </a:cubicBezTo>
                <a:cubicBezTo>
                  <a:pt x="30" y="35"/>
                  <a:pt x="30" y="35"/>
                  <a:pt x="30" y="35"/>
                </a:cubicBezTo>
                <a:cubicBezTo>
                  <a:pt x="30" y="35"/>
                  <a:pt x="30" y="35"/>
                  <a:pt x="29" y="35"/>
                </a:cubicBezTo>
                <a:cubicBezTo>
                  <a:pt x="29" y="35"/>
                  <a:pt x="29" y="35"/>
                  <a:pt x="29" y="35"/>
                </a:cubicBezTo>
                <a:cubicBezTo>
                  <a:pt x="29" y="35"/>
                  <a:pt x="29" y="35"/>
                  <a:pt x="29" y="35"/>
                </a:cubicBezTo>
                <a:close/>
                <a:moveTo>
                  <a:pt x="4" y="136"/>
                </a:moveTo>
                <a:cubicBezTo>
                  <a:pt x="27" y="52"/>
                  <a:pt x="27" y="52"/>
                  <a:pt x="27" y="52"/>
                </a:cubicBezTo>
                <a:cubicBezTo>
                  <a:pt x="27" y="137"/>
                  <a:pt x="27" y="137"/>
                  <a:pt x="27" y="137"/>
                </a:cubicBezTo>
                <a:cubicBezTo>
                  <a:pt x="4" y="137"/>
                  <a:pt x="4" y="137"/>
                  <a:pt x="4" y="137"/>
                </a:cubicBezTo>
                <a:cubicBezTo>
                  <a:pt x="4" y="137"/>
                  <a:pt x="4" y="136"/>
                  <a:pt x="4" y="136"/>
                </a:cubicBezTo>
                <a:close/>
                <a:moveTo>
                  <a:pt x="3" y="141"/>
                </a:moveTo>
                <a:cubicBezTo>
                  <a:pt x="11" y="141"/>
                  <a:pt x="11" y="141"/>
                  <a:pt x="11" y="141"/>
                </a:cubicBezTo>
                <a:cubicBezTo>
                  <a:pt x="11" y="141"/>
                  <a:pt x="9" y="150"/>
                  <a:pt x="27" y="158"/>
                </a:cubicBezTo>
                <a:cubicBezTo>
                  <a:pt x="7" y="156"/>
                  <a:pt x="3" y="141"/>
                  <a:pt x="3" y="141"/>
                </a:cubicBezTo>
                <a:close/>
                <a:moveTo>
                  <a:pt x="31" y="51"/>
                </a:moveTo>
                <a:cubicBezTo>
                  <a:pt x="53" y="137"/>
                  <a:pt x="53" y="137"/>
                  <a:pt x="53" y="137"/>
                </a:cubicBezTo>
                <a:cubicBezTo>
                  <a:pt x="31" y="137"/>
                  <a:pt x="31" y="137"/>
                  <a:pt x="31" y="137"/>
                </a:cubicBezTo>
                <a:lnTo>
                  <a:pt x="31" y="51"/>
                </a:lnTo>
                <a:close/>
                <a:moveTo>
                  <a:pt x="98" y="30"/>
                </a:moveTo>
                <a:cubicBezTo>
                  <a:pt x="96" y="27"/>
                  <a:pt x="94" y="25"/>
                  <a:pt x="91" y="25"/>
                </a:cubicBezTo>
                <a:cubicBezTo>
                  <a:pt x="90" y="0"/>
                  <a:pt x="90" y="0"/>
                  <a:pt x="90" y="0"/>
                </a:cubicBezTo>
                <a:cubicBezTo>
                  <a:pt x="88" y="25"/>
                  <a:pt x="88" y="25"/>
                  <a:pt x="88" y="25"/>
                </a:cubicBezTo>
                <a:cubicBezTo>
                  <a:pt x="86" y="25"/>
                  <a:pt x="83" y="27"/>
                  <a:pt x="82" y="30"/>
                </a:cubicBezTo>
                <a:cubicBezTo>
                  <a:pt x="52" y="27"/>
                  <a:pt x="52" y="27"/>
                  <a:pt x="52" y="27"/>
                </a:cubicBezTo>
                <a:cubicBezTo>
                  <a:pt x="29" y="35"/>
                  <a:pt x="29" y="35"/>
                  <a:pt x="29" y="35"/>
                </a:cubicBezTo>
                <a:cubicBezTo>
                  <a:pt x="82" y="39"/>
                  <a:pt x="82" y="39"/>
                  <a:pt x="82" y="39"/>
                </a:cubicBezTo>
                <a:cubicBezTo>
                  <a:pt x="82" y="42"/>
                  <a:pt x="85" y="44"/>
                  <a:pt x="87" y="45"/>
                </a:cubicBezTo>
                <a:cubicBezTo>
                  <a:pt x="84" y="96"/>
                  <a:pt x="84" y="96"/>
                  <a:pt x="84" y="96"/>
                </a:cubicBezTo>
                <a:cubicBezTo>
                  <a:pt x="90" y="192"/>
                  <a:pt x="90" y="192"/>
                  <a:pt x="90" y="192"/>
                </a:cubicBezTo>
                <a:cubicBezTo>
                  <a:pt x="95" y="96"/>
                  <a:pt x="95" y="96"/>
                  <a:pt x="95" y="96"/>
                </a:cubicBezTo>
                <a:cubicBezTo>
                  <a:pt x="92" y="45"/>
                  <a:pt x="92" y="45"/>
                  <a:pt x="92" y="45"/>
                </a:cubicBezTo>
                <a:cubicBezTo>
                  <a:pt x="95" y="44"/>
                  <a:pt x="97" y="42"/>
                  <a:pt x="98" y="39"/>
                </a:cubicBezTo>
                <a:cubicBezTo>
                  <a:pt x="150" y="35"/>
                  <a:pt x="150" y="35"/>
                  <a:pt x="150" y="35"/>
                </a:cubicBezTo>
                <a:cubicBezTo>
                  <a:pt x="127" y="27"/>
                  <a:pt x="127" y="27"/>
                  <a:pt x="127" y="27"/>
                </a:cubicBezTo>
                <a:lnTo>
                  <a:pt x="98" y="30"/>
                </a:lnTo>
                <a:close/>
                <a:moveTo>
                  <a:pt x="177" y="135"/>
                </a:moveTo>
                <a:cubicBezTo>
                  <a:pt x="153" y="38"/>
                  <a:pt x="153" y="38"/>
                  <a:pt x="153" y="38"/>
                </a:cubicBezTo>
                <a:cubicBezTo>
                  <a:pt x="152" y="36"/>
                  <a:pt x="152" y="35"/>
                  <a:pt x="151" y="35"/>
                </a:cubicBezTo>
                <a:cubicBezTo>
                  <a:pt x="151" y="35"/>
                  <a:pt x="151" y="35"/>
                  <a:pt x="151" y="35"/>
                </a:cubicBezTo>
                <a:cubicBezTo>
                  <a:pt x="151" y="35"/>
                  <a:pt x="151" y="35"/>
                  <a:pt x="150" y="35"/>
                </a:cubicBezTo>
                <a:cubicBezTo>
                  <a:pt x="150" y="35"/>
                  <a:pt x="150" y="35"/>
                  <a:pt x="150" y="35"/>
                </a:cubicBezTo>
                <a:cubicBezTo>
                  <a:pt x="150" y="35"/>
                  <a:pt x="150" y="35"/>
                  <a:pt x="150" y="35"/>
                </a:cubicBezTo>
                <a:cubicBezTo>
                  <a:pt x="149" y="35"/>
                  <a:pt x="149" y="36"/>
                  <a:pt x="148" y="38"/>
                </a:cubicBezTo>
                <a:cubicBezTo>
                  <a:pt x="122" y="134"/>
                  <a:pt x="122" y="134"/>
                  <a:pt x="122" y="134"/>
                </a:cubicBezTo>
                <a:cubicBezTo>
                  <a:pt x="121" y="134"/>
                  <a:pt x="121" y="136"/>
                  <a:pt x="121" y="137"/>
                </a:cubicBezTo>
                <a:cubicBezTo>
                  <a:pt x="121" y="150"/>
                  <a:pt x="134" y="161"/>
                  <a:pt x="150" y="161"/>
                </a:cubicBezTo>
                <a:cubicBezTo>
                  <a:pt x="165" y="161"/>
                  <a:pt x="178" y="150"/>
                  <a:pt x="178" y="137"/>
                </a:cubicBezTo>
                <a:cubicBezTo>
                  <a:pt x="178" y="137"/>
                  <a:pt x="178" y="136"/>
                  <a:pt x="177" y="135"/>
                </a:cubicBezTo>
                <a:close/>
                <a:moveTo>
                  <a:pt x="125" y="136"/>
                </a:moveTo>
                <a:cubicBezTo>
                  <a:pt x="148" y="52"/>
                  <a:pt x="148" y="52"/>
                  <a:pt x="148" y="52"/>
                </a:cubicBezTo>
                <a:cubicBezTo>
                  <a:pt x="148" y="137"/>
                  <a:pt x="148" y="137"/>
                  <a:pt x="148" y="137"/>
                </a:cubicBezTo>
                <a:cubicBezTo>
                  <a:pt x="125" y="137"/>
                  <a:pt x="125" y="137"/>
                  <a:pt x="125" y="137"/>
                </a:cubicBezTo>
                <a:cubicBezTo>
                  <a:pt x="125" y="137"/>
                  <a:pt x="125" y="136"/>
                  <a:pt x="125" y="136"/>
                </a:cubicBezTo>
                <a:close/>
                <a:moveTo>
                  <a:pt x="124" y="141"/>
                </a:moveTo>
                <a:cubicBezTo>
                  <a:pt x="132" y="141"/>
                  <a:pt x="132" y="141"/>
                  <a:pt x="132" y="141"/>
                </a:cubicBezTo>
                <a:cubicBezTo>
                  <a:pt x="132" y="141"/>
                  <a:pt x="130" y="151"/>
                  <a:pt x="149" y="159"/>
                </a:cubicBezTo>
                <a:cubicBezTo>
                  <a:pt x="128" y="156"/>
                  <a:pt x="124" y="141"/>
                  <a:pt x="124" y="141"/>
                </a:cubicBezTo>
                <a:close/>
                <a:moveTo>
                  <a:pt x="152" y="137"/>
                </a:moveTo>
                <a:cubicBezTo>
                  <a:pt x="152" y="51"/>
                  <a:pt x="152" y="51"/>
                  <a:pt x="152" y="51"/>
                </a:cubicBezTo>
                <a:cubicBezTo>
                  <a:pt x="174" y="137"/>
                  <a:pt x="174" y="137"/>
                  <a:pt x="174" y="137"/>
                </a:cubicBezTo>
                <a:lnTo>
                  <a:pt x="152" y="137"/>
                </a:lnTo>
                <a:close/>
              </a:path>
            </a:pathLst>
          </a:custGeom>
          <a:solidFill>
            <a:schemeClr val="bg1">
              <a:alpha val="100000"/>
            </a:schemeClr>
          </a:solidFill>
          <a:ln w="9525">
            <a:noFill/>
          </a:ln>
        </p:spPr>
        <p:txBody>
          <a:bodyPr/>
          <a:lstStyle/>
          <a:p>
            <a:endParaRPr lang="zh-CN" altLang="en-US"/>
          </a:p>
        </p:txBody>
      </p:sp>
      <p:sp>
        <p:nvSpPr>
          <p:cNvPr id="57470" name="Freeform 129"/>
          <p:cNvSpPr>
            <a:spLocks noEditPoints="1"/>
          </p:cNvSpPr>
          <p:nvPr/>
        </p:nvSpPr>
        <p:spPr>
          <a:xfrm>
            <a:off x="2241550" y="2446338"/>
            <a:ext cx="185738" cy="284162"/>
          </a:xfrm>
          <a:custGeom>
            <a:avLst/>
            <a:gdLst/>
            <a:ahLst/>
            <a:cxnLst>
              <a:cxn ang="0">
                <a:pos x="0" y="0"/>
              </a:cxn>
              <a:cxn ang="0">
                <a:pos x="420712426" y="640859733"/>
              </a:cxn>
              <a:cxn ang="0">
                <a:pos x="318098976" y="0"/>
              </a:cxn>
              <a:cxn ang="0">
                <a:pos x="128265680" y="137326925"/>
              </a:cxn>
              <a:cxn ang="0">
                <a:pos x="128265680" y="157671571"/>
              </a:cxn>
              <a:cxn ang="0">
                <a:pos x="30784941" y="147500375"/>
              </a:cxn>
              <a:cxn ang="0">
                <a:pos x="379666593" y="569652345"/>
              </a:cxn>
              <a:cxn ang="0">
                <a:pos x="30784941" y="559481149"/>
              </a:cxn>
              <a:cxn ang="0">
                <a:pos x="379666593" y="549307699"/>
              </a:cxn>
              <a:cxn ang="0">
                <a:pos x="379666593" y="569652345"/>
              </a:cxn>
              <a:cxn ang="0">
                <a:pos x="35915387" y="523877455"/>
              </a:cxn>
              <a:cxn ang="0">
                <a:pos x="35915387" y="503532809"/>
              </a:cxn>
              <a:cxn ang="0">
                <a:pos x="384797039" y="513704004"/>
              </a:cxn>
              <a:cxn ang="0">
                <a:pos x="30784941" y="462843517"/>
              </a:cxn>
              <a:cxn ang="0">
                <a:pos x="220618237" y="452670066"/>
              </a:cxn>
              <a:cxn ang="0">
                <a:pos x="220618237" y="478102565"/>
              </a:cxn>
              <a:cxn ang="0">
                <a:pos x="30784941" y="462843517"/>
              </a:cxn>
              <a:cxn ang="0">
                <a:pos x="35915387" y="427239822"/>
              </a:cxn>
              <a:cxn ang="0">
                <a:pos x="35915387" y="406895176"/>
              </a:cxn>
              <a:cxn ang="0">
                <a:pos x="384797039" y="417066372"/>
              </a:cxn>
              <a:cxn ang="0">
                <a:pos x="379666593" y="381464932"/>
              </a:cxn>
              <a:cxn ang="0">
                <a:pos x="30784941" y="371291482"/>
              </a:cxn>
              <a:cxn ang="0">
                <a:pos x="379666593" y="361120286"/>
              </a:cxn>
              <a:cxn ang="0">
                <a:pos x="379666593" y="381464932"/>
              </a:cxn>
              <a:cxn ang="0">
                <a:pos x="35915387" y="335687787"/>
              </a:cxn>
              <a:cxn ang="0">
                <a:pos x="35915387" y="315343141"/>
              </a:cxn>
              <a:cxn ang="0">
                <a:pos x="384797039" y="325516592"/>
              </a:cxn>
              <a:cxn ang="0">
                <a:pos x="379666593" y="294998495"/>
              </a:cxn>
              <a:cxn ang="0">
                <a:pos x="30784941" y="284827300"/>
              </a:cxn>
              <a:cxn ang="0">
                <a:pos x="379666593" y="274653849"/>
              </a:cxn>
              <a:cxn ang="0">
                <a:pos x="379666593" y="294998495"/>
              </a:cxn>
              <a:cxn ang="0">
                <a:pos x="35915387" y="249223606"/>
              </a:cxn>
              <a:cxn ang="0">
                <a:pos x="35915387" y="228878959"/>
              </a:cxn>
              <a:cxn ang="0">
                <a:pos x="384797039" y="239050155"/>
              </a:cxn>
              <a:cxn ang="0">
                <a:pos x="379666593" y="203446460"/>
              </a:cxn>
              <a:cxn ang="0">
                <a:pos x="30784941" y="193275265"/>
              </a:cxn>
              <a:cxn ang="0">
                <a:pos x="379666593" y="183101814"/>
              </a:cxn>
              <a:cxn ang="0">
                <a:pos x="379666593" y="203446460"/>
              </a:cxn>
              <a:cxn ang="0">
                <a:pos x="302707638" y="122067876"/>
              </a:cxn>
              <a:cxn ang="0">
                <a:pos x="354014363" y="71207389"/>
              </a:cxn>
              <a:cxn ang="0">
                <a:pos x="354014363" y="122067876"/>
              </a:cxn>
            </a:cxnLst>
            <a:rect l="0" t="0" r="0" b="0"/>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5" y="28"/>
                  <a:pt x="25" y="29"/>
                </a:cubicBezTo>
                <a:cubicBezTo>
                  <a:pt x="25" y="30"/>
                  <a:pt x="25" y="31"/>
                  <a:pt x="25" y="31"/>
                </a:cubicBezTo>
                <a:cubicBezTo>
                  <a:pt x="7" y="31"/>
                  <a:pt x="7" y="31"/>
                  <a:pt x="7" y="31"/>
                </a:cubicBezTo>
                <a:cubicBezTo>
                  <a:pt x="6" y="31"/>
                  <a:pt x="6" y="30"/>
                  <a:pt x="6" y="29"/>
                </a:cubicBezTo>
                <a:cubicBezTo>
                  <a:pt x="6" y="28"/>
                  <a:pt x="6" y="27"/>
                  <a:pt x="7" y="27"/>
                </a:cubicBezTo>
                <a:close/>
                <a:moveTo>
                  <a:pt x="74" y="112"/>
                </a:moveTo>
                <a:cubicBezTo>
                  <a:pt x="7" y="112"/>
                  <a:pt x="7" y="112"/>
                  <a:pt x="7" y="112"/>
                </a:cubicBezTo>
                <a:cubicBezTo>
                  <a:pt x="7" y="112"/>
                  <a:pt x="6" y="111"/>
                  <a:pt x="6" y="110"/>
                </a:cubicBezTo>
                <a:cubicBezTo>
                  <a:pt x="6" y="109"/>
                  <a:pt x="7" y="108"/>
                  <a:pt x="7" y="108"/>
                </a:cubicBezTo>
                <a:cubicBezTo>
                  <a:pt x="74" y="108"/>
                  <a:pt x="74" y="108"/>
                  <a:pt x="74" y="108"/>
                </a:cubicBezTo>
                <a:cubicBezTo>
                  <a:pt x="74" y="108"/>
                  <a:pt x="75" y="109"/>
                  <a:pt x="75" y="110"/>
                </a:cubicBezTo>
                <a:cubicBezTo>
                  <a:pt x="75" y="111"/>
                  <a:pt x="74" y="112"/>
                  <a:pt x="74" y="112"/>
                </a:cubicBezTo>
                <a:close/>
                <a:moveTo>
                  <a:pt x="74" y="103"/>
                </a:moveTo>
                <a:cubicBezTo>
                  <a:pt x="7" y="103"/>
                  <a:pt x="7" y="103"/>
                  <a:pt x="7" y="103"/>
                </a:cubicBezTo>
                <a:cubicBezTo>
                  <a:pt x="7" y="103"/>
                  <a:pt x="6" y="102"/>
                  <a:pt x="6" y="101"/>
                </a:cubicBezTo>
                <a:cubicBezTo>
                  <a:pt x="6" y="100"/>
                  <a:pt x="7" y="99"/>
                  <a:pt x="7" y="99"/>
                </a:cubicBezTo>
                <a:cubicBezTo>
                  <a:pt x="74" y="99"/>
                  <a:pt x="74" y="99"/>
                  <a:pt x="74" y="99"/>
                </a:cubicBezTo>
                <a:cubicBezTo>
                  <a:pt x="74" y="99"/>
                  <a:pt x="75" y="100"/>
                  <a:pt x="75" y="101"/>
                </a:cubicBezTo>
                <a:cubicBezTo>
                  <a:pt x="75" y="102"/>
                  <a:pt x="74" y="103"/>
                  <a:pt x="74" y="103"/>
                </a:cubicBezTo>
                <a:close/>
                <a:moveTo>
                  <a:pt x="6" y="91"/>
                </a:moveTo>
                <a:cubicBezTo>
                  <a:pt x="6" y="90"/>
                  <a:pt x="6"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6" y="94"/>
                  <a:pt x="6" y="93"/>
                  <a:pt x="6" y="91"/>
                </a:cubicBezTo>
                <a:close/>
                <a:moveTo>
                  <a:pt x="74" y="84"/>
                </a:moveTo>
                <a:cubicBezTo>
                  <a:pt x="7" y="84"/>
                  <a:pt x="7" y="84"/>
                  <a:pt x="7" y="84"/>
                </a:cubicBezTo>
                <a:cubicBezTo>
                  <a:pt x="7" y="84"/>
                  <a:pt x="6" y="83"/>
                  <a:pt x="6" y="82"/>
                </a:cubicBezTo>
                <a:cubicBezTo>
                  <a:pt x="6" y="81"/>
                  <a:pt x="7" y="80"/>
                  <a:pt x="7" y="80"/>
                </a:cubicBezTo>
                <a:cubicBezTo>
                  <a:pt x="74" y="80"/>
                  <a:pt x="74" y="80"/>
                  <a:pt x="74" y="80"/>
                </a:cubicBezTo>
                <a:cubicBezTo>
                  <a:pt x="74" y="80"/>
                  <a:pt x="75" y="81"/>
                  <a:pt x="75" y="82"/>
                </a:cubicBezTo>
                <a:cubicBezTo>
                  <a:pt x="75" y="83"/>
                  <a:pt x="74" y="84"/>
                  <a:pt x="74" y="84"/>
                </a:cubicBezTo>
                <a:close/>
                <a:moveTo>
                  <a:pt x="74" y="75"/>
                </a:moveTo>
                <a:cubicBezTo>
                  <a:pt x="7" y="75"/>
                  <a:pt x="7" y="75"/>
                  <a:pt x="7" y="75"/>
                </a:cubicBezTo>
                <a:cubicBezTo>
                  <a:pt x="7" y="75"/>
                  <a:pt x="6" y="74"/>
                  <a:pt x="6" y="73"/>
                </a:cubicBezTo>
                <a:cubicBezTo>
                  <a:pt x="6" y="72"/>
                  <a:pt x="7" y="71"/>
                  <a:pt x="7" y="71"/>
                </a:cubicBezTo>
                <a:cubicBezTo>
                  <a:pt x="74" y="71"/>
                  <a:pt x="74" y="71"/>
                  <a:pt x="74" y="71"/>
                </a:cubicBezTo>
                <a:cubicBezTo>
                  <a:pt x="74" y="71"/>
                  <a:pt x="75" y="72"/>
                  <a:pt x="75" y="73"/>
                </a:cubicBezTo>
                <a:cubicBezTo>
                  <a:pt x="75" y="74"/>
                  <a:pt x="74" y="75"/>
                  <a:pt x="74" y="75"/>
                </a:cubicBezTo>
                <a:close/>
                <a:moveTo>
                  <a:pt x="74" y="66"/>
                </a:moveTo>
                <a:cubicBezTo>
                  <a:pt x="7" y="66"/>
                  <a:pt x="7" y="66"/>
                  <a:pt x="7" y="66"/>
                </a:cubicBezTo>
                <a:cubicBezTo>
                  <a:pt x="7" y="66"/>
                  <a:pt x="6" y="65"/>
                  <a:pt x="6" y="64"/>
                </a:cubicBezTo>
                <a:cubicBezTo>
                  <a:pt x="6" y="63"/>
                  <a:pt x="7" y="62"/>
                  <a:pt x="7" y="62"/>
                </a:cubicBezTo>
                <a:cubicBezTo>
                  <a:pt x="74" y="62"/>
                  <a:pt x="74" y="62"/>
                  <a:pt x="74" y="62"/>
                </a:cubicBezTo>
                <a:cubicBezTo>
                  <a:pt x="74" y="62"/>
                  <a:pt x="75" y="63"/>
                  <a:pt x="75" y="64"/>
                </a:cubicBezTo>
                <a:cubicBezTo>
                  <a:pt x="75" y="65"/>
                  <a:pt x="74" y="66"/>
                  <a:pt x="74" y="66"/>
                </a:cubicBezTo>
                <a:close/>
                <a:moveTo>
                  <a:pt x="74" y="58"/>
                </a:moveTo>
                <a:cubicBezTo>
                  <a:pt x="7" y="58"/>
                  <a:pt x="7" y="58"/>
                  <a:pt x="7" y="58"/>
                </a:cubicBezTo>
                <a:cubicBezTo>
                  <a:pt x="7" y="58"/>
                  <a:pt x="6" y="57"/>
                  <a:pt x="6" y="56"/>
                </a:cubicBezTo>
                <a:cubicBezTo>
                  <a:pt x="6" y="55"/>
                  <a:pt x="7" y="54"/>
                  <a:pt x="7" y="54"/>
                </a:cubicBezTo>
                <a:cubicBezTo>
                  <a:pt x="74" y="54"/>
                  <a:pt x="74" y="54"/>
                  <a:pt x="74" y="54"/>
                </a:cubicBezTo>
                <a:cubicBezTo>
                  <a:pt x="74" y="54"/>
                  <a:pt x="75" y="55"/>
                  <a:pt x="75" y="56"/>
                </a:cubicBezTo>
                <a:cubicBezTo>
                  <a:pt x="75" y="57"/>
                  <a:pt x="74" y="58"/>
                  <a:pt x="74" y="58"/>
                </a:cubicBezTo>
                <a:close/>
                <a:moveTo>
                  <a:pt x="74" y="49"/>
                </a:moveTo>
                <a:cubicBezTo>
                  <a:pt x="7" y="49"/>
                  <a:pt x="7" y="49"/>
                  <a:pt x="7" y="49"/>
                </a:cubicBezTo>
                <a:cubicBezTo>
                  <a:pt x="7" y="49"/>
                  <a:pt x="6" y="48"/>
                  <a:pt x="6" y="47"/>
                </a:cubicBezTo>
                <a:cubicBezTo>
                  <a:pt x="6" y="46"/>
                  <a:pt x="7" y="45"/>
                  <a:pt x="7" y="45"/>
                </a:cubicBezTo>
                <a:cubicBezTo>
                  <a:pt x="74" y="45"/>
                  <a:pt x="74" y="45"/>
                  <a:pt x="74" y="45"/>
                </a:cubicBezTo>
                <a:cubicBezTo>
                  <a:pt x="74" y="45"/>
                  <a:pt x="75" y="46"/>
                  <a:pt x="75" y="47"/>
                </a:cubicBezTo>
                <a:cubicBezTo>
                  <a:pt x="75" y="48"/>
                  <a:pt x="74" y="49"/>
                  <a:pt x="74" y="49"/>
                </a:cubicBezTo>
                <a:close/>
                <a:moveTo>
                  <a:pt x="74" y="40"/>
                </a:moveTo>
                <a:cubicBezTo>
                  <a:pt x="7" y="40"/>
                  <a:pt x="7" y="40"/>
                  <a:pt x="7" y="40"/>
                </a:cubicBezTo>
                <a:cubicBezTo>
                  <a:pt x="7" y="40"/>
                  <a:pt x="6" y="39"/>
                  <a:pt x="6" y="38"/>
                </a:cubicBezTo>
                <a:cubicBezTo>
                  <a:pt x="6" y="37"/>
                  <a:pt x="7" y="36"/>
                  <a:pt x="7" y="36"/>
                </a:cubicBezTo>
                <a:cubicBezTo>
                  <a:pt x="74" y="36"/>
                  <a:pt x="74" y="36"/>
                  <a:pt x="74" y="36"/>
                </a:cubicBezTo>
                <a:cubicBezTo>
                  <a:pt x="74" y="36"/>
                  <a:pt x="75" y="37"/>
                  <a:pt x="75" y="38"/>
                </a:cubicBezTo>
                <a:cubicBezTo>
                  <a:pt x="75" y="39"/>
                  <a:pt x="74" y="40"/>
                  <a:pt x="74" y="40"/>
                </a:cubicBezTo>
                <a:close/>
                <a:moveTo>
                  <a:pt x="69" y="24"/>
                </a:moveTo>
                <a:cubicBezTo>
                  <a:pt x="59" y="24"/>
                  <a:pt x="59" y="24"/>
                  <a:pt x="59" y="24"/>
                </a:cubicBezTo>
                <a:cubicBezTo>
                  <a:pt x="59" y="4"/>
                  <a:pt x="59" y="4"/>
                  <a:pt x="59" y="4"/>
                </a:cubicBezTo>
                <a:cubicBezTo>
                  <a:pt x="69" y="14"/>
                  <a:pt x="69" y="14"/>
                  <a:pt x="69" y="14"/>
                </a:cubicBezTo>
                <a:cubicBezTo>
                  <a:pt x="79" y="24"/>
                  <a:pt x="79" y="24"/>
                  <a:pt x="79" y="24"/>
                </a:cubicBezTo>
                <a:lnTo>
                  <a:pt x="69" y="24"/>
                </a:lnTo>
                <a:close/>
              </a:path>
            </a:pathLst>
          </a:custGeom>
          <a:solidFill>
            <a:schemeClr val="bg1">
              <a:alpha val="100000"/>
            </a:schemeClr>
          </a:solidFill>
          <a:ln w="9525">
            <a:noFill/>
          </a:ln>
        </p:spPr>
        <p:txBody>
          <a:bodyPr/>
          <a:lstStyle/>
          <a:p>
            <a:endParaRPr lang="zh-CN" altLang="en-US"/>
          </a:p>
        </p:txBody>
      </p:sp>
      <p:sp>
        <p:nvSpPr>
          <p:cNvPr id="57471" name="Freeform 130"/>
          <p:cNvSpPr>
            <a:spLocks noEditPoints="1"/>
          </p:cNvSpPr>
          <p:nvPr/>
        </p:nvSpPr>
        <p:spPr>
          <a:xfrm>
            <a:off x="2295525" y="2387600"/>
            <a:ext cx="185738" cy="285750"/>
          </a:xfrm>
          <a:custGeom>
            <a:avLst/>
            <a:gdLst/>
            <a:ahLst/>
            <a:cxnLst>
              <a:cxn ang="0">
                <a:pos x="294858281" y="75604688"/>
              </a:cxn>
              <a:cxn ang="0">
                <a:pos x="221774347" y="0"/>
              </a:cxn>
              <a:cxn ang="0">
                <a:pos x="0" y="0"/>
              </a:cxn>
              <a:cxn ang="0">
                <a:pos x="0" y="75604688"/>
              </a:cxn>
              <a:cxn ang="0">
                <a:pos x="161290434" y="75604688"/>
              </a:cxn>
              <a:cxn ang="0">
                <a:pos x="234374368" y="148690013"/>
              </a:cxn>
              <a:cxn ang="0">
                <a:pos x="234374368" y="453628125"/>
              </a:cxn>
              <a:cxn ang="0">
                <a:pos x="294858281" y="453628125"/>
              </a:cxn>
              <a:cxn ang="0">
                <a:pos x="294858281" y="75604688"/>
              </a:cxn>
              <a:cxn ang="0">
                <a:pos x="252016303" y="88206263"/>
              </a:cxn>
              <a:cxn ang="0">
                <a:pos x="216734021" y="88206263"/>
              </a:cxn>
              <a:cxn ang="0">
                <a:pos x="216734021" y="15120938"/>
              </a:cxn>
              <a:cxn ang="0">
                <a:pos x="252016303" y="50403125"/>
              </a:cxn>
              <a:cxn ang="0">
                <a:pos x="284777629" y="88206263"/>
              </a:cxn>
              <a:cxn ang="0">
                <a:pos x="252016303" y="88206263"/>
              </a:cxn>
            </a:cxnLst>
            <a:rect l="0" t="0" r="0" b="0"/>
            <a:pathLst>
              <a:path w="117" h="180">
                <a:moveTo>
                  <a:pt x="117" y="30"/>
                </a:moveTo>
                <a:lnTo>
                  <a:pt x="88" y="0"/>
                </a:lnTo>
                <a:lnTo>
                  <a:pt x="0" y="0"/>
                </a:lnTo>
                <a:lnTo>
                  <a:pt x="0" y="30"/>
                </a:lnTo>
                <a:lnTo>
                  <a:pt x="64" y="30"/>
                </a:lnTo>
                <a:lnTo>
                  <a:pt x="93" y="59"/>
                </a:lnTo>
                <a:lnTo>
                  <a:pt x="93" y="180"/>
                </a:lnTo>
                <a:lnTo>
                  <a:pt x="117" y="180"/>
                </a:lnTo>
                <a:lnTo>
                  <a:pt x="117" y="30"/>
                </a:lnTo>
                <a:close/>
                <a:moveTo>
                  <a:pt x="100" y="35"/>
                </a:moveTo>
                <a:lnTo>
                  <a:pt x="86" y="35"/>
                </a:lnTo>
                <a:lnTo>
                  <a:pt x="86" y="6"/>
                </a:lnTo>
                <a:lnTo>
                  <a:pt x="100" y="20"/>
                </a:lnTo>
                <a:lnTo>
                  <a:pt x="113" y="35"/>
                </a:lnTo>
                <a:lnTo>
                  <a:pt x="100" y="35"/>
                </a:lnTo>
                <a:close/>
              </a:path>
            </a:pathLst>
          </a:custGeom>
          <a:solidFill>
            <a:schemeClr val="bg1">
              <a:alpha val="100000"/>
            </a:schemeClr>
          </a:solidFill>
          <a:ln w="9525">
            <a:noFill/>
          </a:ln>
        </p:spPr>
        <p:txBody>
          <a:bodyPr/>
          <a:lstStyle/>
          <a:p>
            <a:endParaRPr lang="zh-CN" altLang="en-US"/>
          </a:p>
        </p:txBody>
      </p:sp>
      <p:sp>
        <p:nvSpPr>
          <p:cNvPr id="57472" name="Freeform 131"/>
          <p:cNvSpPr>
            <a:spLocks noEditPoints="1"/>
          </p:cNvSpPr>
          <p:nvPr/>
        </p:nvSpPr>
        <p:spPr>
          <a:xfrm>
            <a:off x="2909888" y="2427288"/>
            <a:ext cx="184150" cy="284162"/>
          </a:xfrm>
          <a:custGeom>
            <a:avLst/>
            <a:gdLst/>
            <a:ahLst/>
            <a:cxnLst>
              <a:cxn ang="0">
                <a:pos x="0" y="0"/>
              </a:cxn>
              <a:cxn ang="0">
                <a:pos x="413551494" y="640859733"/>
              </a:cxn>
              <a:cxn ang="0">
                <a:pos x="312684454" y="0"/>
              </a:cxn>
              <a:cxn ang="0">
                <a:pos x="126082115" y="137326925"/>
              </a:cxn>
              <a:cxn ang="0">
                <a:pos x="126082115" y="157671571"/>
              </a:cxn>
              <a:cxn ang="0">
                <a:pos x="30258989" y="147500375"/>
              </a:cxn>
              <a:cxn ang="0">
                <a:pos x="373204678" y="569652345"/>
              </a:cxn>
              <a:cxn ang="0">
                <a:pos x="30258989" y="559481149"/>
              </a:cxn>
              <a:cxn ang="0">
                <a:pos x="373204678" y="549307699"/>
              </a:cxn>
              <a:cxn ang="0">
                <a:pos x="373204678" y="569652345"/>
              </a:cxn>
              <a:cxn ang="0">
                <a:pos x="40346816" y="523877455"/>
              </a:cxn>
              <a:cxn ang="0">
                <a:pos x="40346816" y="503532809"/>
              </a:cxn>
              <a:cxn ang="0">
                <a:pos x="378248591" y="513704004"/>
              </a:cxn>
              <a:cxn ang="0">
                <a:pos x="30258989" y="462843517"/>
              </a:cxn>
              <a:cxn ang="0">
                <a:pos x="216861328" y="452670066"/>
              </a:cxn>
              <a:cxn ang="0">
                <a:pos x="216861328" y="478102565"/>
              </a:cxn>
              <a:cxn ang="0">
                <a:pos x="30258989" y="462843517"/>
              </a:cxn>
              <a:cxn ang="0">
                <a:pos x="40346816" y="427239822"/>
              </a:cxn>
              <a:cxn ang="0">
                <a:pos x="40346816" y="406895176"/>
              </a:cxn>
              <a:cxn ang="0">
                <a:pos x="378248591" y="417066372"/>
              </a:cxn>
              <a:cxn ang="0">
                <a:pos x="373204678" y="381464932"/>
              </a:cxn>
              <a:cxn ang="0">
                <a:pos x="30258989" y="371291482"/>
              </a:cxn>
              <a:cxn ang="0">
                <a:pos x="373204678" y="361120286"/>
              </a:cxn>
              <a:cxn ang="0">
                <a:pos x="373204678" y="381464932"/>
              </a:cxn>
              <a:cxn ang="0">
                <a:pos x="40346816" y="335687787"/>
              </a:cxn>
              <a:cxn ang="0">
                <a:pos x="40346816" y="315343141"/>
              </a:cxn>
              <a:cxn ang="0">
                <a:pos x="378248591" y="325516592"/>
              </a:cxn>
              <a:cxn ang="0">
                <a:pos x="373204678" y="294998495"/>
              </a:cxn>
              <a:cxn ang="0">
                <a:pos x="30258989" y="284827300"/>
              </a:cxn>
              <a:cxn ang="0">
                <a:pos x="373204678" y="274653849"/>
              </a:cxn>
              <a:cxn ang="0">
                <a:pos x="373204678" y="294998495"/>
              </a:cxn>
              <a:cxn ang="0">
                <a:pos x="40346816" y="249223606"/>
              </a:cxn>
              <a:cxn ang="0">
                <a:pos x="40346816" y="228878959"/>
              </a:cxn>
              <a:cxn ang="0">
                <a:pos x="378248591" y="239050155"/>
              </a:cxn>
              <a:cxn ang="0">
                <a:pos x="373204678" y="203446460"/>
              </a:cxn>
              <a:cxn ang="0">
                <a:pos x="30258989" y="193275265"/>
              </a:cxn>
              <a:cxn ang="0">
                <a:pos x="373204678" y="183101814"/>
              </a:cxn>
              <a:cxn ang="0">
                <a:pos x="373204678" y="203446460"/>
              </a:cxn>
              <a:cxn ang="0">
                <a:pos x="302598873" y="122067876"/>
              </a:cxn>
              <a:cxn ang="0">
                <a:pos x="347987357" y="71207389"/>
              </a:cxn>
              <a:cxn ang="0">
                <a:pos x="347987357" y="122067876"/>
              </a:cxn>
            </a:cxnLst>
            <a:rect l="0" t="0" r="0" b="0"/>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6" y="28"/>
                  <a:pt x="26" y="29"/>
                </a:cubicBezTo>
                <a:cubicBezTo>
                  <a:pt x="26" y="30"/>
                  <a:pt x="25" y="31"/>
                  <a:pt x="25" y="31"/>
                </a:cubicBezTo>
                <a:cubicBezTo>
                  <a:pt x="7" y="31"/>
                  <a:pt x="7" y="31"/>
                  <a:pt x="7" y="31"/>
                </a:cubicBezTo>
                <a:cubicBezTo>
                  <a:pt x="7" y="31"/>
                  <a:pt x="6" y="30"/>
                  <a:pt x="6" y="29"/>
                </a:cubicBezTo>
                <a:cubicBezTo>
                  <a:pt x="6" y="28"/>
                  <a:pt x="7" y="27"/>
                  <a:pt x="7" y="27"/>
                </a:cubicBezTo>
                <a:close/>
                <a:moveTo>
                  <a:pt x="74" y="112"/>
                </a:moveTo>
                <a:cubicBezTo>
                  <a:pt x="8" y="112"/>
                  <a:pt x="8" y="112"/>
                  <a:pt x="8" y="112"/>
                </a:cubicBezTo>
                <a:cubicBezTo>
                  <a:pt x="7" y="112"/>
                  <a:pt x="6" y="111"/>
                  <a:pt x="6" y="110"/>
                </a:cubicBezTo>
                <a:cubicBezTo>
                  <a:pt x="6" y="109"/>
                  <a:pt x="7" y="108"/>
                  <a:pt x="8" y="108"/>
                </a:cubicBezTo>
                <a:cubicBezTo>
                  <a:pt x="74" y="108"/>
                  <a:pt x="74" y="108"/>
                  <a:pt x="74" y="108"/>
                </a:cubicBezTo>
                <a:cubicBezTo>
                  <a:pt x="75" y="108"/>
                  <a:pt x="75" y="109"/>
                  <a:pt x="75" y="110"/>
                </a:cubicBezTo>
                <a:cubicBezTo>
                  <a:pt x="75" y="111"/>
                  <a:pt x="75" y="112"/>
                  <a:pt x="74" y="112"/>
                </a:cubicBezTo>
                <a:close/>
                <a:moveTo>
                  <a:pt x="74" y="103"/>
                </a:moveTo>
                <a:cubicBezTo>
                  <a:pt x="8" y="103"/>
                  <a:pt x="8" y="103"/>
                  <a:pt x="8" y="103"/>
                </a:cubicBezTo>
                <a:cubicBezTo>
                  <a:pt x="7" y="103"/>
                  <a:pt x="6" y="102"/>
                  <a:pt x="6" y="101"/>
                </a:cubicBezTo>
                <a:cubicBezTo>
                  <a:pt x="6" y="100"/>
                  <a:pt x="7" y="99"/>
                  <a:pt x="8" y="99"/>
                </a:cubicBezTo>
                <a:cubicBezTo>
                  <a:pt x="74" y="99"/>
                  <a:pt x="74" y="99"/>
                  <a:pt x="74" y="99"/>
                </a:cubicBezTo>
                <a:cubicBezTo>
                  <a:pt x="75" y="99"/>
                  <a:pt x="75" y="100"/>
                  <a:pt x="75" y="101"/>
                </a:cubicBezTo>
                <a:cubicBezTo>
                  <a:pt x="75" y="102"/>
                  <a:pt x="75" y="103"/>
                  <a:pt x="74" y="103"/>
                </a:cubicBezTo>
                <a:close/>
                <a:moveTo>
                  <a:pt x="6" y="91"/>
                </a:moveTo>
                <a:cubicBezTo>
                  <a:pt x="6" y="90"/>
                  <a:pt x="7"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7" y="94"/>
                  <a:pt x="6" y="93"/>
                  <a:pt x="6" y="91"/>
                </a:cubicBezTo>
                <a:close/>
                <a:moveTo>
                  <a:pt x="74" y="84"/>
                </a:moveTo>
                <a:cubicBezTo>
                  <a:pt x="8" y="84"/>
                  <a:pt x="8" y="84"/>
                  <a:pt x="8" y="84"/>
                </a:cubicBezTo>
                <a:cubicBezTo>
                  <a:pt x="7" y="84"/>
                  <a:pt x="6" y="83"/>
                  <a:pt x="6" y="82"/>
                </a:cubicBezTo>
                <a:cubicBezTo>
                  <a:pt x="6" y="81"/>
                  <a:pt x="7" y="80"/>
                  <a:pt x="8" y="80"/>
                </a:cubicBezTo>
                <a:cubicBezTo>
                  <a:pt x="74" y="80"/>
                  <a:pt x="74" y="80"/>
                  <a:pt x="74" y="80"/>
                </a:cubicBezTo>
                <a:cubicBezTo>
                  <a:pt x="75" y="80"/>
                  <a:pt x="75" y="81"/>
                  <a:pt x="75" y="82"/>
                </a:cubicBezTo>
                <a:cubicBezTo>
                  <a:pt x="75" y="83"/>
                  <a:pt x="75" y="84"/>
                  <a:pt x="74" y="84"/>
                </a:cubicBezTo>
                <a:close/>
                <a:moveTo>
                  <a:pt x="74" y="75"/>
                </a:moveTo>
                <a:cubicBezTo>
                  <a:pt x="8" y="75"/>
                  <a:pt x="8" y="75"/>
                  <a:pt x="8" y="75"/>
                </a:cubicBezTo>
                <a:cubicBezTo>
                  <a:pt x="7" y="75"/>
                  <a:pt x="6" y="74"/>
                  <a:pt x="6" y="73"/>
                </a:cubicBezTo>
                <a:cubicBezTo>
                  <a:pt x="6" y="72"/>
                  <a:pt x="7" y="71"/>
                  <a:pt x="8" y="71"/>
                </a:cubicBezTo>
                <a:cubicBezTo>
                  <a:pt x="74" y="71"/>
                  <a:pt x="74" y="71"/>
                  <a:pt x="74" y="71"/>
                </a:cubicBezTo>
                <a:cubicBezTo>
                  <a:pt x="75" y="71"/>
                  <a:pt x="75" y="72"/>
                  <a:pt x="75" y="73"/>
                </a:cubicBezTo>
                <a:cubicBezTo>
                  <a:pt x="75" y="74"/>
                  <a:pt x="75" y="75"/>
                  <a:pt x="74" y="75"/>
                </a:cubicBezTo>
                <a:close/>
                <a:moveTo>
                  <a:pt x="74" y="66"/>
                </a:moveTo>
                <a:cubicBezTo>
                  <a:pt x="8" y="66"/>
                  <a:pt x="8" y="66"/>
                  <a:pt x="8" y="66"/>
                </a:cubicBezTo>
                <a:cubicBezTo>
                  <a:pt x="7" y="66"/>
                  <a:pt x="6" y="65"/>
                  <a:pt x="6" y="64"/>
                </a:cubicBezTo>
                <a:cubicBezTo>
                  <a:pt x="6" y="63"/>
                  <a:pt x="7" y="62"/>
                  <a:pt x="8" y="62"/>
                </a:cubicBezTo>
                <a:cubicBezTo>
                  <a:pt x="74" y="62"/>
                  <a:pt x="74" y="62"/>
                  <a:pt x="74" y="62"/>
                </a:cubicBezTo>
                <a:cubicBezTo>
                  <a:pt x="75" y="62"/>
                  <a:pt x="75" y="63"/>
                  <a:pt x="75" y="64"/>
                </a:cubicBezTo>
                <a:cubicBezTo>
                  <a:pt x="75" y="65"/>
                  <a:pt x="75" y="66"/>
                  <a:pt x="74" y="66"/>
                </a:cubicBezTo>
                <a:close/>
                <a:moveTo>
                  <a:pt x="74" y="58"/>
                </a:moveTo>
                <a:cubicBezTo>
                  <a:pt x="8" y="58"/>
                  <a:pt x="8" y="58"/>
                  <a:pt x="8" y="58"/>
                </a:cubicBezTo>
                <a:cubicBezTo>
                  <a:pt x="7" y="58"/>
                  <a:pt x="6" y="57"/>
                  <a:pt x="6" y="56"/>
                </a:cubicBezTo>
                <a:cubicBezTo>
                  <a:pt x="6" y="55"/>
                  <a:pt x="7" y="54"/>
                  <a:pt x="8" y="54"/>
                </a:cubicBezTo>
                <a:cubicBezTo>
                  <a:pt x="74" y="54"/>
                  <a:pt x="74" y="54"/>
                  <a:pt x="74" y="54"/>
                </a:cubicBezTo>
                <a:cubicBezTo>
                  <a:pt x="75" y="54"/>
                  <a:pt x="75" y="55"/>
                  <a:pt x="75" y="56"/>
                </a:cubicBezTo>
                <a:cubicBezTo>
                  <a:pt x="75" y="57"/>
                  <a:pt x="75" y="58"/>
                  <a:pt x="74" y="58"/>
                </a:cubicBezTo>
                <a:close/>
                <a:moveTo>
                  <a:pt x="74" y="49"/>
                </a:moveTo>
                <a:cubicBezTo>
                  <a:pt x="8" y="49"/>
                  <a:pt x="8" y="49"/>
                  <a:pt x="8" y="49"/>
                </a:cubicBezTo>
                <a:cubicBezTo>
                  <a:pt x="7" y="49"/>
                  <a:pt x="6" y="48"/>
                  <a:pt x="6" y="47"/>
                </a:cubicBezTo>
                <a:cubicBezTo>
                  <a:pt x="6" y="46"/>
                  <a:pt x="7" y="45"/>
                  <a:pt x="8" y="45"/>
                </a:cubicBezTo>
                <a:cubicBezTo>
                  <a:pt x="74" y="45"/>
                  <a:pt x="74" y="45"/>
                  <a:pt x="74" y="45"/>
                </a:cubicBezTo>
                <a:cubicBezTo>
                  <a:pt x="75" y="45"/>
                  <a:pt x="75" y="46"/>
                  <a:pt x="75" y="47"/>
                </a:cubicBezTo>
                <a:cubicBezTo>
                  <a:pt x="75" y="48"/>
                  <a:pt x="75" y="49"/>
                  <a:pt x="74" y="49"/>
                </a:cubicBezTo>
                <a:close/>
                <a:moveTo>
                  <a:pt x="74" y="40"/>
                </a:moveTo>
                <a:cubicBezTo>
                  <a:pt x="8" y="40"/>
                  <a:pt x="8" y="40"/>
                  <a:pt x="8" y="40"/>
                </a:cubicBezTo>
                <a:cubicBezTo>
                  <a:pt x="7" y="40"/>
                  <a:pt x="6" y="39"/>
                  <a:pt x="6" y="38"/>
                </a:cubicBezTo>
                <a:cubicBezTo>
                  <a:pt x="6" y="37"/>
                  <a:pt x="7" y="36"/>
                  <a:pt x="8" y="36"/>
                </a:cubicBezTo>
                <a:cubicBezTo>
                  <a:pt x="74" y="36"/>
                  <a:pt x="74" y="36"/>
                  <a:pt x="74" y="36"/>
                </a:cubicBezTo>
                <a:cubicBezTo>
                  <a:pt x="75" y="36"/>
                  <a:pt x="75" y="37"/>
                  <a:pt x="75" y="38"/>
                </a:cubicBezTo>
                <a:cubicBezTo>
                  <a:pt x="75" y="39"/>
                  <a:pt x="75" y="40"/>
                  <a:pt x="74" y="40"/>
                </a:cubicBezTo>
                <a:close/>
                <a:moveTo>
                  <a:pt x="69" y="24"/>
                </a:moveTo>
                <a:cubicBezTo>
                  <a:pt x="60" y="24"/>
                  <a:pt x="60" y="24"/>
                  <a:pt x="60" y="24"/>
                </a:cubicBezTo>
                <a:cubicBezTo>
                  <a:pt x="60" y="4"/>
                  <a:pt x="60" y="4"/>
                  <a:pt x="60" y="4"/>
                </a:cubicBezTo>
                <a:cubicBezTo>
                  <a:pt x="69" y="14"/>
                  <a:pt x="69" y="14"/>
                  <a:pt x="69" y="14"/>
                </a:cubicBezTo>
                <a:cubicBezTo>
                  <a:pt x="79" y="24"/>
                  <a:pt x="79" y="24"/>
                  <a:pt x="79" y="24"/>
                </a:cubicBezTo>
                <a:lnTo>
                  <a:pt x="69" y="24"/>
                </a:lnTo>
                <a:close/>
              </a:path>
            </a:pathLst>
          </a:custGeom>
          <a:solidFill>
            <a:schemeClr val="bg1">
              <a:alpha val="100000"/>
            </a:schemeClr>
          </a:solidFill>
          <a:ln w="9525">
            <a:noFill/>
          </a:ln>
        </p:spPr>
        <p:txBody>
          <a:bodyPr/>
          <a:lstStyle/>
          <a:p>
            <a:endParaRPr lang="zh-CN" altLang="en-US"/>
          </a:p>
        </p:txBody>
      </p:sp>
      <p:sp>
        <p:nvSpPr>
          <p:cNvPr id="57473" name="Freeform 132"/>
          <p:cNvSpPr>
            <a:spLocks noEditPoints="1"/>
          </p:cNvSpPr>
          <p:nvPr/>
        </p:nvSpPr>
        <p:spPr>
          <a:xfrm>
            <a:off x="3459163" y="2422525"/>
            <a:ext cx="315912" cy="317500"/>
          </a:xfrm>
          <a:custGeom>
            <a:avLst/>
            <a:gdLst/>
            <a:ahLst/>
            <a:cxnLst>
              <a:cxn ang="0">
                <a:pos x="0" y="583105638"/>
              </a:cxn>
              <a:cxn ang="0">
                <a:pos x="127296740" y="659161525"/>
              </a:cxn>
              <a:cxn ang="0">
                <a:pos x="50918245" y="304228050"/>
              </a:cxn>
              <a:cxn ang="0">
                <a:pos x="0" y="410709894"/>
              </a:cxn>
              <a:cxn ang="0">
                <a:pos x="50918245" y="304228050"/>
              </a:cxn>
              <a:cxn ang="0">
                <a:pos x="50918245" y="131832305"/>
              </a:cxn>
              <a:cxn ang="0">
                <a:pos x="127296740" y="0"/>
              </a:cxn>
              <a:cxn ang="0">
                <a:pos x="50918245" y="441131348"/>
              </a:cxn>
              <a:cxn ang="0">
                <a:pos x="0" y="547610940"/>
              </a:cxn>
              <a:cxn ang="0">
                <a:pos x="50918245" y="441131348"/>
              </a:cxn>
              <a:cxn ang="0">
                <a:pos x="0" y="167327004"/>
              </a:cxn>
              <a:cxn ang="0">
                <a:pos x="50918245" y="273806596"/>
              </a:cxn>
              <a:cxn ang="0">
                <a:pos x="712859941" y="212959184"/>
              </a:cxn>
              <a:cxn ang="0">
                <a:pos x="712859941" y="273806596"/>
              </a:cxn>
              <a:cxn ang="0">
                <a:pos x="544828605" y="45634433"/>
              </a:cxn>
              <a:cxn ang="0">
                <a:pos x="442992115" y="0"/>
              </a:cxn>
              <a:cxn ang="0">
                <a:pos x="534644956" y="50705426"/>
              </a:cxn>
              <a:cxn ang="0">
                <a:pos x="162938384" y="714937943"/>
              </a:cxn>
              <a:cxn ang="0">
                <a:pos x="269867826" y="664232518"/>
              </a:cxn>
              <a:cxn ang="0">
                <a:pos x="162938384" y="714937943"/>
              </a:cxn>
              <a:cxn ang="0">
                <a:pos x="712859941" y="547610940"/>
              </a:cxn>
              <a:cxn ang="0">
                <a:pos x="661941696" y="441131348"/>
              </a:cxn>
              <a:cxn ang="0">
                <a:pos x="585563201" y="659161525"/>
              </a:cxn>
              <a:cxn ang="0">
                <a:pos x="712859941" y="583105638"/>
              </a:cxn>
              <a:cxn ang="0">
                <a:pos x="585563201" y="659161525"/>
              </a:cxn>
              <a:cxn ang="0">
                <a:pos x="661941696" y="410709894"/>
              </a:cxn>
              <a:cxn ang="0">
                <a:pos x="712859941" y="304228050"/>
              </a:cxn>
              <a:cxn ang="0">
                <a:pos x="162938384" y="50705426"/>
              </a:cxn>
              <a:cxn ang="0">
                <a:pos x="269867826" y="0"/>
              </a:cxn>
              <a:cxn ang="0">
                <a:pos x="162938384" y="50705426"/>
              </a:cxn>
              <a:cxn ang="0">
                <a:pos x="407348215" y="50705426"/>
              </a:cxn>
              <a:cxn ang="0">
                <a:pos x="305511726" y="0"/>
              </a:cxn>
              <a:cxn ang="0">
                <a:pos x="305511726" y="714937943"/>
              </a:cxn>
              <a:cxn ang="0">
                <a:pos x="407348215" y="664232518"/>
              </a:cxn>
              <a:cxn ang="0">
                <a:pos x="305511726" y="714937943"/>
              </a:cxn>
              <a:cxn ang="0">
                <a:pos x="544828605" y="714937943"/>
              </a:cxn>
              <a:cxn ang="0">
                <a:pos x="442992115" y="664232518"/>
              </a:cxn>
            </a:cxnLst>
            <a:rect l="0" t="0" r="0" b="0"/>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alpha val="100000"/>
            </a:schemeClr>
          </a:solidFill>
          <a:ln w="9525">
            <a:noFill/>
          </a:ln>
        </p:spPr>
        <p:txBody>
          <a:bodyPr/>
          <a:lstStyle/>
          <a:p>
            <a:endParaRPr lang="zh-CN" altLang="en-US"/>
          </a:p>
        </p:txBody>
      </p:sp>
      <p:sp>
        <p:nvSpPr>
          <p:cNvPr id="57474" name="Freeform 133"/>
          <p:cNvSpPr/>
          <p:nvPr/>
        </p:nvSpPr>
        <p:spPr>
          <a:xfrm>
            <a:off x="3495675" y="2379663"/>
            <a:ext cx="346075" cy="300037"/>
          </a:xfrm>
          <a:custGeom>
            <a:avLst/>
            <a:gdLst/>
            <a:ahLst/>
            <a:cxnLst>
              <a:cxn ang="0">
                <a:pos x="757513230" y="0"/>
              </a:cxn>
              <a:cxn ang="0">
                <a:pos x="272704853" y="427491815"/>
              </a:cxn>
              <a:cxn ang="0">
                <a:pos x="85851320" y="274815845"/>
              </a:cxn>
              <a:cxn ang="0">
                <a:pos x="0" y="346064481"/>
              </a:cxn>
              <a:cxn ang="0">
                <a:pos x="328256632" y="676860913"/>
              </a:cxn>
              <a:cxn ang="0">
                <a:pos x="777713673" y="45801889"/>
              </a:cxn>
              <a:cxn ang="0">
                <a:pos x="757513230" y="0"/>
              </a:cxn>
            </a:cxnLst>
            <a:rect l="0" t="0" r="0" b="0"/>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alpha val="100000"/>
            </a:schemeClr>
          </a:solidFill>
          <a:ln w="9525">
            <a:noFill/>
          </a:ln>
        </p:spPr>
        <p:txBody>
          <a:bodyPr/>
          <a:lstStyle/>
          <a:p>
            <a:endParaRPr lang="zh-CN" altLang="en-US"/>
          </a:p>
        </p:txBody>
      </p:sp>
      <p:sp>
        <p:nvSpPr>
          <p:cNvPr id="57475" name="Freeform 134"/>
          <p:cNvSpPr/>
          <p:nvPr/>
        </p:nvSpPr>
        <p:spPr>
          <a:xfrm>
            <a:off x="4057650" y="2359025"/>
            <a:ext cx="392113" cy="374650"/>
          </a:xfrm>
          <a:custGeom>
            <a:avLst/>
            <a:gdLst/>
            <a:ahLst/>
            <a:cxnLst>
              <a:cxn ang="0">
                <a:pos x="883633406" y="708027563"/>
              </a:cxn>
              <a:cxn ang="0">
                <a:pos x="776987684" y="641809304"/>
              </a:cxn>
              <a:cxn ang="0">
                <a:pos x="639872078" y="585778817"/>
              </a:cxn>
              <a:cxn ang="0">
                <a:pos x="599245565" y="570497159"/>
              </a:cxn>
              <a:cxn ang="0">
                <a:pos x="563696240" y="509372786"/>
              </a:cxn>
              <a:cxn ang="0">
                <a:pos x="538305797" y="509372786"/>
              </a:cxn>
              <a:cxn ang="0">
                <a:pos x="563696240" y="458433927"/>
              </a:cxn>
              <a:cxn ang="0">
                <a:pos x="573852868" y="402403440"/>
              </a:cxn>
              <a:cxn ang="0">
                <a:pos x="599245565" y="376936268"/>
              </a:cxn>
              <a:cxn ang="0">
                <a:pos x="614481634" y="341279067"/>
              </a:cxn>
              <a:cxn ang="0">
                <a:pos x="609402194" y="275060808"/>
              </a:cxn>
              <a:cxn ang="0">
                <a:pos x="599245565" y="249591379"/>
              </a:cxn>
              <a:cxn ang="0">
                <a:pos x="604325006" y="162999833"/>
              </a:cxn>
              <a:cxn ang="0">
                <a:pos x="599245565" y="101875460"/>
              </a:cxn>
              <a:cxn ang="0">
                <a:pos x="573852868" y="66218259"/>
              </a:cxn>
              <a:cxn ang="0">
                <a:pos x="548462425" y="61124373"/>
              </a:cxn>
              <a:cxn ang="0">
                <a:pos x="528149169" y="45842716"/>
              </a:cxn>
              <a:cxn ang="0">
                <a:pos x="340250422" y="45842716"/>
              </a:cxn>
              <a:cxn ang="0">
                <a:pos x="274231212" y="244499750"/>
              </a:cxn>
              <a:cxn ang="0">
                <a:pos x="264074584" y="290342465"/>
              </a:cxn>
              <a:cxn ang="0">
                <a:pos x="289465028" y="387124039"/>
              </a:cxn>
              <a:cxn ang="0">
                <a:pos x="304701097" y="392215668"/>
              </a:cxn>
              <a:cxn ang="0">
                <a:pos x="314857725" y="463527813"/>
              </a:cxn>
              <a:cxn ang="0">
                <a:pos x="340250422" y="504278900"/>
              </a:cxn>
              <a:cxn ang="0">
                <a:pos x="319937166" y="509372786"/>
              </a:cxn>
              <a:cxn ang="0">
                <a:pos x="284387841" y="570497159"/>
              </a:cxn>
              <a:cxn ang="0">
                <a:pos x="243761328" y="585778817"/>
              </a:cxn>
              <a:cxn ang="0">
                <a:pos x="106645722" y="641809304"/>
              </a:cxn>
              <a:cxn ang="0">
                <a:pos x="0" y="708027563"/>
              </a:cxn>
              <a:cxn ang="0">
                <a:pos x="0" y="845557967"/>
              </a:cxn>
              <a:cxn ang="0">
                <a:pos x="385954122" y="845557967"/>
              </a:cxn>
              <a:cxn ang="0">
                <a:pos x="416424006" y="646903190"/>
              </a:cxn>
              <a:cxn ang="0">
                <a:pos x="391033562" y="595966588"/>
              </a:cxn>
              <a:cxn ang="0">
                <a:pos x="446896144" y="570497159"/>
              </a:cxn>
              <a:cxn ang="0">
                <a:pos x="492599844" y="595966588"/>
              </a:cxn>
              <a:cxn ang="0">
                <a:pos x="467209400" y="651997076"/>
              </a:cxn>
              <a:cxn ang="0">
                <a:pos x="512913100" y="845557967"/>
              </a:cxn>
              <a:cxn ang="0">
                <a:pos x="883633406" y="845557967"/>
              </a:cxn>
              <a:cxn ang="0">
                <a:pos x="883633406" y="708027563"/>
              </a:cxn>
            </a:cxnLst>
            <a:rect l="0" t="0" r="0" b="0"/>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alpha val="100000"/>
            </a:schemeClr>
          </a:solidFill>
          <a:ln w="9525">
            <a:noFill/>
          </a:ln>
        </p:spPr>
        <p:txBody>
          <a:bodyPr/>
          <a:lstStyle/>
          <a:p>
            <a:endParaRPr lang="zh-CN" altLang="en-US"/>
          </a:p>
        </p:txBody>
      </p:sp>
      <p:sp>
        <p:nvSpPr>
          <p:cNvPr id="57476" name="Freeform 135"/>
          <p:cNvSpPr/>
          <p:nvPr/>
        </p:nvSpPr>
        <p:spPr>
          <a:xfrm>
            <a:off x="4643438" y="2363788"/>
            <a:ext cx="407987" cy="409575"/>
          </a:xfrm>
          <a:custGeom>
            <a:avLst/>
            <a:gdLst/>
            <a:ahLst/>
            <a:cxnLst>
              <a:cxn ang="0">
                <a:pos x="909470645" y="607721534"/>
              </a:cxn>
              <a:cxn ang="0">
                <a:pos x="894228611" y="521627519"/>
              </a:cxn>
              <a:cxn ang="0">
                <a:pos x="807852579" y="506434987"/>
              </a:cxn>
              <a:cxn ang="0">
                <a:pos x="685914056" y="379826803"/>
              </a:cxn>
              <a:cxn ang="0">
                <a:pos x="721478801" y="344376061"/>
              </a:cxn>
              <a:cxn ang="0">
                <a:pos x="584295990" y="202573095"/>
              </a:cxn>
              <a:cxn ang="0">
                <a:pos x="543650567" y="243089514"/>
              </a:cxn>
              <a:cxn ang="0">
                <a:pos x="426790467" y="126608184"/>
              </a:cxn>
              <a:cxn ang="0">
                <a:pos x="411548433" y="35450742"/>
              </a:cxn>
              <a:cxn ang="0">
                <a:pos x="299769012" y="35450742"/>
              </a:cxn>
              <a:cxn ang="0">
                <a:pos x="299769012" y="146866394"/>
              </a:cxn>
              <a:cxn ang="0">
                <a:pos x="381062112" y="167124603"/>
              </a:cxn>
              <a:cxn ang="0">
                <a:pos x="492841534" y="278540255"/>
              </a:cxn>
              <a:cxn ang="0">
                <a:pos x="350578045" y="248152941"/>
              </a:cxn>
              <a:cxn ang="0">
                <a:pos x="132102133" y="319054424"/>
              </a:cxn>
              <a:cxn ang="0">
                <a:pos x="30484067" y="334246956"/>
              </a:cxn>
              <a:cxn ang="0">
                <a:pos x="30484067" y="445662608"/>
              </a:cxn>
              <a:cxn ang="0">
                <a:pos x="147344167" y="445662608"/>
              </a:cxn>
              <a:cxn ang="0">
                <a:pos x="167666878" y="364634271"/>
              </a:cxn>
              <a:cxn ang="0">
                <a:pos x="350578045" y="303861892"/>
              </a:cxn>
              <a:cxn ang="0">
                <a:pos x="462357466" y="324117851"/>
              </a:cxn>
              <a:cxn ang="0">
                <a:pos x="442032501" y="344376061"/>
              </a:cxn>
              <a:cxn ang="0">
                <a:pos x="584295990" y="486179027"/>
              </a:cxn>
              <a:cxn ang="0">
                <a:pos x="609701633" y="455791713"/>
              </a:cxn>
              <a:cxn ang="0">
                <a:pos x="655427734" y="607721534"/>
              </a:cxn>
              <a:cxn ang="0">
                <a:pos x="614782311" y="754587928"/>
              </a:cxn>
              <a:cxn ang="0">
                <a:pos x="533489211" y="774846137"/>
              </a:cxn>
              <a:cxn ang="0">
                <a:pos x="533489211" y="891327467"/>
              </a:cxn>
              <a:cxn ang="0">
                <a:pos x="645266379" y="891327467"/>
              </a:cxn>
              <a:cxn ang="0">
                <a:pos x="660508412" y="795104347"/>
              </a:cxn>
              <a:cxn ang="0">
                <a:pos x="711317445" y="607721534"/>
              </a:cxn>
              <a:cxn ang="0">
                <a:pos x="680833378" y="465920818"/>
              </a:cxn>
              <a:cxn ang="0">
                <a:pos x="762126478" y="546951406"/>
              </a:cxn>
              <a:cxn ang="0">
                <a:pos x="777368512" y="638108848"/>
              </a:cxn>
              <a:cxn ang="0">
                <a:pos x="894228611" y="638108848"/>
              </a:cxn>
              <a:cxn ang="0">
                <a:pos x="909470645" y="607721534"/>
              </a:cxn>
              <a:cxn ang="0">
                <a:pos x="909470645" y="607721534"/>
              </a:cxn>
            </a:cxnLst>
            <a:rect l="0" t="0" r="0" b="0"/>
            <a:pathLst>
              <a:path w="181" h="182">
                <a:moveTo>
                  <a:pt x="179" y="120"/>
                </a:moveTo>
                <a:cubicBezTo>
                  <a:pt x="181" y="114"/>
                  <a:pt x="180" y="108"/>
                  <a:pt x="176" y="103"/>
                </a:cubicBezTo>
                <a:cubicBezTo>
                  <a:pt x="171" y="99"/>
                  <a:pt x="165" y="98"/>
                  <a:pt x="159" y="100"/>
                </a:cubicBezTo>
                <a:cubicBezTo>
                  <a:pt x="135" y="75"/>
                  <a:pt x="135" y="75"/>
                  <a:pt x="135" y="75"/>
                </a:cubicBezTo>
                <a:cubicBezTo>
                  <a:pt x="142" y="68"/>
                  <a:pt x="142" y="68"/>
                  <a:pt x="142" y="68"/>
                </a:cubicBezTo>
                <a:cubicBezTo>
                  <a:pt x="115" y="40"/>
                  <a:pt x="115" y="40"/>
                  <a:pt x="115" y="40"/>
                </a:cubicBezTo>
                <a:cubicBezTo>
                  <a:pt x="107" y="48"/>
                  <a:pt x="107" y="48"/>
                  <a:pt x="107" y="48"/>
                </a:cubicBezTo>
                <a:cubicBezTo>
                  <a:pt x="84" y="25"/>
                  <a:pt x="84" y="25"/>
                  <a:pt x="84" y="25"/>
                </a:cubicBezTo>
                <a:cubicBezTo>
                  <a:pt x="87" y="19"/>
                  <a:pt x="86" y="11"/>
                  <a:pt x="81" y="7"/>
                </a:cubicBezTo>
                <a:cubicBezTo>
                  <a:pt x="75" y="0"/>
                  <a:pt x="65" y="0"/>
                  <a:pt x="59" y="7"/>
                </a:cubicBezTo>
                <a:cubicBezTo>
                  <a:pt x="52" y="13"/>
                  <a:pt x="52" y="23"/>
                  <a:pt x="59" y="29"/>
                </a:cubicBezTo>
                <a:cubicBezTo>
                  <a:pt x="63" y="34"/>
                  <a:pt x="70" y="35"/>
                  <a:pt x="75" y="33"/>
                </a:cubicBezTo>
                <a:cubicBezTo>
                  <a:pt x="97" y="55"/>
                  <a:pt x="97" y="55"/>
                  <a:pt x="97" y="55"/>
                </a:cubicBezTo>
                <a:cubicBezTo>
                  <a:pt x="88" y="51"/>
                  <a:pt x="78" y="49"/>
                  <a:pt x="69" y="49"/>
                </a:cubicBezTo>
                <a:cubicBezTo>
                  <a:pt x="54" y="49"/>
                  <a:pt x="38" y="54"/>
                  <a:pt x="26" y="63"/>
                </a:cubicBezTo>
                <a:cubicBezTo>
                  <a:pt x="20" y="60"/>
                  <a:pt x="12" y="61"/>
                  <a:pt x="6" y="66"/>
                </a:cubicBezTo>
                <a:cubicBezTo>
                  <a:pt x="0" y="72"/>
                  <a:pt x="0" y="82"/>
                  <a:pt x="6" y="88"/>
                </a:cubicBezTo>
                <a:cubicBezTo>
                  <a:pt x="13" y="95"/>
                  <a:pt x="23" y="95"/>
                  <a:pt x="29" y="88"/>
                </a:cubicBezTo>
                <a:cubicBezTo>
                  <a:pt x="33" y="84"/>
                  <a:pt x="35" y="77"/>
                  <a:pt x="33" y="72"/>
                </a:cubicBezTo>
                <a:cubicBezTo>
                  <a:pt x="43" y="64"/>
                  <a:pt x="56" y="60"/>
                  <a:pt x="69" y="60"/>
                </a:cubicBezTo>
                <a:cubicBezTo>
                  <a:pt x="76" y="60"/>
                  <a:pt x="84" y="62"/>
                  <a:pt x="91" y="64"/>
                </a:cubicBezTo>
                <a:cubicBezTo>
                  <a:pt x="87" y="68"/>
                  <a:pt x="87" y="68"/>
                  <a:pt x="87" y="68"/>
                </a:cubicBezTo>
                <a:cubicBezTo>
                  <a:pt x="115" y="96"/>
                  <a:pt x="115" y="96"/>
                  <a:pt x="115" y="96"/>
                </a:cubicBezTo>
                <a:cubicBezTo>
                  <a:pt x="120" y="90"/>
                  <a:pt x="120" y="90"/>
                  <a:pt x="120" y="90"/>
                </a:cubicBezTo>
                <a:cubicBezTo>
                  <a:pt x="126" y="99"/>
                  <a:pt x="129" y="110"/>
                  <a:pt x="129" y="120"/>
                </a:cubicBezTo>
                <a:cubicBezTo>
                  <a:pt x="129" y="130"/>
                  <a:pt x="126" y="140"/>
                  <a:pt x="121" y="149"/>
                </a:cubicBezTo>
                <a:cubicBezTo>
                  <a:pt x="116" y="147"/>
                  <a:pt x="109" y="148"/>
                  <a:pt x="105" y="153"/>
                </a:cubicBezTo>
                <a:cubicBezTo>
                  <a:pt x="98" y="159"/>
                  <a:pt x="98" y="169"/>
                  <a:pt x="105" y="176"/>
                </a:cubicBezTo>
                <a:cubicBezTo>
                  <a:pt x="111" y="182"/>
                  <a:pt x="121" y="182"/>
                  <a:pt x="127" y="176"/>
                </a:cubicBezTo>
                <a:cubicBezTo>
                  <a:pt x="132" y="170"/>
                  <a:pt x="133" y="163"/>
                  <a:pt x="130" y="157"/>
                </a:cubicBezTo>
                <a:cubicBezTo>
                  <a:pt x="137" y="146"/>
                  <a:pt x="140" y="133"/>
                  <a:pt x="140" y="120"/>
                </a:cubicBezTo>
                <a:cubicBezTo>
                  <a:pt x="140" y="111"/>
                  <a:pt x="138" y="101"/>
                  <a:pt x="134" y="92"/>
                </a:cubicBezTo>
                <a:cubicBezTo>
                  <a:pt x="150" y="108"/>
                  <a:pt x="150" y="108"/>
                  <a:pt x="150" y="108"/>
                </a:cubicBezTo>
                <a:cubicBezTo>
                  <a:pt x="147" y="114"/>
                  <a:pt x="148" y="121"/>
                  <a:pt x="153" y="126"/>
                </a:cubicBezTo>
                <a:cubicBezTo>
                  <a:pt x="159" y="132"/>
                  <a:pt x="169" y="132"/>
                  <a:pt x="176" y="126"/>
                </a:cubicBezTo>
                <a:cubicBezTo>
                  <a:pt x="177" y="124"/>
                  <a:pt x="179" y="122"/>
                  <a:pt x="179" y="120"/>
                </a:cubicBezTo>
                <a:cubicBezTo>
                  <a:pt x="179" y="120"/>
                  <a:pt x="179" y="120"/>
                  <a:pt x="179" y="120"/>
                </a:cubicBezTo>
                <a:close/>
              </a:path>
            </a:pathLst>
          </a:custGeom>
          <a:solidFill>
            <a:schemeClr val="bg1">
              <a:alpha val="100000"/>
            </a:schemeClr>
          </a:solidFill>
          <a:ln w="9525">
            <a:noFill/>
          </a:ln>
        </p:spPr>
        <p:txBody>
          <a:bodyPr/>
          <a:lstStyle/>
          <a:p>
            <a:endParaRPr lang="zh-CN" altLang="en-US"/>
          </a:p>
        </p:txBody>
      </p:sp>
      <p:sp>
        <p:nvSpPr>
          <p:cNvPr id="57477" name="Freeform 136"/>
          <p:cNvSpPr/>
          <p:nvPr/>
        </p:nvSpPr>
        <p:spPr>
          <a:xfrm>
            <a:off x="5451475" y="2386013"/>
            <a:ext cx="236538" cy="266700"/>
          </a:xfrm>
          <a:custGeom>
            <a:avLst/>
            <a:gdLst/>
            <a:ahLst/>
            <a:cxnLst>
              <a:cxn ang="0">
                <a:pos x="162393474" y="602787203"/>
              </a:cxn>
              <a:cxn ang="0">
                <a:pos x="5075430" y="536378903"/>
              </a:cxn>
              <a:cxn ang="0">
                <a:pos x="5075430" y="536378903"/>
              </a:cxn>
              <a:cxn ang="0">
                <a:pos x="0" y="531270920"/>
              </a:cxn>
              <a:cxn ang="0">
                <a:pos x="96421900" y="434210202"/>
              </a:cxn>
              <a:cxn ang="0">
                <a:pos x="101497329" y="439320445"/>
              </a:cxn>
              <a:cxn ang="0">
                <a:pos x="162393474" y="464860360"/>
              </a:cxn>
              <a:cxn ang="0">
                <a:pos x="162393474" y="464860360"/>
              </a:cxn>
              <a:cxn ang="0">
                <a:pos x="218218695" y="439320445"/>
              </a:cxn>
              <a:cxn ang="0">
                <a:pos x="218218695" y="439320445"/>
              </a:cxn>
              <a:cxn ang="0">
                <a:pos x="375536740" y="286067392"/>
              </a:cxn>
              <a:cxn ang="0">
                <a:pos x="400911635" y="224767075"/>
              </a:cxn>
              <a:cxn ang="0">
                <a:pos x="400911635" y="224767075"/>
              </a:cxn>
              <a:cxn ang="0">
                <a:pos x="375536740" y="168577002"/>
              </a:cxn>
              <a:cxn ang="0">
                <a:pos x="375536740" y="168577002"/>
              </a:cxn>
              <a:cxn ang="0">
                <a:pos x="370463563" y="158358775"/>
              </a:cxn>
              <a:cxn ang="0">
                <a:pos x="309565165" y="137926843"/>
              </a:cxn>
              <a:cxn ang="0">
                <a:pos x="309565165" y="137926843"/>
              </a:cxn>
              <a:cxn ang="0">
                <a:pos x="248666768" y="158358775"/>
              </a:cxn>
              <a:cxn ang="0">
                <a:pos x="248666768" y="158358775"/>
              </a:cxn>
              <a:cxn ang="0">
                <a:pos x="187768370" y="224767075"/>
              </a:cxn>
              <a:cxn ang="0">
                <a:pos x="91346470" y="224767075"/>
              </a:cxn>
              <a:cxn ang="0">
                <a:pos x="91346470" y="224767075"/>
              </a:cxn>
              <a:cxn ang="0">
                <a:pos x="91346470" y="127708617"/>
              </a:cxn>
              <a:cxn ang="0">
                <a:pos x="91346470" y="127708617"/>
              </a:cxn>
              <a:cxn ang="0">
                <a:pos x="157320297" y="66408300"/>
              </a:cxn>
              <a:cxn ang="0">
                <a:pos x="309565165" y="0"/>
              </a:cxn>
              <a:cxn ang="0">
                <a:pos x="309565165" y="0"/>
              </a:cxn>
              <a:cxn ang="0">
                <a:pos x="461810033" y="66408300"/>
              </a:cxn>
              <a:cxn ang="0">
                <a:pos x="461810033" y="66408300"/>
              </a:cxn>
              <a:cxn ang="0">
                <a:pos x="471958640" y="71516283"/>
              </a:cxn>
              <a:cxn ang="0">
                <a:pos x="532857037" y="224767075"/>
              </a:cxn>
              <a:cxn ang="0">
                <a:pos x="532857037" y="224767075"/>
              </a:cxn>
              <a:cxn ang="0">
                <a:pos x="471958640" y="378020128"/>
              </a:cxn>
              <a:cxn ang="0">
                <a:pos x="471958640" y="378020128"/>
              </a:cxn>
              <a:cxn ang="0">
                <a:pos x="314638342" y="536378903"/>
              </a:cxn>
              <a:cxn ang="0">
                <a:pos x="162393474" y="602787203"/>
              </a:cxn>
              <a:cxn ang="0">
                <a:pos x="162393474" y="602787203"/>
              </a:cxn>
              <a:cxn ang="0">
                <a:pos x="162393474" y="602787203"/>
              </a:cxn>
            </a:cxnLst>
            <a:rect l="0" t="0" r="0" b="0"/>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alpha val="100000"/>
            </a:schemeClr>
          </a:solidFill>
          <a:ln w="9525">
            <a:noFill/>
          </a:ln>
        </p:spPr>
        <p:txBody>
          <a:bodyPr/>
          <a:lstStyle/>
          <a:p>
            <a:endParaRPr lang="zh-CN" altLang="en-US"/>
          </a:p>
        </p:txBody>
      </p:sp>
      <p:sp>
        <p:nvSpPr>
          <p:cNvPr id="57478" name="Freeform 137"/>
          <p:cNvSpPr/>
          <p:nvPr/>
        </p:nvSpPr>
        <p:spPr>
          <a:xfrm>
            <a:off x="5327650" y="2503488"/>
            <a:ext cx="236538" cy="266700"/>
          </a:xfrm>
          <a:custGeom>
            <a:avLst/>
            <a:gdLst/>
            <a:ahLst/>
            <a:cxnLst>
              <a:cxn ang="0">
                <a:pos x="223291872" y="602787203"/>
              </a:cxn>
              <a:cxn ang="0">
                <a:pos x="71047004" y="536378903"/>
              </a:cxn>
              <a:cxn ang="0">
                <a:pos x="71047004" y="536378903"/>
              </a:cxn>
              <a:cxn ang="0">
                <a:pos x="60898398" y="531270920"/>
              </a:cxn>
              <a:cxn ang="0">
                <a:pos x="0" y="378020128"/>
              </a:cxn>
              <a:cxn ang="0">
                <a:pos x="0" y="378020128"/>
              </a:cxn>
              <a:cxn ang="0">
                <a:pos x="60898398" y="224767075"/>
              </a:cxn>
              <a:cxn ang="0">
                <a:pos x="60898398" y="224767075"/>
              </a:cxn>
              <a:cxn ang="0">
                <a:pos x="218218695" y="66408300"/>
              </a:cxn>
              <a:cxn ang="0">
                <a:pos x="370463563" y="0"/>
              </a:cxn>
              <a:cxn ang="0">
                <a:pos x="370463563" y="0"/>
              </a:cxn>
              <a:cxn ang="0">
                <a:pos x="497333535" y="40866125"/>
              </a:cxn>
              <a:cxn ang="0">
                <a:pos x="497333535" y="40866125"/>
              </a:cxn>
              <a:cxn ang="0">
                <a:pos x="512557571" y="51084351"/>
              </a:cxn>
              <a:cxn ang="0">
                <a:pos x="512557571" y="51084351"/>
              </a:cxn>
              <a:cxn ang="0">
                <a:pos x="527781608" y="66408300"/>
              </a:cxn>
              <a:cxn ang="0">
                <a:pos x="532857037" y="71516283"/>
              </a:cxn>
              <a:cxn ang="0">
                <a:pos x="532857037" y="71516283"/>
              </a:cxn>
              <a:cxn ang="0">
                <a:pos x="532857037" y="71516283"/>
              </a:cxn>
              <a:cxn ang="0">
                <a:pos x="436435137" y="168577002"/>
              </a:cxn>
              <a:cxn ang="0">
                <a:pos x="436435137" y="168577002"/>
              </a:cxn>
              <a:cxn ang="0">
                <a:pos x="431359708" y="163466758"/>
              </a:cxn>
              <a:cxn ang="0">
                <a:pos x="370463563" y="137926843"/>
              </a:cxn>
              <a:cxn ang="0">
                <a:pos x="370463563" y="137926843"/>
              </a:cxn>
              <a:cxn ang="0">
                <a:pos x="314638342" y="163466758"/>
              </a:cxn>
              <a:cxn ang="0">
                <a:pos x="314638342" y="163466758"/>
              </a:cxn>
              <a:cxn ang="0">
                <a:pos x="157320297" y="316719811"/>
              </a:cxn>
              <a:cxn ang="0">
                <a:pos x="131945402" y="378020128"/>
              </a:cxn>
              <a:cxn ang="0">
                <a:pos x="131945402" y="378020128"/>
              </a:cxn>
              <a:cxn ang="0">
                <a:pos x="157320297" y="434210202"/>
              </a:cxn>
              <a:cxn ang="0">
                <a:pos x="157320297" y="434210202"/>
              </a:cxn>
              <a:cxn ang="0">
                <a:pos x="162393474" y="444428428"/>
              </a:cxn>
              <a:cxn ang="0">
                <a:pos x="223291872" y="464860360"/>
              </a:cxn>
              <a:cxn ang="0">
                <a:pos x="223291872" y="464860360"/>
              </a:cxn>
              <a:cxn ang="0">
                <a:pos x="284190270" y="444428428"/>
              </a:cxn>
              <a:cxn ang="0">
                <a:pos x="284190270" y="444428428"/>
              </a:cxn>
              <a:cxn ang="0">
                <a:pos x="350164097" y="372909885"/>
              </a:cxn>
              <a:cxn ang="0">
                <a:pos x="441510567" y="372909885"/>
              </a:cxn>
              <a:cxn ang="0">
                <a:pos x="441510567" y="372909885"/>
              </a:cxn>
              <a:cxn ang="0">
                <a:pos x="441510567" y="469970603"/>
              </a:cxn>
              <a:cxn ang="0">
                <a:pos x="441510567" y="469970603"/>
              </a:cxn>
              <a:cxn ang="0">
                <a:pos x="375536740" y="536378903"/>
              </a:cxn>
              <a:cxn ang="0">
                <a:pos x="223291872" y="602787203"/>
              </a:cxn>
              <a:cxn ang="0">
                <a:pos x="223291872" y="602787203"/>
              </a:cxn>
              <a:cxn ang="0">
                <a:pos x="223291872" y="602787203"/>
              </a:cxn>
            </a:cxnLst>
            <a:rect l="0" t="0" r="0" b="0"/>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alpha val="100000"/>
            </a:schemeClr>
          </a:solidFill>
          <a:ln w="9525">
            <a:noFill/>
          </a:ln>
        </p:spPr>
        <p:txBody>
          <a:bodyPr/>
          <a:lstStyle/>
          <a:p>
            <a:endParaRPr lang="zh-CN" altLang="en-US"/>
          </a:p>
        </p:txBody>
      </p:sp>
      <p:sp>
        <p:nvSpPr>
          <p:cNvPr id="57479" name="Freeform 138"/>
          <p:cNvSpPr>
            <a:spLocks noEditPoints="1"/>
          </p:cNvSpPr>
          <p:nvPr/>
        </p:nvSpPr>
        <p:spPr>
          <a:xfrm>
            <a:off x="6026150" y="2428875"/>
            <a:ext cx="223838" cy="333375"/>
          </a:xfrm>
          <a:custGeom>
            <a:avLst/>
            <a:gdLst/>
            <a:ahLst/>
            <a:cxnLst>
              <a:cxn ang="0">
                <a:pos x="410845695" y="187735176"/>
              </a:cxn>
              <a:cxn ang="0">
                <a:pos x="410845695" y="0"/>
              </a:cxn>
              <a:cxn ang="0">
                <a:pos x="90186569" y="0"/>
              </a:cxn>
              <a:cxn ang="0">
                <a:pos x="90186569" y="187735176"/>
              </a:cxn>
              <a:cxn ang="0">
                <a:pos x="0" y="385618016"/>
              </a:cxn>
              <a:cxn ang="0">
                <a:pos x="90186569" y="583498604"/>
              </a:cxn>
              <a:cxn ang="0">
                <a:pos x="90186569" y="750938450"/>
              </a:cxn>
              <a:cxn ang="0">
                <a:pos x="410845695" y="750938450"/>
              </a:cxn>
              <a:cxn ang="0">
                <a:pos x="410845695" y="583498604"/>
              </a:cxn>
              <a:cxn ang="0">
                <a:pos x="501032264" y="385618016"/>
              </a:cxn>
              <a:cxn ang="0">
                <a:pos x="410845695" y="187735176"/>
              </a:cxn>
              <a:cxn ang="0">
                <a:pos x="390805479" y="527687574"/>
              </a:cxn>
              <a:cxn ang="0">
                <a:pos x="250517251" y="583498604"/>
              </a:cxn>
              <a:cxn ang="0">
                <a:pos x="110226785" y="527687574"/>
              </a:cxn>
              <a:cxn ang="0">
                <a:pos x="55113392" y="385618016"/>
              </a:cxn>
              <a:cxn ang="0">
                <a:pos x="110226785" y="243548458"/>
              </a:cxn>
              <a:cxn ang="0">
                <a:pos x="250517251" y="187735176"/>
              </a:cxn>
              <a:cxn ang="0">
                <a:pos x="390805479" y="243548458"/>
              </a:cxn>
              <a:cxn ang="0">
                <a:pos x="445918872" y="385618016"/>
              </a:cxn>
              <a:cxn ang="0">
                <a:pos x="390805479" y="527687574"/>
              </a:cxn>
              <a:cxn ang="0">
                <a:pos x="275566962" y="355172769"/>
              </a:cxn>
              <a:cxn ang="0">
                <a:pos x="275566962" y="253696122"/>
              </a:cxn>
              <a:cxn ang="0">
                <a:pos x="220453569" y="253696122"/>
              </a:cxn>
              <a:cxn ang="0">
                <a:pos x="220453569" y="410986052"/>
              </a:cxn>
              <a:cxn ang="0">
                <a:pos x="405836201" y="410986052"/>
              </a:cxn>
              <a:cxn ang="0">
                <a:pos x="405836201" y="355172769"/>
              </a:cxn>
              <a:cxn ang="0">
                <a:pos x="275566962" y="355172769"/>
              </a:cxn>
            </a:cxnLst>
            <a:rect l="0" t="0" r="0" b="0"/>
            <a:pathLst>
              <a:path w="100" h="148">
                <a:moveTo>
                  <a:pt x="82" y="37"/>
                </a:moveTo>
                <a:cubicBezTo>
                  <a:pt x="82" y="0"/>
                  <a:pt x="82" y="0"/>
                  <a:pt x="82" y="0"/>
                </a:cubicBezTo>
                <a:cubicBezTo>
                  <a:pt x="18" y="0"/>
                  <a:pt x="18" y="0"/>
                  <a:pt x="18" y="0"/>
                </a:cubicBezTo>
                <a:cubicBezTo>
                  <a:pt x="18" y="37"/>
                  <a:pt x="18" y="37"/>
                  <a:pt x="18" y="37"/>
                </a:cubicBezTo>
                <a:cubicBezTo>
                  <a:pt x="7" y="46"/>
                  <a:pt x="0" y="60"/>
                  <a:pt x="0" y="76"/>
                </a:cubicBezTo>
                <a:cubicBezTo>
                  <a:pt x="0" y="92"/>
                  <a:pt x="7" y="106"/>
                  <a:pt x="18" y="115"/>
                </a:cubicBezTo>
                <a:cubicBezTo>
                  <a:pt x="18" y="148"/>
                  <a:pt x="18" y="148"/>
                  <a:pt x="18" y="148"/>
                </a:cubicBezTo>
                <a:cubicBezTo>
                  <a:pt x="82" y="148"/>
                  <a:pt x="82" y="148"/>
                  <a:pt x="82" y="148"/>
                </a:cubicBezTo>
                <a:cubicBezTo>
                  <a:pt x="82" y="115"/>
                  <a:pt x="82" y="115"/>
                  <a:pt x="82" y="115"/>
                </a:cubicBezTo>
                <a:cubicBezTo>
                  <a:pt x="93" y="106"/>
                  <a:pt x="100" y="92"/>
                  <a:pt x="100" y="76"/>
                </a:cubicBezTo>
                <a:cubicBezTo>
                  <a:pt x="100" y="60"/>
                  <a:pt x="93" y="46"/>
                  <a:pt x="82" y="37"/>
                </a:cubicBezTo>
                <a:close/>
                <a:moveTo>
                  <a:pt x="78" y="104"/>
                </a:moveTo>
                <a:cubicBezTo>
                  <a:pt x="71" y="111"/>
                  <a:pt x="61" y="115"/>
                  <a:pt x="50" y="115"/>
                </a:cubicBezTo>
                <a:cubicBezTo>
                  <a:pt x="39" y="115"/>
                  <a:pt x="29" y="111"/>
                  <a:pt x="22" y="104"/>
                </a:cubicBezTo>
                <a:cubicBezTo>
                  <a:pt x="15" y="97"/>
                  <a:pt x="11" y="87"/>
                  <a:pt x="11" y="76"/>
                </a:cubicBezTo>
                <a:cubicBezTo>
                  <a:pt x="11" y="65"/>
                  <a:pt x="15" y="55"/>
                  <a:pt x="22" y="48"/>
                </a:cubicBezTo>
                <a:cubicBezTo>
                  <a:pt x="29" y="41"/>
                  <a:pt x="39" y="37"/>
                  <a:pt x="50" y="37"/>
                </a:cubicBezTo>
                <a:cubicBezTo>
                  <a:pt x="61" y="37"/>
                  <a:pt x="71" y="41"/>
                  <a:pt x="78" y="48"/>
                </a:cubicBezTo>
                <a:cubicBezTo>
                  <a:pt x="85" y="55"/>
                  <a:pt x="89" y="65"/>
                  <a:pt x="89" y="76"/>
                </a:cubicBezTo>
                <a:cubicBezTo>
                  <a:pt x="89" y="87"/>
                  <a:pt x="85" y="97"/>
                  <a:pt x="78" y="104"/>
                </a:cubicBezTo>
                <a:close/>
                <a:moveTo>
                  <a:pt x="55" y="70"/>
                </a:moveTo>
                <a:cubicBezTo>
                  <a:pt x="55" y="50"/>
                  <a:pt x="55" y="50"/>
                  <a:pt x="55" y="50"/>
                </a:cubicBezTo>
                <a:cubicBezTo>
                  <a:pt x="44" y="50"/>
                  <a:pt x="44" y="50"/>
                  <a:pt x="44" y="50"/>
                </a:cubicBezTo>
                <a:cubicBezTo>
                  <a:pt x="44" y="81"/>
                  <a:pt x="44" y="81"/>
                  <a:pt x="44" y="81"/>
                </a:cubicBezTo>
                <a:cubicBezTo>
                  <a:pt x="81" y="81"/>
                  <a:pt x="81" y="81"/>
                  <a:pt x="81" y="81"/>
                </a:cubicBezTo>
                <a:cubicBezTo>
                  <a:pt x="81" y="70"/>
                  <a:pt x="81" y="70"/>
                  <a:pt x="81" y="70"/>
                </a:cubicBezTo>
                <a:lnTo>
                  <a:pt x="55" y="70"/>
                </a:lnTo>
                <a:close/>
              </a:path>
            </a:pathLst>
          </a:custGeom>
          <a:solidFill>
            <a:schemeClr val="bg1">
              <a:alpha val="100000"/>
            </a:schemeClr>
          </a:solidFill>
          <a:ln w="9525">
            <a:noFill/>
          </a:ln>
        </p:spPr>
        <p:txBody>
          <a:bodyPr/>
          <a:lstStyle/>
          <a:p>
            <a:endParaRPr lang="zh-CN" altLang="en-US"/>
          </a:p>
        </p:txBody>
      </p:sp>
      <p:sp>
        <p:nvSpPr>
          <p:cNvPr id="57480" name="Freeform 139"/>
          <p:cNvSpPr>
            <a:spLocks noEditPoints="1"/>
          </p:cNvSpPr>
          <p:nvPr/>
        </p:nvSpPr>
        <p:spPr>
          <a:xfrm>
            <a:off x="6591300" y="2422525"/>
            <a:ext cx="392113" cy="293688"/>
          </a:xfrm>
          <a:custGeom>
            <a:avLst/>
            <a:gdLst/>
            <a:ahLst/>
            <a:cxnLst>
              <a:cxn ang="0">
                <a:pos x="812537009" y="495058566"/>
              </a:cxn>
              <a:cxn ang="0">
                <a:pos x="71096397" y="495058566"/>
              </a:cxn>
              <a:cxn ang="0">
                <a:pos x="15236069" y="602236613"/>
              </a:cxn>
              <a:cxn ang="0">
                <a:pos x="868397337" y="602236613"/>
              </a:cxn>
              <a:cxn ang="0">
                <a:pos x="812537009" y="495058566"/>
              </a:cxn>
              <a:cxn ang="0">
                <a:pos x="350407050" y="576719644"/>
              </a:cxn>
              <a:cxn ang="0">
                <a:pos x="370720306" y="535890234"/>
              </a:cxn>
              <a:cxn ang="0">
                <a:pos x="512913100" y="535890234"/>
              </a:cxn>
              <a:cxn ang="0">
                <a:pos x="533226356" y="576719644"/>
              </a:cxn>
              <a:cxn ang="0">
                <a:pos x="350407050" y="576719644"/>
              </a:cxn>
              <a:cxn ang="0">
                <a:pos x="797300940" y="469541597"/>
              </a:cxn>
              <a:cxn ang="0">
                <a:pos x="797300940" y="469541597"/>
              </a:cxn>
              <a:cxn ang="0">
                <a:pos x="797300940" y="464438203"/>
              </a:cxn>
              <a:cxn ang="0">
                <a:pos x="797300940" y="20415834"/>
              </a:cxn>
              <a:cxn ang="0">
                <a:pos x="776987684" y="0"/>
              </a:cxn>
              <a:cxn ang="0">
                <a:pos x="106645722" y="0"/>
              </a:cxn>
              <a:cxn ang="0">
                <a:pos x="86332466" y="20415834"/>
              </a:cxn>
              <a:cxn ang="0">
                <a:pos x="86332466" y="464438203"/>
              </a:cxn>
              <a:cxn ang="0">
                <a:pos x="86332466" y="469541597"/>
              </a:cxn>
              <a:cxn ang="0">
                <a:pos x="86332466" y="469541597"/>
              </a:cxn>
              <a:cxn ang="0">
                <a:pos x="81253025" y="469541597"/>
              </a:cxn>
              <a:cxn ang="0">
                <a:pos x="802380381" y="469541597"/>
              </a:cxn>
              <a:cxn ang="0">
                <a:pos x="797300940" y="469541597"/>
              </a:cxn>
              <a:cxn ang="0">
                <a:pos x="746517800" y="433815581"/>
              </a:cxn>
              <a:cxn ang="0">
                <a:pos x="137115606" y="433815581"/>
              </a:cxn>
              <a:cxn ang="0">
                <a:pos x="137115606" y="51036197"/>
              </a:cxn>
              <a:cxn ang="0">
                <a:pos x="746517800" y="51036197"/>
              </a:cxn>
              <a:cxn ang="0">
                <a:pos x="746517800" y="433815581"/>
              </a:cxn>
              <a:cxn ang="0">
                <a:pos x="878553965" y="627755841"/>
              </a:cxn>
              <a:cxn ang="0">
                <a:pos x="5079441" y="627755841"/>
              </a:cxn>
              <a:cxn ang="0">
                <a:pos x="0" y="632859235"/>
              </a:cxn>
              <a:cxn ang="0">
                <a:pos x="20313256" y="663481856"/>
              </a:cxn>
              <a:cxn ang="0">
                <a:pos x="863320150" y="663481856"/>
              </a:cxn>
              <a:cxn ang="0">
                <a:pos x="883633406" y="632859235"/>
              </a:cxn>
              <a:cxn ang="0">
                <a:pos x="878553965" y="627755841"/>
              </a:cxn>
            </a:cxnLst>
            <a:rect l="0" t="0" r="0" b="0"/>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chemeClr val="bg1">
              <a:alpha val="100000"/>
            </a:schemeClr>
          </a:solidFill>
          <a:ln w="9525">
            <a:noFill/>
          </a:ln>
        </p:spPr>
        <p:txBody>
          <a:bodyPr/>
          <a:lstStyle/>
          <a:p>
            <a:endParaRPr lang="zh-CN" altLang="en-US"/>
          </a:p>
        </p:txBody>
      </p:sp>
      <p:sp>
        <p:nvSpPr>
          <p:cNvPr id="57481" name="Freeform 140"/>
          <p:cNvSpPr/>
          <p:nvPr/>
        </p:nvSpPr>
        <p:spPr>
          <a:xfrm>
            <a:off x="7327900" y="2403475"/>
            <a:ext cx="254000" cy="312738"/>
          </a:xfrm>
          <a:custGeom>
            <a:avLst/>
            <a:gdLst/>
            <a:ahLst/>
            <a:cxnLst>
              <a:cxn ang="0">
                <a:pos x="545675168" y="303009129"/>
              </a:cxn>
              <a:cxn ang="0">
                <a:pos x="510308478" y="287601117"/>
              </a:cxn>
              <a:cxn ang="0">
                <a:pos x="495149398" y="292736365"/>
              </a:cxn>
              <a:cxn ang="0">
                <a:pos x="495149398" y="292736365"/>
              </a:cxn>
              <a:cxn ang="0">
                <a:pos x="495149398" y="292736365"/>
              </a:cxn>
              <a:cxn ang="0">
                <a:pos x="495149398" y="287601117"/>
              </a:cxn>
              <a:cxn ang="0">
                <a:pos x="500202425" y="272195371"/>
              </a:cxn>
              <a:cxn ang="0">
                <a:pos x="449676655" y="220836086"/>
              </a:cxn>
              <a:cxn ang="0">
                <a:pos x="434519823" y="220836086"/>
              </a:cxn>
              <a:cxn ang="0">
                <a:pos x="394097858" y="256787359"/>
              </a:cxn>
              <a:cxn ang="0">
                <a:pos x="394097858" y="256787359"/>
              </a:cxn>
              <a:cxn ang="0">
                <a:pos x="389047080" y="225973601"/>
              </a:cxn>
              <a:cxn ang="0">
                <a:pos x="389047080" y="225973601"/>
              </a:cxn>
              <a:cxn ang="0">
                <a:pos x="389047080" y="225973601"/>
              </a:cxn>
              <a:cxn ang="0">
                <a:pos x="343574336" y="190022328"/>
              </a:cxn>
              <a:cxn ang="0">
                <a:pos x="333468283" y="190022328"/>
              </a:cxn>
              <a:cxn ang="0">
                <a:pos x="282942513" y="236244098"/>
              </a:cxn>
              <a:cxn ang="0">
                <a:pos x="282942513" y="241379347"/>
              </a:cxn>
              <a:cxn ang="0">
                <a:pos x="277889487" y="246514595"/>
              </a:cxn>
              <a:cxn ang="0">
                <a:pos x="277889487" y="51357019"/>
              </a:cxn>
              <a:cxn ang="0">
                <a:pos x="277889487" y="51357019"/>
              </a:cxn>
              <a:cxn ang="0">
                <a:pos x="277889487" y="51357019"/>
              </a:cxn>
              <a:cxn ang="0">
                <a:pos x="222312938" y="0"/>
              </a:cxn>
              <a:cxn ang="0">
                <a:pos x="222312938" y="0"/>
              </a:cxn>
              <a:cxn ang="0">
                <a:pos x="181890973" y="15408012"/>
              </a:cxn>
              <a:cxn ang="0">
                <a:pos x="171787168" y="56492267"/>
              </a:cxn>
              <a:cxn ang="0">
                <a:pos x="171787168" y="303009129"/>
              </a:cxn>
              <a:cxn ang="0">
                <a:pos x="166734142" y="415995929"/>
              </a:cxn>
              <a:cxn ang="0">
                <a:pos x="161681115" y="410858414"/>
              </a:cxn>
              <a:cxn ang="0">
                <a:pos x="90945487" y="354366147"/>
              </a:cxn>
              <a:cxn ang="0">
                <a:pos x="55578796" y="344095650"/>
              </a:cxn>
              <a:cxn ang="0">
                <a:pos x="15156832" y="359501396"/>
              </a:cxn>
              <a:cxn ang="0">
                <a:pos x="0" y="400587917"/>
              </a:cxn>
              <a:cxn ang="0">
                <a:pos x="20209858" y="436536924"/>
              </a:cxn>
              <a:cxn ang="0">
                <a:pos x="146524283" y="544388476"/>
              </a:cxn>
              <a:cxn ang="0">
                <a:pos x="222312938" y="636832015"/>
              </a:cxn>
              <a:cxn ang="0">
                <a:pos x="222312938" y="693324282"/>
              </a:cxn>
              <a:cxn ang="0">
                <a:pos x="222312938" y="708732295"/>
              </a:cxn>
              <a:cxn ang="0">
                <a:pos x="479992566" y="708732295"/>
              </a:cxn>
              <a:cxn ang="0">
                <a:pos x="479992566" y="693324282"/>
              </a:cxn>
              <a:cxn ang="0">
                <a:pos x="479992566" y="636832015"/>
              </a:cxn>
              <a:cxn ang="0">
                <a:pos x="555781221" y="395452669"/>
              </a:cxn>
              <a:cxn ang="0">
                <a:pos x="555781221" y="395452669"/>
              </a:cxn>
              <a:cxn ang="0">
                <a:pos x="555781221" y="395452669"/>
              </a:cxn>
              <a:cxn ang="0">
                <a:pos x="555781221" y="385179905"/>
              </a:cxn>
              <a:cxn ang="0">
                <a:pos x="545675168" y="303009129"/>
              </a:cxn>
            </a:cxnLst>
            <a:rect l="0" t="0" r="0" b="0"/>
            <a:pathLst>
              <a:path w="113" h="138">
                <a:moveTo>
                  <a:pt x="108" y="59"/>
                </a:moveTo>
                <a:cubicBezTo>
                  <a:pt x="106" y="58"/>
                  <a:pt x="104" y="56"/>
                  <a:pt x="101" y="56"/>
                </a:cubicBezTo>
                <a:cubicBezTo>
                  <a:pt x="100" y="56"/>
                  <a:pt x="99" y="57"/>
                  <a:pt x="98" y="57"/>
                </a:cubicBezTo>
                <a:cubicBezTo>
                  <a:pt x="98" y="57"/>
                  <a:pt x="98" y="57"/>
                  <a:pt x="98" y="57"/>
                </a:cubicBezTo>
                <a:cubicBezTo>
                  <a:pt x="98" y="57"/>
                  <a:pt x="98" y="57"/>
                  <a:pt x="98" y="57"/>
                </a:cubicBezTo>
                <a:cubicBezTo>
                  <a:pt x="98" y="56"/>
                  <a:pt x="98" y="56"/>
                  <a:pt x="98" y="56"/>
                </a:cubicBezTo>
                <a:cubicBezTo>
                  <a:pt x="99" y="53"/>
                  <a:pt x="99" y="53"/>
                  <a:pt x="99" y="53"/>
                </a:cubicBezTo>
                <a:cubicBezTo>
                  <a:pt x="99" y="51"/>
                  <a:pt x="99" y="45"/>
                  <a:pt x="89" y="43"/>
                </a:cubicBezTo>
                <a:cubicBezTo>
                  <a:pt x="88" y="43"/>
                  <a:pt x="86" y="43"/>
                  <a:pt x="86" y="43"/>
                </a:cubicBezTo>
                <a:cubicBezTo>
                  <a:pt x="81" y="43"/>
                  <a:pt x="78" y="45"/>
                  <a:pt x="78" y="50"/>
                </a:cubicBezTo>
                <a:cubicBezTo>
                  <a:pt x="78" y="50"/>
                  <a:pt x="78" y="50"/>
                  <a:pt x="78" y="50"/>
                </a:cubicBezTo>
                <a:cubicBezTo>
                  <a:pt x="77" y="44"/>
                  <a:pt x="77" y="44"/>
                  <a:pt x="77" y="44"/>
                </a:cubicBezTo>
                <a:cubicBezTo>
                  <a:pt x="77" y="44"/>
                  <a:pt x="77" y="44"/>
                  <a:pt x="77" y="44"/>
                </a:cubicBezTo>
                <a:cubicBezTo>
                  <a:pt x="77" y="44"/>
                  <a:pt x="77" y="44"/>
                  <a:pt x="77" y="44"/>
                </a:cubicBezTo>
                <a:cubicBezTo>
                  <a:pt x="77" y="41"/>
                  <a:pt x="76" y="37"/>
                  <a:pt x="68" y="37"/>
                </a:cubicBezTo>
                <a:cubicBezTo>
                  <a:pt x="67" y="37"/>
                  <a:pt x="67" y="37"/>
                  <a:pt x="66" y="37"/>
                </a:cubicBezTo>
                <a:cubicBezTo>
                  <a:pt x="57" y="37"/>
                  <a:pt x="56" y="43"/>
                  <a:pt x="56" y="46"/>
                </a:cubicBezTo>
                <a:cubicBezTo>
                  <a:pt x="56" y="47"/>
                  <a:pt x="56" y="47"/>
                  <a:pt x="56" y="47"/>
                </a:cubicBezTo>
                <a:cubicBezTo>
                  <a:pt x="56" y="48"/>
                  <a:pt x="55" y="48"/>
                  <a:pt x="55" y="48"/>
                </a:cubicBezTo>
                <a:cubicBezTo>
                  <a:pt x="55" y="35"/>
                  <a:pt x="55" y="11"/>
                  <a:pt x="55" y="10"/>
                </a:cubicBezTo>
                <a:cubicBezTo>
                  <a:pt x="55" y="10"/>
                  <a:pt x="55" y="10"/>
                  <a:pt x="55" y="10"/>
                </a:cubicBezTo>
                <a:cubicBezTo>
                  <a:pt x="55" y="10"/>
                  <a:pt x="55" y="10"/>
                  <a:pt x="55" y="10"/>
                </a:cubicBezTo>
                <a:cubicBezTo>
                  <a:pt x="55" y="4"/>
                  <a:pt x="50" y="0"/>
                  <a:pt x="44" y="0"/>
                </a:cubicBezTo>
                <a:cubicBezTo>
                  <a:pt x="44" y="0"/>
                  <a:pt x="44" y="0"/>
                  <a:pt x="44" y="0"/>
                </a:cubicBezTo>
                <a:cubicBezTo>
                  <a:pt x="41" y="0"/>
                  <a:pt x="38" y="1"/>
                  <a:pt x="36" y="3"/>
                </a:cubicBezTo>
                <a:cubicBezTo>
                  <a:pt x="35" y="5"/>
                  <a:pt x="34" y="8"/>
                  <a:pt x="34" y="11"/>
                </a:cubicBezTo>
                <a:cubicBezTo>
                  <a:pt x="34" y="59"/>
                  <a:pt x="34" y="59"/>
                  <a:pt x="34" y="59"/>
                </a:cubicBezTo>
                <a:cubicBezTo>
                  <a:pt x="34" y="71"/>
                  <a:pt x="34" y="78"/>
                  <a:pt x="33" y="81"/>
                </a:cubicBezTo>
                <a:cubicBezTo>
                  <a:pt x="33" y="81"/>
                  <a:pt x="32" y="81"/>
                  <a:pt x="32" y="80"/>
                </a:cubicBezTo>
                <a:cubicBezTo>
                  <a:pt x="18" y="69"/>
                  <a:pt x="18" y="69"/>
                  <a:pt x="18" y="69"/>
                </a:cubicBezTo>
                <a:cubicBezTo>
                  <a:pt x="16" y="67"/>
                  <a:pt x="13" y="67"/>
                  <a:pt x="11" y="67"/>
                </a:cubicBezTo>
                <a:cubicBezTo>
                  <a:pt x="8" y="67"/>
                  <a:pt x="5" y="68"/>
                  <a:pt x="3" y="70"/>
                </a:cubicBezTo>
                <a:cubicBezTo>
                  <a:pt x="1" y="73"/>
                  <a:pt x="0" y="75"/>
                  <a:pt x="0" y="78"/>
                </a:cubicBezTo>
                <a:cubicBezTo>
                  <a:pt x="0" y="81"/>
                  <a:pt x="2" y="84"/>
                  <a:pt x="4" y="85"/>
                </a:cubicBezTo>
                <a:cubicBezTo>
                  <a:pt x="29" y="106"/>
                  <a:pt x="29" y="106"/>
                  <a:pt x="29" y="106"/>
                </a:cubicBezTo>
                <a:cubicBezTo>
                  <a:pt x="35" y="117"/>
                  <a:pt x="41" y="122"/>
                  <a:pt x="44" y="124"/>
                </a:cubicBezTo>
                <a:cubicBezTo>
                  <a:pt x="44" y="135"/>
                  <a:pt x="44" y="135"/>
                  <a:pt x="44" y="135"/>
                </a:cubicBezTo>
                <a:cubicBezTo>
                  <a:pt x="44" y="138"/>
                  <a:pt x="44" y="138"/>
                  <a:pt x="44" y="138"/>
                </a:cubicBezTo>
                <a:cubicBezTo>
                  <a:pt x="95" y="138"/>
                  <a:pt x="95" y="138"/>
                  <a:pt x="95" y="138"/>
                </a:cubicBezTo>
                <a:cubicBezTo>
                  <a:pt x="95" y="135"/>
                  <a:pt x="95" y="135"/>
                  <a:pt x="95" y="135"/>
                </a:cubicBezTo>
                <a:cubicBezTo>
                  <a:pt x="95" y="124"/>
                  <a:pt x="95" y="124"/>
                  <a:pt x="95" y="124"/>
                </a:cubicBezTo>
                <a:cubicBezTo>
                  <a:pt x="110" y="77"/>
                  <a:pt x="110" y="77"/>
                  <a:pt x="110" y="77"/>
                </a:cubicBezTo>
                <a:cubicBezTo>
                  <a:pt x="110" y="77"/>
                  <a:pt x="110" y="77"/>
                  <a:pt x="110" y="77"/>
                </a:cubicBezTo>
                <a:cubicBezTo>
                  <a:pt x="110" y="77"/>
                  <a:pt x="110" y="77"/>
                  <a:pt x="110" y="77"/>
                </a:cubicBezTo>
                <a:cubicBezTo>
                  <a:pt x="110" y="75"/>
                  <a:pt x="110" y="75"/>
                  <a:pt x="110" y="75"/>
                </a:cubicBezTo>
                <a:cubicBezTo>
                  <a:pt x="112" y="68"/>
                  <a:pt x="113" y="62"/>
                  <a:pt x="108" y="59"/>
                </a:cubicBezTo>
                <a:close/>
              </a:path>
            </a:pathLst>
          </a:custGeom>
          <a:solidFill>
            <a:schemeClr val="bg1">
              <a:alpha val="100000"/>
            </a:schemeClr>
          </a:solidFill>
          <a:ln w="9525">
            <a:noFill/>
          </a:ln>
        </p:spPr>
        <p:txBody>
          <a:bodyPr/>
          <a:lstStyle/>
          <a:p>
            <a:endParaRPr lang="zh-CN" altLang="en-US"/>
          </a:p>
        </p:txBody>
      </p:sp>
      <p:sp>
        <p:nvSpPr>
          <p:cNvPr id="57482" name="Freeform 141"/>
          <p:cNvSpPr>
            <a:spLocks noEditPoints="1"/>
          </p:cNvSpPr>
          <p:nvPr/>
        </p:nvSpPr>
        <p:spPr>
          <a:xfrm>
            <a:off x="7904163" y="2387600"/>
            <a:ext cx="330200" cy="361950"/>
          </a:xfrm>
          <a:custGeom>
            <a:avLst/>
            <a:gdLst/>
            <a:ahLst/>
            <a:cxnLst>
              <a:cxn ang="0">
                <a:pos x="398972066" y="86996945"/>
              </a:cxn>
              <a:cxn ang="0">
                <a:pos x="434778411" y="358224177"/>
              </a:cxn>
              <a:cxn ang="0">
                <a:pos x="485927748" y="133055082"/>
              </a:cxn>
              <a:cxn ang="0">
                <a:pos x="526847670" y="102350411"/>
              </a:cxn>
              <a:cxn ang="0">
                <a:pos x="521734093" y="353107109"/>
              </a:cxn>
              <a:cxn ang="0">
                <a:pos x="521734093" y="353107109"/>
              </a:cxn>
              <a:cxn ang="0">
                <a:pos x="537079347" y="383811780"/>
              </a:cxn>
              <a:cxn ang="0">
                <a:pos x="547308762" y="373577644"/>
              </a:cxn>
              <a:cxn ang="0">
                <a:pos x="644493859" y="220052027"/>
              </a:cxn>
              <a:cxn ang="0">
                <a:pos x="675184366" y="281461369"/>
              </a:cxn>
              <a:cxn ang="0">
                <a:pos x="506388840" y="701097150"/>
              </a:cxn>
              <a:cxn ang="0">
                <a:pos x="281325877" y="767623560"/>
              </a:cxn>
              <a:cxn ang="0">
                <a:pos x="199486033" y="603863807"/>
              </a:cxn>
              <a:cxn ang="0">
                <a:pos x="61381014" y="440104054"/>
              </a:cxn>
              <a:cxn ang="0">
                <a:pos x="117646189" y="434986986"/>
              </a:cxn>
              <a:cxn ang="0">
                <a:pos x="219947125" y="501513396"/>
              </a:cxn>
              <a:cxn ang="0">
                <a:pos x="163681949" y="168876821"/>
              </a:cxn>
              <a:cxn ang="0">
                <a:pos x="204601871" y="117701616"/>
              </a:cxn>
              <a:cxn ang="0">
                <a:pos x="301786968" y="347990041"/>
              </a:cxn>
              <a:cxn ang="0">
                <a:pos x="332477475" y="383811780"/>
              </a:cxn>
              <a:cxn ang="0">
                <a:pos x="322248060" y="92114013"/>
              </a:cxn>
              <a:cxn ang="0">
                <a:pos x="358052144" y="51175206"/>
              </a:cxn>
              <a:cxn ang="0">
                <a:pos x="352936305" y="0"/>
              </a:cxn>
              <a:cxn ang="0">
                <a:pos x="271096462" y="97233343"/>
              </a:cxn>
              <a:cxn ang="0">
                <a:pos x="173911364" y="71645740"/>
              </a:cxn>
              <a:cxn ang="0">
                <a:pos x="117646189" y="184230288"/>
              </a:cxn>
              <a:cxn ang="0">
                <a:pos x="189256618" y="424752849"/>
              </a:cxn>
              <a:cxn ang="0">
                <a:pos x="92071521" y="373577644"/>
              </a:cxn>
              <a:cxn ang="0">
                <a:pos x="25574668" y="404282315"/>
              </a:cxn>
              <a:cxn ang="0">
                <a:pos x="35806345" y="532220329"/>
              </a:cxn>
              <a:cxn ang="0">
                <a:pos x="230176540" y="721565423"/>
              </a:cxn>
              <a:cxn ang="0">
                <a:pos x="230176540" y="818798766"/>
              </a:cxn>
              <a:cxn ang="0">
                <a:pos x="506388840" y="818798766"/>
              </a:cxn>
              <a:cxn ang="0">
                <a:pos x="557538177" y="772740628"/>
              </a:cxn>
              <a:cxn ang="0">
                <a:pos x="613803352" y="532220329"/>
              </a:cxn>
              <a:cxn ang="0">
                <a:pos x="690529619" y="184230288"/>
              </a:cxn>
              <a:cxn ang="0">
                <a:pos x="608689775" y="179113220"/>
              </a:cxn>
              <a:cxn ang="0">
                <a:pos x="537079347" y="51175206"/>
              </a:cxn>
              <a:cxn ang="0">
                <a:pos x="450123664" y="86996945"/>
              </a:cxn>
              <a:cxn ang="0">
                <a:pos x="358052144" y="0"/>
              </a:cxn>
            </a:cxnLst>
            <a:rect l="0" t="0" r="0" b="0"/>
            <a:pathLst>
              <a:path w="146" h="160">
                <a:moveTo>
                  <a:pt x="70" y="10"/>
                </a:moveTo>
                <a:cubicBezTo>
                  <a:pt x="74" y="10"/>
                  <a:pt x="78" y="13"/>
                  <a:pt x="78" y="17"/>
                </a:cubicBezTo>
                <a:cubicBezTo>
                  <a:pt x="82" y="66"/>
                  <a:pt x="82" y="66"/>
                  <a:pt x="82" y="66"/>
                </a:cubicBezTo>
                <a:cubicBezTo>
                  <a:pt x="83" y="69"/>
                  <a:pt x="84" y="70"/>
                  <a:pt x="85" y="70"/>
                </a:cubicBezTo>
                <a:cubicBezTo>
                  <a:pt x="86" y="70"/>
                  <a:pt x="87" y="68"/>
                  <a:pt x="87" y="68"/>
                </a:cubicBezTo>
                <a:cubicBezTo>
                  <a:pt x="95" y="26"/>
                  <a:pt x="95" y="26"/>
                  <a:pt x="95" y="26"/>
                </a:cubicBezTo>
                <a:cubicBezTo>
                  <a:pt x="95" y="23"/>
                  <a:pt x="98" y="20"/>
                  <a:pt x="102" y="20"/>
                </a:cubicBezTo>
                <a:cubicBezTo>
                  <a:pt x="103" y="20"/>
                  <a:pt x="103" y="20"/>
                  <a:pt x="103" y="20"/>
                </a:cubicBezTo>
                <a:cubicBezTo>
                  <a:pt x="108" y="21"/>
                  <a:pt x="110" y="25"/>
                  <a:pt x="110" y="29"/>
                </a:cubicBezTo>
                <a:cubicBezTo>
                  <a:pt x="102" y="69"/>
                  <a:pt x="102" y="69"/>
                  <a:pt x="102" y="69"/>
                </a:cubicBezTo>
                <a:cubicBezTo>
                  <a:pt x="102" y="69"/>
                  <a:pt x="102" y="69"/>
                  <a:pt x="102" y="69"/>
                </a:cubicBezTo>
                <a:cubicBezTo>
                  <a:pt x="102" y="69"/>
                  <a:pt x="102" y="69"/>
                  <a:pt x="102" y="69"/>
                </a:cubicBezTo>
                <a:cubicBezTo>
                  <a:pt x="102" y="69"/>
                  <a:pt x="102" y="69"/>
                  <a:pt x="102" y="69"/>
                </a:cubicBezTo>
                <a:cubicBezTo>
                  <a:pt x="102" y="70"/>
                  <a:pt x="103" y="75"/>
                  <a:pt x="105" y="75"/>
                </a:cubicBezTo>
                <a:cubicBezTo>
                  <a:pt x="105" y="75"/>
                  <a:pt x="106" y="75"/>
                  <a:pt x="107" y="73"/>
                </a:cubicBezTo>
                <a:cubicBezTo>
                  <a:pt x="107" y="73"/>
                  <a:pt x="107" y="73"/>
                  <a:pt x="107" y="73"/>
                </a:cubicBezTo>
                <a:cubicBezTo>
                  <a:pt x="119" y="47"/>
                  <a:pt x="119" y="47"/>
                  <a:pt x="119" y="47"/>
                </a:cubicBezTo>
                <a:cubicBezTo>
                  <a:pt x="121" y="44"/>
                  <a:pt x="123" y="43"/>
                  <a:pt x="126" y="43"/>
                </a:cubicBezTo>
                <a:cubicBezTo>
                  <a:pt x="127" y="43"/>
                  <a:pt x="129" y="44"/>
                  <a:pt x="130" y="44"/>
                </a:cubicBezTo>
                <a:cubicBezTo>
                  <a:pt x="133" y="47"/>
                  <a:pt x="135" y="51"/>
                  <a:pt x="132" y="55"/>
                </a:cubicBezTo>
                <a:cubicBezTo>
                  <a:pt x="111" y="101"/>
                  <a:pt x="111" y="101"/>
                  <a:pt x="111" y="101"/>
                </a:cubicBezTo>
                <a:cubicBezTo>
                  <a:pt x="111" y="101"/>
                  <a:pt x="108" y="120"/>
                  <a:pt x="99" y="137"/>
                </a:cubicBezTo>
                <a:cubicBezTo>
                  <a:pt x="99" y="150"/>
                  <a:pt x="99" y="150"/>
                  <a:pt x="99" y="150"/>
                </a:cubicBezTo>
                <a:cubicBezTo>
                  <a:pt x="55" y="150"/>
                  <a:pt x="55" y="150"/>
                  <a:pt x="55" y="150"/>
                </a:cubicBezTo>
                <a:cubicBezTo>
                  <a:pt x="55" y="136"/>
                  <a:pt x="55" y="136"/>
                  <a:pt x="55" y="136"/>
                </a:cubicBezTo>
                <a:cubicBezTo>
                  <a:pt x="55" y="136"/>
                  <a:pt x="46" y="131"/>
                  <a:pt x="39" y="118"/>
                </a:cubicBezTo>
                <a:cubicBezTo>
                  <a:pt x="13" y="96"/>
                  <a:pt x="13" y="96"/>
                  <a:pt x="13" y="96"/>
                </a:cubicBezTo>
                <a:cubicBezTo>
                  <a:pt x="10" y="94"/>
                  <a:pt x="10" y="89"/>
                  <a:pt x="12" y="86"/>
                </a:cubicBezTo>
                <a:cubicBezTo>
                  <a:pt x="14" y="84"/>
                  <a:pt x="16" y="83"/>
                  <a:pt x="18" y="83"/>
                </a:cubicBezTo>
                <a:cubicBezTo>
                  <a:pt x="20" y="83"/>
                  <a:pt x="22" y="84"/>
                  <a:pt x="23" y="85"/>
                </a:cubicBezTo>
                <a:cubicBezTo>
                  <a:pt x="38" y="96"/>
                  <a:pt x="38" y="96"/>
                  <a:pt x="38" y="96"/>
                </a:cubicBezTo>
                <a:cubicBezTo>
                  <a:pt x="39" y="97"/>
                  <a:pt x="41" y="98"/>
                  <a:pt x="43" y="98"/>
                </a:cubicBezTo>
                <a:cubicBezTo>
                  <a:pt x="47" y="98"/>
                  <a:pt x="51" y="93"/>
                  <a:pt x="45" y="73"/>
                </a:cubicBezTo>
                <a:cubicBezTo>
                  <a:pt x="32" y="33"/>
                  <a:pt x="32" y="33"/>
                  <a:pt x="32" y="33"/>
                </a:cubicBezTo>
                <a:cubicBezTo>
                  <a:pt x="31" y="29"/>
                  <a:pt x="33" y="25"/>
                  <a:pt x="37" y="23"/>
                </a:cubicBezTo>
                <a:cubicBezTo>
                  <a:pt x="38" y="23"/>
                  <a:pt x="39" y="23"/>
                  <a:pt x="40" y="23"/>
                </a:cubicBezTo>
                <a:cubicBezTo>
                  <a:pt x="43" y="23"/>
                  <a:pt x="46" y="25"/>
                  <a:pt x="47" y="28"/>
                </a:cubicBezTo>
                <a:cubicBezTo>
                  <a:pt x="59" y="68"/>
                  <a:pt x="59" y="68"/>
                  <a:pt x="59" y="68"/>
                </a:cubicBezTo>
                <a:cubicBezTo>
                  <a:pt x="59" y="68"/>
                  <a:pt x="59" y="68"/>
                  <a:pt x="59" y="69"/>
                </a:cubicBezTo>
                <a:cubicBezTo>
                  <a:pt x="60" y="71"/>
                  <a:pt x="63" y="75"/>
                  <a:pt x="65" y="75"/>
                </a:cubicBezTo>
                <a:cubicBezTo>
                  <a:pt x="66" y="75"/>
                  <a:pt x="67" y="73"/>
                  <a:pt x="67" y="67"/>
                </a:cubicBezTo>
                <a:cubicBezTo>
                  <a:pt x="63" y="18"/>
                  <a:pt x="63" y="18"/>
                  <a:pt x="63" y="18"/>
                </a:cubicBezTo>
                <a:cubicBezTo>
                  <a:pt x="62" y="14"/>
                  <a:pt x="65" y="10"/>
                  <a:pt x="70" y="10"/>
                </a:cubicBezTo>
                <a:cubicBezTo>
                  <a:pt x="70" y="10"/>
                  <a:pt x="70" y="10"/>
                  <a:pt x="70" y="10"/>
                </a:cubicBezTo>
                <a:moveTo>
                  <a:pt x="70" y="0"/>
                </a:moveTo>
                <a:cubicBezTo>
                  <a:pt x="70" y="0"/>
                  <a:pt x="69" y="0"/>
                  <a:pt x="69" y="0"/>
                </a:cubicBezTo>
                <a:cubicBezTo>
                  <a:pt x="59" y="0"/>
                  <a:pt x="52" y="9"/>
                  <a:pt x="53" y="19"/>
                </a:cubicBezTo>
                <a:cubicBezTo>
                  <a:pt x="53" y="19"/>
                  <a:pt x="53" y="19"/>
                  <a:pt x="53" y="19"/>
                </a:cubicBezTo>
                <a:cubicBezTo>
                  <a:pt x="49" y="15"/>
                  <a:pt x="45" y="13"/>
                  <a:pt x="40" y="13"/>
                </a:cubicBezTo>
                <a:cubicBezTo>
                  <a:pt x="38" y="13"/>
                  <a:pt x="36" y="13"/>
                  <a:pt x="34" y="14"/>
                </a:cubicBezTo>
                <a:cubicBezTo>
                  <a:pt x="30" y="15"/>
                  <a:pt x="26" y="18"/>
                  <a:pt x="24" y="22"/>
                </a:cubicBezTo>
                <a:cubicBezTo>
                  <a:pt x="22" y="27"/>
                  <a:pt x="21" y="31"/>
                  <a:pt x="23" y="36"/>
                </a:cubicBezTo>
                <a:cubicBezTo>
                  <a:pt x="35" y="76"/>
                  <a:pt x="35" y="76"/>
                  <a:pt x="35" y="76"/>
                </a:cubicBezTo>
                <a:cubicBezTo>
                  <a:pt x="36" y="78"/>
                  <a:pt x="36" y="81"/>
                  <a:pt x="37" y="83"/>
                </a:cubicBezTo>
                <a:cubicBezTo>
                  <a:pt x="29" y="77"/>
                  <a:pt x="29" y="77"/>
                  <a:pt x="29" y="77"/>
                </a:cubicBezTo>
                <a:cubicBezTo>
                  <a:pt x="26" y="74"/>
                  <a:pt x="22" y="73"/>
                  <a:pt x="18" y="73"/>
                </a:cubicBezTo>
                <a:cubicBezTo>
                  <a:pt x="18" y="73"/>
                  <a:pt x="18" y="73"/>
                  <a:pt x="18" y="73"/>
                </a:cubicBezTo>
                <a:cubicBezTo>
                  <a:pt x="13" y="73"/>
                  <a:pt x="8" y="75"/>
                  <a:pt x="5" y="79"/>
                </a:cubicBezTo>
                <a:cubicBezTo>
                  <a:pt x="2" y="83"/>
                  <a:pt x="0" y="87"/>
                  <a:pt x="1" y="92"/>
                </a:cubicBezTo>
                <a:cubicBezTo>
                  <a:pt x="1" y="97"/>
                  <a:pt x="3" y="101"/>
                  <a:pt x="7" y="104"/>
                </a:cubicBezTo>
                <a:cubicBezTo>
                  <a:pt x="31" y="124"/>
                  <a:pt x="31" y="124"/>
                  <a:pt x="31" y="124"/>
                </a:cubicBezTo>
                <a:cubicBezTo>
                  <a:pt x="36" y="133"/>
                  <a:pt x="41" y="138"/>
                  <a:pt x="45" y="141"/>
                </a:cubicBezTo>
                <a:cubicBezTo>
                  <a:pt x="45" y="151"/>
                  <a:pt x="45" y="151"/>
                  <a:pt x="45" y="151"/>
                </a:cubicBezTo>
                <a:cubicBezTo>
                  <a:pt x="45" y="160"/>
                  <a:pt x="45" y="160"/>
                  <a:pt x="45" y="160"/>
                </a:cubicBezTo>
                <a:cubicBezTo>
                  <a:pt x="55" y="160"/>
                  <a:pt x="55" y="160"/>
                  <a:pt x="55" y="160"/>
                </a:cubicBezTo>
                <a:cubicBezTo>
                  <a:pt x="99" y="160"/>
                  <a:pt x="99" y="160"/>
                  <a:pt x="99" y="160"/>
                </a:cubicBezTo>
                <a:cubicBezTo>
                  <a:pt x="109" y="160"/>
                  <a:pt x="109" y="160"/>
                  <a:pt x="109" y="160"/>
                </a:cubicBezTo>
                <a:cubicBezTo>
                  <a:pt x="109" y="151"/>
                  <a:pt x="109" y="151"/>
                  <a:pt x="109" y="151"/>
                </a:cubicBezTo>
                <a:cubicBezTo>
                  <a:pt x="109" y="139"/>
                  <a:pt x="109" y="139"/>
                  <a:pt x="109" y="139"/>
                </a:cubicBezTo>
                <a:cubicBezTo>
                  <a:pt x="117" y="125"/>
                  <a:pt x="120" y="109"/>
                  <a:pt x="120" y="104"/>
                </a:cubicBezTo>
                <a:cubicBezTo>
                  <a:pt x="141" y="60"/>
                  <a:pt x="141" y="60"/>
                  <a:pt x="141" y="60"/>
                </a:cubicBezTo>
                <a:cubicBezTo>
                  <a:pt x="146" y="51"/>
                  <a:pt x="143" y="41"/>
                  <a:pt x="135" y="36"/>
                </a:cubicBezTo>
                <a:cubicBezTo>
                  <a:pt x="132" y="34"/>
                  <a:pt x="129" y="33"/>
                  <a:pt x="126" y="33"/>
                </a:cubicBezTo>
                <a:cubicBezTo>
                  <a:pt x="123" y="33"/>
                  <a:pt x="121" y="34"/>
                  <a:pt x="119" y="35"/>
                </a:cubicBezTo>
                <a:cubicBezTo>
                  <a:pt x="119" y="31"/>
                  <a:pt x="119" y="31"/>
                  <a:pt x="119" y="31"/>
                </a:cubicBezTo>
                <a:cubicBezTo>
                  <a:pt x="121" y="21"/>
                  <a:pt x="115" y="12"/>
                  <a:pt x="105" y="10"/>
                </a:cubicBezTo>
                <a:cubicBezTo>
                  <a:pt x="104" y="10"/>
                  <a:pt x="103" y="10"/>
                  <a:pt x="102" y="10"/>
                </a:cubicBezTo>
                <a:cubicBezTo>
                  <a:pt x="96" y="10"/>
                  <a:pt x="91" y="13"/>
                  <a:pt x="88" y="17"/>
                </a:cubicBezTo>
                <a:cubicBezTo>
                  <a:pt x="88" y="16"/>
                  <a:pt x="88" y="16"/>
                  <a:pt x="88" y="16"/>
                </a:cubicBezTo>
                <a:cubicBezTo>
                  <a:pt x="87" y="7"/>
                  <a:pt x="79" y="0"/>
                  <a:pt x="70" y="0"/>
                </a:cubicBezTo>
                <a:close/>
              </a:path>
            </a:pathLst>
          </a:custGeom>
          <a:solidFill>
            <a:schemeClr val="bg1">
              <a:alpha val="100000"/>
            </a:schemeClr>
          </a:solidFill>
          <a:ln w="9525">
            <a:noFill/>
          </a:ln>
        </p:spPr>
        <p:txBody>
          <a:bodyPr/>
          <a:lstStyle/>
          <a:p>
            <a:endParaRPr lang="zh-CN" altLang="en-US"/>
          </a:p>
        </p:txBody>
      </p:sp>
      <p:sp>
        <p:nvSpPr>
          <p:cNvPr id="57483" name="Freeform 142"/>
          <p:cNvSpPr>
            <a:spLocks noEditPoints="1"/>
          </p:cNvSpPr>
          <p:nvPr/>
        </p:nvSpPr>
        <p:spPr>
          <a:xfrm>
            <a:off x="825500" y="3024188"/>
            <a:ext cx="442913" cy="309562"/>
          </a:xfrm>
          <a:custGeom>
            <a:avLst/>
            <a:gdLst/>
            <a:ahLst/>
            <a:cxnLst>
              <a:cxn ang="0">
                <a:pos x="899754152" y="270602380"/>
              </a:cxn>
              <a:cxn ang="0">
                <a:pos x="672287975" y="25528697"/>
              </a:cxn>
              <a:cxn ang="0">
                <a:pos x="495370087" y="71479448"/>
              </a:cxn>
              <a:cxn ang="0">
                <a:pos x="343725219" y="25528697"/>
              </a:cxn>
              <a:cxn ang="0">
                <a:pos x="106150733" y="214440602"/>
              </a:cxn>
              <a:cxn ang="0">
                <a:pos x="96040176" y="633106260"/>
              </a:cxn>
              <a:cxn ang="0">
                <a:pos x="358889931" y="490147365"/>
              </a:cxn>
              <a:cxn ang="0">
                <a:pos x="611629129" y="485040722"/>
              </a:cxn>
              <a:cxn ang="0">
                <a:pos x="869424729" y="648423930"/>
              </a:cxn>
              <a:cxn ang="0">
                <a:pos x="899754152" y="270602380"/>
              </a:cxn>
              <a:cxn ang="0">
                <a:pos x="313398044" y="388032578"/>
              </a:cxn>
              <a:cxn ang="0">
                <a:pos x="192082600" y="260391353"/>
              </a:cxn>
              <a:cxn ang="0">
                <a:pos x="313398044" y="137854511"/>
              </a:cxn>
              <a:cxn ang="0">
                <a:pos x="434711240" y="260391353"/>
              </a:cxn>
              <a:cxn ang="0">
                <a:pos x="313398044" y="388032578"/>
              </a:cxn>
              <a:cxn ang="0">
                <a:pos x="692506841" y="158276565"/>
              </a:cxn>
              <a:cxn ang="0">
                <a:pos x="748109285" y="158276565"/>
              </a:cxn>
              <a:cxn ang="0">
                <a:pos x="748109285" y="209333959"/>
              </a:cxn>
              <a:cxn ang="0">
                <a:pos x="692506841" y="209333959"/>
              </a:cxn>
              <a:cxn ang="0">
                <a:pos x="692506841" y="158276565"/>
              </a:cxn>
              <a:cxn ang="0">
                <a:pos x="626793840" y="280813406"/>
              </a:cxn>
              <a:cxn ang="0">
                <a:pos x="626793840" y="229756013"/>
              </a:cxn>
              <a:cxn ang="0">
                <a:pos x="677342129" y="229756013"/>
              </a:cxn>
              <a:cxn ang="0">
                <a:pos x="677342129" y="280813406"/>
              </a:cxn>
              <a:cxn ang="0">
                <a:pos x="626793840" y="280813406"/>
              </a:cxn>
              <a:cxn ang="0">
                <a:pos x="743055130" y="347188470"/>
              </a:cxn>
              <a:cxn ang="0">
                <a:pos x="692506841" y="347188470"/>
              </a:cxn>
              <a:cxn ang="0">
                <a:pos x="692506841" y="296131076"/>
              </a:cxn>
              <a:cxn ang="0">
                <a:pos x="743055130" y="296131076"/>
              </a:cxn>
              <a:cxn ang="0">
                <a:pos x="743055130" y="347188470"/>
              </a:cxn>
              <a:cxn ang="0">
                <a:pos x="813822286" y="275709023"/>
              </a:cxn>
              <a:cxn ang="0">
                <a:pos x="763273996" y="275709023"/>
              </a:cxn>
              <a:cxn ang="0">
                <a:pos x="763273996" y="224651629"/>
              </a:cxn>
              <a:cxn ang="0">
                <a:pos x="813822286" y="224651629"/>
              </a:cxn>
              <a:cxn ang="0">
                <a:pos x="813822286" y="275709023"/>
              </a:cxn>
              <a:cxn ang="0">
                <a:pos x="313398044" y="188911905"/>
              </a:cxn>
              <a:cxn ang="0">
                <a:pos x="242630889" y="260391353"/>
              </a:cxn>
              <a:cxn ang="0">
                <a:pos x="313398044" y="336977443"/>
              </a:cxn>
              <a:cxn ang="0">
                <a:pos x="384165200" y="260391353"/>
              </a:cxn>
              <a:cxn ang="0">
                <a:pos x="313398044" y="188911905"/>
              </a:cxn>
            </a:cxnLst>
            <a:rect l="0" t="0" r="0" b="0"/>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chemeClr val="bg1">
              <a:alpha val="100000"/>
            </a:schemeClr>
          </a:solidFill>
          <a:ln w="9525">
            <a:noFill/>
          </a:ln>
        </p:spPr>
        <p:txBody>
          <a:bodyPr/>
          <a:lstStyle/>
          <a:p>
            <a:endParaRPr lang="zh-CN" altLang="en-US"/>
          </a:p>
        </p:txBody>
      </p:sp>
      <p:sp>
        <p:nvSpPr>
          <p:cNvPr id="57484" name="Freeform 143"/>
          <p:cNvSpPr>
            <a:spLocks noEditPoints="1"/>
          </p:cNvSpPr>
          <p:nvPr/>
        </p:nvSpPr>
        <p:spPr>
          <a:xfrm>
            <a:off x="1514475" y="3054350"/>
            <a:ext cx="396875" cy="220663"/>
          </a:xfrm>
          <a:custGeom>
            <a:avLst/>
            <a:gdLst/>
            <a:ahLst/>
            <a:cxnLst>
              <a:cxn ang="0">
                <a:pos x="279668342" y="177449079"/>
              </a:cxn>
              <a:cxn ang="0">
                <a:pos x="127121768" y="177449079"/>
              </a:cxn>
              <a:cxn ang="0">
                <a:pos x="127121768" y="0"/>
              </a:cxn>
              <a:cxn ang="0">
                <a:pos x="0" y="0"/>
              </a:cxn>
              <a:cxn ang="0">
                <a:pos x="0" y="496858771"/>
              </a:cxn>
              <a:cxn ang="0">
                <a:pos x="127121768" y="496858771"/>
              </a:cxn>
              <a:cxn ang="0">
                <a:pos x="127121768" y="288989722"/>
              </a:cxn>
              <a:cxn ang="0">
                <a:pos x="279668342" y="288989722"/>
              </a:cxn>
              <a:cxn ang="0">
                <a:pos x="279668342" y="496858771"/>
              </a:cxn>
              <a:cxn ang="0">
                <a:pos x="406792365" y="496858771"/>
              </a:cxn>
              <a:cxn ang="0">
                <a:pos x="406792365" y="0"/>
              </a:cxn>
              <a:cxn ang="0">
                <a:pos x="279668342" y="0"/>
              </a:cxn>
              <a:cxn ang="0">
                <a:pos x="279668342" y="177449079"/>
              </a:cxn>
              <a:cxn ang="0">
                <a:pos x="889856889" y="157170599"/>
              </a:cxn>
              <a:cxn ang="0">
                <a:pos x="854262163" y="76049927"/>
              </a:cxn>
              <a:cxn ang="0">
                <a:pos x="762735121" y="10139240"/>
              </a:cxn>
              <a:cxn ang="0">
                <a:pos x="686460707" y="0"/>
              </a:cxn>
              <a:cxn ang="0">
                <a:pos x="467809641" y="0"/>
              </a:cxn>
              <a:cxn ang="0">
                <a:pos x="467809641" y="496858771"/>
              </a:cxn>
              <a:cxn ang="0">
                <a:pos x="686460707" y="496858771"/>
              </a:cxn>
              <a:cxn ang="0">
                <a:pos x="686460707" y="496858771"/>
              </a:cxn>
              <a:cxn ang="0">
                <a:pos x="859347124" y="400528113"/>
              </a:cxn>
              <a:cxn ang="0">
                <a:pos x="894941850" y="238289020"/>
              </a:cxn>
              <a:cxn ang="0">
                <a:pos x="889856889" y="157170599"/>
              </a:cxn>
              <a:cxn ang="0">
                <a:pos x="752565199" y="329548932"/>
              </a:cxn>
              <a:cxn ang="0">
                <a:pos x="722055433" y="370108143"/>
              </a:cxn>
              <a:cxn ang="0">
                <a:pos x="671205824" y="385318128"/>
              </a:cxn>
              <a:cxn ang="0">
                <a:pos x="594933665" y="385318128"/>
              </a:cxn>
              <a:cxn ang="0">
                <a:pos x="594933665" y="111540643"/>
              </a:cxn>
              <a:cxn ang="0">
                <a:pos x="671205824" y="111540643"/>
              </a:cxn>
              <a:cxn ang="0">
                <a:pos x="722055433" y="121679883"/>
              </a:cxn>
              <a:cxn ang="0">
                <a:pos x="747480238" y="141960614"/>
              </a:cxn>
              <a:cxn ang="0">
                <a:pos x="767820082" y="243359766"/>
              </a:cxn>
              <a:cxn ang="0">
                <a:pos x="752565199" y="329548932"/>
              </a:cxn>
            </a:cxnLst>
            <a:rect l="0" t="0" r="0" b="0"/>
            <a:pathLst>
              <a:path w="176" h="98">
                <a:moveTo>
                  <a:pt x="55" y="35"/>
                </a:moveTo>
                <a:cubicBezTo>
                  <a:pt x="25" y="35"/>
                  <a:pt x="25" y="35"/>
                  <a:pt x="25" y="35"/>
                </a:cubicBezTo>
                <a:cubicBezTo>
                  <a:pt x="25" y="0"/>
                  <a:pt x="25" y="0"/>
                  <a:pt x="25" y="0"/>
                </a:cubicBezTo>
                <a:cubicBezTo>
                  <a:pt x="0" y="0"/>
                  <a:pt x="0" y="0"/>
                  <a:pt x="0" y="0"/>
                </a:cubicBezTo>
                <a:cubicBezTo>
                  <a:pt x="0" y="98"/>
                  <a:pt x="0" y="98"/>
                  <a:pt x="0" y="98"/>
                </a:cubicBezTo>
                <a:cubicBezTo>
                  <a:pt x="25" y="98"/>
                  <a:pt x="25" y="98"/>
                  <a:pt x="25" y="98"/>
                </a:cubicBezTo>
                <a:cubicBezTo>
                  <a:pt x="25" y="57"/>
                  <a:pt x="25" y="57"/>
                  <a:pt x="25" y="57"/>
                </a:cubicBezTo>
                <a:cubicBezTo>
                  <a:pt x="55" y="57"/>
                  <a:pt x="55" y="57"/>
                  <a:pt x="55" y="57"/>
                </a:cubicBezTo>
                <a:cubicBezTo>
                  <a:pt x="55" y="98"/>
                  <a:pt x="55" y="98"/>
                  <a:pt x="55" y="98"/>
                </a:cubicBezTo>
                <a:cubicBezTo>
                  <a:pt x="80" y="98"/>
                  <a:pt x="80" y="98"/>
                  <a:pt x="80" y="98"/>
                </a:cubicBezTo>
                <a:cubicBezTo>
                  <a:pt x="80" y="0"/>
                  <a:pt x="80" y="0"/>
                  <a:pt x="80" y="0"/>
                </a:cubicBezTo>
                <a:cubicBezTo>
                  <a:pt x="55" y="0"/>
                  <a:pt x="55" y="0"/>
                  <a:pt x="55" y="0"/>
                </a:cubicBezTo>
                <a:lnTo>
                  <a:pt x="55" y="35"/>
                </a:lnTo>
                <a:close/>
                <a:moveTo>
                  <a:pt x="175" y="31"/>
                </a:moveTo>
                <a:cubicBezTo>
                  <a:pt x="173" y="25"/>
                  <a:pt x="171" y="20"/>
                  <a:pt x="168" y="15"/>
                </a:cubicBezTo>
                <a:cubicBezTo>
                  <a:pt x="163" y="9"/>
                  <a:pt x="157" y="4"/>
                  <a:pt x="150" y="2"/>
                </a:cubicBezTo>
                <a:cubicBezTo>
                  <a:pt x="146" y="1"/>
                  <a:pt x="141" y="0"/>
                  <a:pt x="135" y="0"/>
                </a:cubicBezTo>
                <a:cubicBezTo>
                  <a:pt x="92" y="0"/>
                  <a:pt x="92" y="0"/>
                  <a:pt x="92" y="0"/>
                </a:cubicBezTo>
                <a:cubicBezTo>
                  <a:pt x="92" y="98"/>
                  <a:pt x="92" y="98"/>
                  <a:pt x="92" y="98"/>
                </a:cubicBezTo>
                <a:cubicBezTo>
                  <a:pt x="135" y="98"/>
                  <a:pt x="135" y="98"/>
                  <a:pt x="135" y="98"/>
                </a:cubicBezTo>
                <a:cubicBezTo>
                  <a:pt x="135" y="98"/>
                  <a:pt x="135" y="98"/>
                  <a:pt x="135" y="98"/>
                </a:cubicBezTo>
                <a:cubicBezTo>
                  <a:pt x="150" y="98"/>
                  <a:pt x="162" y="92"/>
                  <a:pt x="169" y="79"/>
                </a:cubicBezTo>
                <a:cubicBezTo>
                  <a:pt x="174" y="70"/>
                  <a:pt x="176" y="59"/>
                  <a:pt x="176" y="47"/>
                </a:cubicBezTo>
                <a:cubicBezTo>
                  <a:pt x="176" y="42"/>
                  <a:pt x="176" y="36"/>
                  <a:pt x="175" y="31"/>
                </a:cubicBezTo>
                <a:close/>
                <a:moveTo>
                  <a:pt x="148" y="65"/>
                </a:moveTo>
                <a:cubicBezTo>
                  <a:pt x="146" y="69"/>
                  <a:pt x="144" y="71"/>
                  <a:pt x="142" y="73"/>
                </a:cubicBezTo>
                <a:cubicBezTo>
                  <a:pt x="139" y="75"/>
                  <a:pt x="136" y="76"/>
                  <a:pt x="132" y="76"/>
                </a:cubicBezTo>
                <a:cubicBezTo>
                  <a:pt x="117" y="76"/>
                  <a:pt x="117" y="76"/>
                  <a:pt x="117" y="76"/>
                </a:cubicBezTo>
                <a:cubicBezTo>
                  <a:pt x="117" y="22"/>
                  <a:pt x="117" y="22"/>
                  <a:pt x="117" y="22"/>
                </a:cubicBezTo>
                <a:cubicBezTo>
                  <a:pt x="132" y="22"/>
                  <a:pt x="132" y="22"/>
                  <a:pt x="132" y="22"/>
                </a:cubicBezTo>
                <a:cubicBezTo>
                  <a:pt x="136" y="22"/>
                  <a:pt x="139" y="23"/>
                  <a:pt x="142" y="24"/>
                </a:cubicBezTo>
                <a:cubicBezTo>
                  <a:pt x="144" y="25"/>
                  <a:pt x="146" y="26"/>
                  <a:pt x="147" y="28"/>
                </a:cubicBezTo>
                <a:cubicBezTo>
                  <a:pt x="149" y="32"/>
                  <a:pt x="151" y="39"/>
                  <a:pt x="151" y="48"/>
                </a:cubicBezTo>
                <a:cubicBezTo>
                  <a:pt x="151" y="55"/>
                  <a:pt x="150" y="60"/>
                  <a:pt x="148" y="65"/>
                </a:cubicBezTo>
                <a:close/>
              </a:path>
            </a:pathLst>
          </a:custGeom>
          <a:solidFill>
            <a:schemeClr val="bg1">
              <a:alpha val="100000"/>
            </a:schemeClr>
          </a:solidFill>
          <a:ln w="9525">
            <a:noFill/>
          </a:ln>
        </p:spPr>
        <p:txBody>
          <a:bodyPr/>
          <a:lstStyle/>
          <a:p>
            <a:endParaRPr lang="zh-CN" altLang="en-US"/>
          </a:p>
        </p:txBody>
      </p:sp>
      <p:sp>
        <p:nvSpPr>
          <p:cNvPr id="57485" name="Freeform 144"/>
          <p:cNvSpPr>
            <a:spLocks noEditPoints="1"/>
          </p:cNvSpPr>
          <p:nvPr/>
        </p:nvSpPr>
        <p:spPr>
          <a:xfrm>
            <a:off x="2255838" y="2974975"/>
            <a:ext cx="211137" cy="379413"/>
          </a:xfrm>
          <a:custGeom>
            <a:avLst/>
            <a:gdLst/>
            <a:ahLst/>
            <a:cxnLst>
              <a:cxn ang="0">
                <a:pos x="403610837" y="71406430"/>
              </a:cxn>
              <a:cxn ang="0">
                <a:pos x="302707566" y="10201241"/>
              </a:cxn>
              <a:cxn ang="0">
                <a:pos x="237122574" y="0"/>
              </a:cxn>
              <a:cxn ang="0">
                <a:pos x="70632065" y="71406430"/>
              </a:cxn>
              <a:cxn ang="0">
                <a:pos x="0" y="239719005"/>
              </a:cxn>
              <a:cxn ang="0">
                <a:pos x="0" y="265220979"/>
              </a:cxn>
              <a:cxn ang="0">
                <a:pos x="30271206" y="357029891"/>
              </a:cxn>
              <a:cxn ang="0">
                <a:pos x="116037751" y="622250870"/>
              </a:cxn>
              <a:cxn ang="0">
                <a:pos x="121082577" y="652854594"/>
              </a:cxn>
              <a:cxn ang="0">
                <a:pos x="151353783" y="683456059"/>
              </a:cxn>
              <a:cxn ang="0">
                <a:pos x="322889119" y="683456059"/>
              </a:cxn>
              <a:cxn ang="0">
                <a:pos x="353160325" y="652854594"/>
              </a:cxn>
              <a:cxn ang="0">
                <a:pos x="358205151" y="622250870"/>
              </a:cxn>
              <a:cxn ang="0">
                <a:pos x="443971696" y="357029891"/>
              </a:cxn>
              <a:cxn ang="0">
                <a:pos x="474242902" y="265220979"/>
              </a:cxn>
              <a:cxn ang="0">
                <a:pos x="474242902" y="239719005"/>
              </a:cxn>
              <a:cxn ang="0">
                <a:pos x="403610837" y="71406430"/>
              </a:cxn>
              <a:cxn ang="0">
                <a:pos x="413700490" y="260121488"/>
              </a:cxn>
              <a:cxn ang="0">
                <a:pos x="393521184" y="326426168"/>
              </a:cxn>
              <a:cxn ang="0">
                <a:pos x="297662740" y="617151379"/>
              </a:cxn>
              <a:cxn ang="0">
                <a:pos x="297662740" y="622250870"/>
              </a:cxn>
              <a:cxn ang="0">
                <a:pos x="267391534" y="622250870"/>
              </a:cxn>
              <a:cxn ang="0">
                <a:pos x="267391534" y="510041734"/>
              </a:cxn>
              <a:cxn ang="0">
                <a:pos x="206851368" y="510041734"/>
              </a:cxn>
              <a:cxn ang="0">
                <a:pos x="206851368" y="622250870"/>
              </a:cxn>
              <a:cxn ang="0">
                <a:pos x="176580162" y="622250870"/>
              </a:cxn>
              <a:cxn ang="0">
                <a:pos x="176580162" y="617151379"/>
              </a:cxn>
              <a:cxn ang="0">
                <a:pos x="85766545" y="341729159"/>
              </a:cxn>
              <a:cxn ang="0">
                <a:pos x="85766545" y="336627409"/>
              </a:cxn>
              <a:cxn ang="0">
                <a:pos x="80721718" y="326426168"/>
              </a:cxn>
              <a:cxn ang="0">
                <a:pos x="60542412" y="260121488"/>
              </a:cxn>
              <a:cxn ang="0">
                <a:pos x="60542412" y="239719005"/>
              </a:cxn>
              <a:cxn ang="0">
                <a:pos x="110992924" y="117308628"/>
              </a:cxn>
              <a:cxn ang="0">
                <a:pos x="237122574" y="61205189"/>
              </a:cxn>
              <a:cxn ang="0">
                <a:pos x="287573086" y="71406430"/>
              </a:cxn>
              <a:cxn ang="0">
                <a:pos x="363249978" y="117308628"/>
              </a:cxn>
              <a:cxn ang="0">
                <a:pos x="413700490" y="239719005"/>
              </a:cxn>
              <a:cxn ang="0">
                <a:pos x="413700490" y="260121488"/>
              </a:cxn>
              <a:cxn ang="0">
                <a:pos x="141264130" y="785463954"/>
              </a:cxn>
              <a:cxn ang="0">
                <a:pos x="332978772" y="785463954"/>
              </a:cxn>
              <a:cxn ang="0">
                <a:pos x="332978772" y="724258766"/>
              </a:cxn>
              <a:cxn ang="0">
                <a:pos x="141264130" y="724258766"/>
              </a:cxn>
              <a:cxn ang="0">
                <a:pos x="141264130" y="785463954"/>
              </a:cxn>
              <a:cxn ang="0">
                <a:pos x="181624989" y="856870384"/>
              </a:cxn>
              <a:cxn ang="0">
                <a:pos x="292617913" y="856870384"/>
              </a:cxn>
              <a:cxn ang="0">
                <a:pos x="292617913" y="821167169"/>
              </a:cxn>
              <a:cxn ang="0">
                <a:pos x="181624989" y="821167169"/>
              </a:cxn>
              <a:cxn ang="0">
                <a:pos x="181624989" y="856870384"/>
              </a:cxn>
            </a:cxnLst>
            <a:rect l="0" t="0" r="0" b="0"/>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alpha val="100000"/>
            </a:schemeClr>
          </a:solidFill>
          <a:ln w="9525">
            <a:noFill/>
          </a:ln>
        </p:spPr>
        <p:txBody>
          <a:bodyPr/>
          <a:lstStyle/>
          <a:p>
            <a:endParaRPr lang="zh-CN" altLang="en-US"/>
          </a:p>
        </p:txBody>
      </p:sp>
      <p:sp>
        <p:nvSpPr>
          <p:cNvPr id="57486" name="Freeform 145"/>
          <p:cNvSpPr>
            <a:spLocks noEditPoints="1"/>
          </p:cNvSpPr>
          <p:nvPr/>
        </p:nvSpPr>
        <p:spPr>
          <a:xfrm>
            <a:off x="2805113" y="3017838"/>
            <a:ext cx="392112" cy="274637"/>
          </a:xfrm>
          <a:custGeom>
            <a:avLst/>
            <a:gdLst/>
            <a:ahLst/>
            <a:cxnLst>
              <a:cxn ang="0">
                <a:pos x="0" y="435987031"/>
              </a:cxn>
              <a:cxn ang="0">
                <a:pos x="622477006" y="0"/>
              </a:cxn>
              <a:cxn ang="0">
                <a:pos x="587194864" y="400704908"/>
              </a:cxn>
              <a:cxn ang="0">
                <a:pos x="35282143" y="35282123"/>
              </a:cxn>
              <a:cxn ang="0">
                <a:pos x="587194864" y="400704908"/>
              </a:cxn>
              <a:cxn ang="0">
                <a:pos x="168849460" y="103327012"/>
              </a:cxn>
              <a:cxn ang="0">
                <a:pos x="226813773" y="163810652"/>
              </a:cxn>
              <a:cxn ang="0">
                <a:pos x="320058642" y="103327012"/>
              </a:cxn>
              <a:cxn ang="0">
                <a:pos x="262095916" y="163810652"/>
              </a:cxn>
              <a:cxn ang="0">
                <a:pos x="320058642" y="103327012"/>
              </a:cxn>
              <a:cxn ang="0">
                <a:pos x="355340784" y="103327012"/>
              </a:cxn>
              <a:cxn ang="0">
                <a:pos x="415824457" y="163810652"/>
              </a:cxn>
              <a:cxn ang="0">
                <a:pos x="400703539" y="262095773"/>
              </a:cxn>
              <a:cxn ang="0">
                <a:pos x="458667853" y="201612133"/>
              </a:cxn>
              <a:cxn ang="0">
                <a:pos x="400703539" y="262095773"/>
              </a:cxn>
              <a:cxn ang="0">
                <a:pos x="73083644" y="103327012"/>
              </a:cxn>
              <a:cxn ang="0">
                <a:pos x="128527011" y="161289706"/>
              </a:cxn>
              <a:cxn ang="0">
                <a:pos x="183970378" y="201612133"/>
              </a:cxn>
              <a:cxn ang="0">
                <a:pos x="73083644" y="262095773"/>
              </a:cxn>
              <a:cxn ang="0">
                <a:pos x="183970378" y="201612133"/>
              </a:cxn>
              <a:cxn ang="0">
                <a:pos x="219252520" y="262095773"/>
              </a:cxn>
              <a:cxn ang="0">
                <a:pos x="277216834" y="201612133"/>
              </a:cxn>
              <a:cxn ang="0">
                <a:pos x="312498977" y="201612133"/>
              </a:cxn>
              <a:cxn ang="0">
                <a:pos x="372982649" y="262095773"/>
              </a:cxn>
              <a:cxn ang="0">
                <a:pos x="312498977" y="201612133"/>
              </a:cxn>
              <a:cxn ang="0">
                <a:pos x="133567317" y="357861536"/>
              </a:cxn>
              <a:cxn ang="0">
                <a:pos x="73083644" y="297377896"/>
              </a:cxn>
              <a:cxn ang="0">
                <a:pos x="166330100" y="357861536"/>
              </a:cxn>
              <a:cxn ang="0">
                <a:pos x="456146906" y="297377896"/>
              </a:cxn>
              <a:cxn ang="0">
                <a:pos x="166330100" y="357861536"/>
              </a:cxn>
              <a:cxn ang="0">
                <a:pos x="551912721" y="262095773"/>
              </a:cxn>
              <a:cxn ang="0">
                <a:pos x="451106600" y="103327012"/>
              </a:cxn>
              <a:cxn ang="0">
                <a:pos x="491429048" y="163810652"/>
              </a:cxn>
              <a:cxn ang="0">
                <a:pos x="491429048" y="357861536"/>
              </a:cxn>
              <a:cxn ang="0">
                <a:pos x="546872415" y="297377896"/>
              </a:cxn>
              <a:cxn ang="0">
                <a:pos x="491429048" y="357861536"/>
              </a:cxn>
            </a:cxnLst>
            <a:rect l="0" t="0" r="0" b="0"/>
            <a:pathLst>
              <a:path w="247" h="173">
                <a:moveTo>
                  <a:pt x="0" y="0"/>
                </a:moveTo>
                <a:lnTo>
                  <a:pt x="0" y="173"/>
                </a:lnTo>
                <a:lnTo>
                  <a:pt x="247" y="173"/>
                </a:lnTo>
                <a:lnTo>
                  <a:pt x="247" y="0"/>
                </a:lnTo>
                <a:lnTo>
                  <a:pt x="0" y="0"/>
                </a:lnTo>
                <a:close/>
                <a:moveTo>
                  <a:pt x="233" y="159"/>
                </a:moveTo>
                <a:lnTo>
                  <a:pt x="14" y="159"/>
                </a:lnTo>
                <a:lnTo>
                  <a:pt x="14" y="14"/>
                </a:lnTo>
                <a:lnTo>
                  <a:pt x="233" y="14"/>
                </a:lnTo>
                <a:lnTo>
                  <a:pt x="233" y="159"/>
                </a:lnTo>
                <a:close/>
                <a:moveTo>
                  <a:pt x="90" y="41"/>
                </a:moveTo>
                <a:lnTo>
                  <a:pt x="67" y="41"/>
                </a:lnTo>
                <a:lnTo>
                  <a:pt x="67" y="65"/>
                </a:lnTo>
                <a:lnTo>
                  <a:pt x="90" y="65"/>
                </a:lnTo>
                <a:lnTo>
                  <a:pt x="90" y="41"/>
                </a:lnTo>
                <a:close/>
                <a:moveTo>
                  <a:pt x="127" y="41"/>
                </a:moveTo>
                <a:lnTo>
                  <a:pt x="104" y="41"/>
                </a:lnTo>
                <a:lnTo>
                  <a:pt x="104" y="65"/>
                </a:lnTo>
                <a:lnTo>
                  <a:pt x="127" y="65"/>
                </a:lnTo>
                <a:lnTo>
                  <a:pt x="127" y="41"/>
                </a:lnTo>
                <a:close/>
                <a:moveTo>
                  <a:pt x="165" y="41"/>
                </a:moveTo>
                <a:lnTo>
                  <a:pt x="141" y="41"/>
                </a:lnTo>
                <a:lnTo>
                  <a:pt x="141" y="65"/>
                </a:lnTo>
                <a:lnTo>
                  <a:pt x="165" y="65"/>
                </a:lnTo>
                <a:lnTo>
                  <a:pt x="165" y="41"/>
                </a:lnTo>
                <a:close/>
                <a:moveTo>
                  <a:pt x="159" y="104"/>
                </a:moveTo>
                <a:lnTo>
                  <a:pt x="182" y="104"/>
                </a:lnTo>
                <a:lnTo>
                  <a:pt x="182" y="80"/>
                </a:lnTo>
                <a:lnTo>
                  <a:pt x="159" y="80"/>
                </a:lnTo>
                <a:lnTo>
                  <a:pt x="159" y="104"/>
                </a:lnTo>
                <a:close/>
                <a:moveTo>
                  <a:pt x="51" y="41"/>
                </a:moveTo>
                <a:lnTo>
                  <a:pt x="29" y="41"/>
                </a:lnTo>
                <a:lnTo>
                  <a:pt x="29" y="64"/>
                </a:lnTo>
                <a:lnTo>
                  <a:pt x="51" y="64"/>
                </a:lnTo>
                <a:lnTo>
                  <a:pt x="51" y="41"/>
                </a:lnTo>
                <a:close/>
                <a:moveTo>
                  <a:pt x="73" y="80"/>
                </a:moveTo>
                <a:lnTo>
                  <a:pt x="29" y="80"/>
                </a:lnTo>
                <a:lnTo>
                  <a:pt x="29" y="104"/>
                </a:lnTo>
                <a:lnTo>
                  <a:pt x="73" y="104"/>
                </a:lnTo>
                <a:lnTo>
                  <a:pt x="73" y="80"/>
                </a:lnTo>
                <a:close/>
                <a:moveTo>
                  <a:pt x="87" y="80"/>
                </a:moveTo>
                <a:lnTo>
                  <a:pt x="87" y="104"/>
                </a:lnTo>
                <a:lnTo>
                  <a:pt x="110" y="104"/>
                </a:lnTo>
                <a:lnTo>
                  <a:pt x="110" y="80"/>
                </a:lnTo>
                <a:lnTo>
                  <a:pt x="87" y="80"/>
                </a:lnTo>
                <a:close/>
                <a:moveTo>
                  <a:pt x="124" y="80"/>
                </a:moveTo>
                <a:lnTo>
                  <a:pt x="124" y="104"/>
                </a:lnTo>
                <a:lnTo>
                  <a:pt x="148" y="104"/>
                </a:lnTo>
                <a:lnTo>
                  <a:pt x="148" y="80"/>
                </a:lnTo>
                <a:lnTo>
                  <a:pt x="124" y="80"/>
                </a:lnTo>
                <a:close/>
                <a:moveTo>
                  <a:pt x="29" y="142"/>
                </a:moveTo>
                <a:lnTo>
                  <a:pt x="53" y="142"/>
                </a:lnTo>
                <a:lnTo>
                  <a:pt x="53" y="118"/>
                </a:lnTo>
                <a:lnTo>
                  <a:pt x="29" y="118"/>
                </a:lnTo>
                <a:lnTo>
                  <a:pt x="29" y="142"/>
                </a:lnTo>
                <a:close/>
                <a:moveTo>
                  <a:pt x="66" y="142"/>
                </a:moveTo>
                <a:lnTo>
                  <a:pt x="181" y="142"/>
                </a:lnTo>
                <a:lnTo>
                  <a:pt x="181" y="118"/>
                </a:lnTo>
                <a:lnTo>
                  <a:pt x="66" y="118"/>
                </a:lnTo>
                <a:lnTo>
                  <a:pt x="66" y="142"/>
                </a:lnTo>
                <a:close/>
                <a:moveTo>
                  <a:pt x="195" y="104"/>
                </a:moveTo>
                <a:lnTo>
                  <a:pt x="219" y="104"/>
                </a:lnTo>
                <a:lnTo>
                  <a:pt x="219" y="41"/>
                </a:lnTo>
                <a:lnTo>
                  <a:pt x="179" y="41"/>
                </a:lnTo>
                <a:lnTo>
                  <a:pt x="179" y="65"/>
                </a:lnTo>
                <a:lnTo>
                  <a:pt x="195" y="65"/>
                </a:lnTo>
                <a:lnTo>
                  <a:pt x="195" y="104"/>
                </a:lnTo>
                <a:close/>
                <a:moveTo>
                  <a:pt x="195" y="142"/>
                </a:moveTo>
                <a:lnTo>
                  <a:pt x="217" y="142"/>
                </a:lnTo>
                <a:lnTo>
                  <a:pt x="217" y="118"/>
                </a:lnTo>
                <a:lnTo>
                  <a:pt x="195" y="118"/>
                </a:lnTo>
                <a:lnTo>
                  <a:pt x="195" y="142"/>
                </a:lnTo>
                <a:close/>
              </a:path>
            </a:pathLst>
          </a:custGeom>
          <a:solidFill>
            <a:schemeClr val="bg1">
              <a:alpha val="100000"/>
            </a:schemeClr>
          </a:solidFill>
          <a:ln w="9525">
            <a:noFill/>
          </a:ln>
        </p:spPr>
        <p:txBody>
          <a:bodyPr/>
          <a:lstStyle/>
          <a:p>
            <a:endParaRPr lang="zh-CN" altLang="en-US"/>
          </a:p>
        </p:txBody>
      </p:sp>
      <p:sp>
        <p:nvSpPr>
          <p:cNvPr id="57487" name="Freeform 146"/>
          <p:cNvSpPr>
            <a:spLocks noEditPoints="1"/>
          </p:cNvSpPr>
          <p:nvPr/>
        </p:nvSpPr>
        <p:spPr>
          <a:xfrm>
            <a:off x="3409950" y="2968625"/>
            <a:ext cx="392113" cy="392113"/>
          </a:xfrm>
          <a:custGeom>
            <a:avLst/>
            <a:gdLst/>
            <a:ahLst/>
            <a:cxnLst>
              <a:cxn ang="0">
                <a:pos x="431660075" y="365643119"/>
              </a:cxn>
              <a:cxn ang="0">
                <a:pos x="604325006" y="553541866"/>
              </a:cxn>
              <a:cxn ang="0">
                <a:pos x="441816703" y="0"/>
              </a:cxn>
              <a:cxn ang="0">
                <a:pos x="441816703" y="0"/>
              </a:cxn>
              <a:cxn ang="0">
                <a:pos x="655108147" y="192978188"/>
              </a:cxn>
              <a:cxn ang="0">
                <a:pos x="563696240" y="182821559"/>
              </a:cxn>
              <a:cxn ang="0">
                <a:pos x="573852868" y="142195047"/>
              </a:cxn>
              <a:cxn ang="0">
                <a:pos x="523069728" y="137115606"/>
              </a:cxn>
              <a:cxn ang="0">
                <a:pos x="507835913" y="152351675"/>
              </a:cxn>
              <a:cxn ang="0">
                <a:pos x="472286587" y="137115606"/>
              </a:cxn>
              <a:cxn ang="0">
                <a:pos x="416424006" y="126958978"/>
              </a:cxn>
              <a:cxn ang="0">
                <a:pos x="401190191" y="126958978"/>
              </a:cxn>
              <a:cxn ang="0">
                <a:pos x="396110750" y="208212003"/>
              </a:cxn>
              <a:cxn ang="0">
                <a:pos x="441816703" y="223448072"/>
              </a:cxn>
              <a:cxn ang="0">
                <a:pos x="487522656" y="162508303"/>
              </a:cxn>
              <a:cxn ang="0">
                <a:pos x="543382984" y="192978188"/>
              </a:cxn>
              <a:cxn ang="0">
                <a:pos x="497679284" y="264074584"/>
              </a:cxn>
              <a:cxn ang="0">
                <a:pos x="548462425" y="274231212"/>
              </a:cxn>
              <a:cxn ang="0">
                <a:pos x="594168378" y="269154025"/>
              </a:cxn>
              <a:cxn ang="0">
                <a:pos x="528149169" y="279310653"/>
              </a:cxn>
              <a:cxn ang="0">
                <a:pos x="472286587" y="325014353"/>
              </a:cxn>
              <a:cxn ang="0">
                <a:pos x="446896144" y="355486491"/>
              </a:cxn>
              <a:cxn ang="0">
                <a:pos x="365640865" y="380876934"/>
              </a:cxn>
              <a:cxn ang="0">
                <a:pos x="391033562" y="451975585"/>
              </a:cxn>
              <a:cxn ang="0">
                <a:pos x="426580634" y="492602097"/>
              </a:cxn>
              <a:cxn ang="0">
                <a:pos x="507835913" y="482445469"/>
              </a:cxn>
              <a:cxn ang="0">
                <a:pos x="589088937" y="517992541"/>
              </a:cxn>
              <a:cxn ang="0">
                <a:pos x="614481634" y="553541866"/>
              </a:cxn>
              <a:cxn ang="0">
                <a:pos x="695734659" y="578934563"/>
              </a:cxn>
              <a:cxn ang="0">
                <a:pos x="660185334" y="670344216"/>
              </a:cxn>
              <a:cxn ang="0">
                <a:pos x="619558822" y="705893541"/>
              </a:cxn>
              <a:cxn ang="0">
                <a:pos x="573852868" y="751597241"/>
              </a:cxn>
              <a:cxn ang="0">
                <a:pos x="512913100" y="817616450"/>
              </a:cxn>
              <a:cxn ang="0">
                <a:pos x="477366028" y="807459822"/>
              </a:cxn>
              <a:cxn ang="0">
                <a:pos x="492599844" y="690657472"/>
              </a:cxn>
              <a:cxn ang="0">
                <a:pos x="436737262" y="578934563"/>
              </a:cxn>
              <a:cxn ang="0">
                <a:pos x="446896144" y="502758725"/>
              </a:cxn>
              <a:cxn ang="0">
                <a:pos x="380876934" y="472288841"/>
              </a:cxn>
              <a:cxn ang="0">
                <a:pos x="284387841" y="416426260"/>
              </a:cxn>
              <a:cxn ang="0">
                <a:pos x="264074584" y="401190191"/>
              </a:cxn>
              <a:cxn ang="0">
                <a:pos x="203134816" y="340250422"/>
              </a:cxn>
              <a:cxn ang="0">
                <a:pos x="172664931" y="233604700"/>
              </a:cxn>
              <a:cxn ang="0">
                <a:pos x="299623910" y="86332466"/>
              </a:cxn>
              <a:cxn ang="0">
                <a:pos x="279308400" y="111725163"/>
              </a:cxn>
              <a:cxn ang="0">
                <a:pos x="330093794" y="106645722"/>
              </a:cxn>
              <a:cxn ang="0">
                <a:pos x="370720306" y="96489094"/>
              </a:cxn>
              <a:cxn ang="0">
                <a:pos x="385954122" y="71096397"/>
              </a:cxn>
              <a:cxn ang="0">
                <a:pos x="360563678" y="55862581"/>
              </a:cxn>
              <a:cxn ang="0">
                <a:pos x="487522656" y="60939769"/>
              </a:cxn>
              <a:cxn ang="0">
                <a:pos x="517992541" y="55862581"/>
              </a:cxn>
              <a:cxn ang="0">
                <a:pos x="802380381" y="325014353"/>
              </a:cxn>
              <a:cxn ang="0">
                <a:pos x="827770825" y="365643119"/>
              </a:cxn>
              <a:cxn ang="0">
                <a:pos x="797300940" y="350407050"/>
              </a:cxn>
              <a:cxn ang="0">
                <a:pos x="782067125" y="507835913"/>
              </a:cxn>
              <a:cxn ang="0">
                <a:pos x="792223753" y="426582888"/>
              </a:cxn>
              <a:cxn ang="0">
                <a:pos x="832850266" y="441818957"/>
              </a:cxn>
            </a:cxnLst>
            <a:rect l="0" t="0" r="0" b="0"/>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chemeClr val="bg1">
              <a:alpha val="100000"/>
            </a:schemeClr>
          </a:solidFill>
          <a:ln w="9525">
            <a:noFill/>
          </a:ln>
        </p:spPr>
        <p:txBody>
          <a:bodyPr/>
          <a:lstStyle/>
          <a:p>
            <a:endParaRPr lang="zh-CN" altLang="en-US"/>
          </a:p>
        </p:txBody>
      </p:sp>
      <p:sp>
        <p:nvSpPr>
          <p:cNvPr id="57488" name="Freeform 147"/>
          <p:cNvSpPr/>
          <p:nvPr/>
        </p:nvSpPr>
        <p:spPr>
          <a:xfrm>
            <a:off x="4041775" y="2938463"/>
            <a:ext cx="388938" cy="400050"/>
          </a:xfrm>
          <a:custGeom>
            <a:avLst/>
            <a:gdLst/>
            <a:ahLst/>
            <a:cxnLst>
              <a:cxn ang="0">
                <a:pos x="772112029" y="280959409"/>
              </a:cxn>
              <a:cxn ang="0">
                <a:pos x="751656604" y="219659092"/>
              </a:cxn>
              <a:cxn ang="0">
                <a:pos x="720977989" y="194116917"/>
              </a:cxn>
              <a:cxn ang="0">
                <a:pos x="352818775" y="112384668"/>
              </a:cxn>
              <a:cxn ang="0">
                <a:pos x="363046488" y="122600634"/>
              </a:cxn>
              <a:cxn ang="0">
                <a:pos x="439746418" y="112384668"/>
              </a:cxn>
              <a:cxn ang="0">
                <a:pos x="378384665" y="137926843"/>
              </a:cxn>
              <a:cxn ang="0">
                <a:pos x="388612377" y="153250792"/>
              </a:cxn>
              <a:cxn ang="0">
                <a:pos x="572690854" y="260527477"/>
              </a:cxn>
              <a:cxn ang="0">
                <a:pos x="424405980" y="408670286"/>
              </a:cxn>
              <a:cxn ang="0">
                <a:pos x="424405980" y="408670286"/>
              </a:cxn>
              <a:cxn ang="0">
                <a:pos x="388612377" y="423994236"/>
              </a:cxn>
              <a:cxn ang="0">
                <a:pos x="0" y="781580171"/>
              </a:cxn>
              <a:cxn ang="0">
                <a:pos x="122718984" y="904180805"/>
              </a:cxn>
              <a:cxn ang="0">
                <a:pos x="480652746" y="515944711"/>
              </a:cxn>
              <a:cxn ang="0">
                <a:pos x="501105910" y="480186569"/>
              </a:cxn>
              <a:cxn ang="0">
                <a:pos x="501105910" y="475078586"/>
              </a:cxn>
              <a:cxn ang="0">
                <a:pos x="659618497" y="321827794"/>
              </a:cxn>
              <a:cxn ang="0">
                <a:pos x="659618497" y="321827794"/>
              </a:cxn>
              <a:cxn ang="0">
                <a:pos x="715865263" y="342259726"/>
              </a:cxn>
              <a:cxn ang="0">
                <a:pos x="736318427" y="398452060"/>
              </a:cxn>
              <a:cxn ang="0">
                <a:pos x="782337481" y="444428428"/>
              </a:cxn>
              <a:cxn ang="0">
                <a:pos x="879490575" y="347369969"/>
              </a:cxn>
              <a:cxn ang="0">
                <a:pos x="833471521" y="306501585"/>
              </a:cxn>
              <a:cxn ang="0">
                <a:pos x="772112029" y="280959409"/>
              </a:cxn>
            </a:cxnLst>
            <a:rect l="0" t="0" r="0" b="0"/>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alpha val="100000"/>
            </a:schemeClr>
          </a:solidFill>
          <a:ln w="9525">
            <a:noFill/>
          </a:ln>
        </p:spPr>
        <p:txBody>
          <a:bodyPr/>
          <a:lstStyle/>
          <a:p>
            <a:endParaRPr lang="zh-CN" altLang="en-US"/>
          </a:p>
        </p:txBody>
      </p:sp>
      <p:sp>
        <p:nvSpPr>
          <p:cNvPr id="57489" name="Freeform 148"/>
          <p:cNvSpPr>
            <a:spLocks noEditPoints="1"/>
          </p:cNvSpPr>
          <p:nvPr/>
        </p:nvSpPr>
        <p:spPr>
          <a:xfrm>
            <a:off x="4672013" y="2959100"/>
            <a:ext cx="390525" cy="392113"/>
          </a:xfrm>
          <a:custGeom>
            <a:avLst/>
            <a:gdLst/>
            <a:ahLst/>
            <a:cxnLst>
              <a:cxn ang="0">
                <a:pos x="669963593" y="147272234"/>
              </a:cxn>
              <a:cxn ang="0">
                <a:pos x="735448351" y="213291444"/>
              </a:cxn>
              <a:cxn ang="0">
                <a:pos x="800933109" y="142195047"/>
              </a:cxn>
              <a:cxn ang="0">
                <a:pos x="876492963" y="218368631"/>
              </a:cxn>
              <a:cxn ang="0">
                <a:pos x="876492963" y="0"/>
              </a:cxn>
              <a:cxn ang="0">
                <a:pos x="664924922" y="0"/>
              </a:cxn>
              <a:cxn ang="0">
                <a:pos x="740484777" y="76175838"/>
              </a:cxn>
              <a:cxn ang="0">
                <a:pos x="669963593" y="147272234"/>
              </a:cxn>
              <a:cxn ang="0">
                <a:pos x="800933109" y="741440613"/>
              </a:cxn>
              <a:cxn ang="0">
                <a:pos x="730411925" y="670344216"/>
              </a:cxn>
              <a:cxn ang="0">
                <a:pos x="664924922" y="736363425"/>
              </a:cxn>
              <a:cxn ang="0">
                <a:pos x="735448351" y="807459822"/>
              </a:cxn>
              <a:cxn ang="0">
                <a:pos x="664924922" y="883635660"/>
              </a:cxn>
              <a:cxn ang="0">
                <a:pos x="876492963" y="883635660"/>
              </a:cxn>
              <a:cxn ang="0">
                <a:pos x="876492963" y="665267028"/>
              </a:cxn>
              <a:cxn ang="0">
                <a:pos x="800933109" y="741440613"/>
              </a:cxn>
              <a:cxn ang="0">
                <a:pos x="206529371" y="736363425"/>
              </a:cxn>
              <a:cxn ang="0">
                <a:pos x="141044613" y="670344216"/>
              </a:cxn>
              <a:cxn ang="0">
                <a:pos x="75559854" y="741440613"/>
              </a:cxn>
              <a:cxn ang="0">
                <a:pos x="0" y="665267028"/>
              </a:cxn>
              <a:cxn ang="0">
                <a:pos x="0" y="883635660"/>
              </a:cxn>
              <a:cxn ang="0">
                <a:pos x="211568041" y="883635660"/>
              </a:cxn>
              <a:cxn ang="0">
                <a:pos x="136008187" y="807459822"/>
              </a:cxn>
              <a:cxn ang="0">
                <a:pos x="206529371" y="736363425"/>
              </a:cxn>
              <a:cxn ang="0">
                <a:pos x="146083283" y="213291444"/>
              </a:cxn>
              <a:cxn ang="0">
                <a:pos x="211568041" y="147272234"/>
              </a:cxn>
              <a:cxn ang="0">
                <a:pos x="141044613" y="76175838"/>
              </a:cxn>
              <a:cxn ang="0">
                <a:pos x="211568041" y="0"/>
              </a:cxn>
              <a:cxn ang="0">
                <a:pos x="0" y="0"/>
              </a:cxn>
              <a:cxn ang="0">
                <a:pos x="0" y="218368631"/>
              </a:cxn>
              <a:cxn ang="0">
                <a:pos x="75559854" y="142195047"/>
              </a:cxn>
              <a:cxn ang="0">
                <a:pos x="146083283" y="213291444"/>
              </a:cxn>
              <a:cxn ang="0">
                <a:pos x="705225307" y="533228610"/>
              </a:cxn>
              <a:cxn ang="0">
                <a:pos x="705225307" y="355486491"/>
              </a:cxn>
              <a:cxn ang="0">
                <a:pos x="574253546" y="223448072"/>
              </a:cxn>
              <a:cxn ang="0">
                <a:pos x="302239417" y="223448072"/>
              </a:cxn>
              <a:cxn ang="0">
                <a:pos x="171267656" y="355486491"/>
              </a:cxn>
              <a:cxn ang="0">
                <a:pos x="171267656" y="533228610"/>
              </a:cxn>
              <a:cxn ang="0">
                <a:pos x="302239417" y="665267028"/>
              </a:cxn>
              <a:cxn ang="0">
                <a:pos x="574253546" y="665267028"/>
              </a:cxn>
              <a:cxn ang="0">
                <a:pos x="705225307" y="533228610"/>
              </a:cxn>
            </a:cxnLst>
            <a:rect l="0" t="0" r="0" b="0"/>
            <a:pathLst>
              <a:path w="174" h="174">
                <a:moveTo>
                  <a:pt x="133" y="29"/>
                </a:moveTo>
                <a:cubicBezTo>
                  <a:pt x="146" y="42"/>
                  <a:pt x="146" y="42"/>
                  <a:pt x="146" y="42"/>
                </a:cubicBezTo>
                <a:cubicBezTo>
                  <a:pt x="159" y="28"/>
                  <a:pt x="159" y="28"/>
                  <a:pt x="159" y="28"/>
                </a:cubicBezTo>
                <a:cubicBezTo>
                  <a:pt x="174" y="43"/>
                  <a:pt x="174" y="43"/>
                  <a:pt x="174" y="43"/>
                </a:cubicBezTo>
                <a:cubicBezTo>
                  <a:pt x="174" y="0"/>
                  <a:pt x="174" y="0"/>
                  <a:pt x="174" y="0"/>
                </a:cubicBezTo>
                <a:cubicBezTo>
                  <a:pt x="132" y="0"/>
                  <a:pt x="132" y="0"/>
                  <a:pt x="132" y="0"/>
                </a:cubicBezTo>
                <a:cubicBezTo>
                  <a:pt x="147" y="15"/>
                  <a:pt x="147" y="15"/>
                  <a:pt x="147" y="15"/>
                </a:cubicBezTo>
                <a:lnTo>
                  <a:pt x="133" y="29"/>
                </a:lnTo>
                <a:close/>
                <a:moveTo>
                  <a:pt x="159" y="146"/>
                </a:moveTo>
                <a:cubicBezTo>
                  <a:pt x="145" y="132"/>
                  <a:pt x="145" y="132"/>
                  <a:pt x="145" y="132"/>
                </a:cubicBezTo>
                <a:cubicBezTo>
                  <a:pt x="132" y="145"/>
                  <a:pt x="132" y="145"/>
                  <a:pt x="132" y="145"/>
                </a:cubicBezTo>
                <a:cubicBezTo>
                  <a:pt x="146" y="159"/>
                  <a:pt x="146" y="159"/>
                  <a:pt x="146" y="159"/>
                </a:cubicBezTo>
                <a:cubicBezTo>
                  <a:pt x="132" y="174"/>
                  <a:pt x="132" y="174"/>
                  <a:pt x="132" y="174"/>
                </a:cubicBezTo>
                <a:cubicBezTo>
                  <a:pt x="174" y="174"/>
                  <a:pt x="174" y="174"/>
                  <a:pt x="174" y="174"/>
                </a:cubicBezTo>
                <a:cubicBezTo>
                  <a:pt x="174" y="131"/>
                  <a:pt x="174" y="131"/>
                  <a:pt x="174" y="131"/>
                </a:cubicBezTo>
                <a:lnTo>
                  <a:pt x="159" y="146"/>
                </a:lnTo>
                <a:close/>
                <a:moveTo>
                  <a:pt x="41" y="145"/>
                </a:moveTo>
                <a:cubicBezTo>
                  <a:pt x="28" y="132"/>
                  <a:pt x="28" y="132"/>
                  <a:pt x="28" y="132"/>
                </a:cubicBezTo>
                <a:cubicBezTo>
                  <a:pt x="15" y="146"/>
                  <a:pt x="15" y="146"/>
                  <a:pt x="15" y="146"/>
                </a:cubicBezTo>
                <a:cubicBezTo>
                  <a:pt x="0" y="131"/>
                  <a:pt x="0" y="131"/>
                  <a:pt x="0" y="131"/>
                </a:cubicBezTo>
                <a:cubicBezTo>
                  <a:pt x="0" y="174"/>
                  <a:pt x="0" y="174"/>
                  <a:pt x="0" y="174"/>
                </a:cubicBezTo>
                <a:cubicBezTo>
                  <a:pt x="42" y="174"/>
                  <a:pt x="42" y="174"/>
                  <a:pt x="42" y="174"/>
                </a:cubicBezTo>
                <a:cubicBezTo>
                  <a:pt x="27" y="159"/>
                  <a:pt x="27" y="159"/>
                  <a:pt x="27" y="159"/>
                </a:cubicBezTo>
                <a:lnTo>
                  <a:pt x="41" y="145"/>
                </a:lnTo>
                <a:close/>
                <a:moveTo>
                  <a:pt x="29" y="42"/>
                </a:moveTo>
                <a:cubicBezTo>
                  <a:pt x="42" y="29"/>
                  <a:pt x="42" y="29"/>
                  <a:pt x="42" y="29"/>
                </a:cubicBezTo>
                <a:cubicBezTo>
                  <a:pt x="28" y="15"/>
                  <a:pt x="28" y="15"/>
                  <a:pt x="28" y="15"/>
                </a:cubicBezTo>
                <a:cubicBezTo>
                  <a:pt x="42" y="0"/>
                  <a:pt x="42" y="0"/>
                  <a:pt x="42" y="0"/>
                </a:cubicBezTo>
                <a:cubicBezTo>
                  <a:pt x="0" y="0"/>
                  <a:pt x="0" y="0"/>
                  <a:pt x="0" y="0"/>
                </a:cubicBezTo>
                <a:cubicBezTo>
                  <a:pt x="0" y="43"/>
                  <a:pt x="0" y="43"/>
                  <a:pt x="0" y="43"/>
                </a:cubicBezTo>
                <a:cubicBezTo>
                  <a:pt x="15" y="28"/>
                  <a:pt x="15" y="28"/>
                  <a:pt x="15" y="28"/>
                </a:cubicBezTo>
                <a:lnTo>
                  <a:pt x="29" y="42"/>
                </a:lnTo>
                <a:close/>
                <a:moveTo>
                  <a:pt x="140" y="105"/>
                </a:moveTo>
                <a:cubicBezTo>
                  <a:pt x="140" y="70"/>
                  <a:pt x="140" y="70"/>
                  <a:pt x="140" y="70"/>
                </a:cubicBezTo>
                <a:cubicBezTo>
                  <a:pt x="140" y="56"/>
                  <a:pt x="128" y="44"/>
                  <a:pt x="114" y="44"/>
                </a:cubicBezTo>
                <a:cubicBezTo>
                  <a:pt x="60" y="44"/>
                  <a:pt x="60" y="44"/>
                  <a:pt x="60" y="44"/>
                </a:cubicBezTo>
                <a:cubicBezTo>
                  <a:pt x="45" y="44"/>
                  <a:pt x="34" y="56"/>
                  <a:pt x="34" y="70"/>
                </a:cubicBezTo>
                <a:cubicBezTo>
                  <a:pt x="34" y="105"/>
                  <a:pt x="34" y="105"/>
                  <a:pt x="34" y="105"/>
                </a:cubicBezTo>
                <a:cubicBezTo>
                  <a:pt x="34" y="119"/>
                  <a:pt x="45" y="131"/>
                  <a:pt x="60" y="131"/>
                </a:cubicBezTo>
                <a:cubicBezTo>
                  <a:pt x="114" y="131"/>
                  <a:pt x="114" y="131"/>
                  <a:pt x="114" y="131"/>
                </a:cubicBezTo>
                <a:cubicBezTo>
                  <a:pt x="128" y="131"/>
                  <a:pt x="140" y="119"/>
                  <a:pt x="140" y="105"/>
                </a:cubicBezTo>
                <a:close/>
              </a:path>
            </a:pathLst>
          </a:custGeom>
          <a:solidFill>
            <a:schemeClr val="bg1">
              <a:alpha val="100000"/>
            </a:schemeClr>
          </a:solidFill>
          <a:ln w="9525">
            <a:noFill/>
          </a:ln>
        </p:spPr>
        <p:txBody>
          <a:bodyPr/>
          <a:lstStyle/>
          <a:p>
            <a:endParaRPr lang="zh-CN" altLang="en-US"/>
          </a:p>
        </p:txBody>
      </p:sp>
      <p:sp>
        <p:nvSpPr>
          <p:cNvPr id="57490" name="Freeform 149"/>
          <p:cNvSpPr/>
          <p:nvPr/>
        </p:nvSpPr>
        <p:spPr>
          <a:xfrm>
            <a:off x="5351463" y="2952750"/>
            <a:ext cx="257175" cy="406400"/>
          </a:xfrm>
          <a:custGeom>
            <a:avLst/>
            <a:gdLst/>
            <a:ahLst/>
            <a:cxnLst>
              <a:cxn ang="0">
                <a:pos x="408265313" y="0"/>
              </a:cxn>
              <a:cxn ang="0">
                <a:pos x="0" y="365423450"/>
              </a:cxn>
              <a:cxn ang="0">
                <a:pos x="136088438" y="365423450"/>
              </a:cxn>
              <a:cxn ang="0">
                <a:pos x="0" y="645160000"/>
              </a:cxn>
              <a:cxn ang="0">
                <a:pos x="408265313" y="279738138"/>
              </a:cxn>
              <a:cxn ang="0">
                <a:pos x="272176875" y="279738138"/>
              </a:cxn>
              <a:cxn ang="0">
                <a:pos x="408265313" y="0"/>
              </a:cxn>
            </a:cxnLst>
            <a:rect l="0" t="0" r="0" b="0"/>
            <a:pathLst>
              <a:path w="162" h="256">
                <a:moveTo>
                  <a:pt x="162" y="0"/>
                </a:moveTo>
                <a:lnTo>
                  <a:pt x="0" y="145"/>
                </a:lnTo>
                <a:lnTo>
                  <a:pt x="54" y="145"/>
                </a:lnTo>
                <a:lnTo>
                  <a:pt x="0" y="256"/>
                </a:lnTo>
                <a:lnTo>
                  <a:pt x="162" y="111"/>
                </a:lnTo>
                <a:lnTo>
                  <a:pt x="108" y="111"/>
                </a:lnTo>
                <a:lnTo>
                  <a:pt x="162" y="0"/>
                </a:lnTo>
                <a:close/>
              </a:path>
            </a:pathLst>
          </a:custGeom>
          <a:solidFill>
            <a:schemeClr val="bg1">
              <a:alpha val="100000"/>
            </a:schemeClr>
          </a:solidFill>
          <a:ln w="9525">
            <a:noFill/>
          </a:ln>
        </p:spPr>
        <p:txBody>
          <a:bodyPr/>
          <a:lstStyle/>
          <a:p>
            <a:endParaRPr lang="zh-CN" altLang="en-US"/>
          </a:p>
        </p:txBody>
      </p:sp>
      <p:sp>
        <p:nvSpPr>
          <p:cNvPr id="57491" name="Freeform 150"/>
          <p:cNvSpPr>
            <a:spLocks noEditPoints="1"/>
          </p:cNvSpPr>
          <p:nvPr/>
        </p:nvSpPr>
        <p:spPr>
          <a:xfrm>
            <a:off x="5991225" y="2976563"/>
            <a:ext cx="288925" cy="357187"/>
          </a:xfrm>
          <a:custGeom>
            <a:avLst/>
            <a:gdLst/>
            <a:ahLst/>
            <a:cxnLst>
              <a:cxn ang="0">
                <a:pos x="310799783" y="86882347"/>
              </a:cxn>
              <a:cxn ang="0">
                <a:pos x="326085721" y="342415735"/>
              </a:cxn>
              <a:cxn ang="0">
                <a:pos x="346463962" y="270865301"/>
              </a:cxn>
              <a:cxn ang="0">
                <a:pos x="392319520" y="240201475"/>
              </a:cxn>
              <a:cxn ang="0">
                <a:pos x="427985957" y="306640518"/>
              </a:cxn>
              <a:cxn ang="0">
                <a:pos x="453461016" y="311751909"/>
              </a:cxn>
              <a:cxn ang="0">
                <a:pos x="478936075" y="270865301"/>
              </a:cxn>
              <a:cxn ang="0">
                <a:pos x="534983010" y="306640518"/>
              </a:cxn>
              <a:cxn ang="0">
                <a:pos x="529888450" y="321972431"/>
              </a:cxn>
              <a:cxn ang="0">
                <a:pos x="529888450" y="362859039"/>
              </a:cxn>
              <a:cxn ang="0">
                <a:pos x="540077571" y="352636257"/>
              </a:cxn>
              <a:cxn ang="0">
                <a:pos x="591027689" y="352636257"/>
              </a:cxn>
              <a:cxn ang="0">
                <a:pos x="514602512" y="669499557"/>
              </a:cxn>
              <a:cxn ang="0">
                <a:pos x="285324724" y="756379643"/>
              </a:cxn>
              <a:cxn ang="0">
                <a:pos x="203802729" y="572396689"/>
              </a:cxn>
              <a:cxn ang="0">
                <a:pos x="71330617" y="408854778"/>
              </a:cxn>
              <a:cxn ang="0">
                <a:pos x="127377552" y="403743387"/>
              </a:cxn>
              <a:cxn ang="0">
                <a:pos x="213994107" y="465071038"/>
              </a:cxn>
              <a:cxn ang="0">
                <a:pos x="234372348" y="91991477"/>
              </a:cxn>
              <a:cxn ang="0">
                <a:pos x="270038785" y="51107130"/>
              </a:cxn>
              <a:cxn ang="0">
                <a:pos x="270038785" y="0"/>
              </a:cxn>
              <a:cxn ang="0">
                <a:pos x="183422230" y="91991477"/>
              </a:cxn>
              <a:cxn ang="0">
                <a:pos x="183422230" y="383300083"/>
              </a:cxn>
              <a:cxn ang="0">
                <a:pos x="101902493" y="342415735"/>
              </a:cxn>
              <a:cxn ang="0">
                <a:pos x="40760997" y="500846255"/>
              </a:cxn>
              <a:cxn ang="0">
                <a:pos x="234372348" y="689940601"/>
              </a:cxn>
              <a:cxn ang="0">
                <a:pos x="234372348" y="807486773"/>
              </a:cxn>
              <a:cxn ang="0">
                <a:pos x="514602512" y="807486773"/>
              </a:cxn>
              <a:cxn ang="0">
                <a:pos x="565552630" y="756379643"/>
              </a:cxn>
              <a:cxn ang="0">
                <a:pos x="636883246" y="444627734"/>
              </a:cxn>
              <a:cxn ang="0">
                <a:pos x="636883246" y="439518604"/>
              </a:cxn>
              <a:cxn ang="0">
                <a:pos x="652169185" y="378190952"/>
              </a:cxn>
              <a:cxn ang="0">
                <a:pos x="585933128" y="291308605"/>
              </a:cxn>
              <a:cxn ang="0">
                <a:pos x="478936075" y="219758171"/>
              </a:cxn>
              <a:cxn ang="0">
                <a:pos x="392319520" y="189094346"/>
              </a:cxn>
              <a:cxn ang="0">
                <a:pos x="361749901" y="194205737"/>
              </a:cxn>
              <a:cxn ang="0">
                <a:pos x="361749901" y="86882347"/>
              </a:cxn>
              <a:cxn ang="0">
                <a:pos x="270038785" y="0"/>
              </a:cxn>
            </a:cxnLst>
            <a:rect l="0" t="0" r="0" b="0"/>
            <a:pathLst>
              <a:path w="128" h="158">
                <a:moveTo>
                  <a:pt x="53" y="10"/>
                </a:moveTo>
                <a:cubicBezTo>
                  <a:pt x="57" y="10"/>
                  <a:pt x="61" y="13"/>
                  <a:pt x="61" y="17"/>
                </a:cubicBezTo>
                <a:cubicBezTo>
                  <a:pt x="61" y="17"/>
                  <a:pt x="61" y="63"/>
                  <a:pt x="61" y="64"/>
                </a:cubicBezTo>
                <a:cubicBezTo>
                  <a:pt x="61" y="66"/>
                  <a:pt x="62" y="67"/>
                  <a:pt x="64" y="67"/>
                </a:cubicBezTo>
                <a:cubicBezTo>
                  <a:pt x="66" y="67"/>
                  <a:pt x="68" y="65"/>
                  <a:pt x="68" y="60"/>
                </a:cubicBezTo>
                <a:cubicBezTo>
                  <a:pt x="68" y="53"/>
                  <a:pt x="68" y="53"/>
                  <a:pt x="68" y="53"/>
                </a:cubicBezTo>
                <a:cubicBezTo>
                  <a:pt x="68" y="49"/>
                  <a:pt x="71" y="47"/>
                  <a:pt x="75" y="47"/>
                </a:cubicBezTo>
                <a:cubicBezTo>
                  <a:pt x="76" y="47"/>
                  <a:pt x="76" y="47"/>
                  <a:pt x="77" y="47"/>
                </a:cubicBezTo>
                <a:cubicBezTo>
                  <a:pt x="80" y="47"/>
                  <a:pt x="83" y="48"/>
                  <a:pt x="83" y="52"/>
                </a:cubicBezTo>
                <a:cubicBezTo>
                  <a:pt x="84" y="60"/>
                  <a:pt x="84" y="60"/>
                  <a:pt x="84" y="60"/>
                </a:cubicBezTo>
                <a:cubicBezTo>
                  <a:pt x="84" y="63"/>
                  <a:pt x="85" y="63"/>
                  <a:pt x="86" y="63"/>
                </a:cubicBezTo>
                <a:cubicBezTo>
                  <a:pt x="87" y="63"/>
                  <a:pt x="89" y="61"/>
                  <a:pt x="89" y="61"/>
                </a:cubicBezTo>
                <a:cubicBezTo>
                  <a:pt x="89" y="58"/>
                  <a:pt x="89" y="58"/>
                  <a:pt x="89" y="58"/>
                </a:cubicBezTo>
                <a:cubicBezTo>
                  <a:pt x="90" y="54"/>
                  <a:pt x="92" y="53"/>
                  <a:pt x="94" y="53"/>
                </a:cubicBezTo>
                <a:cubicBezTo>
                  <a:pt x="95" y="53"/>
                  <a:pt x="96" y="53"/>
                  <a:pt x="97" y="54"/>
                </a:cubicBezTo>
                <a:cubicBezTo>
                  <a:pt x="101" y="54"/>
                  <a:pt x="105" y="56"/>
                  <a:pt x="105" y="60"/>
                </a:cubicBezTo>
                <a:cubicBezTo>
                  <a:pt x="104" y="63"/>
                  <a:pt x="104" y="63"/>
                  <a:pt x="104" y="63"/>
                </a:cubicBezTo>
                <a:cubicBezTo>
                  <a:pt x="104" y="63"/>
                  <a:pt x="104" y="63"/>
                  <a:pt x="104" y="63"/>
                </a:cubicBezTo>
                <a:cubicBezTo>
                  <a:pt x="104" y="63"/>
                  <a:pt x="101" y="72"/>
                  <a:pt x="103" y="72"/>
                </a:cubicBezTo>
                <a:cubicBezTo>
                  <a:pt x="104" y="72"/>
                  <a:pt x="104" y="72"/>
                  <a:pt x="104" y="71"/>
                </a:cubicBezTo>
                <a:cubicBezTo>
                  <a:pt x="104" y="71"/>
                  <a:pt x="104" y="71"/>
                  <a:pt x="104" y="71"/>
                </a:cubicBezTo>
                <a:cubicBezTo>
                  <a:pt x="106" y="69"/>
                  <a:pt x="106" y="69"/>
                  <a:pt x="106" y="69"/>
                </a:cubicBezTo>
                <a:cubicBezTo>
                  <a:pt x="107" y="67"/>
                  <a:pt x="109" y="67"/>
                  <a:pt x="110" y="67"/>
                </a:cubicBezTo>
                <a:cubicBezTo>
                  <a:pt x="112" y="67"/>
                  <a:pt x="113" y="68"/>
                  <a:pt x="116" y="69"/>
                </a:cubicBezTo>
                <a:cubicBezTo>
                  <a:pt x="119" y="71"/>
                  <a:pt x="118" y="75"/>
                  <a:pt x="116" y="83"/>
                </a:cubicBezTo>
                <a:cubicBezTo>
                  <a:pt x="101" y="131"/>
                  <a:pt x="101" y="131"/>
                  <a:pt x="101" y="131"/>
                </a:cubicBezTo>
                <a:cubicBezTo>
                  <a:pt x="101" y="148"/>
                  <a:pt x="101" y="148"/>
                  <a:pt x="101" y="148"/>
                </a:cubicBezTo>
                <a:cubicBezTo>
                  <a:pt x="56" y="148"/>
                  <a:pt x="56" y="148"/>
                  <a:pt x="56" y="148"/>
                </a:cubicBezTo>
                <a:cubicBezTo>
                  <a:pt x="56" y="130"/>
                  <a:pt x="56" y="130"/>
                  <a:pt x="56" y="130"/>
                </a:cubicBezTo>
                <a:cubicBezTo>
                  <a:pt x="56" y="130"/>
                  <a:pt x="48" y="125"/>
                  <a:pt x="40" y="112"/>
                </a:cubicBezTo>
                <a:cubicBezTo>
                  <a:pt x="15" y="90"/>
                  <a:pt x="15" y="90"/>
                  <a:pt x="15" y="90"/>
                </a:cubicBezTo>
                <a:cubicBezTo>
                  <a:pt x="12" y="88"/>
                  <a:pt x="11" y="83"/>
                  <a:pt x="14" y="80"/>
                </a:cubicBezTo>
                <a:cubicBezTo>
                  <a:pt x="15" y="78"/>
                  <a:pt x="18" y="77"/>
                  <a:pt x="20" y="77"/>
                </a:cubicBezTo>
                <a:cubicBezTo>
                  <a:pt x="22" y="77"/>
                  <a:pt x="23" y="77"/>
                  <a:pt x="25" y="79"/>
                </a:cubicBezTo>
                <a:cubicBezTo>
                  <a:pt x="39" y="90"/>
                  <a:pt x="39" y="90"/>
                  <a:pt x="39" y="90"/>
                </a:cubicBezTo>
                <a:cubicBezTo>
                  <a:pt x="40" y="91"/>
                  <a:pt x="41" y="91"/>
                  <a:pt x="42" y="91"/>
                </a:cubicBezTo>
                <a:cubicBezTo>
                  <a:pt x="45" y="91"/>
                  <a:pt x="46" y="84"/>
                  <a:pt x="46" y="67"/>
                </a:cubicBezTo>
                <a:cubicBezTo>
                  <a:pt x="46" y="18"/>
                  <a:pt x="46" y="18"/>
                  <a:pt x="46" y="18"/>
                </a:cubicBezTo>
                <a:cubicBezTo>
                  <a:pt x="45" y="14"/>
                  <a:pt x="49" y="10"/>
                  <a:pt x="53" y="10"/>
                </a:cubicBezTo>
                <a:cubicBezTo>
                  <a:pt x="53" y="10"/>
                  <a:pt x="53" y="10"/>
                  <a:pt x="53" y="10"/>
                </a:cubicBezTo>
                <a:moveTo>
                  <a:pt x="53" y="0"/>
                </a:moveTo>
                <a:cubicBezTo>
                  <a:pt x="53" y="0"/>
                  <a:pt x="53" y="0"/>
                  <a:pt x="53" y="0"/>
                </a:cubicBezTo>
                <a:cubicBezTo>
                  <a:pt x="48" y="0"/>
                  <a:pt x="43" y="2"/>
                  <a:pt x="40" y="6"/>
                </a:cubicBezTo>
                <a:cubicBezTo>
                  <a:pt x="37" y="9"/>
                  <a:pt x="35" y="13"/>
                  <a:pt x="36" y="18"/>
                </a:cubicBezTo>
                <a:cubicBezTo>
                  <a:pt x="36" y="67"/>
                  <a:pt x="36" y="67"/>
                  <a:pt x="36" y="67"/>
                </a:cubicBezTo>
                <a:cubicBezTo>
                  <a:pt x="36" y="70"/>
                  <a:pt x="36" y="73"/>
                  <a:pt x="36" y="75"/>
                </a:cubicBezTo>
                <a:cubicBezTo>
                  <a:pt x="31" y="71"/>
                  <a:pt x="31" y="71"/>
                  <a:pt x="31" y="71"/>
                </a:cubicBezTo>
                <a:cubicBezTo>
                  <a:pt x="28" y="68"/>
                  <a:pt x="24" y="67"/>
                  <a:pt x="20" y="67"/>
                </a:cubicBezTo>
                <a:cubicBezTo>
                  <a:pt x="15" y="67"/>
                  <a:pt x="10" y="69"/>
                  <a:pt x="6" y="73"/>
                </a:cubicBezTo>
                <a:cubicBezTo>
                  <a:pt x="0" y="81"/>
                  <a:pt x="1" y="92"/>
                  <a:pt x="8" y="98"/>
                </a:cubicBezTo>
                <a:cubicBezTo>
                  <a:pt x="32" y="118"/>
                  <a:pt x="32" y="118"/>
                  <a:pt x="32" y="118"/>
                </a:cubicBezTo>
                <a:cubicBezTo>
                  <a:pt x="37" y="127"/>
                  <a:pt x="42" y="132"/>
                  <a:pt x="46" y="135"/>
                </a:cubicBezTo>
                <a:cubicBezTo>
                  <a:pt x="46" y="148"/>
                  <a:pt x="46" y="148"/>
                  <a:pt x="46" y="148"/>
                </a:cubicBezTo>
                <a:cubicBezTo>
                  <a:pt x="46" y="158"/>
                  <a:pt x="46" y="158"/>
                  <a:pt x="46" y="158"/>
                </a:cubicBezTo>
                <a:cubicBezTo>
                  <a:pt x="56" y="158"/>
                  <a:pt x="56" y="158"/>
                  <a:pt x="56" y="158"/>
                </a:cubicBezTo>
                <a:cubicBezTo>
                  <a:pt x="101" y="158"/>
                  <a:pt x="101" y="158"/>
                  <a:pt x="101" y="158"/>
                </a:cubicBezTo>
                <a:cubicBezTo>
                  <a:pt x="110" y="158"/>
                  <a:pt x="110" y="158"/>
                  <a:pt x="110" y="158"/>
                </a:cubicBezTo>
                <a:cubicBezTo>
                  <a:pt x="111" y="148"/>
                  <a:pt x="111" y="148"/>
                  <a:pt x="111" y="148"/>
                </a:cubicBezTo>
                <a:cubicBezTo>
                  <a:pt x="111" y="132"/>
                  <a:pt x="111" y="132"/>
                  <a:pt x="111" y="132"/>
                </a:cubicBezTo>
                <a:cubicBezTo>
                  <a:pt x="125" y="87"/>
                  <a:pt x="125" y="87"/>
                  <a:pt x="125" y="87"/>
                </a:cubicBezTo>
                <a:cubicBezTo>
                  <a:pt x="125" y="86"/>
                  <a:pt x="125" y="86"/>
                  <a:pt x="125" y="86"/>
                </a:cubicBezTo>
                <a:cubicBezTo>
                  <a:pt x="125" y="86"/>
                  <a:pt x="125" y="86"/>
                  <a:pt x="125" y="86"/>
                </a:cubicBezTo>
                <a:cubicBezTo>
                  <a:pt x="126" y="85"/>
                  <a:pt x="126" y="85"/>
                  <a:pt x="126" y="85"/>
                </a:cubicBezTo>
                <a:cubicBezTo>
                  <a:pt x="127" y="80"/>
                  <a:pt x="128" y="77"/>
                  <a:pt x="128" y="74"/>
                </a:cubicBezTo>
                <a:cubicBezTo>
                  <a:pt x="128" y="66"/>
                  <a:pt x="124" y="62"/>
                  <a:pt x="121" y="61"/>
                </a:cubicBezTo>
                <a:cubicBezTo>
                  <a:pt x="119" y="59"/>
                  <a:pt x="117" y="58"/>
                  <a:pt x="115" y="57"/>
                </a:cubicBezTo>
                <a:cubicBezTo>
                  <a:pt x="114" y="52"/>
                  <a:pt x="109" y="46"/>
                  <a:pt x="99" y="44"/>
                </a:cubicBezTo>
                <a:cubicBezTo>
                  <a:pt x="97" y="43"/>
                  <a:pt x="96" y="43"/>
                  <a:pt x="94" y="43"/>
                </a:cubicBezTo>
                <a:cubicBezTo>
                  <a:pt x="93" y="43"/>
                  <a:pt x="92" y="43"/>
                  <a:pt x="91" y="44"/>
                </a:cubicBezTo>
                <a:cubicBezTo>
                  <a:pt x="88" y="40"/>
                  <a:pt x="84" y="37"/>
                  <a:pt x="77" y="37"/>
                </a:cubicBezTo>
                <a:cubicBezTo>
                  <a:pt x="76" y="37"/>
                  <a:pt x="75" y="37"/>
                  <a:pt x="75" y="37"/>
                </a:cubicBezTo>
                <a:cubicBezTo>
                  <a:pt x="73" y="37"/>
                  <a:pt x="72" y="37"/>
                  <a:pt x="71" y="38"/>
                </a:cubicBezTo>
                <a:cubicBezTo>
                  <a:pt x="71" y="28"/>
                  <a:pt x="71" y="19"/>
                  <a:pt x="71" y="17"/>
                </a:cubicBezTo>
                <a:cubicBezTo>
                  <a:pt x="71" y="17"/>
                  <a:pt x="71" y="17"/>
                  <a:pt x="71" y="17"/>
                </a:cubicBezTo>
                <a:cubicBezTo>
                  <a:pt x="71" y="17"/>
                  <a:pt x="71" y="17"/>
                  <a:pt x="71" y="17"/>
                </a:cubicBezTo>
                <a:cubicBezTo>
                  <a:pt x="71" y="7"/>
                  <a:pt x="63" y="0"/>
                  <a:pt x="53" y="0"/>
                </a:cubicBezTo>
                <a:close/>
              </a:path>
            </a:pathLst>
          </a:custGeom>
          <a:solidFill>
            <a:schemeClr val="bg1">
              <a:alpha val="100000"/>
            </a:schemeClr>
          </a:solidFill>
          <a:ln w="9525">
            <a:noFill/>
          </a:ln>
        </p:spPr>
        <p:txBody>
          <a:bodyPr/>
          <a:lstStyle/>
          <a:p>
            <a:endParaRPr lang="zh-CN" altLang="en-US"/>
          </a:p>
        </p:txBody>
      </p:sp>
      <p:sp>
        <p:nvSpPr>
          <p:cNvPr id="57492" name="Freeform 151"/>
          <p:cNvSpPr>
            <a:spLocks noEditPoints="1"/>
          </p:cNvSpPr>
          <p:nvPr/>
        </p:nvSpPr>
        <p:spPr>
          <a:xfrm>
            <a:off x="6572250" y="2959100"/>
            <a:ext cx="392113" cy="392113"/>
          </a:xfrm>
          <a:custGeom>
            <a:avLst/>
            <a:gdLst/>
            <a:ahLst/>
            <a:cxnLst>
              <a:cxn ang="0">
                <a:pos x="746517800" y="126958978"/>
              </a:cxn>
              <a:cxn ang="0">
                <a:pos x="746517800" y="492602097"/>
              </a:cxn>
              <a:cxn ang="0">
                <a:pos x="558619053" y="391033562"/>
              </a:cxn>
              <a:cxn ang="0">
                <a:pos x="558619053" y="517992541"/>
              </a:cxn>
              <a:cxn ang="0">
                <a:pos x="289465028" y="391033562"/>
              </a:cxn>
              <a:cxn ang="0">
                <a:pos x="289465028" y="528149169"/>
              </a:cxn>
              <a:cxn ang="0">
                <a:pos x="0" y="391033562"/>
              </a:cxn>
              <a:cxn ang="0">
                <a:pos x="0" y="883635660"/>
              </a:cxn>
              <a:cxn ang="0">
                <a:pos x="883633406" y="883635660"/>
              </a:cxn>
              <a:cxn ang="0">
                <a:pos x="883633406" y="126958978"/>
              </a:cxn>
              <a:cxn ang="0">
                <a:pos x="746517800" y="126958978"/>
              </a:cxn>
              <a:cxn ang="0">
                <a:pos x="700811847" y="50783141"/>
              </a:cxn>
              <a:cxn ang="0">
                <a:pos x="771910497" y="76175838"/>
              </a:cxn>
              <a:cxn ang="0">
                <a:pos x="792223753" y="91409653"/>
              </a:cxn>
              <a:cxn ang="0">
                <a:pos x="797300940" y="96489094"/>
              </a:cxn>
              <a:cxn ang="0">
                <a:pos x="797300940" y="96489094"/>
              </a:cxn>
              <a:cxn ang="0">
                <a:pos x="797300940" y="96489094"/>
              </a:cxn>
              <a:cxn ang="0">
                <a:pos x="797300940" y="96489094"/>
              </a:cxn>
              <a:cxn ang="0">
                <a:pos x="797300940" y="96489094"/>
              </a:cxn>
              <a:cxn ang="0">
                <a:pos x="802380381" y="96489094"/>
              </a:cxn>
              <a:cxn ang="0">
                <a:pos x="837927453" y="66019209"/>
              </a:cxn>
              <a:cxn ang="0">
                <a:pos x="837927453" y="66019209"/>
              </a:cxn>
              <a:cxn ang="0">
                <a:pos x="802380381" y="30469884"/>
              </a:cxn>
              <a:cxn ang="0">
                <a:pos x="700811847" y="0"/>
              </a:cxn>
              <a:cxn ang="0">
                <a:pos x="563696240" y="66019209"/>
              </a:cxn>
              <a:cxn ang="0">
                <a:pos x="599245565" y="101566281"/>
              </a:cxn>
              <a:cxn ang="0">
                <a:pos x="700811847" y="50783141"/>
              </a:cxn>
              <a:cxn ang="0">
                <a:pos x="325014353" y="172664931"/>
              </a:cxn>
              <a:cxn ang="0">
                <a:pos x="421503447" y="208212003"/>
              </a:cxn>
              <a:cxn ang="0">
                <a:pos x="421503447" y="208212003"/>
              </a:cxn>
              <a:cxn ang="0">
                <a:pos x="558619053" y="142195047"/>
              </a:cxn>
              <a:cxn ang="0">
                <a:pos x="523069728" y="106645722"/>
              </a:cxn>
              <a:cxn ang="0">
                <a:pos x="421503447" y="157428862"/>
              </a:cxn>
              <a:cxn ang="0">
                <a:pos x="350407050" y="132038419"/>
              </a:cxn>
              <a:cxn ang="0">
                <a:pos x="335170981" y="111725163"/>
              </a:cxn>
              <a:cxn ang="0">
                <a:pos x="330093794" y="106645722"/>
              </a:cxn>
              <a:cxn ang="0">
                <a:pos x="325014353" y="106645722"/>
              </a:cxn>
              <a:cxn ang="0">
                <a:pos x="325014353" y="106645722"/>
              </a:cxn>
              <a:cxn ang="0">
                <a:pos x="284387841" y="137115606"/>
              </a:cxn>
              <a:cxn ang="0">
                <a:pos x="325014353" y="172664931"/>
              </a:cxn>
              <a:cxn ang="0">
                <a:pos x="325014353" y="106645722"/>
              </a:cxn>
              <a:cxn ang="0">
                <a:pos x="319937166" y="111725163"/>
              </a:cxn>
              <a:cxn ang="0">
                <a:pos x="325014353" y="106645722"/>
              </a:cxn>
              <a:cxn ang="0">
                <a:pos x="325014353" y="106645722"/>
              </a:cxn>
              <a:cxn ang="0">
                <a:pos x="152351675" y="50783141"/>
              </a:cxn>
              <a:cxn ang="0">
                <a:pos x="223448072" y="76175838"/>
              </a:cxn>
              <a:cxn ang="0">
                <a:pos x="243761328" y="91409653"/>
              </a:cxn>
              <a:cxn ang="0">
                <a:pos x="248838515" y="96489094"/>
              </a:cxn>
              <a:cxn ang="0">
                <a:pos x="248838515" y="96489094"/>
              </a:cxn>
              <a:cxn ang="0">
                <a:pos x="248838515" y="96489094"/>
              </a:cxn>
              <a:cxn ang="0">
                <a:pos x="289465028" y="66019209"/>
              </a:cxn>
              <a:cxn ang="0">
                <a:pos x="289465028" y="66019209"/>
              </a:cxn>
              <a:cxn ang="0">
                <a:pos x="253917956" y="30469884"/>
              </a:cxn>
              <a:cxn ang="0">
                <a:pos x="152351675" y="0"/>
              </a:cxn>
              <a:cxn ang="0">
                <a:pos x="15236069" y="66019209"/>
              </a:cxn>
              <a:cxn ang="0">
                <a:pos x="50783141" y="101566281"/>
              </a:cxn>
              <a:cxn ang="0">
                <a:pos x="152351675" y="50783141"/>
              </a:cxn>
              <a:cxn ang="0">
                <a:pos x="253917956" y="96489094"/>
              </a:cxn>
              <a:cxn ang="0">
                <a:pos x="248838515" y="96489094"/>
              </a:cxn>
              <a:cxn ang="0">
                <a:pos x="248838515" y="96489094"/>
              </a:cxn>
              <a:cxn ang="0">
                <a:pos x="253917956" y="96489094"/>
              </a:cxn>
            </a:cxnLst>
            <a:rect l="0" t="0" r="0" b="0"/>
            <a:pathLst>
              <a:path w="174" h="174">
                <a:moveTo>
                  <a:pt x="147" y="25"/>
                </a:moveTo>
                <a:cubicBezTo>
                  <a:pt x="147" y="97"/>
                  <a:pt x="147" y="97"/>
                  <a:pt x="147" y="97"/>
                </a:cubicBezTo>
                <a:cubicBezTo>
                  <a:pt x="110" y="77"/>
                  <a:pt x="110" y="77"/>
                  <a:pt x="110" y="77"/>
                </a:cubicBezTo>
                <a:cubicBezTo>
                  <a:pt x="110" y="102"/>
                  <a:pt x="110" y="102"/>
                  <a:pt x="110" y="102"/>
                </a:cubicBezTo>
                <a:cubicBezTo>
                  <a:pt x="57" y="77"/>
                  <a:pt x="57" y="77"/>
                  <a:pt x="57" y="77"/>
                </a:cubicBezTo>
                <a:cubicBezTo>
                  <a:pt x="57" y="104"/>
                  <a:pt x="57" y="104"/>
                  <a:pt x="57" y="104"/>
                </a:cubicBezTo>
                <a:cubicBezTo>
                  <a:pt x="0" y="77"/>
                  <a:pt x="0" y="77"/>
                  <a:pt x="0" y="77"/>
                </a:cubicBezTo>
                <a:cubicBezTo>
                  <a:pt x="0" y="174"/>
                  <a:pt x="0" y="174"/>
                  <a:pt x="0" y="174"/>
                </a:cubicBezTo>
                <a:cubicBezTo>
                  <a:pt x="174" y="174"/>
                  <a:pt x="174" y="174"/>
                  <a:pt x="174" y="174"/>
                </a:cubicBezTo>
                <a:cubicBezTo>
                  <a:pt x="174" y="25"/>
                  <a:pt x="174" y="25"/>
                  <a:pt x="174" y="25"/>
                </a:cubicBezTo>
                <a:lnTo>
                  <a:pt x="147" y="25"/>
                </a:lnTo>
                <a:close/>
                <a:moveTo>
                  <a:pt x="138" y="10"/>
                </a:moveTo>
                <a:cubicBezTo>
                  <a:pt x="144" y="10"/>
                  <a:pt x="148" y="12"/>
                  <a:pt x="152" y="15"/>
                </a:cubicBezTo>
                <a:cubicBezTo>
                  <a:pt x="154" y="16"/>
                  <a:pt x="155" y="17"/>
                  <a:pt x="156" y="18"/>
                </a:cubicBezTo>
                <a:cubicBezTo>
                  <a:pt x="156" y="18"/>
                  <a:pt x="157" y="19"/>
                  <a:pt x="157" y="19"/>
                </a:cubicBezTo>
                <a:cubicBezTo>
                  <a:pt x="157" y="19"/>
                  <a:pt x="157" y="19"/>
                  <a:pt x="157" y="19"/>
                </a:cubicBezTo>
                <a:cubicBezTo>
                  <a:pt x="157" y="19"/>
                  <a:pt x="157" y="19"/>
                  <a:pt x="157" y="19"/>
                </a:cubicBezTo>
                <a:cubicBezTo>
                  <a:pt x="157" y="19"/>
                  <a:pt x="157" y="19"/>
                  <a:pt x="157" y="19"/>
                </a:cubicBezTo>
                <a:cubicBezTo>
                  <a:pt x="157" y="19"/>
                  <a:pt x="157" y="19"/>
                  <a:pt x="157" y="19"/>
                </a:cubicBezTo>
                <a:cubicBezTo>
                  <a:pt x="158" y="19"/>
                  <a:pt x="158" y="19"/>
                  <a:pt x="158" y="19"/>
                </a:cubicBezTo>
                <a:cubicBezTo>
                  <a:pt x="165" y="13"/>
                  <a:pt x="165" y="13"/>
                  <a:pt x="165" y="13"/>
                </a:cubicBezTo>
                <a:cubicBezTo>
                  <a:pt x="165" y="13"/>
                  <a:pt x="165" y="13"/>
                  <a:pt x="165" y="13"/>
                </a:cubicBezTo>
                <a:cubicBezTo>
                  <a:pt x="165" y="13"/>
                  <a:pt x="162" y="10"/>
                  <a:pt x="158" y="6"/>
                </a:cubicBezTo>
                <a:cubicBezTo>
                  <a:pt x="153" y="3"/>
                  <a:pt x="147" y="0"/>
                  <a:pt x="138" y="0"/>
                </a:cubicBezTo>
                <a:cubicBezTo>
                  <a:pt x="130" y="0"/>
                  <a:pt x="120" y="3"/>
                  <a:pt x="111" y="13"/>
                </a:cubicBezTo>
                <a:cubicBezTo>
                  <a:pt x="118" y="20"/>
                  <a:pt x="118" y="20"/>
                  <a:pt x="118" y="20"/>
                </a:cubicBezTo>
                <a:cubicBezTo>
                  <a:pt x="126" y="12"/>
                  <a:pt x="133" y="10"/>
                  <a:pt x="138" y="10"/>
                </a:cubicBezTo>
                <a:close/>
                <a:moveTo>
                  <a:pt x="64" y="34"/>
                </a:moveTo>
                <a:cubicBezTo>
                  <a:pt x="68" y="37"/>
                  <a:pt x="75" y="41"/>
                  <a:pt x="83" y="41"/>
                </a:cubicBezTo>
                <a:cubicBezTo>
                  <a:pt x="83" y="41"/>
                  <a:pt x="83" y="41"/>
                  <a:pt x="83" y="41"/>
                </a:cubicBezTo>
                <a:cubicBezTo>
                  <a:pt x="92" y="41"/>
                  <a:pt x="101" y="37"/>
                  <a:pt x="110" y="28"/>
                </a:cubicBezTo>
                <a:cubicBezTo>
                  <a:pt x="103" y="21"/>
                  <a:pt x="103" y="21"/>
                  <a:pt x="103" y="21"/>
                </a:cubicBezTo>
                <a:cubicBezTo>
                  <a:pt x="95" y="29"/>
                  <a:pt x="89" y="31"/>
                  <a:pt x="83" y="31"/>
                </a:cubicBezTo>
                <a:cubicBezTo>
                  <a:pt x="78" y="31"/>
                  <a:pt x="73" y="28"/>
                  <a:pt x="69" y="26"/>
                </a:cubicBezTo>
                <a:cubicBezTo>
                  <a:pt x="68" y="25"/>
                  <a:pt x="66" y="23"/>
                  <a:pt x="66" y="22"/>
                </a:cubicBezTo>
                <a:cubicBezTo>
                  <a:pt x="65" y="22"/>
                  <a:pt x="65" y="22"/>
                  <a:pt x="65" y="21"/>
                </a:cubicBezTo>
                <a:cubicBezTo>
                  <a:pt x="64" y="21"/>
                  <a:pt x="64" y="21"/>
                  <a:pt x="64" y="21"/>
                </a:cubicBezTo>
                <a:cubicBezTo>
                  <a:pt x="64" y="21"/>
                  <a:pt x="64" y="21"/>
                  <a:pt x="64" y="21"/>
                </a:cubicBezTo>
                <a:cubicBezTo>
                  <a:pt x="56" y="27"/>
                  <a:pt x="56" y="27"/>
                  <a:pt x="56" y="27"/>
                </a:cubicBezTo>
                <a:cubicBezTo>
                  <a:pt x="57" y="27"/>
                  <a:pt x="59" y="31"/>
                  <a:pt x="64" y="34"/>
                </a:cubicBezTo>
                <a:close/>
                <a:moveTo>
                  <a:pt x="64" y="21"/>
                </a:moveTo>
                <a:cubicBezTo>
                  <a:pt x="63" y="22"/>
                  <a:pt x="63" y="22"/>
                  <a:pt x="63" y="22"/>
                </a:cubicBezTo>
                <a:cubicBezTo>
                  <a:pt x="64" y="21"/>
                  <a:pt x="64" y="21"/>
                  <a:pt x="64" y="21"/>
                </a:cubicBezTo>
                <a:cubicBezTo>
                  <a:pt x="64" y="21"/>
                  <a:pt x="64" y="21"/>
                  <a:pt x="64" y="21"/>
                </a:cubicBezTo>
                <a:close/>
                <a:moveTo>
                  <a:pt x="30" y="10"/>
                </a:moveTo>
                <a:cubicBezTo>
                  <a:pt x="36" y="10"/>
                  <a:pt x="40" y="12"/>
                  <a:pt x="44" y="15"/>
                </a:cubicBezTo>
                <a:cubicBezTo>
                  <a:pt x="46" y="16"/>
                  <a:pt x="47" y="17"/>
                  <a:pt x="48" y="18"/>
                </a:cubicBezTo>
                <a:cubicBezTo>
                  <a:pt x="48" y="18"/>
                  <a:pt x="49" y="19"/>
                  <a:pt x="49" y="19"/>
                </a:cubicBezTo>
                <a:cubicBezTo>
                  <a:pt x="49" y="19"/>
                  <a:pt x="49" y="19"/>
                  <a:pt x="49" y="19"/>
                </a:cubicBezTo>
                <a:cubicBezTo>
                  <a:pt x="49" y="19"/>
                  <a:pt x="49" y="19"/>
                  <a:pt x="49" y="19"/>
                </a:cubicBezTo>
                <a:cubicBezTo>
                  <a:pt x="57" y="13"/>
                  <a:pt x="57" y="13"/>
                  <a:pt x="57" y="13"/>
                </a:cubicBezTo>
                <a:cubicBezTo>
                  <a:pt x="57" y="13"/>
                  <a:pt x="57" y="13"/>
                  <a:pt x="57" y="13"/>
                </a:cubicBezTo>
                <a:cubicBezTo>
                  <a:pt x="57" y="13"/>
                  <a:pt x="54" y="10"/>
                  <a:pt x="50" y="6"/>
                </a:cubicBezTo>
                <a:cubicBezTo>
                  <a:pt x="45" y="3"/>
                  <a:pt x="39" y="0"/>
                  <a:pt x="30" y="0"/>
                </a:cubicBezTo>
                <a:cubicBezTo>
                  <a:pt x="22" y="0"/>
                  <a:pt x="12" y="3"/>
                  <a:pt x="3" y="13"/>
                </a:cubicBezTo>
                <a:cubicBezTo>
                  <a:pt x="10" y="20"/>
                  <a:pt x="10" y="20"/>
                  <a:pt x="10" y="20"/>
                </a:cubicBezTo>
                <a:cubicBezTo>
                  <a:pt x="18" y="12"/>
                  <a:pt x="25" y="10"/>
                  <a:pt x="30" y="10"/>
                </a:cubicBezTo>
                <a:close/>
                <a:moveTo>
                  <a:pt x="50" y="19"/>
                </a:moveTo>
                <a:cubicBezTo>
                  <a:pt x="49" y="19"/>
                  <a:pt x="49" y="19"/>
                  <a:pt x="49" y="19"/>
                </a:cubicBezTo>
                <a:cubicBezTo>
                  <a:pt x="49" y="19"/>
                  <a:pt x="49" y="19"/>
                  <a:pt x="49" y="19"/>
                </a:cubicBezTo>
                <a:lnTo>
                  <a:pt x="50" y="19"/>
                </a:lnTo>
                <a:close/>
              </a:path>
            </a:pathLst>
          </a:custGeom>
          <a:solidFill>
            <a:schemeClr val="bg1">
              <a:alpha val="100000"/>
            </a:schemeClr>
          </a:solidFill>
          <a:ln w="9525">
            <a:noFill/>
          </a:ln>
        </p:spPr>
        <p:txBody>
          <a:bodyPr/>
          <a:lstStyle/>
          <a:p>
            <a:endParaRPr lang="zh-CN" altLang="en-US"/>
          </a:p>
        </p:txBody>
      </p:sp>
      <p:sp>
        <p:nvSpPr>
          <p:cNvPr id="57493" name="Freeform 152"/>
          <p:cNvSpPr>
            <a:spLocks noEditPoints="1"/>
          </p:cNvSpPr>
          <p:nvPr/>
        </p:nvSpPr>
        <p:spPr>
          <a:xfrm>
            <a:off x="7267575" y="2986088"/>
            <a:ext cx="355600" cy="357187"/>
          </a:xfrm>
          <a:custGeom>
            <a:avLst/>
            <a:gdLst/>
            <a:ahLst/>
            <a:cxnLst>
              <a:cxn ang="0">
                <a:pos x="400162532" y="0"/>
              </a:cxn>
              <a:cxn ang="0">
                <a:pos x="0" y="403743387"/>
              </a:cxn>
              <a:cxn ang="0">
                <a:pos x="400162532" y="807486773"/>
              </a:cxn>
              <a:cxn ang="0">
                <a:pos x="800325063" y="403743387"/>
              </a:cxn>
              <a:cxn ang="0">
                <a:pos x="400162532" y="0"/>
              </a:cxn>
              <a:cxn ang="0">
                <a:pos x="379900084" y="76659564"/>
              </a:cxn>
              <a:cxn ang="0">
                <a:pos x="430555078" y="76659564"/>
              </a:cxn>
              <a:cxn ang="0">
                <a:pos x="430555078" y="178873824"/>
              </a:cxn>
              <a:cxn ang="0">
                <a:pos x="379900084" y="178873824"/>
              </a:cxn>
              <a:cxn ang="0">
                <a:pos x="379900084" y="76659564"/>
              </a:cxn>
              <a:cxn ang="0">
                <a:pos x="227939600" y="265756171"/>
              </a:cxn>
              <a:cxn ang="0">
                <a:pos x="157026658" y="194205737"/>
              </a:cxn>
              <a:cxn ang="0">
                <a:pos x="192483129" y="158430520"/>
              </a:cxn>
              <a:cxn ang="0">
                <a:pos x="263398322" y="229980954"/>
              </a:cxn>
              <a:cxn ang="0">
                <a:pos x="227939600" y="265756171"/>
              </a:cxn>
              <a:cxn ang="0">
                <a:pos x="253268223" y="112434781"/>
              </a:cxn>
              <a:cxn ang="0">
                <a:pos x="298854792" y="91991477"/>
              </a:cxn>
              <a:cxn ang="0">
                <a:pos x="344443613" y="183985215"/>
              </a:cxn>
              <a:cxn ang="0">
                <a:pos x="298854792" y="204426259"/>
              </a:cxn>
              <a:cxn ang="0">
                <a:pos x="253268223" y="112434781"/>
              </a:cxn>
              <a:cxn ang="0">
                <a:pos x="405228706" y="695051992"/>
              </a:cxn>
              <a:cxn ang="0">
                <a:pos x="329247339" y="618392427"/>
              </a:cxn>
              <a:cxn ang="0">
                <a:pos x="379900084" y="541730602"/>
              </a:cxn>
              <a:cxn ang="0">
                <a:pos x="379900084" y="311751909"/>
              </a:cxn>
              <a:cxn ang="0">
                <a:pos x="430555078" y="311751909"/>
              </a:cxn>
              <a:cxn ang="0">
                <a:pos x="430555078" y="541730602"/>
              </a:cxn>
              <a:cxn ang="0">
                <a:pos x="486273997" y="618392427"/>
              </a:cxn>
              <a:cxn ang="0">
                <a:pos x="405228706" y="695051992"/>
              </a:cxn>
              <a:cxn ang="0">
                <a:pos x="466011549" y="183985215"/>
              </a:cxn>
              <a:cxn ang="0">
                <a:pos x="506534195" y="91991477"/>
              </a:cxn>
              <a:cxn ang="0">
                <a:pos x="557189190" y="112434781"/>
              </a:cxn>
              <a:cxn ang="0">
                <a:pos x="511600370" y="204426259"/>
              </a:cxn>
              <a:cxn ang="0">
                <a:pos x="466011549" y="183985215"/>
              </a:cxn>
              <a:cxn ang="0">
                <a:pos x="577449387" y="265756171"/>
              </a:cxn>
              <a:cxn ang="0">
                <a:pos x="541992916" y="229980954"/>
              </a:cxn>
              <a:cxn ang="0">
                <a:pos x="612908109" y="158430520"/>
              </a:cxn>
              <a:cxn ang="0">
                <a:pos x="648364580" y="194205737"/>
              </a:cxn>
              <a:cxn ang="0">
                <a:pos x="577449387" y="265756171"/>
              </a:cxn>
            </a:cxnLst>
            <a:rect l="0" t="0" r="0" b="0"/>
            <a:pathLst>
              <a:path w="158" h="158">
                <a:moveTo>
                  <a:pt x="79" y="0"/>
                </a:moveTo>
                <a:cubicBezTo>
                  <a:pt x="35" y="0"/>
                  <a:pt x="0" y="35"/>
                  <a:pt x="0" y="79"/>
                </a:cubicBezTo>
                <a:cubicBezTo>
                  <a:pt x="0" y="123"/>
                  <a:pt x="35" y="158"/>
                  <a:pt x="79" y="158"/>
                </a:cubicBezTo>
                <a:cubicBezTo>
                  <a:pt x="123" y="158"/>
                  <a:pt x="158" y="123"/>
                  <a:pt x="158" y="79"/>
                </a:cubicBezTo>
                <a:cubicBezTo>
                  <a:pt x="158" y="35"/>
                  <a:pt x="123" y="0"/>
                  <a:pt x="79" y="0"/>
                </a:cubicBezTo>
                <a:close/>
                <a:moveTo>
                  <a:pt x="75" y="15"/>
                </a:moveTo>
                <a:cubicBezTo>
                  <a:pt x="85" y="15"/>
                  <a:pt x="85" y="15"/>
                  <a:pt x="85" y="15"/>
                </a:cubicBezTo>
                <a:cubicBezTo>
                  <a:pt x="85" y="35"/>
                  <a:pt x="85" y="35"/>
                  <a:pt x="85" y="35"/>
                </a:cubicBezTo>
                <a:cubicBezTo>
                  <a:pt x="75" y="35"/>
                  <a:pt x="75" y="35"/>
                  <a:pt x="75" y="35"/>
                </a:cubicBezTo>
                <a:lnTo>
                  <a:pt x="75" y="15"/>
                </a:lnTo>
                <a:close/>
                <a:moveTo>
                  <a:pt x="45" y="52"/>
                </a:moveTo>
                <a:cubicBezTo>
                  <a:pt x="31" y="38"/>
                  <a:pt x="31" y="38"/>
                  <a:pt x="31" y="38"/>
                </a:cubicBezTo>
                <a:cubicBezTo>
                  <a:pt x="38" y="31"/>
                  <a:pt x="38" y="31"/>
                  <a:pt x="38" y="31"/>
                </a:cubicBezTo>
                <a:cubicBezTo>
                  <a:pt x="52" y="45"/>
                  <a:pt x="52" y="45"/>
                  <a:pt x="52" y="45"/>
                </a:cubicBezTo>
                <a:lnTo>
                  <a:pt x="45" y="52"/>
                </a:lnTo>
                <a:close/>
                <a:moveTo>
                  <a:pt x="50" y="22"/>
                </a:moveTo>
                <a:cubicBezTo>
                  <a:pt x="59" y="18"/>
                  <a:pt x="59" y="18"/>
                  <a:pt x="59" y="18"/>
                </a:cubicBezTo>
                <a:cubicBezTo>
                  <a:pt x="68" y="36"/>
                  <a:pt x="68" y="36"/>
                  <a:pt x="68" y="36"/>
                </a:cubicBezTo>
                <a:cubicBezTo>
                  <a:pt x="59" y="40"/>
                  <a:pt x="59" y="40"/>
                  <a:pt x="59" y="40"/>
                </a:cubicBezTo>
                <a:lnTo>
                  <a:pt x="50" y="22"/>
                </a:lnTo>
                <a:close/>
                <a:moveTo>
                  <a:pt x="80" y="136"/>
                </a:moveTo>
                <a:cubicBezTo>
                  <a:pt x="72" y="136"/>
                  <a:pt x="65" y="129"/>
                  <a:pt x="65" y="121"/>
                </a:cubicBezTo>
                <a:cubicBezTo>
                  <a:pt x="65" y="114"/>
                  <a:pt x="69" y="108"/>
                  <a:pt x="75" y="106"/>
                </a:cubicBezTo>
                <a:cubicBezTo>
                  <a:pt x="75" y="61"/>
                  <a:pt x="75" y="61"/>
                  <a:pt x="75" y="61"/>
                </a:cubicBezTo>
                <a:cubicBezTo>
                  <a:pt x="85" y="61"/>
                  <a:pt x="85" y="61"/>
                  <a:pt x="85" y="61"/>
                </a:cubicBezTo>
                <a:cubicBezTo>
                  <a:pt x="85" y="106"/>
                  <a:pt x="85" y="106"/>
                  <a:pt x="85" y="106"/>
                </a:cubicBezTo>
                <a:cubicBezTo>
                  <a:pt x="91" y="108"/>
                  <a:pt x="96" y="114"/>
                  <a:pt x="96" y="121"/>
                </a:cubicBezTo>
                <a:cubicBezTo>
                  <a:pt x="96" y="129"/>
                  <a:pt x="89" y="136"/>
                  <a:pt x="80" y="136"/>
                </a:cubicBezTo>
                <a:close/>
                <a:moveTo>
                  <a:pt x="92" y="36"/>
                </a:moveTo>
                <a:cubicBezTo>
                  <a:pt x="100" y="18"/>
                  <a:pt x="100" y="18"/>
                  <a:pt x="100" y="18"/>
                </a:cubicBezTo>
                <a:cubicBezTo>
                  <a:pt x="110" y="22"/>
                  <a:pt x="110" y="22"/>
                  <a:pt x="110" y="22"/>
                </a:cubicBezTo>
                <a:cubicBezTo>
                  <a:pt x="101" y="40"/>
                  <a:pt x="101" y="40"/>
                  <a:pt x="101" y="40"/>
                </a:cubicBezTo>
                <a:lnTo>
                  <a:pt x="92" y="36"/>
                </a:lnTo>
                <a:close/>
                <a:moveTo>
                  <a:pt x="114" y="52"/>
                </a:moveTo>
                <a:cubicBezTo>
                  <a:pt x="107" y="45"/>
                  <a:pt x="107" y="45"/>
                  <a:pt x="107" y="45"/>
                </a:cubicBezTo>
                <a:cubicBezTo>
                  <a:pt x="121" y="31"/>
                  <a:pt x="121" y="31"/>
                  <a:pt x="121" y="31"/>
                </a:cubicBezTo>
                <a:cubicBezTo>
                  <a:pt x="128" y="38"/>
                  <a:pt x="128" y="38"/>
                  <a:pt x="128" y="38"/>
                </a:cubicBezTo>
                <a:lnTo>
                  <a:pt x="114" y="52"/>
                </a:lnTo>
                <a:close/>
              </a:path>
            </a:pathLst>
          </a:custGeom>
          <a:solidFill>
            <a:schemeClr val="bg1">
              <a:alpha val="100000"/>
            </a:schemeClr>
          </a:solidFill>
          <a:ln w="9525">
            <a:noFill/>
          </a:ln>
        </p:spPr>
        <p:txBody>
          <a:bodyPr/>
          <a:lstStyle/>
          <a:p>
            <a:endParaRPr lang="zh-CN" altLang="en-US"/>
          </a:p>
        </p:txBody>
      </p:sp>
      <p:sp>
        <p:nvSpPr>
          <p:cNvPr id="57494" name="Freeform 153"/>
          <p:cNvSpPr>
            <a:spLocks noEditPoints="1"/>
          </p:cNvSpPr>
          <p:nvPr/>
        </p:nvSpPr>
        <p:spPr>
          <a:xfrm>
            <a:off x="7872413" y="2941638"/>
            <a:ext cx="404812" cy="446087"/>
          </a:xfrm>
          <a:custGeom>
            <a:avLst/>
            <a:gdLst/>
            <a:ahLst/>
            <a:cxnLst>
              <a:cxn ang="0">
                <a:pos x="20457706" y="203034921"/>
              </a:cxn>
              <a:cxn ang="0">
                <a:pos x="10228853" y="218262709"/>
              </a:cxn>
              <a:cxn ang="0">
                <a:pos x="0" y="248718285"/>
              </a:cxn>
              <a:cxn ang="0">
                <a:pos x="15344410" y="284247538"/>
              </a:cxn>
              <a:cxn ang="0">
                <a:pos x="71601971" y="335006831"/>
              </a:cxn>
              <a:cxn ang="0">
                <a:pos x="322212260" y="507586176"/>
              </a:cxn>
              <a:cxn ang="0">
                <a:pos x="322212260" y="370538337"/>
              </a:cxn>
              <a:cxn ang="0">
                <a:pos x="20457706" y="203034921"/>
              </a:cxn>
              <a:cxn ang="0">
                <a:pos x="746713049" y="741076673"/>
              </a:cxn>
              <a:cxn ang="0">
                <a:pos x="746713049" y="741076673"/>
              </a:cxn>
              <a:cxn ang="0">
                <a:pos x="797857314" y="756302208"/>
              </a:cxn>
              <a:cxn ang="0">
                <a:pos x="849001578" y="746152602"/>
              </a:cxn>
              <a:cxn ang="0">
                <a:pos x="905261400" y="675089591"/>
              </a:cxn>
              <a:cxn ang="0">
                <a:pos x="879688137" y="558345469"/>
              </a:cxn>
              <a:cxn ang="0">
                <a:pos x="879688137" y="553269540"/>
              </a:cxn>
              <a:cxn ang="0">
                <a:pos x="782512904" y="482206529"/>
              </a:cxn>
              <a:cxn ang="0">
                <a:pos x="675111079" y="507586176"/>
              </a:cxn>
              <a:cxn ang="0">
                <a:pos x="618851257" y="527889893"/>
              </a:cxn>
              <a:cxn ang="0">
                <a:pos x="577935845" y="522813964"/>
              </a:cxn>
              <a:cxn ang="0">
                <a:pos x="521676023" y="492358388"/>
              </a:cxn>
              <a:cxn ang="0">
                <a:pos x="526791580" y="598950651"/>
              </a:cxn>
              <a:cxn ang="0">
                <a:pos x="746713049" y="741076673"/>
              </a:cxn>
              <a:cxn ang="0">
                <a:pos x="782512904" y="558345469"/>
              </a:cxn>
              <a:cxn ang="0">
                <a:pos x="813201724" y="695393309"/>
              </a:cxn>
              <a:cxn ang="0">
                <a:pos x="644422258" y="593874722"/>
              </a:cxn>
              <a:cxn ang="0">
                <a:pos x="782512904" y="558345469"/>
              </a:cxn>
              <a:cxn ang="0">
                <a:pos x="378469820" y="639558086"/>
              </a:cxn>
              <a:cxn ang="0">
                <a:pos x="363127672" y="680165521"/>
              </a:cxn>
              <a:cxn ang="0">
                <a:pos x="317096703" y="715697026"/>
              </a:cxn>
              <a:cxn ang="0">
                <a:pos x="245494732" y="796909643"/>
              </a:cxn>
              <a:cxn ang="0">
                <a:pos x="265952438" y="918731947"/>
              </a:cxn>
              <a:cxn ang="0">
                <a:pos x="352898819" y="999944564"/>
              </a:cxn>
              <a:cxn ang="0">
                <a:pos x="444958495" y="979640846"/>
              </a:cxn>
              <a:cxn ang="0">
                <a:pos x="480760611" y="944109341"/>
              </a:cxn>
              <a:cxn ang="0">
                <a:pos x="485873907" y="893352301"/>
              </a:cxn>
              <a:cxn ang="0">
                <a:pos x="485873907" y="893352301"/>
              </a:cxn>
              <a:cxn ang="0">
                <a:pos x="470531758" y="609102510"/>
              </a:cxn>
              <a:cxn ang="0">
                <a:pos x="465416201" y="588798793"/>
              </a:cxn>
              <a:cxn ang="0">
                <a:pos x="480760611" y="573573257"/>
              </a:cxn>
              <a:cxn ang="0">
                <a:pos x="485873907" y="573573257"/>
              </a:cxn>
              <a:cxn ang="0">
                <a:pos x="485873907" y="573573257"/>
              </a:cxn>
              <a:cxn ang="0">
                <a:pos x="485873907" y="573573257"/>
              </a:cxn>
              <a:cxn ang="0">
                <a:pos x="480760611" y="294399396"/>
              </a:cxn>
              <a:cxn ang="0">
                <a:pos x="460302905" y="111668193"/>
              </a:cxn>
              <a:cxn ang="0">
                <a:pos x="439845199" y="30455576"/>
              </a:cxn>
              <a:cxn ang="0">
                <a:pos x="414271936" y="5075929"/>
              </a:cxn>
              <a:cxn ang="0">
                <a:pos x="383585377" y="0"/>
              </a:cxn>
              <a:cxn ang="0">
                <a:pos x="363127672" y="0"/>
              </a:cxn>
              <a:cxn ang="0">
                <a:pos x="378469820" y="543117681"/>
              </a:cxn>
              <a:cxn ang="0">
                <a:pos x="378469820" y="639558086"/>
              </a:cxn>
              <a:cxn ang="0">
                <a:pos x="409158641" y="730924814"/>
              </a:cxn>
              <a:cxn ang="0">
                <a:pos x="419387494" y="923805624"/>
              </a:cxn>
              <a:cxn ang="0">
                <a:pos x="317096703" y="832441148"/>
              </a:cxn>
              <a:cxn ang="0">
                <a:pos x="409158641" y="730924814"/>
              </a:cxn>
            </a:cxnLst>
            <a:rect l="0" t="0" r="0" b="0"/>
            <a:pathLst>
              <a:path w="179" h="198">
                <a:moveTo>
                  <a:pt x="4" y="40"/>
                </a:moveTo>
                <a:cubicBezTo>
                  <a:pt x="2" y="43"/>
                  <a:pt x="2" y="43"/>
                  <a:pt x="2" y="43"/>
                </a:cubicBezTo>
                <a:cubicBezTo>
                  <a:pt x="1" y="44"/>
                  <a:pt x="0" y="46"/>
                  <a:pt x="0" y="49"/>
                </a:cubicBezTo>
                <a:cubicBezTo>
                  <a:pt x="0" y="51"/>
                  <a:pt x="1" y="53"/>
                  <a:pt x="3" y="56"/>
                </a:cubicBezTo>
                <a:cubicBezTo>
                  <a:pt x="5" y="59"/>
                  <a:pt x="8" y="63"/>
                  <a:pt x="14" y="66"/>
                </a:cubicBezTo>
                <a:cubicBezTo>
                  <a:pt x="63" y="100"/>
                  <a:pt x="63" y="100"/>
                  <a:pt x="63" y="100"/>
                </a:cubicBezTo>
                <a:cubicBezTo>
                  <a:pt x="63" y="73"/>
                  <a:pt x="63" y="73"/>
                  <a:pt x="63" y="73"/>
                </a:cubicBezTo>
                <a:lnTo>
                  <a:pt x="4" y="40"/>
                </a:lnTo>
                <a:close/>
                <a:moveTo>
                  <a:pt x="146" y="146"/>
                </a:moveTo>
                <a:cubicBezTo>
                  <a:pt x="146" y="146"/>
                  <a:pt x="146" y="146"/>
                  <a:pt x="146" y="146"/>
                </a:cubicBezTo>
                <a:cubicBezTo>
                  <a:pt x="150" y="148"/>
                  <a:pt x="153" y="149"/>
                  <a:pt x="156" y="149"/>
                </a:cubicBezTo>
                <a:cubicBezTo>
                  <a:pt x="160" y="150"/>
                  <a:pt x="163" y="149"/>
                  <a:pt x="166" y="147"/>
                </a:cubicBezTo>
                <a:cubicBezTo>
                  <a:pt x="171" y="144"/>
                  <a:pt x="176" y="139"/>
                  <a:pt x="177" y="133"/>
                </a:cubicBezTo>
                <a:cubicBezTo>
                  <a:pt x="179" y="126"/>
                  <a:pt x="177" y="118"/>
                  <a:pt x="172" y="110"/>
                </a:cubicBezTo>
                <a:cubicBezTo>
                  <a:pt x="172" y="110"/>
                  <a:pt x="172" y="110"/>
                  <a:pt x="172" y="109"/>
                </a:cubicBezTo>
                <a:cubicBezTo>
                  <a:pt x="167" y="101"/>
                  <a:pt x="160" y="96"/>
                  <a:pt x="153" y="95"/>
                </a:cubicBezTo>
                <a:cubicBezTo>
                  <a:pt x="145" y="94"/>
                  <a:pt x="138" y="97"/>
                  <a:pt x="132" y="100"/>
                </a:cubicBezTo>
                <a:cubicBezTo>
                  <a:pt x="127" y="102"/>
                  <a:pt x="124" y="104"/>
                  <a:pt x="121" y="104"/>
                </a:cubicBezTo>
                <a:cubicBezTo>
                  <a:pt x="118" y="105"/>
                  <a:pt x="116" y="105"/>
                  <a:pt x="113" y="103"/>
                </a:cubicBezTo>
                <a:cubicBezTo>
                  <a:pt x="102" y="97"/>
                  <a:pt x="102" y="97"/>
                  <a:pt x="102" y="97"/>
                </a:cubicBezTo>
                <a:cubicBezTo>
                  <a:pt x="103" y="118"/>
                  <a:pt x="103" y="118"/>
                  <a:pt x="103" y="118"/>
                </a:cubicBezTo>
                <a:lnTo>
                  <a:pt x="146" y="146"/>
                </a:lnTo>
                <a:close/>
                <a:moveTo>
                  <a:pt x="153" y="110"/>
                </a:moveTo>
                <a:cubicBezTo>
                  <a:pt x="162" y="116"/>
                  <a:pt x="165" y="128"/>
                  <a:pt x="159" y="137"/>
                </a:cubicBezTo>
                <a:cubicBezTo>
                  <a:pt x="126" y="117"/>
                  <a:pt x="126" y="117"/>
                  <a:pt x="126" y="117"/>
                </a:cubicBezTo>
                <a:cubicBezTo>
                  <a:pt x="132" y="108"/>
                  <a:pt x="144" y="105"/>
                  <a:pt x="153" y="110"/>
                </a:cubicBezTo>
                <a:close/>
                <a:moveTo>
                  <a:pt x="74" y="126"/>
                </a:moveTo>
                <a:cubicBezTo>
                  <a:pt x="74" y="130"/>
                  <a:pt x="73" y="132"/>
                  <a:pt x="71" y="134"/>
                </a:cubicBezTo>
                <a:cubicBezTo>
                  <a:pt x="70" y="136"/>
                  <a:pt x="67" y="138"/>
                  <a:pt x="62" y="141"/>
                </a:cubicBezTo>
                <a:cubicBezTo>
                  <a:pt x="57" y="145"/>
                  <a:pt x="51" y="150"/>
                  <a:pt x="48" y="157"/>
                </a:cubicBezTo>
                <a:cubicBezTo>
                  <a:pt x="46" y="164"/>
                  <a:pt x="46" y="172"/>
                  <a:pt x="52" y="181"/>
                </a:cubicBezTo>
                <a:cubicBezTo>
                  <a:pt x="57" y="190"/>
                  <a:pt x="63" y="195"/>
                  <a:pt x="69" y="197"/>
                </a:cubicBezTo>
                <a:cubicBezTo>
                  <a:pt x="76" y="198"/>
                  <a:pt x="82" y="196"/>
                  <a:pt x="87" y="193"/>
                </a:cubicBezTo>
                <a:cubicBezTo>
                  <a:pt x="90" y="192"/>
                  <a:pt x="93" y="189"/>
                  <a:pt x="94" y="186"/>
                </a:cubicBezTo>
                <a:cubicBezTo>
                  <a:pt x="95" y="183"/>
                  <a:pt x="96" y="180"/>
                  <a:pt x="95" y="176"/>
                </a:cubicBezTo>
                <a:cubicBezTo>
                  <a:pt x="95" y="176"/>
                  <a:pt x="95" y="176"/>
                  <a:pt x="95" y="176"/>
                </a:cubicBezTo>
                <a:cubicBezTo>
                  <a:pt x="92" y="120"/>
                  <a:pt x="92" y="120"/>
                  <a:pt x="92" y="120"/>
                </a:cubicBezTo>
                <a:cubicBezTo>
                  <a:pt x="91" y="116"/>
                  <a:pt x="91" y="116"/>
                  <a:pt x="91" y="116"/>
                </a:cubicBezTo>
                <a:cubicBezTo>
                  <a:pt x="91" y="115"/>
                  <a:pt x="93" y="113"/>
                  <a:pt x="94" y="113"/>
                </a:cubicBezTo>
                <a:cubicBezTo>
                  <a:pt x="94" y="113"/>
                  <a:pt x="95" y="113"/>
                  <a:pt x="95" y="113"/>
                </a:cubicBezTo>
                <a:cubicBezTo>
                  <a:pt x="95" y="113"/>
                  <a:pt x="95" y="113"/>
                  <a:pt x="95" y="113"/>
                </a:cubicBezTo>
                <a:cubicBezTo>
                  <a:pt x="95" y="113"/>
                  <a:pt x="95" y="113"/>
                  <a:pt x="95" y="113"/>
                </a:cubicBezTo>
                <a:cubicBezTo>
                  <a:pt x="94" y="58"/>
                  <a:pt x="94" y="58"/>
                  <a:pt x="94" y="58"/>
                </a:cubicBezTo>
                <a:cubicBezTo>
                  <a:pt x="90" y="22"/>
                  <a:pt x="90" y="22"/>
                  <a:pt x="90" y="22"/>
                </a:cubicBezTo>
                <a:cubicBezTo>
                  <a:pt x="89" y="15"/>
                  <a:pt x="88" y="10"/>
                  <a:pt x="86" y="6"/>
                </a:cubicBezTo>
                <a:cubicBezTo>
                  <a:pt x="85" y="4"/>
                  <a:pt x="83" y="2"/>
                  <a:pt x="81" y="1"/>
                </a:cubicBezTo>
                <a:cubicBezTo>
                  <a:pt x="79" y="0"/>
                  <a:pt x="77" y="0"/>
                  <a:pt x="75" y="0"/>
                </a:cubicBezTo>
                <a:cubicBezTo>
                  <a:pt x="71" y="0"/>
                  <a:pt x="71" y="0"/>
                  <a:pt x="71" y="0"/>
                </a:cubicBezTo>
                <a:cubicBezTo>
                  <a:pt x="74" y="107"/>
                  <a:pt x="74" y="107"/>
                  <a:pt x="74" y="107"/>
                </a:cubicBezTo>
                <a:lnTo>
                  <a:pt x="74" y="126"/>
                </a:lnTo>
                <a:close/>
                <a:moveTo>
                  <a:pt x="80" y="144"/>
                </a:moveTo>
                <a:cubicBezTo>
                  <a:pt x="82" y="182"/>
                  <a:pt x="82" y="182"/>
                  <a:pt x="82" y="182"/>
                </a:cubicBezTo>
                <a:cubicBezTo>
                  <a:pt x="71" y="183"/>
                  <a:pt x="62" y="174"/>
                  <a:pt x="62" y="164"/>
                </a:cubicBezTo>
                <a:cubicBezTo>
                  <a:pt x="61" y="153"/>
                  <a:pt x="70" y="144"/>
                  <a:pt x="80" y="144"/>
                </a:cubicBezTo>
                <a:close/>
              </a:path>
            </a:pathLst>
          </a:custGeom>
          <a:solidFill>
            <a:schemeClr val="bg1">
              <a:alpha val="100000"/>
            </a:schemeClr>
          </a:solidFill>
          <a:ln w="9525">
            <a:noFill/>
          </a:ln>
        </p:spPr>
        <p:txBody>
          <a:bodyPr/>
          <a:lstStyle/>
          <a:p>
            <a:endParaRPr lang="zh-CN" altLang="en-US"/>
          </a:p>
        </p:txBody>
      </p:sp>
      <p:sp>
        <p:nvSpPr>
          <p:cNvPr id="57495" name="Freeform 154"/>
          <p:cNvSpPr>
            <a:spLocks noEditPoints="1"/>
          </p:cNvSpPr>
          <p:nvPr/>
        </p:nvSpPr>
        <p:spPr>
          <a:xfrm>
            <a:off x="849313" y="3544888"/>
            <a:ext cx="392112" cy="393700"/>
          </a:xfrm>
          <a:custGeom>
            <a:avLst/>
            <a:gdLst/>
            <a:ahLst/>
            <a:cxnLst>
              <a:cxn ang="0">
                <a:pos x="441815576" y="0"/>
              </a:cxn>
              <a:cxn ang="0">
                <a:pos x="883631153" y="445401408"/>
              </a:cxn>
              <a:cxn ang="0">
                <a:pos x="441815576" y="890802816"/>
              </a:cxn>
              <a:cxn ang="0">
                <a:pos x="0" y="445401408"/>
              </a:cxn>
              <a:cxn ang="0">
                <a:pos x="441815576" y="0"/>
              </a:cxn>
              <a:cxn ang="0">
                <a:pos x="441815576" y="235500479"/>
              </a:cxn>
              <a:cxn ang="0">
                <a:pos x="233604104" y="445401408"/>
              </a:cxn>
              <a:cxn ang="0">
                <a:pos x="441815576" y="655302337"/>
              </a:cxn>
              <a:cxn ang="0">
                <a:pos x="650027048" y="445401408"/>
              </a:cxn>
              <a:cxn ang="0">
                <a:pos x="441815576" y="235500479"/>
              </a:cxn>
            </a:cxnLst>
            <a:rect l="0" t="0" r="0" b="0"/>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chemeClr val="bg1">
              <a:alpha val="100000"/>
            </a:schemeClr>
          </a:solidFill>
          <a:ln w="9525">
            <a:noFill/>
          </a:ln>
        </p:spPr>
        <p:txBody>
          <a:bodyPr/>
          <a:lstStyle/>
          <a:p>
            <a:endParaRPr lang="zh-CN" altLang="en-US"/>
          </a:p>
        </p:txBody>
      </p:sp>
      <p:sp>
        <p:nvSpPr>
          <p:cNvPr id="57496" name="Freeform 155"/>
          <p:cNvSpPr>
            <a:spLocks noEditPoints="1"/>
          </p:cNvSpPr>
          <p:nvPr/>
        </p:nvSpPr>
        <p:spPr>
          <a:xfrm>
            <a:off x="981075" y="3676650"/>
            <a:ext cx="130175" cy="130175"/>
          </a:xfrm>
          <a:custGeom>
            <a:avLst/>
            <a:gdLst/>
            <a:ahLst/>
            <a:cxnLst>
              <a:cxn ang="0">
                <a:pos x="146083283" y="0"/>
              </a:cxn>
              <a:cxn ang="0">
                <a:pos x="0" y="146083283"/>
              </a:cxn>
              <a:cxn ang="0">
                <a:pos x="146083283" y="292164321"/>
              </a:cxn>
              <a:cxn ang="0">
                <a:pos x="292164321" y="146083283"/>
              </a:cxn>
              <a:cxn ang="0">
                <a:pos x="146083283" y="0"/>
              </a:cxn>
              <a:cxn ang="0">
                <a:pos x="146083283" y="196454275"/>
              </a:cxn>
              <a:cxn ang="0">
                <a:pos x="95710047" y="146083283"/>
              </a:cxn>
              <a:cxn ang="0">
                <a:pos x="146083283" y="95710047"/>
              </a:cxn>
              <a:cxn ang="0">
                <a:pos x="196454275" y="146083283"/>
              </a:cxn>
              <a:cxn ang="0">
                <a:pos x="146083283" y="196454275"/>
              </a:cxn>
            </a:cxnLst>
            <a:rect l="0" t="0" r="0" b="0"/>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chemeClr val="bg1">
              <a:alpha val="100000"/>
            </a:schemeClr>
          </a:solidFill>
          <a:ln w="9525">
            <a:noFill/>
          </a:ln>
        </p:spPr>
        <p:txBody>
          <a:bodyPr/>
          <a:lstStyle/>
          <a:p>
            <a:endParaRPr lang="zh-CN" altLang="en-US"/>
          </a:p>
        </p:txBody>
      </p:sp>
      <p:sp>
        <p:nvSpPr>
          <p:cNvPr id="57497" name="Freeform 156"/>
          <p:cNvSpPr>
            <a:spLocks noEditPoints="1"/>
          </p:cNvSpPr>
          <p:nvPr/>
        </p:nvSpPr>
        <p:spPr>
          <a:xfrm>
            <a:off x="1550988" y="3548063"/>
            <a:ext cx="323850" cy="369887"/>
          </a:xfrm>
          <a:custGeom>
            <a:avLst/>
            <a:gdLst/>
            <a:ahLst/>
            <a:cxnLst>
              <a:cxn ang="0">
                <a:pos x="257055938" y="0"/>
              </a:cxn>
              <a:cxn ang="0">
                <a:pos x="20161250" y="136088254"/>
              </a:cxn>
              <a:cxn ang="0">
                <a:pos x="257055938" y="274697454"/>
              </a:cxn>
              <a:cxn ang="0">
                <a:pos x="493950625" y="138609200"/>
              </a:cxn>
              <a:cxn ang="0">
                <a:pos x="257055938" y="0"/>
              </a:cxn>
              <a:cxn ang="0">
                <a:pos x="0" y="448587206"/>
              </a:cxn>
              <a:cxn ang="0">
                <a:pos x="234375325" y="587196406"/>
              </a:cxn>
              <a:cxn ang="0">
                <a:pos x="234375325" y="312498953"/>
              </a:cxn>
              <a:cxn ang="0">
                <a:pos x="0" y="176410699"/>
              </a:cxn>
              <a:cxn ang="0">
                <a:pos x="0" y="448587206"/>
              </a:cxn>
              <a:cxn ang="0">
                <a:pos x="277217188" y="315019899"/>
              </a:cxn>
              <a:cxn ang="0">
                <a:pos x="277217188" y="587196406"/>
              </a:cxn>
              <a:cxn ang="0">
                <a:pos x="514111875" y="448587206"/>
              </a:cxn>
              <a:cxn ang="0">
                <a:pos x="514111875" y="176410699"/>
              </a:cxn>
              <a:cxn ang="0">
                <a:pos x="277217188" y="315019899"/>
              </a:cxn>
            </a:cxnLst>
            <a:rect l="0" t="0" r="0" b="0"/>
            <a:pathLst>
              <a:path w="204" h="233">
                <a:moveTo>
                  <a:pt x="102" y="0"/>
                </a:moveTo>
                <a:lnTo>
                  <a:pt x="8" y="54"/>
                </a:lnTo>
                <a:lnTo>
                  <a:pt x="102" y="109"/>
                </a:lnTo>
                <a:lnTo>
                  <a:pt x="196" y="55"/>
                </a:lnTo>
                <a:lnTo>
                  <a:pt x="102" y="0"/>
                </a:lnTo>
                <a:close/>
                <a:moveTo>
                  <a:pt x="0" y="178"/>
                </a:moveTo>
                <a:lnTo>
                  <a:pt x="93" y="233"/>
                </a:lnTo>
                <a:lnTo>
                  <a:pt x="93" y="124"/>
                </a:lnTo>
                <a:lnTo>
                  <a:pt x="0" y="70"/>
                </a:lnTo>
                <a:lnTo>
                  <a:pt x="0" y="178"/>
                </a:lnTo>
                <a:close/>
                <a:moveTo>
                  <a:pt x="110" y="125"/>
                </a:moveTo>
                <a:lnTo>
                  <a:pt x="110" y="233"/>
                </a:lnTo>
                <a:lnTo>
                  <a:pt x="204" y="178"/>
                </a:lnTo>
                <a:lnTo>
                  <a:pt x="204" y="70"/>
                </a:lnTo>
                <a:lnTo>
                  <a:pt x="110" y="125"/>
                </a:lnTo>
                <a:close/>
              </a:path>
            </a:pathLst>
          </a:custGeom>
          <a:solidFill>
            <a:schemeClr val="bg1">
              <a:alpha val="100000"/>
            </a:schemeClr>
          </a:solidFill>
          <a:ln w="9525">
            <a:noFill/>
          </a:ln>
        </p:spPr>
        <p:txBody>
          <a:bodyPr/>
          <a:lstStyle/>
          <a:p>
            <a:endParaRPr lang="zh-CN" altLang="en-US"/>
          </a:p>
        </p:txBody>
      </p:sp>
      <p:sp>
        <p:nvSpPr>
          <p:cNvPr id="57498" name="Freeform 157"/>
          <p:cNvSpPr>
            <a:spLocks noEditPoints="1"/>
          </p:cNvSpPr>
          <p:nvPr/>
        </p:nvSpPr>
        <p:spPr>
          <a:xfrm>
            <a:off x="2170113" y="3560763"/>
            <a:ext cx="331787" cy="379412"/>
          </a:xfrm>
          <a:custGeom>
            <a:avLst/>
            <a:gdLst/>
            <a:ahLst/>
            <a:cxnLst>
              <a:cxn ang="0">
                <a:pos x="0" y="51003813"/>
              </a:cxn>
              <a:cxn ang="0">
                <a:pos x="0" y="805864313"/>
              </a:cxn>
              <a:cxn ang="0">
                <a:pos x="50943975" y="856868126"/>
              </a:cxn>
              <a:cxn ang="0">
                <a:pos x="112074037" y="856868126"/>
              </a:cxn>
              <a:cxn ang="0">
                <a:pos x="112074037" y="0"/>
              </a:cxn>
              <a:cxn ang="0">
                <a:pos x="50943975" y="0"/>
              </a:cxn>
              <a:cxn ang="0">
                <a:pos x="0" y="51003813"/>
              </a:cxn>
              <a:cxn ang="0">
                <a:pos x="173206356" y="0"/>
              </a:cxn>
              <a:cxn ang="0">
                <a:pos x="173206356" y="856868126"/>
              </a:cxn>
              <a:cxn ang="0">
                <a:pos x="748861315" y="856868126"/>
              </a:cxn>
              <a:cxn ang="0">
                <a:pos x="748861315" y="0"/>
              </a:cxn>
              <a:cxn ang="0">
                <a:pos x="173206356" y="0"/>
              </a:cxn>
              <a:cxn ang="0">
                <a:pos x="682634825" y="632450445"/>
              </a:cxn>
              <a:cxn ang="0">
                <a:pos x="239432847" y="632450445"/>
              </a:cxn>
              <a:cxn ang="0">
                <a:pos x="239432847" y="566145939"/>
              </a:cxn>
              <a:cxn ang="0">
                <a:pos x="295468737" y="530442818"/>
              </a:cxn>
              <a:cxn ang="0">
                <a:pos x="361695228" y="504940912"/>
              </a:cxn>
              <a:cxn ang="0">
                <a:pos x="382071915" y="499839176"/>
              </a:cxn>
              <a:cxn ang="0">
                <a:pos x="402448603" y="469237791"/>
              </a:cxn>
              <a:cxn ang="0">
                <a:pos x="407542775" y="464136055"/>
              </a:cxn>
              <a:cxn ang="0">
                <a:pos x="397354431" y="443735884"/>
              </a:cxn>
              <a:cxn ang="0">
                <a:pos x="392260259" y="408032764"/>
              </a:cxn>
              <a:cxn ang="0">
                <a:pos x="387166087" y="408032764"/>
              </a:cxn>
              <a:cxn ang="0">
                <a:pos x="371883572" y="357028950"/>
              </a:cxn>
              <a:cxn ang="0">
                <a:pos x="376977744" y="336626522"/>
              </a:cxn>
              <a:cxn ang="0">
                <a:pos x="412636946" y="234618896"/>
              </a:cxn>
              <a:cxn ang="0">
                <a:pos x="504334296" y="234618896"/>
              </a:cxn>
              <a:cxn ang="0">
                <a:pos x="514522640" y="244820110"/>
              </a:cxn>
              <a:cxn ang="0">
                <a:pos x="529807413" y="244820110"/>
              </a:cxn>
              <a:cxn ang="0">
                <a:pos x="539995756" y="265220280"/>
              </a:cxn>
              <a:cxn ang="0">
                <a:pos x="545089928" y="295823923"/>
              </a:cxn>
              <a:cxn ang="0">
                <a:pos x="539995756" y="336626522"/>
              </a:cxn>
              <a:cxn ang="0">
                <a:pos x="545089928" y="351927214"/>
              </a:cxn>
              <a:cxn ang="0">
                <a:pos x="545089928" y="382530857"/>
              </a:cxn>
              <a:cxn ang="0">
                <a:pos x="539995756" y="402931027"/>
              </a:cxn>
              <a:cxn ang="0">
                <a:pos x="524713241" y="413132242"/>
              </a:cxn>
              <a:cxn ang="0">
                <a:pos x="524713241" y="438634148"/>
              </a:cxn>
              <a:cxn ang="0">
                <a:pos x="509428468" y="464136055"/>
              </a:cxn>
              <a:cxn ang="0">
                <a:pos x="524713241" y="469237791"/>
              </a:cxn>
              <a:cxn ang="0">
                <a:pos x="539995756" y="499839176"/>
              </a:cxn>
              <a:cxn ang="0">
                <a:pos x="560372444" y="504940912"/>
              </a:cxn>
              <a:cxn ang="0">
                <a:pos x="631693106" y="530442818"/>
              </a:cxn>
              <a:cxn ang="0">
                <a:pos x="682634825" y="566145939"/>
              </a:cxn>
              <a:cxn ang="0">
                <a:pos x="682634825" y="632450445"/>
              </a:cxn>
            </a:cxnLst>
            <a:rect l="0" t="0" r="0" b="0"/>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chemeClr val="bg1">
              <a:alpha val="100000"/>
            </a:schemeClr>
          </a:solidFill>
          <a:ln w="9525">
            <a:noFill/>
          </a:ln>
        </p:spPr>
        <p:txBody>
          <a:bodyPr/>
          <a:lstStyle/>
          <a:p>
            <a:endParaRPr lang="zh-CN" altLang="en-US"/>
          </a:p>
        </p:txBody>
      </p:sp>
      <p:sp>
        <p:nvSpPr>
          <p:cNvPr id="57499" name="Rectangle 158"/>
          <p:cNvSpPr/>
          <p:nvPr/>
        </p:nvSpPr>
        <p:spPr>
          <a:xfrm>
            <a:off x="2519363" y="3560763"/>
            <a:ext cx="33337" cy="857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500" name="Rectangle 159"/>
          <p:cNvSpPr/>
          <p:nvPr/>
        </p:nvSpPr>
        <p:spPr>
          <a:xfrm>
            <a:off x="2519363" y="3670300"/>
            <a:ext cx="33337" cy="8731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501" name="Rectangle 160"/>
          <p:cNvSpPr/>
          <p:nvPr/>
        </p:nvSpPr>
        <p:spPr>
          <a:xfrm>
            <a:off x="2519363" y="3779838"/>
            <a:ext cx="33337" cy="889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7502" name="Freeform 161"/>
          <p:cNvSpPr>
            <a:spLocks noEditPoints="1"/>
          </p:cNvSpPr>
          <p:nvPr/>
        </p:nvSpPr>
        <p:spPr>
          <a:xfrm>
            <a:off x="2803525" y="3560763"/>
            <a:ext cx="396875" cy="342900"/>
          </a:xfrm>
          <a:custGeom>
            <a:avLst/>
            <a:gdLst/>
            <a:ahLst/>
            <a:cxnLst>
              <a:cxn ang="0">
                <a:pos x="315020325" y="0"/>
              </a:cxn>
              <a:cxn ang="0">
                <a:pos x="0" y="544353750"/>
              </a:cxn>
              <a:cxn ang="0">
                <a:pos x="630039063" y="544353750"/>
              </a:cxn>
              <a:cxn ang="0">
                <a:pos x="315020325" y="0"/>
              </a:cxn>
              <a:cxn ang="0">
                <a:pos x="347781563" y="476310325"/>
              </a:cxn>
              <a:cxn ang="0">
                <a:pos x="279738138" y="476310325"/>
              </a:cxn>
              <a:cxn ang="0">
                <a:pos x="279738138" y="413305625"/>
              </a:cxn>
              <a:cxn ang="0">
                <a:pos x="347781563" y="413305625"/>
              </a:cxn>
              <a:cxn ang="0">
                <a:pos x="347781563" y="476310325"/>
              </a:cxn>
              <a:cxn ang="0">
                <a:pos x="327620313" y="388104063"/>
              </a:cxn>
              <a:cxn ang="0">
                <a:pos x="297378438" y="388104063"/>
              </a:cxn>
              <a:cxn ang="0">
                <a:pos x="279738138" y="234375325"/>
              </a:cxn>
              <a:cxn ang="0">
                <a:pos x="279738138" y="151209375"/>
              </a:cxn>
              <a:cxn ang="0">
                <a:pos x="347781563" y="151209375"/>
              </a:cxn>
              <a:cxn ang="0">
                <a:pos x="347781563" y="234375325"/>
              </a:cxn>
              <a:cxn ang="0">
                <a:pos x="327620313" y="388104063"/>
              </a:cxn>
            </a:cxnLst>
            <a:rect l="0" t="0" r="0" b="0"/>
            <a:pathLst>
              <a:path w="250" h="216">
                <a:moveTo>
                  <a:pt x="125" y="0"/>
                </a:moveTo>
                <a:lnTo>
                  <a:pt x="0" y="216"/>
                </a:lnTo>
                <a:lnTo>
                  <a:pt x="250" y="216"/>
                </a:lnTo>
                <a:lnTo>
                  <a:pt x="125" y="0"/>
                </a:lnTo>
                <a:close/>
                <a:moveTo>
                  <a:pt x="138" y="189"/>
                </a:moveTo>
                <a:lnTo>
                  <a:pt x="111" y="189"/>
                </a:lnTo>
                <a:lnTo>
                  <a:pt x="111" y="164"/>
                </a:lnTo>
                <a:lnTo>
                  <a:pt x="138" y="164"/>
                </a:lnTo>
                <a:lnTo>
                  <a:pt x="138" y="189"/>
                </a:lnTo>
                <a:close/>
                <a:moveTo>
                  <a:pt x="130" y="154"/>
                </a:moveTo>
                <a:lnTo>
                  <a:pt x="118" y="154"/>
                </a:lnTo>
                <a:lnTo>
                  <a:pt x="111" y="93"/>
                </a:lnTo>
                <a:lnTo>
                  <a:pt x="111" y="60"/>
                </a:lnTo>
                <a:lnTo>
                  <a:pt x="138" y="60"/>
                </a:lnTo>
                <a:lnTo>
                  <a:pt x="138" y="93"/>
                </a:lnTo>
                <a:lnTo>
                  <a:pt x="130" y="154"/>
                </a:lnTo>
                <a:close/>
              </a:path>
            </a:pathLst>
          </a:custGeom>
          <a:solidFill>
            <a:schemeClr val="bg1">
              <a:alpha val="100000"/>
            </a:schemeClr>
          </a:solidFill>
          <a:ln w="9525">
            <a:noFill/>
          </a:ln>
        </p:spPr>
        <p:txBody>
          <a:bodyPr/>
          <a:lstStyle/>
          <a:p>
            <a:endParaRPr lang="zh-CN" altLang="en-US"/>
          </a:p>
        </p:txBody>
      </p:sp>
      <p:sp>
        <p:nvSpPr>
          <p:cNvPr id="57503" name="Freeform 162"/>
          <p:cNvSpPr>
            <a:spLocks noEditPoints="1"/>
          </p:cNvSpPr>
          <p:nvPr/>
        </p:nvSpPr>
        <p:spPr>
          <a:xfrm>
            <a:off x="3452813" y="3579813"/>
            <a:ext cx="341312" cy="342900"/>
          </a:xfrm>
          <a:custGeom>
            <a:avLst/>
            <a:gdLst/>
            <a:ahLst/>
            <a:cxnLst>
              <a:cxn ang="0">
                <a:pos x="383203557" y="0"/>
              </a:cxn>
              <a:cxn ang="0">
                <a:pos x="0" y="386777664"/>
              </a:cxn>
              <a:cxn ang="0">
                <a:pos x="383203557" y="773555329"/>
              </a:cxn>
              <a:cxn ang="0">
                <a:pos x="766407114" y="386777664"/>
              </a:cxn>
              <a:cxn ang="0">
                <a:pos x="383203557" y="0"/>
              </a:cxn>
              <a:cxn ang="0">
                <a:pos x="453794513" y="458026419"/>
              </a:cxn>
              <a:cxn ang="0">
                <a:pos x="453794513" y="666683325"/>
              </a:cxn>
              <a:cxn ang="0">
                <a:pos x="312612601" y="666683325"/>
              </a:cxn>
              <a:cxn ang="0">
                <a:pos x="312612601" y="458026419"/>
              </a:cxn>
              <a:cxn ang="0">
                <a:pos x="105885312" y="458026419"/>
              </a:cxn>
              <a:cxn ang="0">
                <a:pos x="105885312" y="315528910"/>
              </a:cxn>
              <a:cxn ang="0">
                <a:pos x="312612601" y="315528910"/>
              </a:cxn>
              <a:cxn ang="0">
                <a:pos x="312612601" y="106872004"/>
              </a:cxn>
              <a:cxn ang="0">
                <a:pos x="453794513" y="106872004"/>
              </a:cxn>
              <a:cxn ang="0">
                <a:pos x="453794513" y="315528910"/>
              </a:cxn>
              <a:cxn ang="0">
                <a:pos x="660521803" y="315528910"/>
              </a:cxn>
              <a:cxn ang="0">
                <a:pos x="660521803" y="458026419"/>
              </a:cxn>
              <a:cxn ang="0">
                <a:pos x="453794513" y="458026419"/>
              </a:cxn>
            </a:cxnLst>
            <a:rect l="0" t="0" r="0" b="0"/>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chemeClr val="bg1">
              <a:alpha val="100000"/>
            </a:schemeClr>
          </a:solidFill>
          <a:ln w="9525">
            <a:noFill/>
          </a:ln>
        </p:spPr>
        <p:txBody>
          <a:bodyPr/>
          <a:lstStyle/>
          <a:p>
            <a:endParaRPr lang="zh-CN" altLang="en-US"/>
          </a:p>
        </p:txBody>
      </p:sp>
      <p:sp>
        <p:nvSpPr>
          <p:cNvPr id="57504" name="Freeform 163"/>
          <p:cNvSpPr>
            <a:spLocks noEditPoints="1"/>
          </p:cNvSpPr>
          <p:nvPr/>
        </p:nvSpPr>
        <p:spPr>
          <a:xfrm>
            <a:off x="4689475" y="3581400"/>
            <a:ext cx="355600" cy="357188"/>
          </a:xfrm>
          <a:custGeom>
            <a:avLst/>
            <a:gdLst/>
            <a:ahLst/>
            <a:cxnLst>
              <a:cxn ang="0">
                <a:pos x="400162532" y="204426831"/>
              </a:cxn>
              <a:cxn ang="0">
                <a:pos x="298854792" y="235090742"/>
              </a:cxn>
              <a:cxn ang="0">
                <a:pos x="562253114" y="500847657"/>
              </a:cxn>
              <a:cxn ang="0">
                <a:pos x="592645661" y="398633111"/>
              </a:cxn>
              <a:cxn ang="0">
                <a:pos x="400162532" y="204426831"/>
              </a:cxn>
              <a:cxn ang="0">
                <a:pos x="207679403" y="398633111"/>
              </a:cxn>
              <a:cxn ang="0">
                <a:pos x="400162532" y="587730247"/>
              </a:cxn>
              <a:cxn ang="0">
                <a:pos x="501470271" y="562175480"/>
              </a:cxn>
              <a:cxn ang="0">
                <a:pos x="238071949" y="296420826"/>
              </a:cxn>
              <a:cxn ang="0">
                <a:pos x="207679403" y="398633111"/>
              </a:cxn>
              <a:cxn ang="0">
                <a:pos x="400162532" y="0"/>
              </a:cxn>
              <a:cxn ang="0">
                <a:pos x="0" y="403744517"/>
              </a:cxn>
              <a:cxn ang="0">
                <a:pos x="400162532" y="807489034"/>
              </a:cxn>
              <a:cxn ang="0">
                <a:pos x="800325063" y="403744517"/>
              </a:cxn>
              <a:cxn ang="0">
                <a:pos x="400162532" y="0"/>
              </a:cxn>
              <a:cxn ang="0">
                <a:pos x="400162532" y="674610576"/>
              </a:cxn>
              <a:cxn ang="0">
                <a:pos x="126634111" y="398633111"/>
              </a:cxn>
              <a:cxn ang="0">
                <a:pos x="400162532" y="122655646"/>
              </a:cxn>
              <a:cxn ang="0">
                <a:pos x="673690952" y="398633111"/>
              </a:cxn>
              <a:cxn ang="0">
                <a:pos x="400162532" y="674610576"/>
              </a:cxn>
            </a:cxnLst>
            <a:rect l="0" t="0" r="0" b="0"/>
            <a:pathLst>
              <a:path w="158" h="158">
                <a:moveTo>
                  <a:pt x="79" y="40"/>
                </a:moveTo>
                <a:cubicBezTo>
                  <a:pt x="72" y="40"/>
                  <a:pt x="65" y="42"/>
                  <a:pt x="59" y="46"/>
                </a:cubicBezTo>
                <a:cubicBezTo>
                  <a:pt x="111" y="98"/>
                  <a:pt x="111" y="98"/>
                  <a:pt x="111" y="98"/>
                </a:cubicBezTo>
                <a:cubicBezTo>
                  <a:pt x="115" y="92"/>
                  <a:pt x="117" y="85"/>
                  <a:pt x="117" y="78"/>
                </a:cubicBezTo>
                <a:cubicBezTo>
                  <a:pt x="117" y="57"/>
                  <a:pt x="100" y="40"/>
                  <a:pt x="79" y="40"/>
                </a:cubicBezTo>
                <a:close/>
                <a:moveTo>
                  <a:pt x="41" y="78"/>
                </a:moveTo>
                <a:cubicBezTo>
                  <a:pt x="41" y="99"/>
                  <a:pt x="58" y="115"/>
                  <a:pt x="79" y="115"/>
                </a:cubicBezTo>
                <a:cubicBezTo>
                  <a:pt x="87" y="115"/>
                  <a:pt x="93" y="113"/>
                  <a:pt x="99" y="110"/>
                </a:cubicBezTo>
                <a:cubicBezTo>
                  <a:pt x="47" y="58"/>
                  <a:pt x="47" y="58"/>
                  <a:pt x="47" y="58"/>
                </a:cubicBezTo>
                <a:cubicBezTo>
                  <a:pt x="44" y="63"/>
                  <a:pt x="41" y="70"/>
                  <a:pt x="41" y="78"/>
                </a:cubicBezTo>
                <a:close/>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79" y="132"/>
                </a:moveTo>
                <a:cubicBezTo>
                  <a:pt x="49" y="132"/>
                  <a:pt x="25" y="108"/>
                  <a:pt x="25" y="78"/>
                </a:cubicBezTo>
                <a:cubicBezTo>
                  <a:pt x="25" y="48"/>
                  <a:pt x="49" y="24"/>
                  <a:pt x="79" y="24"/>
                </a:cubicBezTo>
                <a:cubicBezTo>
                  <a:pt x="109" y="24"/>
                  <a:pt x="133" y="48"/>
                  <a:pt x="133" y="78"/>
                </a:cubicBezTo>
                <a:cubicBezTo>
                  <a:pt x="133" y="108"/>
                  <a:pt x="109" y="132"/>
                  <a:pt x="79" y="132"/>
                </a:cubicBezTo>
                <a:close/>
              </a:path>
            </a:pathLst>
          </a:custGeom>
          <a:solidFill>
            <a:schemeClr val="bg1">
              <a:alpha val="100000"/>
            </a:schemeClr>
          </a:solidFill>
          <a:ln w="9525">
            <a:noFill/>
          </a:ln>
        </p:spPr>
        <p:txBody>
          <a:bodyPr/>
          <a:lstStyle/>
          <a:p>
            <a:endParaRPr lang="zh-CN" altLang="en-US"/>
          </a:p>
        </p:txBody>
      </p:sp>
      <p:sp>
        <p:nvSpPr>
          <p:cNvPr id="57505" name="Freeform 164"/>
          <p:cNvSpPr>
            <a:spLocks noEditPoints="1"/>
          </p:cNvSpPr>
          <p:nvPr/>
        </p:nvSpPr>
        <p:spPr>
          <a:xfrm>
            <a:off x="5405438" y="3576638"/>
            <a:ext cx="203200" cy="384175"/>
          </a:xfrm>
          <a:custGeom>
            <a:avLst/>
            <a:gdLst/>
            <a:ahLst/>
            <a:cxnLst>
              <a:cxn ang="0">
                <a:pos x="322580000" y="183972200"/>
              </a:cxn>
              <a:cxn ang="0">
                <a:pos x="141128750" y="0"/>
              </a:cxn>
              <a:cxn ang="0">
                <a:pos x="141128750" y="244455950"/>
              </a:cxn>
              <a:cxn ang="0">
                <a:pos x="40322500" y="143649700"/>
              </a:cxn>
              <a:cxn ang="0">
                <a:pos x="0" y="178931888"/>
              </a:cxn>
              <a:cxn ang="0">
                <a:pos x="128528763" y="304939700"/>
              </a:cxn>
              <a:cxn ang="0">
                <a:pos x="0" y="430947513"/>
              </a:cxn>
              <a:cxn ang="0">
                <a:pos x="40322500" y="466229700"/>
              </a:cxn>
              <a:cxn ang="0">
                <a:pos x="141128750" y="365423450"/>
              </a:cxn>
              <a:cxn ang="0">
                <a:pos x="141128750" y="609877813"/>
              </a:cxn>
              <a:cxn ang="0">
                <a:pos x="322580000" y="425907200"/>
              </a:cxn>
              <a:cxn ang="0">
                <a:pos x="201612500" y="304939700"/>
              </a:cxn>
              <a:cxn ang="0">
                <a:pos x="322580000" y="183972200"/>
              </a:cxn>
              <a:cxn ang="0">
                <a:pos x="246975313" y="183972200"/>
              </a:cxn>
              <a:cxn ang="0">
                <a:pos x="189012513" y="244455950"/>
              </a:cxn>
              <a:cxn ang="0">
                <a:pos x="189012513" y="126007813"/>
              </a:cxn>
              <a:cxn ang="0">
                <a:pos x="246975313" y="183972200"/>
              </a:cxn>
              <a:cxn ang="0">
                <a:pos x="246975313" y="425907200"/>
              </a:cxn>
              <a:cxn ang="0">
                <a:pos x="189012513" y="483870000"/>
              </a:cxn>
              <a:cxn ang="0">
                <a:pos x="189012513" y="365423450"/>
              </a:cxn>
              <a:cxn ang="0">
                <a:pos x="246975313" y="425907200"/>
              </a:cxn>
            </a:cxnLst>
            <a:rect l="0" t="0" r="0" b="0"/>
            <a:pathLst>
              <a:path w="128" h="242">
                <a:moveTo>
                  <a:pt x="128" y="73"/>
                </a:moveTo>
                <a:lnTo>
                  <a:pt x="56" y="0"/>
                </a:lnTo>
                <a:lnTo>
                  <a:pt x="56" y="97"/>
                </a:lnTo>
                <a:lnTo>
                  <a:pt x="16" y="57"/>
                </a:lnTo>
                <a:lnTo>
                  <a:pt x="0" y="71"/>
                </a:lnTo>
                <a:lnTo>
                  <a:pt x="51" y="121"/>
                </a:lnTo>
                <a:lnTo>
                  <a:pt x="0" y="171"/>
                </a:lnTo>
                <a:lnTo>
                  <a:pt x="16" y="185"/>
                </a:lnTo>
                <a:lnTo>
                  <a:pt x="56" y="145"/>
                </a:lnTo>
                <a:lnTo>
                  <a:pt x="56" y="242"/>
                </a:lnTo>
                <a:lnTo>
                  <a:pt x="128" y="169"/>
                </a:lnTo>
                <a:lnTo>
                  <a:pt x="80" y="121"/>
                </a:lnTo>
                <a:lnTo>
                  <a:pt x="128" y="73"/>
                </a:lnTo>
                <a:close/>
                <a:moveTo>
                  <a:pt x="98" y="73"/>
                </a:moveTo>
                <a:lnTo>
                  <a:pt x="75" y="97"/>
                </a:lnTo>
                <a:lnTo>
                  <a:pt x="75" y="50"/>
                </a:lnTo>
                <a:lnTo>
                  <a:pt x="98" y="73"/>
                </a:lnTo>
                <a:close/>
                <a:moveTo>
                  <a:pt x="98" y="169"/>
                </a:moveTo>
                <a:lnTo>
                  <a:pt x="75" y="192"/>
                </a:lnTo>
                <a:lnTo>
                  <a:pt x="75" y="145"/>
                </a:lnTo>
                <a:lnTo>
                  <a:pt x="98" y="169"/>
                </a:lnTo>
                <a:close/>
              </a:path>
            </a:pathLst>
          </a:custGeom>
          <a:solidFill>
            <a:schemeClr val="bg1">
              <a:alpha val="100000"/>
            </a:schemeClr>
          </a:solidFill>
          <a:ln w="9525">
            <a:noFill/>
          </a:ln>
        </p:spPr>
        <p:txBody>
          <a:bodyPr/>
          <a:lstStyle/>
          <a:p>
            <a:endParaRPr lang="zh-CN" altLang="en-US"/>
          </a:p>
        </p:txBody>
      </p:sp>
      <p:sp>
        <p:nvSpPr>
          <p:cNvPr id="57506" name="Freeform 165"/>
          <p:cNvSpPr>
            <a:spLocks noEditPoints="1"/>
          </p:cNvSpPr>
          <p:nvPr/>
        </p:nvSpPr>
        <p:spPr>
          <a:xfrm>
            <a:off x="5924550" y="3552825"/>
            <a:ext cx="373063" cy="420688"/>
          </a:xfrm>
          <a:custGeom>
            <a:avLst/>
            <a:gdLst/>
            <a:ahLst/>
            <a:cxnLst>
              <a:cxn ang="0">
                <a:pos x="838407403" y="86036320"/>
              </a:cxn>
              <a:cxn ang="0">
                <a:pos x="767698480" y="45549037"/>
              </a:cxn>
              <a:cxn ang="0">
                <a:pos x="696989558" y="0"/>
              </a:cxn>
              <a:cxn ang="0">
                <a:pos x="363646530" y="531405433"/>
              </a:cxn>
              <a:cxn ang="0">
                <a:pos x="242430271" y="607320495"/>
              </a:cxn>
              <a:cxn ang="0">
                <a:pos x="0" y="779395385"/>
              </a:cxn>
              <a:cxn ang="0">
                <a:pos x="449507204" y="779395385"/>
              </a:cxn>
              <a:cxn ang="0">
                <a:pos x="489912624" y="647810027"/>
              </a:cxn>
              <a:cxn ang="0">
                <a:pos x="838407403" y="86036320"/>
              </a:cxn>
              <a:cxn ang="0">
                <a:pos x="419203702" y="526345928"/>
              </a:cxn>
              <a:cxn ang="0">
                <a:pos x="464658956" y="460552125"/>
              </a:cxn>
              <a:cxn ang="0">
                <a:pos x="525268209" y="501039408"/>
              </a:cxn>
              <a:cxn ang="0">
                <a:pos x="479810707" y="566833211"/>
              </a:cxn>
              <a:cxn ang="0">
                <a:pos x="419203702" y="526345928"/>
              </a:cxn>
            </a:cxnLst>
            <a:rect l="0" t="0" r="0" b="0"/>
            <a:pathLst>
              <a:path w="166" h="187">
                <a:moveTo>
                  <a:pt x="166" y="17"/>
                </a:moveTo>
                <a:cubicBezTo>
                  <a:pt x="152" y="9"/>
                  <a:pt x="152" y="9"/>
                  <a:pt x="152" y="9"/>
                </a:cubicBezTo>
                <a:cubicBezTo>
                  <a:pt x="138" y="0"/>
                  <a:pt x="138" y="0"/>
                  <a:pt x="138" y="0"/>
                </a:cubicBezTo>
                <a:cubicBezTo>
                  <a:pt x="72" y="105"/>
                  <a:pt x="72" y="105"/>
                  <a:pt x="72" y="105"/>
                </a:cubicBezTo>
                <a:cubicBezTo>
                  <a:pt x="63" y="103"/>
                  <a:pt x="53" y="107"/>
                  <a:pt x="48" y="120"/>
                </a:cubicBezTo>
                <a:cubicBezTo>
                  <a:pt x="36" y="155"/>
                  <a:pt x="0" y="154"/>
                  <a:pt x="0" y="154"/>
                </a:cubicBezTo>
                <a:cubicBezTo>
                  <a:pt x="0" y="154"/>
                  <a:pt x="52" y="187"/>
                  <a:pt x="89" y="154"/>
                </a:cubicBezTo>
                <a:cubicBezTo>
                  <a:pt x="96" y="147"/>
                  <a:pt x="99" y="137"/>
                  <a:pt x="97" y="128"/>
                </a:cubicBezTo>
                <a:lnTo>
                  <a:pt x="166" y="17"/>
                </a:lnTo>
                <a:close/>
                <a:moveTo>
                  <a:pt x="83" y="104"/>
                </a:moveTo>
                <a:cubicBezTo>
                  <a:pt x="92" y="91"/>
                  <a:pt x="92" y="91"/>
                  <a:pt x="92" y="91"/>
                </a:cubicBezTo>
                <a:cubicBezTo>
                  <a:pt x="104" y="99"/>
                  <a:pt x="104" y="99"/>
                  <a:pt x="104" y="99"/>
                </a:cubicBezTo>
                <a:cubicBezTo>
                  <a:pt x="95" y="112"/>
                  <a:pt x="95" y="112"/>
                  <a:pt x="95" y="112"/>
                </a:cubicBezTo>
                <a:lnTo>
                  <a:pt x="83" y="104"/>
                </a:lnTo>
                <a:close/>
              </a:path>
            </a:pathLst>
          </a:custGeom>
          <a:solidFill>
            <a:schemeClr val="bg1">
              <a:alpha val="100000"/>
            </a:schemeClr>
          </a:solidFill>
          <a:ln w="9525">
            <a:noFill/>
          </a:ln>
        </p:spPr>
        <p:txBody>
          <a:bodyPr/>
          <a:lstStyle/>
          <a:p>
            <a:endParaRPr lang="zh-CN" altLang="en-US"/>
          </a:p>
        </p:txBody>
      </p:sp>
      <p:sp>
        <p:nvSpPr>
          <p:cNvPr id="57507" name="Freeform 166"/>
          <p:cNvSpPr>
            <a:spLocks noEditPoints="1"/>
          </p:cNvSpPr>
          <p:nvPr/>
        </p:nvSpPr>
        <p:spPr>
          <a:xfrm>
            <a:off x="6597650" y="3570288"/>
            <a:ext cx="379413" cy="379412"/>
          </a:xfrm>
          <a:custGeom>
            <a:avLst/>
            <a:gdLst/>
            <a:ahLst/>
            <a:cxnLst>
              <a:cxn ang="0">
                <a:pos x="428434063" y="0"/>
              </a:cxn>
              <a:cxn ang="0">
                <a:pos x="0" y="428435192"/>
              </a:cxn>
              <a:cxn ang="0">
                <a:pos x="428434063" y="856868126"/>
              </a:cxn>
              <a:cxn ang="0">
                <a:pos x="856868126" y="428435192"/>
              </a:cxn>
              <a:cxn ang="0">
                <a:pos x="428434063" y="0"/>
              </a:cxn>
              <a:cxn ang="0">
                <a:pos x="683453801" y="683454258"/>
              </a:cxn>
              <a:cxn ang="0">
                <a:pos x="622248612" y="734458071"/>
              </a:cxn>
              <a:cxn ang="0">
                <a:pos x="433533554" y="433534670"/>
              </a:cxn>
              <a:cxn ang="0">
                <a:pos x="244818497" y="739559807"/>
              </a:cxn>
              <a:cxn ang="0">
                <a:pos x="173414325" y="683454258"/>
              </a:cxn>
              <a:cxn ang="0">
                <a:pos x="66304680" y="433534670"/>
              </a:cxn>
              <a:cxn ang="0">
                <a:pos x="433533554" y="433534670"/>
              </a:cxn>
              <a:cxn ang="0">
                <a:pos x="260121488" y="112208841"/>
              </a:cxn>
              <a:cxn ang="0">
                <a:pos x="428434063" y="66304505"/>
              </a:cxn>
              <a:cxn ang="0">
                <a:pos x="606947879" y="117308319"/>
              </a:cxn>
              <a:cxn ang="0">
                <a:pos x="433533554" y="433534670"/>
              </a:cxn>
              <a:cxn ang="0">
                <a:pos x="790563446" y="433534670"/>
              </a:cxn>
              <a:cxn ang="0">
                <a:pos x="683453801" y="683454258"/>
              </a:cxn>
            </a:cxnLst>
            <a:rect l="0" t="0" r="0" b="0"/>
            <a:pathLst>
              <a:path w="168" h="168">
                <a:moveTo>
                  <a:pt x="84" y="0"/>
                </a:moveTo>
                <a:cubicBezTo>
                  <a:pt x="38" y="0"/>
                  <a:pt x="0" y="38"/>
                  <a:pt x="0" y="84"/>
                </a:cubicBezTo>
                <a:cubicBezTo>
                  <a:pt x="0" y="130"/>
                  <a:pt x="38" y="168"/>
                  <a:pt x="84" y="168"/>
                </a:cubicBezTo>
                <a:cubicBezTo>
                  <a:pt x="130" y="168"/>
                  <a:pt x="168" y="130"/>
                  <a:pt x="168" y="84"/>
                </a:cubicBezTo>
                <a:cubicBezTo>
                  <a:pt x="168" y="38"/>
                  <a:pt x="130" y="0"/>
                  <a:pt x="84" y="0"/>
                </a:cubicBezTo>
                <a:close/>
                <a:moveTo>
                  <a:pt x="134" y="134"/>
                </a:moveTo>
                <a:cubicBezTo>
                  <a:pt x="130" y="138"/>
                  <a:pt x="126" y="141"/>
                  <a:pt x="122" y="144"/>
                </a:cubicBezTo>
                <a:cubicBezTo>
                  <a:pt x="85" y="85"/>
                  <a:pt x="85" y="85"/>
                  <a:pt x="85" y="85"/>
                </a:cubicBezTo>
                <a:cubicBezTo>
                  <a:pt x="48" y="145"/>
                  <a:pt x="48" y="145"/>
                  <a:pt x="48" y="145"/>
                </a:cubicBezTo>
                <a:cubicBezTo>
                  <a:pt x="43" y="142"/>
                  <a:pt x="38" y="138"/>
                  <a:pt x="34" y="134"/>
                </a:cubicBezTo>
                <a:cubicBezTo>
                  <a:pt x="21" y="121"/>
                  <a:pt x="14" y="104"/>
                  <a:pt x="13" y="85"/>
                </a:cubicBezTo>
                <a:cubicBezTo>
                  <a:pt x="85" y="85"/>
                  <a:pt x="85" y="85"/>
                  <a:pt x="85" y="85"/>
                </a:cubicBezTo>
                <a:cubicBezTo>
                  <a:pt x="51" y="22"/>
                  <a:pt x="51" y="22"/>
                  <a:pt x="51" y="22"/>
                </a:cubicBezTo>
                <a:cubicBezTo>
                  <a:pt x="61" y="16"/>
                  <a:pt x="72" y="13"/>
                  <a:pt x="84" y="13"/>
                </a:cubicBezTo>
                <a:cubicBezTo>
                  <a:pt x="97" y="13"/>
                  <a:pt x="109" y="17"/>
                  <a:pt x="119" y="23"/>
                </a:cubicBezTo>
                <a:cubicBezTo>
                  <a:pt x="85" y="85"/>
                  <a:pt x="85" y="85"/>
                  <a:pt x="85" y="85"/>
                </a:cubicBezTo>
                <a:cubicBezTo>
                  <a:pt x="155" y="85"/>
                  <a:pt x="155" y="85"/>
                  <a:pt x="155" y="85"/>
                </a:cubicBezTo>
                <a:cubicBezTo>
                  <a:pt x="154" y="104"/>
                  <a:pt x="147" y="121"/>
                  <a:pt x="134" y="134"/>
                </a:cubicBezTo>
                <a:close/>
              </a:path>
            </a:pathLst>
          </a:custGeom>
          <a:solidFill>
            <a:schemeClr val="bg1">
              <a:alpha val="100000"/>
            </a:schemeClr>
          </a:solidFill>
          <a:ln w="9525">
            <a:noFill/>
          </a:ln>
        </p:spPr>
        <p:txBody>
          <a:bodyPr/>
          <a:lstStyle/>
          <a:p>
            <a:endParaRPr lang="zh-CN" altLang="en-US"/>
          </a:p>
        </p:txBody>
      </p:sp>
      <p:sp>
        <p:nvSpPr>
          <p:cNvPr id="57508" name="Freeform 167"/>
          <p:cNvSpPr/>
          <p:nvPr/>
        </p:nvSpPr>
        <p:spPr>
          <a:xfrm>
            <a:off x="7248525" y="3635375"/>
            <a:ext cx="166688" cy="249238"/>
          </a:xfrm>
          <a:custGeom>
            <a:avLst/>
            <a:gdLst/>
            <a:ahLst/>
            <a:cxnLst>
              <a:cxn ang="0">
                <a:pos x="0" y="196572582"/>
              </a:cxn>
              <a:cxn ang="0">
                <a:pos x="196572777" y="0"/>
              </a:cxn>
              <a:cxn ang="0">
                <a:pos x="264616406" y="68045149"/>
              </a:cxn>
              <a:cxn ang="0">
                <a:pos x="136088846" y="196572582"/>
              </a:cxn>
              <a:cxn ang="0">
                <a:pos x="264616406" y="327620970"/>
              </a:cxn>
              <a:cxn ang="0">
                <a:pos x="196572777" y="395666119"/>
              </a:cxn>
              <a:cxn ang="0">
                <a:pos x="0" y="196572582"/>
              </a:cxn>
              <a:cxn ang="0">
                <a:pos x="0" y="196572582"/>
              </a:cxn>
            </a:cxnLst>
            <a:rect l="0" t="0" r="0" b="0"/>
            <a:pathLst>
              <a:path w="105" h="157">
                <a:moveTo>
                  <a:pt x="0" y="78"/>
                </a:moveTo>
                <a:lnTo>
                  <a:pt x="78" y="0"/>
                </a:lnTo>
                <a:lnTo>
                  <a:pt x="105" y="27"/>
                </a:lnTo>
                <a:lnTo>
                  <a:pt x="54" y="78"/>
                </a:lnTo>
                <a:lnTo>
                  <a:pt x="105" y="130"/>
                </a:lnTo>
                <a:lnTo>
                  <a:pt x="78" y="157"/>
                </a:lnTo>
                <a:lnTo>
                  <a:pt x="0" y="78"/>
                </a:lnTo>
                <a:close/>
              </a:path>
            </a:pathLst>
          </a:custGeom>
          <a:solidFill>
            <a:schemeClr val="bg1">
              <a:alpha val="100000"/>
            </a:schemeClr>
          </a:solidFill>
          <a:ln w="9525">
            <a:noFill/>
          </a:ln>
        </p:spPr>
        <p:txBody>
          <a:bodyPr/>
          <a:lstStyle/>
          <a:p>
            <a:endParaRPr lang="zh-CN" altLang="en-US"/>
          </a:p>
        </p:txBody>
      </p:sp>
      <p:sp>
        <p:nvSpPr>
          <p:cNvPr id="57509" name="Freeform 168"/>
          <p:cNvSpPr/>
          <p:nvPr/>
        </p:nvSpPr>
        <p:spPr>
          <a:xfrm>
            <a:off x="7473950" y="3635375"/>
            <a:ext cx="166688" cy="249238"/>
          </a:xfrm>
          <a:custGeom>
            <a:avLst/>
            <a:gdLst/>
            <a:ahLst/>
            <a:cxnLst>
              <a:cxn ang="0">
                <a:pos x="0" y="327620970"/>
              </a:cxn>
              <a:cxn ang="0">
                <a:pos x="128527561" y="196572582"/>
              </a:cxn>
              <a:cxn ang="0">
                <a:pos x="25201638" y="93246762"/>
              </a:cxn>
              <a:cxn ang="0">
                <a:pos x="0" y="68045149"/>
              </a:cxn>
              <a:cxn ang="0">
                <a:pos x="68043629" y="0"/>
              </a:cxn>
              <a:cxn ang="0">
                <a:pos x="93245267" y="25201613"/>
              </a:cxn>
              <a:cxn ang="0">
                <a:pos x="264616406" y="196572582"/>
              </a:cxn>
              <a:cxn ang="0">
                <a:pos x="68043629" y="395666119"/>
              </a:cxn>
              <a:cxn ang="0">
                <a:pos x="0" y="327620970"/>
              </a:cxn>
              <a:cxn ang="0">
                <a:pos x="0" y="327620970"/>
              </a:cxn>
            </a:cxnLst>
            <a:rect l="0" t="0" r="0" b="0"/>
            <a:pathLst>
              <a:path w="105" h="157">
                <a:moveTo>
                  <a:pt x="0" y="130"/>
                </a:moveTo>
                <a:lnTo>
                  <a:pt x="51" y="78"/>
                </a:lnTo>
                <a:lnTo>
                  <a:pt x="10" y="37"/>
                </a:lnTo>
                <a:lnTo>
                  <a:pt x="0" y="27"/>
                </a:lnTo>
                <a:lnTo>
                  <a:pt x="27" y="0"/>
                </a:lnTo>
                <a:lnTo>
                  <a:pt x="37" y="10"/>
                </a:lnTo>
                <a:lnTo>
                  <a:pt x="105" y="78"/>
                </a:lnTo>
                <a:lnTo>
                  <a:pt x="27" y="157"/>
                </a:lnTo>
                <a:lnTo>
                  <a:pt x="0" y="130"/>
                </a:lnTo>
                <a:close/>
              </a:path>
            </a:pathLst>
          </a:custGeom>
          <a:solidFill>
            <a:schemeClr val="bg1">
              <a:alpha val="100000"/>
            </a:schemeClr>
          </a:solidFill>
          <a:ln w="9525">
            <a:noFill/>
          </a:ln>
        </p:spPr>
        <p:txBody>
          <a:bodyPr/>
          <a:lstStyle/>
          <a:p>
            <a:endParaRPr lang="zh-CN" altLang="en-US"/>
          </a:p>
        </p:txBody>
      </p:sp>
      <p:sp>
        <p:nvSpPr>
          <p:cNvPr id="57510" name="Freeform 169"/>
          <p:cNvSpPr>
            <a:spLocks noEditPoints="1"/>
          </p:cNvSpPr>
          <p:nvPr/>
        </p:nvSpPr>
        <p:spPr>
          <a:xfrm>
            <a:off x="7897813" y="3573463"/>
            <a:ext cx="392112" cy="392112"/>
          </a:xfrm>
          <a:custGeom>
            <a:avLst/>
            <a:gdLst/>
            <a:ahLst/>
            <a:cxnLst>
              <a:cxn ang="0">
                <a:pos x="827768714" y="55862439"/>
              </a:cxn>
              <a:cxn ang="0">
                <a:pos x="700810059" y="0"/>
              </a:cxn>
              <a:cxn ang="0">
                <a:pos x="573851405" y="55862439"/>
              </a:cxn>
              <a:cxn ang="0">
                <a:pos x="517991220" y="264073911"/>
              </a:cxn>
              <a:cxn ang="0">
                <a:pos x="365639933" y="182821093"/>
              </a:cxn>
              <a:cxn ang="0">
                <a:pos x="253917309" y="15236030"/>
              </a:cxn>
              <a:cxn ang="0">
                <a:pos x="182821093" y="0"/>
              </a:cxn>
              <a:cxn ang="0">
                <a:pos x="15236030" y="116802052"/>
              </a:cxn>
              <a:cxn ang="0">
                <a:pos x="0" y="187898268"/>
              </a:cxn>
              <a:cxn ang="0">
                <a:pos x="15236030" y="258996737"/>
              </a:cxn>
              <a:cxn ang="0">
                <a:pos x="182821093" y="365642186"/>
              </a:cxn>
              <a:cxn ang="0">
                <a:pos x="182821093" y="517991220"/>
              </a:cxn>
              <a:cxn ang="0">
                <a:pos x="55862439" y="568776484"/>
              </a:cxn>
              <a:cxn ang="0">
                <a:pos x="0" y="700812313"/>
              </a:cxn>
              <a:cxn ang="0">
                <a:pos x="111722624" y="868397376"/>
              </a:cxn>
              <a:cxn ang="0">
                <a:pos x="192977695" y="883633406"/>
              </a:cxn>
              <a:cxn ang="0">
                <a:pos x="350406156" y="771908528"/>
              </a:cxn>
              <a:cxn ang="0">
                <a:pos x="517991220" y="624636670"/>
              </a:cxn>
              <a:cxn ang="0">
                <a:pos x="533224996" y="771908528"/>
              </a:cxn>
              <a:cxn ang="0">
                <a:pos x="700810059" y="883633406"/>
              </a:cxn>
              <a:cxn ang="0">
                <a:pos x="716046089" y="883633406"/>
              </a:cxn>
              <a:cxn ang="0">
                <a:pos x="827768714" y="827770967"/>
              </a:cxn>
              <a:cxn ang="0">
                <a:pos x="883631153" y="695735138"/>
              </a:cxn>
              <a:cxn ang="0">
                <a:pos x="827768714" y="573853658"/>
              </a:cxn>
              <a:cxn ang="0">
                <a:pos x="624636670" y="517991220"/>
              </a:cxn>
              <a:cxn ang="0">
                <a:pos x="710966662" y="365642186"/>
              </a:cxn>
              <a:cxn ang="0">
                <a:pos x="868395122" y="253917309"/>
              </a:cxn>
              <a:cxn ang="0">
                <a:pos x="264073911" y="700812313"/>
              </a:cxn>
              <a:cxn ang="0">
                <a:pos x="213290900" y="771908528"/>
              </a:cxn>
              <a:cxn ang="0">
                <a:pos x="126958654" y="756674752"/>
              </a:cxn>
              <a:cxn ang="0">
                <a:pos x="106645450" y="700812313"/>
              </a:cxn>
              <a:cxn ang="0">
                <a:pos x="152351287" y="629716097"/>
              </a:cxn>
              <a:cxn ang="0">
                <a:pos x="264073911" y="700812313"/>
              </a:cxn>
              <a:cxn ang="0">
                <a:pos x="152351287" y="253917309"/>
              </a:cxn>
              <a:cxn ang="0">
                <a:pos x="106645450" y="187898268"/>
              </a:cxn>
              <a:cxn ang="0">
                <a:pos x="126958654" y="132038082"/>
              </a:cxn>
              <a:cxn ang="0">
                <a:pos x="182821093" y="106645450"/>
              </a:cxn>
              <a:cxn ang="0">
                <a:pos x="258994483" y="157428461"/>
              </a:cxn>
              <a:cxn ang="0">
                <a:pos x="517991220" y="517991220"/>
              </a:cxn>
              <a:cxn ang="0">
                <a:pos x="517991220" y="365642186"/>
              </a:cxn>
              <a:cxn ang="0">
                <a:pos x="731279866" y="629716097"/>
              </a:cxn>
              <a:cxn ang="0">
                <a:pos x="776985703" y="700812313"/>
              </a:cxn>
              <a:cxn ang="0">
                <a:pos x="756672498" y="756674752"/>
              </a:cxn>
              <a:cxn ang="0">
                <a:pos x="670340253" y="771908528"/>
              </a:cxn>
              <a:cxn ang="0">
                <a:pos x="624636670" y="700812313"/>
              </a:cxn>
              <a:cxn ang="0">
                <a:pos x="771908528" y="213290900"/>
              </a:cxn>
              <a:cxn ang="0">
                <a:pos x="700810059" y="264073911"/>
              </a:cxn>
              <a:cxn ang="0">
                <a:pos x="624636670" y="187898268"/>
              </a:cxn>
              <a:cxn ang="0">
                <a:pos x="670340253" y="111724878"/>
              </a:cxn>
              <a:cxn ang="0">
                <a:pos x="731279866" y="111724878"/>
              </a:cxn>
              <a:cxn ang="0">
                <a:pos x="776985703" y="187898268"/>
              </a:cxn>
            </a:cxnLst>
            <a:rect l="0" t="0" r="0" b="0"/>
            <a:pathLst>
              <a:path w="174" h="174">
                <a:moveTo>
                  <a:pt x="174" y="36"/>
                </a:moveTo>
                <a:cubicBezTo>
                  <a:pt x="174" y="31"/>
                  <a:pt x="173" y="27"/>
                  <a:pt x="171" y="23"/>
                </a:cubicBezTo>
                <a:cubicBezTo>
                  <a:pt x="169" y="18"/>
                  <a:pt x="167" y="14"/>
                  <a:pt x="163" y="11"/>
                </a:cubicBezTo>
                <a:cubicBezTo>
                  <a:pt x="160" y="8"/>
                  <a:pt x="156" y="5"/>
                  <a:pt x="152" y="3"/>
                </a:cubicBezTo>
                <a:cubicBezTo>
                  <a:pt x="148" y="1"/>
                  <a:pt x="143" y="0"/>
                  <a:pt x="138" y="0"/>
                </a:cubicBezTo>
                <a:cubicBezTo>
                  <a:pt x="138" y="0"/>
                  <a:pt x="138" y="0"/>
                  <a:pt x="138" y="0"/>
                </a:cubicBezTo>
                <a:cubicBezTo>
                  <a:pt x="138" y="0"/>
                  <a:pt x="138" y="0"/>
                  <a:pt x="138" y="0"/>
                </a:cubicBezTo>
                <a:cubicBezTo>
                  <a:pt x="133" y="0"/>
                  <a:pt x="128" y="1"/>
                  <a:pt x="124" y="3"/>
                </a:cubicBezTo>
                <a:cubicBezTo>
                  <a:pt x="120" y="5"/>
                  <a:pt x="116" y="8"/>
                  <a:pt x="113" y="11"/>
                </a:cubicBezTo>
                <a:cubicBezTo>
                  <a:pt x="109" y="14"/>
                  <a:pt x="107" y="18"/>
                  <a:pt x="105" y="23"/>
                </a:cubicBezTo>
                <a:cubicBezTo>
                  <a:pt x="103" y="27"/>
                  <a:pt x="102" y="32"/>
                  <a:pt x="102" y="37"/>
                </a:cubicBezTo>
                <a:cubicBezTo>
                  <a:pt x="102" y="52"/>
                  <a:pt x="102" y="52"/>
                  <a:pt x="102" y="52"/>
                </a:cubicBezTo>
                <a:cubicBezTo>
                  <a:pt x="72" y="51"/>
                  <a:pt x="72" y="51"/>
                  <a:pt x="72" y="51"/>
                </a:cubicBezTo>
                <a:cubicBezTo>
                  <a:pt x="72" y="36"/>
                  <a:pt x="72" y="36"/>
                  <a:pt x="72" y="36"/>
                </a:cubicBezTo>
                <a:cubicBezTo>
                  <a:pt x="72" y="36"/>
                  <a:pt x="72" y="36"/>
                  <a:pt x="72" y="36"/>
                </a:cubicBezTo>
                <a:cubicBezTo>
                  <a:pt x="72" y="31"/>
                  <a:pt x="71" y="27"/>
                  <a:pt x="70" y="23"/>
                </a:cubicBezTo>
                <a:cubicBezTo>
                  <a:pt x="68" y="18"/>
                  <a:pt x="65" y="14"/>
                  <a:pt x="62" y="11"/>
                </a:cubicBezTo>
                <a:cubicBezTo>
                  <a:pt x="59" y="8"/>
                  <a:pt x="55" y="5"/>
                  <a:pt x="50" y="3"/>
                </a:cubicBezTo>
                <a:cubicBezTo>
                  <a:pt x="46" y="1"/>
                  <a:pt x="41" y="0"/>
                  <a:pt x="36" y="0"/>
                </a:cubicBezTo>
                <a:cubicBezTo>
                  <a:pt x="36" y="0"/>
                  <a:pt x="36" y="0"/>
                  <a:pt x="36" y="0"/>
                </a:cubicBezTo>
                <a:cubicBezTo>
                  <a:pt x="36" y="0"/>
                  <a:pt x="36" y="0"/>
                  <a:pt x="36" y="0"/>
                </a:cubicBezTo>
                <a:cubicBezTo>
                  <a:pt x="31" y="0"/>
                  <a:pt x="27" y="1"/>
                  <a:pt x="22" y="3"/>
                </a:cubicBezTo>
                <a:cubicBezTo>
                  <a:pt x="18" y="5"/>
                  <a:pt x="14" y="8"/>
                  <a:pt x="11" y="11"/>
                </a:cubicBezTo>
                <a:cubicBezTo>
                  <a:pt x="8" y="14"/>
                  <a:pt x="5" y="18"/>
                  <a:pt x="3" y="23"/>
                </a:cubicBezTo>
                <a:cubicBezTo>
                  <a:pt x="1" y="27"/>
                  <a:pt x="0" y="32"/>
                  <a:pt x="0" y="37"/>
                </a:cubicBezTo>
                <a:cubicBezTo>
                  <a:pt x="0" y="37"/>
                  <a:pt x="0" y="37"/>
                  <a:pt x="0" y="37"/>
                </a:cubicBezTo>
                <a:cubicBezTo>
                  <a:pt x="0" y="37"/>
                  <a:pt x="0" y="37"/>
                  <a:pt x="0" y="37"/>
                </a:cubicBezTo>
                <a:cubicBezTo>
                  <a:pt x="0" y="37"/>
                  <a:pt x="0" y="37"/>
                  <a:pt x="0" y="37"/>
                </a:cubicBezTo>
                <a:cubicBezTo>
                  <a:pt x="0" y="37"/>
                  <a:pt x="0" y="37"/>
                  <a:pt x="0" y="37"/>
                </a:cubicBezTo>
                <a:cubicBezTo>
                  <a:pt x="0" y="42"/>
                  <a:pt x="1" y="46"/>
                  <a:pt x="3" y="51"/>
                </a:cubicBezTo>
                <a:cubicBezTo>
                  <a:pt x="5" y="55"/>
                  <a:pt x="8" y="59"/>
                  <a:pt x="11" y="62"/>
                </a:cubicBezTo>
                <a:cubicBezTo>
                  <a:pt x="14" y="65"/>
                  <a:pt x="18" y="68"/>
                  <a:pt x="22" y="69"/>
                </a:cubicBezTo>
                <a:cubicBezTo>
                  <a:pt x="27" y="71"/>
                  <a:pt x="31" y="72"/>
                  <a:pt x="36" y="72"/>
                </a:cubicBezTo>
                <a:cubicBezTo>
                  <a:pt x="52" y="72"/>
                  <a:pt x="52" y="72"/>
                  <a:pt x="52" y="72"/>
                </a:cubicBezTo>
                <a:cubicBezTo>
                  <a:pt x="52" y="102"/>
                  <a:pt x="52" y="102"/>
                  <a:pt x="52" y="102"/>
                </a:cubicBezTo>
                <a:cubicBezTo>
                  <a:pt x="36" y="102"/>
                  <a:pt x="36" y="102"/>
                  <a:pt x="36" y="102"/>
                </a:cubicBezTo>
                <a:cubicBezTo>
                  <a:pt x="36" y="102"/>
                  <a:pt x="36" y="102"/>
                  <a:pt x="36" y="102"/>
                </a:cubicBezTo>
                <a:cubicBezTo>
                  <a:pt x="31" y="102"/>
                  <a:pt x="27" y="103"/>
                  <a:pt x="22" y="105"/>
                </a:cubicBezTo>
                <a:cubicBezTo>
                  <a:pt x="18" y="107"/>
                  <a:pt x="14" y="109"/>
                  <a:pt x="11" y="112"/>
                </a:cubicBezTo>
                <a:cubicBezTo>
                  <a:pt x="8" y="116"/>
                  <a:pt x="5" y="119"/>
                  <a:pt x="3" y="124"/>
                </a:cubicBezTo>
                <a:cubicBezTo>
                  <a:pt x="1" y="128"/>
                  <a:pt x="0" y="133"/>
                  <a:pt x="0" y="138"/>
                </a:cubicBezTo>
                <a:cubicBezTo>
                  <a:pt x="0" y="138"/>
                  <a:pt x="0" y="138"/>
                  <a:pt x="0" y="138"/>
                </a:cubicBezTo>
                <a:cubicBezTo>
                  <a:pt x="0" y="143"/>
                  <a:pt x="1" y="147"/>
                  <a:pt x="3" y="152"/>
                </a:cubicBezTo>
                <a:cubicBezTo>
                  <a:pt x="5" y="156"/>
                  <a:pt x="8" y="160"/>
                  <a:pt x="11" y="163"/>
                </a:cubicBezTo>
                <a:cubicBezTo>
                  <a:pt x="14" y="166"/>
                  <a:pt x="18" y="169"/>
                  <a:pt x="22" y="171"/>
                </a:cubicBezTo>
                <a:cubicBezTo>
                  <a:pt x="27" y="173"/>
                  <a:pt x="31" y="174"/>
                  <a:pt x="36" y="174"/>
                </a:cubicBezTo>
                <a:cubicBezTo>
                  <a:pt x="38" y="174"/>
                  <a:pt x="38" y="174"/>
                  <a:pt x="38" y="174"/>
                </a:cubicBezTo>
                <a:cubicBezTo>
                  <a:pt x="38" y="174"/>
                  <a:pt x="38" y="174"/>
                  <a:pt x="38" y="174"/>
                </a:cubicBezTo>
                <a:cubicBezTo>
                  <a:pt x="42" y="174"/>
                  <a:pt x="46" y="173"/>
                  <a:pt x="50" y="171"/>
                </a:cubicBezTo>
                <a:cubicBezTo>
                  <a:pt x="55" y="169"/>
                  <a:pt x="59" y="166"/>
                  <a:pt x="62" y="163"/>
                </a:cubicBezTo>
                <a:cubicBezTo>
                  <a:pt x="65" y="160"/>
                  <a:pt x="68" y="156"/>
                  <a:pt x="69" y="152"/>
                </a:cubicBezTo>
                <a:cubicBezTo>
                  <a:pt x="71" y="147"/>
                  <a:pt x="72" y="143"/>
                  <a:pt x="72" y="138"/>
                </a:cubicBezTo>
                <a:cubicBezTo>
                  <a:pt x="72" y="123"/>
                  <a:pt x="72" y="123"/>
                  <a:pt x="72" y="123"/>
                </a:cubicBezTo>
                <a:cubicBezTo>
                  <a:pt x="102" y="123"/>
                  <a:pt x="102" y="123"/>
                  <a:pt x="102" y="123"/>
                </a:cubicBezTo>
                <a:cubicBezTo>
                  <a:pt x="102" y="138"/>
                  <a:pt x="102" y="138"/>
                  <a:pt x="102" y="138"/>
                </a:cubicBezTo>
                <a:cubicBezTo>
                  <a:pt x="102" y="138"/>
                  <a:pt x="102" y="138"/>
                  <a:pt x="102" y="138"/>
                </a:cubicBezTo>
                <a:cubicBezTo>
                  <a:pt x="102" y="143"/>
                  <a:pt x="103" y="147"/>
                  <a:pt x="105" y="152"/>
                </a:cubicBezTo>
                <a:cubicBezTo>
                  <a:pt x="107" y="156"/>
                  <a:pt x="109" y="160"/>
                  <a:pt x="113" y="163"/>
                </a:cubicBezTo>
                <a:cubicBezTo>
                  <a:pt x="116" y="166"/>
                  <a:pt x="120" y="169"/>
                  <a:pt x="124" y="171"/>
                </a:cubicBezTo>
                <a:cubicBezTo>
                  <a:pt x="128" y="173"/>
                  <a:pt x="133" y="174"/>
                  <a:pt x="138" y="174"/>
                </a:cubicBezTo>
                <a:cubicBezTo>
                  <a:pt x="138" y="174"/>
                  <a:pt x="138" y="174"/>
                  <a:pt x="138" y="174"/>
                </a:cubicBezTo>
                <a:cubicBezTo>
                  <a:pt x="138" y="174"/>
                  <a:pt x="138" y="174"/>
                  <a:pt x="138" y="174"/>
                </a:cubicBezTo>
                <a:cubicBezTo>
                  <a:pt x="141" y="174"/>
                  <a:pt x="141" y="174"/>
                  <a:pt x="141" y="174"/>
                </a:cubicBezTo>
                <a:cubicBezTo>
                  <a:pt x="141" y="174"/>
                  <a:pt x="141" y="174"/>
                  <a:pt x="141" y="174"/>
                </a:cubicBezTo>
                <a:cubicBezTo>
                  <a:pt x="145" y="173"/>
                  <a:pt x="149" y="172"/>
                  <a:pt x="152" y="171"/>
                </a:cubicBezTo>
                <a:cubicBezTo>
                  <a:pt x="156" y="169"/>
                  <a:pt x="160" y="166"/>
                  <a:pt x="163" y="163"/>
                </a:cubicBezTo>
                <a:cubicBezTo>
                  <a:pt x="167" y="160"/>
                  <a:pt x="169" y="156"/>
                  <a:pt x="171" y="152"/>
                </a:cubicBezTo>
                <a:cubicBezTo>
                  <a:pt x="173" y="147"/>
                  <a:pt x="174" y="143"/>
                  <a:pt x="174" y="138"/>
                </a:cubicBezTo>
                <a:cubicBezTo>
                  <a:pt x="174" y="137"/>
                  <a:pt x="174" y="137"/>
                  <a:pt x="174" y="137"/>
                </a:cubicBezTo>
                <a:cubicBezTo>
                  <a:pt x="174" y="137"/>
                  <a:pt x="174" y="137"/>
                  <a:pt x="174" y="137"/>
                </a:cubicBezTo>
                <a:cubicBezTo>
                  <a:pt x="174" y="133"/>
                  <a:pt x="173" y="128"/>
                  <a:pt x="171" y="124"/>
                </a:cubicBezTo>
                <a:cubicBezTo>
                  <a:pt x="169" y="120"/>
                  <a:pt x="167" y="116"/>
                  <a:pt x="163" y="113"/>
                </a:cubicBezTo>
                <a:cubicBezTo>
                  <a:pt x="160" y="109"/>
                  <a:pt x="156" y="107"/>
                  <a:pt x="152" y="105"/>
                </a:cubicBezTo>
                <a:cubicBezTo>
                  <a:pt x="148" y="103"/>
                  <a:pt x="143" y="102"/>
                  <a:pt x="138" y="102"/>
                </a:cubicBezTo>
                <a:cubicBezTo>
                  <a:pt x="123" y="102"/>
                  <a:pt x="123" y="102"/>
                  <a:pt x="123" y="102"/>
                </a:cubicBezTo>
                <a:cubicBezTo>
                  <a:pt x="123" y="72"/>
                  <a:pt x="123" y="72"/>
                  <a:pt x="123" y="72"/>
                </a:cubicBezTo>
                <a:cubicBezTo>
                  <a:pt x="140" y="72"/>
                  <a:pt x="140" y="72"/>
                  <a:pt x="140" y="72"/>
                </a:cubicBezTo>
                <a:cubicBezTo>
                  <a:pt x="140" y="72"/>
                  <a:pt x="140" y="72"/>
                  <a:pt x="140" y="72"/>
                </a:cubicBezTo>
                <a:cubicBezTo>
                  <a:pt x="144" y="72"/>
                  <a:pt x="148" y="71"/>
                  <a:pt x="152" y="69"/>
                </a:cubicBezTo>
                <a:cubicBezTo>
                  <a:pt x="156" y="68"/>
                  <a:pt x="160" y="65"/>
                  <a:pt x="163" y="62"/>
                </a:cubicBezTo>
                <a:cubicBezTo>
                  <a:pt x="167" y="59"/>
                  <a:pt x="169" y="55"/>
                  <a:pt x="171" y="50"/>
                </a:cubicBezTo>
                <a:cubicBezTo>
                  <a:pt x="173" y="46"/>
                  <a:pt x="174" y="41"/>
                  <a:pt x="174" y="37"/>
                </a:cubicBezTo>
                <a:cubicBezTo>
                  <a:pt x="174" y="36"/>
                  <a:pt x="174" y="36"/>
                  <a:pt x="174" y="36"/>
                </a:cubicBezTo>
                <a:close/>
                <a:moveTo>
                  <a:pt x="52" y="138"/>
                </a:moveTo>
                <a:cubicBezTo>
                  <a:pt x="52" y="140"/>
                  <a:pt x="52" y="142"/>
                  <a:pt x="51" y="144"/>
                </a:cubicBezTo>
                <a:cubicBezTo>
                  <a:pt x="50" y="146"/>
                  <a:pt x="49" y="147"/>
                  <a:pt x="47" y="149"/>
                </a:cubicBezTo>
                <a:cubicBezTo>
                  <a:pt x="46" y="150"/>
                  <a:pt x="44" y="151"/>
                  <a:pt x="42" y="152"/>
                </a:cubicBezTo>
                <a:cubicBezTo>
                  <a:pt x="41" y="153"/>
                  <a:pt x="39" y="153"/>
                  <a:pt x="36" y="153"/>
                </a:cubicBezTo>
                <a:cubicBezTo>
                  <a:pt x="34" y="153"/>
                  <a:pt x="32" y="153"/>
                  <a:pt x="30" y="152"/>
                </a:cubicBezTo>
                <a:cubicBezTo>
                  <a:pt x="28" y="151"/>
                  <a:pt x="27" y="150"/>
                  <a:pt x="25" y="149"/>
                </a:cubicBezTo>
                <a:cubicBezTo>
                  <a:pt x="24" y="147"/>
                  <a:pt x="23" y="146"/>
                  <a:pt x="22" y="144"/>
                </a:cubicBezTo>
                <a:cubicBezTo>
                  <a:pt x="21" y="142"/>
                  <a:pt x="21" y="140"/>
                  <a:pt x="21" y="138"/>
                </a:cubicBezTo>
                <a:cubicBezTo>
                  <a:pt x="21" y="138"/>
                  <a:pt x="21" y="138"/>
                  <a:pt x="21" y="138"/>
                </a:cubicBezTo>
                <a:cubicBezTo>
                  <a:pt x="21" y="136"/>
                  <a:pt x="21" y="134"/>
                  <a:pt x="22" y="132"/>
                </a:cubicBezTo>
                <a:cubicBezTo>
                  <a:pt x="23" y="130"/>
                  <a:pt x="24" y="128"/>
                  <a:pt x="25" y="127"/>
                </a:cubicBezTo>
                <a:cubicBezTo>
                  <a:pt x="27" y="126"/>
                  <a:pt x="28" y="125"/>
                  <a:pt x="30" y="124"/>
                </a:cubicBezTo>
                <a:cubicBezTo>
                  <a:pt x="32" y="123"/>
                  <a:pt x="34" y="123"/>
                  <a:pt x="36" y="123"/>
                </a:cubicBezTo>
                <a:cubicBezTo>
                  <a:pt x="52" y="123"/>
                  <a:pt x="52" y="123"/>
                  <a:pt x="52" y="123"/>
                </a:cubicBezTo>
                <a:lnTo>
                  <a:pt x="52" y="138"/>
                </a:lnTo>
                <a:close/>
                <a:moveTo>
                  <a:pt x="52" y="51"/>
                </a:moveTo>
                <a:cubicBezTo>
                  <a:pt x="36" y="51"/>
                  <a:pt x="36" y="51"/>
                  <a:pt x="36" y="51"/>
                </a:cubicBezTo>
                <a:cubicBezTo>
                  <a:pt x="34" y="51"/>
                  <a:pt x="32" y="51"/>
                  <a:pt x="30" y="50"/>
                </a:cubicBezTo>
                <a:cubicBezTo>
                  <a:pt x="29" y="49"/>
                  <a:pt x="27" y="48"/>
                  <a:pt x="25" y="47"/>
                </a:cubicBezTo>
                <a:cubicBezTo>
                  <a:pt x="24" y="46"/>
                  <a:pt x="23" y="44"/>
                  <a:pt x="22" y="42"/>
                </a:cubicBezTo>
                <a:cubicBezTo>
                  <a:pt x="21" y="40"/>
                  <a:pt x="21" y="39"/>
                  <a:pt x="21" y="37"/>
                </a:cubicBezTo>
                <a:cubicBezTo>
                  <a:pt x="21" y="37"/>
                  <a:pt x="21" y="37"/>
                  <a:pt x="21" y="37"/>
                </a:cubicBezTo>
                <a:cubicBezTo>
                  <a:pt x="21" y="34"/>
                  <a:pt x="21" y="32"/>
                  <a:pt x="22" y="31"/>
                </a:cubicBezTo>
                <a:cubicBezTo>
                  <a:pt x="23" y="29"/>
                  <a:pt x="24" y="27"/>
                  <a:pt x="25" y="26"/>
                </a:cubicBezTo>
                <a:cubicBezTo>
                  <a:pt x="27" y="24"/>
                  <a:pt x="28" y="23"/>
                  <a:pt x="30" y="22"/>
                </a:cubicBezTo>
                <a:cubicBezTo>
                  <a:pt x="32" y="21"/>
                  <a:pt x="34" y="21"/>
                  <a:pt x="36" y="21"/>
                </a:cubicBezTo>
                <a:cubicBezTo>
                  <a:pt x="36" y="21"/>
                  <a:pt x="36" y="21"/>
                  <a:pt x="36" y="21"/>
                </a:cubicBezTo>
                <a:cubicBezTo>
                  <a:pt x="39" y="21"/>
                  <a:pt x="41" y="21"/>
                  <a:pt x="42" y="22"/>
                </a:cubicBezTo>
                <a:cubicBezTo>
                  <a:pt x="44" y="23"/>
                  <a:pt x="46" y="24"/>
                  <a:pt x="47" y="26"/>
                </a:cubicBezTo>
                <a:cubicBezTo>
                  <a:pt x="49" y="27"/>
                  <a:pt x="50" y="29"/>
                  <a:pt x="51" y="31"/>
                </a:cubicBezTo>
                <a:cubicBezTo>
                  <a:pt x="52" y="32"/>
                  <a:pt x="52" y="34"/>
                  <a:pt x="52" y="37"/>
                </a:cubicBezTo>
                <a:lnTo>
                  <a:pt x="52" y="51"/>
                </a:lnTo>
                <a:close/>
                <a:moveTo>
                  <a:pt x="102" y="102"/>
                </a:moveTo>
                <a:cubicBezTo>
                  <a:pt x="72" y="102"/>
                  <a:pt x="72" y="102"/>
                  <a:pt x="72" y="102"/>
                </a:cubicBezTo>
                <a:cubicBezTo>
                  <a:pt x="72" y="72"/>
                  <a:pt x="72" y="72"/>
                  <a:pt x="72" y="72"/>
                </a:cubicBezTo>
                <a:cubicBezTo>
                  <a:pt x="102" y="72"/>
                  <a:pt x="102" y="72"/>
                  <a:pt x="102" y="72"/>
                </a:cubicBezTo>
                <a:lnTo>
                  <a:pt x="102" y="102"/>
                </a:lnTo>
                <a:close/>
                <a:moveTo>
                  <a:pt x="138" y="123"/>
                </a:moveTo>
                <a:cubicBezTo>
                  <a:pt x="140" y="123"/>
                  <a:pt x="142" y="123"/>
                  <a:pt x="144" y="124"/>
                </a:cubicBezTo>
                <a:cubicBezTo>
                  <a:pt x="146" y="125"/>
                  <a:pt x="147" y="126"/>
                  <a:pt x="149" y="127"/>
                </a:cubicBezTo>
                <a:cubicBezTo>
                  <a:pt x="150" y="128"/>
                  <a:pt x="151" y="130"/>
                  <a:pt x="152" y="132"/>
                </a:cubicBezTo>
                <a:cubicBezTo>
                  <a:pt x="153" y="134"/>
                  <a:pt x="153" y="136"/>
                  <a:pt x="153" y="138"/>
                </a:cubicBezTo>
                <a:cubicBezTo>
                  <a:pt x="153" y="138"/>
                  <a:pt x="153" y="138"/>
                  <a:pt x="153" y="138"/>
                </a:cubicBezTo>
                <a:cubicBezTo>
                  <a:pt x="153" y="140"/>
                  <a:pt x="153" y="142"/>
                  <a:pt x="152" y="144"/>
                </a:cubicBezTo>
                <a:cubicBezTo>
                  <a:pt x="151" y="146"/>
                  <a:pt x="150" y="147"/>
                  <a:pt x="149" y="149"/>
                </a:cubicBezTo>
                <a:cubicBezTo>
                  <a:pt x="147" y="150"/>
                  <a:pt x="146" y="151"/>
                  <a:pt x="144" y="152"/>
                </a:cubicBezTo>
                <a:cubicBezTo>
                  <a:pt x="142" y="153"/>
                  <a:pt x="140" y="153"/>
                  <a:pt x="138" y="153"/>
                </a:cubicBezTo>
                <a:cubicBezTo>
                  <a:pt x="136" y="153"/>
                  <a:pt x="134" y="153"/>
                  <a:pt x="132" y="152"/>
                </a:cubicBezTo>
                <a:cubicBezTo>
                  <a:pt x="130" y="151"/>
                  <a:pt x="129" y="150"/>
                  <a:pt x="127" y="149"/>
                </a:cubicBezTo>
                <a:cubicBezTo>
                  <a:pt x="126" y="147"/>
                  <a:pt x="125" y="146"/>
                  <a:pt x="124" y="144"/>
                </a:cubicBezTo>
                <a:cubicBezTo>
                  <a:pt x="123" y="142"/>
                  <a:pt x="123" y="140"/>
                  <a:pt x="123" y="138"/>
                </a:cubicBezTo>
                <a:cubicBezTo>
                  <a:pt x="123" y="123"/>
                  <a:pt x="123" y="123"/>
                  <a:pt x="123" y="123"/>
                </a:cubicBezTo>
                <a:lnTo>
                  <a:pt x="138" y="123"/>
                </a:lnTo>
                <a:close/>
                <a:moveTo>
                  <a:pt x="152" y="42"/>
                </a:moveTo>
                <a:cubicBezTo>
                  <a:pt x="151" y="44"/>
                  <a:pt x="150" y="46"/>
                  <a:pt x="149" y="47"/>
                </a:cubicBezTo>
                <a:cubicBezTo>
                  <a:pt x="147" y="48"/>
                  <a:pt x="146" y="50"/>
                  <a:pt x="144" y="50"/>
                </a:cubicBezTo>
                <a:cubicBezTo>
                  <a:pt x="142" y="51"/>
                  <a:pt x="140" y="52"/>
                  <a:pt x="138" y="52"/>
                </a:cubicBezTo>
                <a:cubicBezTo>
                  <a:pt x="138" y="52"/>
                  <a:pt x="138" y="52"/>
                  <a:pt x="138" y="52"/>
                </a:cubicBezTo>
                <a:cubicBezTo>
                  <a:pt x="123" y="52"/>
                  <a:pt x="123" y="52"/>
                  <a:pt x="123" y="52"/>
                </a:cubicBezTo>
                <a:cubicBezTo>
                  <a:pt x="123" y="37"/>
                  <a:pt x="123" y="37"/>
                  <a:pt x="123" y="37"/>
                </a:cubicBezTo>
                <a:cubicBezTo>
                  <a:pt x="123" y="34"/>
                  <a:pt x="123" y="32"/>
                  <a:pt x="124" y="31"/>
                </a:cubicBezTo>
                <a:cubicBezTo>
                  <a:pt x="125" y="29"/>
                  <a:pt x="126" y="27"/>
                  <a:pt x="127" y="26"/>
                </a:cubicBezTo>
                <a:cubicBezTo>
                  <a:pt x="129" y="24"/>
                  <a:pt x="130" y="23"/>
                  <a:pt x="132" y="22"/>
                </a:cubicBezTo>
                <a:cubicBezTo>
                  <a:pt x="134" y="21"/>
                  <a:pt x="136" y="21"/>
                  <a:pt x="138" y="21"/>
                </a:cubicBezTo>
                <a:cubicBezTo>
                  <a:pt x="138" y="21"/>
                  <a:pt x="138" y="21"/>
                  <a:pt x="138" y="21"/>
                </a:cubicBezTo>
                <a:cubicBezTo>
                  <a:pt x="140" y="21"/>
                  <a:pt x="142" y="21"/>
                  <a:pt x="144" y="22"/>
                </a:cubicBezTo>
                <a:cubicBezTo>
                  <a:pt x="146" y="23"/>
                  <a:pt x="147" y="24"/>
                  <a:pt x="149" y="26"/>
                </a:cubicBezTo>
                <a:cubicBezTo>
                  <a:pt x="150" y="27"/>
                  <a:pt x="151" y="29"/>
                  <a:pt x="152" y="31"/>
                </a:cubicBezTo>
                <a:cubicBezTo>
                  <a:pt x="153" y="33"/>
                  <a:pt x="153" y="34"/>
                  <a:pt x="153" y="37"/>
                </a:cubicBezTo>
                <a:cubicBezTo>
                  <a:pt x="153" y="39"/>
                  <a:pt x="153" y="41"/>
                  <a:pt x="152" y="42"/>
                </a:cubicBezTo>
                <a:close/>
              </a:path>
            </a:pathLst>
          </a:custGeom>
          <a:solidFill>
            <a:schemeClr val="bg1">
              <a:alpha val="100000"/>
            </a:schemeClr>
          </a:solidFill>
          <a:ln w="9525">
            <a:noFill/>
          </a:ln>
        </p:spPr>
        <p:txBody>
          <a:bodyPr/>
          <a:lstStyle/>
          <a:p>
            <a:endParaRPr lang="zh-CN" altLang="en-US"/>
          </a:p>
        </p:txBody>
      </p:sp>
      <p:sp>
        <p:nvSpPr>
          <p:cNvPr id="57511" name="Freeform 170"/>
          <p:cNvSpPr>
            <a:spLocks noEditPoints="1"/>
          </p:cNvSpPr>
          <p:nvPr/>
        </p:nvSpPr>
        <p:spPr>
          <a:xfrm>
            <a:off x="836613" y="4117975"/>
            <a:ext cx="400050" cy="398463"/>
          </a:xfrm>
          <a:custGeom>
            <a:avLst/>
            <a:gdLst/>
            <a:ahLst/>
            <a:cxnLst>
              <a:cxn ang="0">
                <a:pos x="863743910" y="87136613"/>
              </a:cxn>
              <a:cxn ang="0">
                <a:pos x="813231978" y="35879782"/>
              </a:cxn>
              <a:cxn ang="0">
                <a:pos x="686953274" y="35879782"/>
              </a:cxn>
              <a:cxn ang="0">
                <a:pos x="565726887" y="158896177"/>
              </a:cxn>
              <a:cxn ang="0">
                <a:pos x="505112569" y="97387980"/>
              </a:cxn>
              <a:cxn ang="0">
                <a:pos x="383886182" y="220404375"/>
              </a:cxn>
              <a:cxn ang="0">
                <a:pos x="434398113" y="271661206"/>
              </a:cxn>
              <a:cxn ang="0">
                <a:pos x="95971546" y="615079712"/>
              </a:cxn>
              <a:cxn ang="0">
                <a:pos x="60614317" y="697090643"/>
              </a:cxn>
              <a:cxn ang="0">
                <a:pos x="40409545" y="717593375"/>
              </a:cxn>
              <a:cxn ang="0">
                <a:pos x="40409545" y="871363869"/>
              </a:cxn>
              <a:cxn ang="0">
                <a:pos x="116176318" y="902117968"/>
              </a:cxn>
              <a:cxn ang="0">
                <a:pos x="191943091" y="871363869"/>
              </a:cxn>
              <a:cxn ang="0">
                <a:pos x="212147863" y="850861137"/>
              </a:cxn>
              <a:cxn ang="0">
                <a:pos x="292964706" y="814981355"/>
              </a:cxn>
              <a:cxn ang="0">
                <a:pos x="631391274" y="471560585"/>
              </a:cxn>
              <a:cxn ang="0">
                <a:pos x="681903205" y="522817416"/>
              </a:cxn>
              <a:cxn ang="0">
                <a:pos x="803129592" y="399803285"/>
              </a:cxn>
              <a:cxn ang="0">
                <a:pos x="742515275" y="338295087"/>
              </a:cxn>
              <a:cxn ang="0">
                <a:pos x="863743910" y="215278692"/>
              </a:cxn>
              <a:cxn ang="0">
                <a:pos x="863743910" y="87136613"/>
              </a:cxn>
              <a:cxn ang="0">
                <a:pos x="237402705" y="758598840"/>
              </a:cxn>
              <a:cxn ang="0">
                <a:pos x="207095547" y="773975890"/>
              </a:cxn>
              <a:cxn ang="0">
                <a:pos x="186890774" y="768850206"/>
              </a:cxn>
              <a:cxn ang="0">
                <a:pos x="186890774" y="768850206"/>
              </a:cxn>
              <a:cxn ang="0">
                <a:pos x="136381090" y="814981355"/>
              </a:cxn>
              <a:cxn ang="0">
                <a:pos x="116176318" y="825232721"/>
              </a:cxn>
              <a:cxn ang="0">
                <a:pos x="95971546" y="814981355"/>
              </a:cxn>
              <a:cxn ang="0">
                <a:pos x="95971546" y="773975890"/>
              </a:cxn>
              <a:cxn ang="0">
                <a:pos x="141431160" y="722719058"/>
              </a:cxn>
              <a:cxn ang="0">
                <a:pos x="141431160" y="722719058"/>
              </a:cxn>
              <a:cxn ang="0">
                <a:pos x="151533546" y="671462227"/>
              </a:cxn>
              <a:cxn ang="0">
                <a:pos x="489960114" y="328043721"/>
              </a:cxn>
              <a:cxn ang="0">
                <a:pos x="575829273" y="415180334"/>
              </a:cxn>
              <a:cxn ang="0">
                <a:pos x="237402705" y="758598840"/>
              </a:cxn>
            </a:cxnLst>
            <a:rect l="0" t="0" r="0" b="0"/>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chemeClr val="bg1">
              <a:alpha val="100000"/>
            </a:schemeClr>
          </a:solidFill>
          <a:ln w="9525">
            <a:noFill/>
          </a:ln>
        </p:spPr>
        <p:txBody>
          <a:bodyPr/>
          <a:lstStyle/>
          <a:p>
            <a:endParaRPr lang="zh-CN" altLang="en-US"/>
          </a:p>
        </p:txBody>
      </p:sp>
      <p:sp>
        <p:nvSpPr>
          <p:cNvPr id="57512" name="Freeform 171"/>
          <p:cNvSpPr>
            <a:spLocks noEditPoints="1"/>
          </p:cNvSpPr>
          <p:nvPr/>
        </p:nvSpPr>
        <p:spPr>
          <a:xfrm>
            <a:off x="1525588" y="4138613"/>
            <a:ext cx="392112" cy="361950"/>
          </a:xfrm>
          <a:custGeom>
            <a:avLst/>
            <a:gdLst/>
            <a:ahLst/>
            <a:cxnLst>
              <a:cxn ang="0">
                <a:pos x="403224486" y="574595625"/>
              </a:cxn>
              <a:cxn ang="0">
                <a:pos x="171370406" y="0"/>
              </a:cxn>
              <a:cxn ang="0">
                <a:pos x="367942343" y="491431263"/>
              </a:cxn>
              <a:cxn ang="0">
                <a:pos x="307458670" y="430947513"/>
              </a:cxn>
              <a:cxn ang="0">
                <a:pos x="367942343" y="491431263"/>
              </a:cxn>
              <a:cxn ang="0">
                <a:pos x="254534663" y="337700938"/>
              </a:cxn>
              <a:cxn ang="0">
                <a:pos x="315018336" y="398184688"/>
              </a:cxn>
              <a:cxn ang="0">
                <a:pos x="367942343" y="304939700"/>
              </a:cxn>
              <a:cxn ang="0">
                <a:pos x="307458670" y="244455950"/>
              </a:cxn>
              <a:cxn ang="0">
                <a:pos x="367942343" y="304939700"/>
              </a:cxn>
              <a:cxn ang="0">
                <a:pos x="254534663" y="151209375"/>
              </a:cxn>
              <a:cxn ang="0">
                <a:pos x="315018336" y="211693125"/>
              </a:cxn>
              <a:cxn ang="0">
                <a:pos x="307458670" y="57964388"/>
              </a:cxn>
              <a:cxn ang="0">
                <a:pos x="367942343" y="118448138"/>
              </a:cxn>
              <a:cxn ang="0">
                <a:pos x="307458670" y="57964388"/>
              </a:cxn>
              <a:cxn ang="0">
                <a:pos x="262095916" y="57964388"/>
              </a:cxn>
              <a:cxn ang="0">
                <a:pos x="201612243" y="118448138"/>
              </a:cxn>
              <a:cxn ang="0">
                <a:pos x="201612243" y="244455950"/>
              </a:cxn>
              <a:cxn ang="0">
                <a:pos x="262095916" y="304939700"/>
              </a:cxn>
              <a:cxn ang="0">
                <a:pos x="201612243" y="244455950"/>
              </a:cxn>
              <a:cxn ang="0">
                <a:pos x="262095916" y="430947513"/>
              </a:cxn>
              <a:cxn ang="0">
                <a:pos x="201612243" y="491431263"/>
              </a:cxn>
              <a:cxn ang="0">
                <a:pos x="0" y="574595625"/>
              </a:cxn>
              <a:cxn ang="0">
                <a:pos x="138607623" y="183972200"/>
              </a:cxn>
              <a:cxn ang="0">
                <a:pos x="0" y="574595625"/>
              </a:cxn>
              <a:cxn ang="0">
                <a:pos x="100806121" y="211693125"/>
              </a:cxn>
              <a:cxn ang="0">
                <a:pos x="40322449" y="277217188"/>
              </a:cxn>
              <a:cxn ang="0">
                <a:pos x="40322449" y="322580000"/>
              </a:cxn>
              <a:cxn ang="0">
                <a:pos x="100806121" y="383063750"/>
              </a:cxn>
              <a:cxn ang="0">
                <a:pos x="40322449" y="322580000"/>
              </a:cxn>
              <a:cxn ang="0">
                <a:pos x="100806121" y="430947513"/>
              </a:cxn>
              <a:cxn ang="0">
                <a:pos x="40322449" y="491431263"/>
              </a:cxn>
              <a:cxn ang="0">
                <a:pos x="597275476" y="236894688"/>
              </a:cxn>
              <a:cxn ang="0">
                <a:pos x="561993333" y="161290000"/>
              </a:cxn>
              <a:cxn ang="0">
                <a:pos x="536791803" y="90725625"/>
              </a:cxn>
              <a:cxn ang="0">
                <a:pos x="519151526" y="22682200"/>
              </a:cxn>
              <a:cxn ang="0">
                <a:pos x="493949995" y="90725625"/>
              </a:cxn>
              <a:cxn ang="0">
                <a:pos x="458667853" y="161290000"/>
              </a:cxn>
              <a:cxn ang="0">
                <a:pos x="433466322" y="236894688"/>
              </a:cxn>
              <a:cxn ang="0">
                <a:pos x="622477006" y="574595625"/>
              </a:cxn>
              <a:cxn ang="0">
                <a:pos x="597275476" y="236894688"/>
              </a:cxn>
              <a:cxn ang="0">
                <a:pos x="466227518" y="531753763"/>
              </a:cxn>
              <a:cxn ang="0">
                <a:pos x="526711191" y="466229700"/>
              </a:cxn>
              <a:cxn ang="0">
                <a:pos x="526711191" y="340221888"/>
              </a:cxn>
              <a:cxn ang="0">
                <a:pos x="466227518" y="277217188"/>
              </a:cxn>
              <a:cxn ang="0">
                <a:pos x="526711191" y="340221888"/>
              </a:cxn>
              <a:cxn ang="0">
                <a:pos x="536791803" y="433466875"/>
              </a:cxn>
              <a:cxn ang="0">
                <a:pos x="597275476" y="372983125"/>
              </a:cxn>
            </a:cxnLst>
            <a:rect l="0" t="0" r="0" b="0"/>
            <a:pathLst>
              <a:path w="247" h="228">
                <a:moveTo>
                  <a:pt x="68" y="228"/>
                </a:moveTo>
                <a:lnTo>
                  <a:pt x="160" y="228"/>
                </a:lnTo>
                <a:lnTo>
                  <a:pt x="160" y="0"/>
                </a:lnTo>
                <a:lnTo>
                  <a:pt x="68" y="0"/>
                </a:lnTo>
                <a:lnTo>
                  <a:pt x="68" y="228"/>
                </a:lnTo>
                <a:close/>
                <a:moveTo>
                  <a:pt x="146" y="195"/>
                </a:moveTo>
                <a:lnTo>
                  <a:pt x="122" y="195"/>
                </a:lnTo>
                <a:lnTo>
                  <a:pt x="122" y="171"/>
                </a:lnTo>
                <a:lnTo>
                  <a:pt x="146" y="171"/>
                </a:lnTo>
                <a:lnTo>
                  <a:pt x="146" y="195"/>
                </a:lnTo>
                <a:close/>
                <a:moveTo>
                  <a:pt x="101" y="158"/>
                </a:moveTo>
                <a:lnTo>
                  <a:pt x="101" y="134"/>
                </a:lnTo>
                <a:lnTo>
                  <a:pt x="125" y="134"/>
                </a:lnTo>
                <a:lnTo>
                  <a:pt x="125" y="158"/>
                </a:lnTo>
                <a:lnTo>
                  <a:pt x="101" y="158"/>
                </a:lnTo>
                <a:close/>
                <a:moveTo>
                  <a:pt x="146" y="121"/>
                </a:moveTo>
                <a:lnTo>
                  <a:pt x="122" y="121"/>
                </a:lnTo>
                <a:lnTo>
                  <a:pt x="122" y="97"/>
                </a:lnTo>
                <a:lnTo>
                  <a:pt x="146" y="97"/>
                </a:lnTo>
                <a:lnTo>
                  <a:pt x="146" y="121"/>
                </a:lnTo>
                <a:close/>
                <a:moveTo>
                  <a:pt x="101" y="84"/>
                </a:moveTo>
                <a:lnTo>
                  <a:pt x="101" y="60"/>
                </a:lnTo>
                <a:lnTo>
                  <a:pt x="125" y="60"/>
                </a:lnTo>
                <a:lnTo>
                  <a:pt x="125" y="84"/>
                </a:lnTo>
                <a:lnTo>
                  <a:pt x="101" y="84"/>
                </a:lnTo>
                <a:close/>
                <a:moveTo>
                  <a:pt x="122" y="23"/>
                </a:moveTo>
                <a:lnTo>
                  <a:pt x="146" y="23"/>
                </a:lnTo>
                <a:lnTo>
                  <a:pt x="146" y="47"/>
                </a:lnTo>
                <a:lnTo>
                  <a:pt x="122" y="47"/>
                </a:lnTo>
                <a:lnTo>
                  <a:pt x="122" y="23"/>
                </a:lnTo>
                <a:close/>
                <a:moveTo>
                  <a:pt x="80" y="23"/>
                </a:moveTo>
                <a:lnTo>
                  <a:pt x="104" y="23"/>
                </a:lnTo>
                <a:lnTo>
                  <a:pt x="104" y="47"/>
                </a:lnTo>
                <a:lnTo>
                  <a:pt x="80" y="47"/>
                </a:lnTo>
                <a:lnTo>
                  <a:pt x="80" y="23"/>
                </a:lnTo>
                <a:close/>
                <a:moveTo>
                  <a:pt x="80" y="97"/>
                </a:moveTo>
                <a:lnTo>
                  <a:pt x="104" y="97"/>
                </a:lnTo>
                <a:lnTo>
                  <a:pt x="104" y="121"/>
                </a:lnTo>
                <a:lnTo>
                  <a:pt x="80" y="121"/>
                </a:lnTo>
                <a:lnTo>
                  <a:pt x="80" y="97"/>
                </a:lnTo>
                <a:close/>
                <a:moveTo>
                  <a:pt x="80" y="171"/>
                </a:moveTo>
                <a:lnTo>
                  <a:pt x="104" y="171"/>
                </a:lnTo>
                <a:lnTo>
                  <a:pt x="104" y="195"/>
                </a:lnTo>
                <a:lnTo>
                  <a:pt x="80" y="195"/>
                </a:lnTo>
                <a:lnTo>
                  <a:pt x="80" y="171"/>
                </a:lnTo>
                <a:close/>
                <a:moveTo>
                  <a:pt x="0" y="228"/>
                </a:moveTo>
                <a:lnTo>
                  <a:pt x="55" y="228"/>
                </a:lnTo>
                <a:lnTo>
                  <a:pt x="55" y="73"/>
                </a:lnTo>
                <a:lnTo>
                  <a:pt x="0" y="73"/>
                </a:lnTo>
                <a:lnTo>
                  <a:pt x="0" y="228"/>
                </a:lnTo>
                <a:close/>
                <a:moveTo>
                  <a:pt x="16" y="84"/>
                </a:moveTo>
                <a:lnTo>
                  <a:pt x="40" y="84"/>
                </a:lnTo>
                <a:lnTo>
                  <a:pt x="40" y="110"/>
                </a:lnTo>
                <a:lnTo>
                  <a:pt x="16" y="110"/>
                </a:lnTo>
                <a:lnTo>
                  <a:pt x="16" y="84"/>
                </a:lnTo>
                <a:close/>
                <a:moveTo>
                  <a:pt x="16" y="128"/>
                </a:moveTo>
                <a:lnTo>
                  <a:pt x="40" y="128"/>
                </a:lnTo>
                <a:lnTo>
                  <a:pt x="40" y="152"/>
                </a:lnTo>
                <a:lnTo>
                  <a:pt x="16" y="152"/>
                </a:lnTo>
                <a:lnTo>
                  <a:pt x="16" y="128"/>
                </a:lnTo>
                <a:close/>
                <a:moveTo>
                  <a:pt x="16" y="171"/>
                </a:moveTo>
                <a:lnTo>
                  <a:pt x="40" y="171"/>
                </a:lnTo>
                <a:lnTo>
                  <a:pt x="40" y="195"/>
                </a:lnTo>
                <a:lnTo>
                  <a:pt x="16" y="195"/>
                </a:lnTo>
                <a:lnTo>
                  <a:pt x="16" y="171"/>
                </a:lnTo>
                <a:close/>
                <a:moveTo>
                  <a:pt x="237" y="94"/>
                </a:moveTo>
                <a:lnTo>
                  <a:pt x="237" y="64"/>
                </a:lnTo>
                <a:lnTo>
                  <a:pt x="223" y="64"/>
                </a:lnTo>
                <a:lnTo>
                  <a:pt x="223" y="36"/>
                </a:lnTo>
                <a:lnTo>
                  <a:pt x="213" y="36"/>
                </a:lnTo>
                <a:lnTo>
                  <a:pt x="213" y="9"/>
                </a:lnTo>
                <a:lnTo>
                  <a:pt x="206" y="9"/>
                </a:lnTo>
                <a:lnTo>
                  <a:pt x="206" y="36"/>
                </a:lnTo>
                <a:lnTo>
                  <a:pt x="196" y="36"/>
                </a:lnTo>
                <a:lnTo>
                  <a:pt x="196" y="64"/>
                </a:lnTo>
                <a:lnTo>
                  <a:pt x="182" y="64"/>
                </a:lnTo>
                <a:lnTo>
                  <a:pt x="182" y="94"/>
                </a:lnTo>
                <a:lnTo>
                  <a:pt x="172" y="94"/>
                </a:lnTo>
                <a:lnTo>
                  <a:pt x="172" y="228"/>
                </a:lnTo>
                <a:lnTo>
                  <a:pt x="247" y="228"/>
                </a:lnTo>
                <a:lnTo>
                  <a:pt x="247" y="94"/>
                </a:lnTo>
                <a:lnTo>
                  <a:pt x="237" y="94"/>
                </a:lnTo>
                <a:close/>
                <a:moveTo>
                  <a:pt x="209" y="211"/>
                </a:moveTo>
                <a:lnTo>
                  <a:pt x="185" y="211"/>
                </a:lnTo>
                <a:lnTo>
                  <a:pt x="185" y="185"/>
                </a:lnTo>
                <a:lnTo>
                  <a:pt x="209" y="185"/>
                </a:lnTo>
                <a:lnTo>
                  <a:pt x="209" y="211"/>
                </a:lnTo>
                <a:close/>
                <a:moveTo>
                  <a:pt x="209" y="135"/>
                </a:moveTo>
                <a:lnTo>
                  <a:pt x="185" y="135"/>
                </a:lnTo>
                <a:lnTo>
                  <a:pt x="185" y="110"/>
                </a:lnTo>
                <a:lnTo>
                  <a:pt x="209" y="110"/>
                </a:lnTo>
                <a:lnTo>
                  <a:pt x="209" y="135"/>
                </a:lnTo>
                <a:close/>
                <a:moveTo>
                  <a:pt x="237" y="172"/>
                </a:moveTo>
                <a:lnTo>
                  <a:pt x="213" y="172"/>
                </a:lnTo>
                <a:lnTo>
                  <a:pt x="213" y="148"/>
                </a:lnTo>
                <a:lnTo>
                  <a:pt x="237" y="148"/>
                </a:lnTo>
                <a:lnTo>
                  <a:pt x="237" y="172"/>
                </a:lnTo>
                <a:close/>
              </a:path>
            </a:pathLst>
          </a:custGeom>
          <a:solidFill>
            <a:schemeClr val="bg1">
              <a:alpha val="100000"/>
            </a:schemeClr>
          </a:solidFill>
          <a:ln w="9525">
            <a:noFill/>
          </a:ln>
        </p:spPr>
        <p:txBody>
          <a:bodyPr/>
          <a:lstStyle/>
          <a:p>
            <a:endParaRPr lang="zh-CN" altLang="en-US"/>
          </a:p>
        </p:txBody>
      </p:sp>
      <p:sp>
        <p:nvSpPr>
          <p:cNvPr id="57513" name="Freeform 172"/>
          <p:cNvSpPr>
            <a:spLocks noEditPoints="1"/>
          </p:cNvSpPr>
          <p:nvPr/>
        </p:nvSpPr>
        <p:spPr>
          <a:xfrm>
            <a:off x="2174875" y="4157663"/>
            <a:ext cx="392113" cy="342900"/>
          </a:xfrm>
          <a:custGeom>
            <a:avLst/>
            <a:gdLst/>
            <a:ahLst/>
            <a:cxnLst>
              <a:cxn ang="0">
                <a:pos x="553539612" y="671772683"/>
              </a:cxn>
              <a:cxn ang="0">
                <a:pos x="548462425" y="646325893"/>
              </a:cxn>
              <a:cxn ang="0">
                <a:pos x="335170981" y="646325893"/>
              </a:cxn>
              <a:cxn ang="0">
                <a:pos x="325014353" y="697217216"/>
              </a:cxn>
              <a:cxn ang="0">
                <a:pos x="299623910" y="737932080"/>
              </a:cxn>
              <a:cxn ang="0">
                <a:pos x="253917956" y="753197897"/>
              </a:cxn>
              <a:cxn ang="0">
                <a:pos x="253917956" y="773555329"/>
              </a:cxn>
              <a:cxn ang="0">
                <a:pos x="629715450" y="773555329"/>
              </a:cxn>
              <a:cxn ang="0">
                <a:pos x="629715450" y="753197897"/>
              </a:cxn>
              <a:cxn ang="0">
                <a:pos x="584009497" y="737932080"/>
              </a:cxn>
              <a:cxn ang="0">
                <a:pos x="553539612" y="671772683"/>
              </a:cxn>
              <a:cxn ang="0">
                <a:pos x="858240709" y="0"/>
              </a:cxn>
              <a:cxn ang="0">
                <a:pos x="25392697" y="0"/>
              </a:cxn>
              <a:cxn ang="0">
                <a:pos x="0" y="25446789"/>
              </a:cxn>
              <a:cxn ang="0">
                <a:pos x="0" y="575077139"/>
              </a:cxn>
              <a:cxn ang="0">
                <a:pos x="25392697" y="600523928"/>
              </a:cxn>
              <a:cxn ang="0">
                <a:pos x="858240709" y="600523928"/>
              </a:cxn>
              <a:cxn ang="0">
                <a:pos x="883633406" y="575077139"/>
              </a:cxn>
              <a:cxn ang="0">
                <a:pos x="883633406" y="25446789"/>
              </a:cxn>
              <a:cxn ang="0">
                <a:pos x="858240709" y="0"/>
              </a:cxn>
              <a:cxn ang="0">
                <a:pos x="822693637" y="539453889"/>
              </a:cxn>
              <a:cxn ang="0">
                <a:pos x="60939769" y="539453889"/>
              </a:cxn>
              <a:cxn ang="0">
                <a:pos x="60939769" y="66159397"/>
              </a:cxn>
              <a:cxn ang="0">
                <a:pos x="822693637" y="66159397"/>
              </a:cxn>
              <a:cxn ang="0">
                <a:pos x="822693637" y="539453889"/>
              </a:cxn>
            </a:cxnLst>
            <a:rect l="0" t="0" r="0" b="0"/>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bg1">
              <a:alpha val="100000"/>
            </a:schemeClr>
          </a:solidFill>
          <a:ln w="9525">
            <a:noFill/>
          </a:ln>
        </p:spPr>
        <p:txBody>
          <a:bodyPr/>
          <a:lstStyle/>
          <a:p>
            <a:endParaRPr lang="zh-CN" altLang="en-US"/>
          </a:p>
        </p:txBody>
      </p:sp>
      <p:sp>
        <p:nvSpPr>
          <p:cNvPr id="57514" name="Freeform 173"/>
          <p:cNvSpPr>
            <a:spLocks noEditPoints="1"/>
          </p:cNvSpPr>
          <p:nvPr/>
        </p:nvSpPr>
        <p:spPr>
          <a:xfrm>
            <a:off x="2847975" y="4154488"/>
            <a:ext cx="325438" cy="347662"/>
          </a:xfrm>
          <a:custGeom>
            <a:avLst/>
            <a:gdLst/>
            <a:ahLst/>
            <a:cxnLst>
              <a:cxn ang="0">
                <a:pos x="367742680" y="219151225"/>
              </a:cxn>
              <a:cxn ang="0">
                <a:pos x="214515622" y="366950468"/>
              </a:cxn>
              <a:cxn ang="0">
                <a:pos x="367742680" y="519844992"/>
              </a:cxn>
              <a:cxn ang="0">
                <a:pos x="515859910" y="366950468"/>
              </a:cxn>
              <a:cxn ang="0">
                <a:pos x="367742680" y="219151225"/>
              </a:cxn>
              <a:cxn ang="0">
                <a:pos x="367742680" y="453590548"/>
              </a:cxn>
              <a:cxn ang="0">
                <a:pos x="280914014" y="366950468"/>
              </a:cxn>
              <a:cxn ang="0">
                <a:pos x="367742680" y="285405669"/>
              </a:cxn>
              <a:cxn ang="0">
                <a:pos x="449461518" y="366950468"/>
              </a:cxn>
              <a:cxn ang="0">
                <a:pos x="367742680" y="453590548"/>
              </a:cxn>
              <a:cxn ang="0">
                <a:pos x="265591308" y="652356137"/>
              </a:cxn>
              <a:cxn ang="0">
                <a:pos x="464784224" y="652356137"/>
              </a:cxn>
              <a:cxn ang="0">
                <a:pos x="464784224" y="586099436"/>
              </a:cxn>
              <a:cxn ang="0">
                <a:pos x="265591308" y="586099436"/>
              </a:cxn>
              <a:cxn ang="0">
                <a:pos x="265591308" y="652356137"/>
              </a:cxn>
              <a:cxn ang="0">
                <a:pos x="265591308" y="784865025"/>
              </a:cxn>
              <a:cxn ang="0">
                <a:pos x="464784224" y="784865025"/>
              </a:cxn>
              <a:cxn ang="0">
                <a:pos x="464784224" y="718610581"/>
              </a:cxn>
              <a:cxn ang="0">
                <a:pos x="265591308" y="718610581"/>
              </a:cxn>
              <a:cxn ang="0">
                <a:pos x="265591308" y="784865025"/>
              </a:cxn>
              <a:cxn ang="0">
                <a:pos x="234945896" y="101930435"/>
              </a:cxn>
              <a:cxn ang="0">
                <a:pos x="97043804" y="239536860"/>
              </a:cxn>
              <a:cxn ang="0">
                <a:pos x="143009661" y="285405669"/>
              </a:cxn>
              <a:cxn ang="0">
                <a:pos x="280914014" y="147799243"/>
              </a:cxn>
              <a:cxn ang="0">
                <a:pos x="234945896" y="101930435"/>
              </a:cxn>
              <a:cxn ang="0">
                <a:pos x="143009661" y="10192818"/>
              </a:cxn>
              <a:cxn ang="0">
                <a:pos x="0" y="147799243"/>
              </a:cxn>
              <a:cxn ang="0">
                <a:pos x="45968118" y="193668052"/>
              </a:cxn>
              <a:cxn ang="0">
                <a:pos x="188977779" y="56061626"/>
              </a:cxn>
              <a:cxn ang="0">
                <a:pos x="143009661" y="10192818"/>
              </a:cxn>
              <a:cxn ang="0">
                <a:pos x="612903713" y="0"/>
              </a:cxn>
              <a:cxn ang="0">
                <a:pos x="459676655" y="152896781"/>
              </a:cxn>
              <a:cxn ang="0">
                <a:pos x="582258302" y="275212851"/>
              </a:cxn>
              <a:cxn ang="0">
                <a:pos x="735483100" y="122316070"/>
              </a:cxn>
              <a:cxn ang="0">
                <a:pos x="612903713" y="0"/>
              </a:cxn>
            </a:cxnLst>
            <a:rect l="0" t="0" r="0" b="0"/>
            <a:pathLst>
              <a:path w="144" h="154">
                <a:moveTo>
                  <a:pt x="72" y="43"/>
                </a:moveTo>
                <a:cubicBezTo>
                  <a:pt x="55" y="43"/>
                  <a:pt x="42" y="56"/>
                  <a:pt x="42" y="72"/>
                </a:cubicBezTo>
                <a:cubicBezTo>
                  <a:pt x="42" y="89"/>
                  <a:pt x="55" y="102"/>
                  <a:pt x="72" y="102"/>
                </a:cubicBezTo>
                <a:cubicBezTo>
                  <a:pt x="88" y="102"/>
                  <a:pt x="101" y="89"/>
                  <a:pt x="101" y="72"/>
                </a:cubicBezTo>
                <a:cubicBezTo>
                  <a:pt x="101" y="56"/>
                  <a:pt x="88" y="43"/>
                  <a:pt x="72" y="43"/>
                </a:cubicBezTo>
                <a:close/>
                <a:moveTo>
                  <a:pt x="72" y="89"/>
                </a:moveTo>
                <a:cubicBezTo>
                  <a:pt x="62" y="89"/>
                  <a:pt x="55" y="82"/>
                  <a:pt x="55" y="72"/>
                </a:cubicBezTo>
                <a:cubicBezTo>
                  <a:pt x="55" y="63"/>
                  <a:pt x="62" y="56"/>
                  <a:pt x="72" y="56"/>
                </a:cubicBezTo>
                <a:cubicBezTo>
                  <a:pt x="81" y="56"/>
                  <a:pt x="88" y="63"/>
                  <a:pt x="88" y="72"/>
                </a:cubicBezTo>
                <a:cubicBezTo>
                  <a:pt x="88" y="82"/>
                  <a:pt x="81" y="89"/>
                  <a:pt x="72" y="89"/>
                </a:cubicBezTo>
                <a:close/>
                <a:moveTo>
                  <a:pt x="52" y="128"/>
                </a:moveTo>
                <a:cubicBezTo>
                  <a:pt x="91" y="128"/>
                  <a:pt x="91" y="128"/>
                  <a:pt x="91" y="128"/>
                </a:cubicBezTo>
                <a:cubicBezTo>
                  <a:pt x="91" y="115"/>
                  <a:pt x="91" y="115"/>
                  <a:pt x="91" y="115"/>
                </a:cubicBezTo>
                <a:cubicBezTo>
                  <a:pt x="52" y="115"/>
                  <a:pt x="52" y="115"/>
                  <a:pt x="52" y="115"/>
                </a:cubicBezTo>
                <a:lnTo>
                  <a:pt x="52" y="128"/>
                </a:lnTo>
                <a:close/>
                <a:moveTo>
                  <a:pt x="52" y="154"/>
                </a:moveTo>
                <a:cubicBezTo>
                  <a:pt x="91" y="154"/>
                  <a:pt x="91" y="154"/>
                  <a:pt x="91" y="154"/>
                </a:cubicBezTo>
                <a:cubicBezTo>
                  <a:pt x="91" y="141"/>
                  <a:pt x="91" y="141"/>
                  <a:pt x="91" y="141"/>
                </a:cubicBezTo>
                <a:cubicBezTo>
                  <a:pt x="52" y="141"/>
                  <a:pt x="52" y="141"/>
                  <a:pt x="52" y="141"/>
                </a:cubicBezTo>
                <a:lnTo>
                  <a:pt x="52" y="154"/>
                </a:lnTo>
                <a:close/>
                <a:moveTo>
                  <a:pt x="46" y="20"/>
                </a:moveTo>
                <a:cubicBezTo>
                  <a:pt x="19" y="47"/>
                  <a:pt x="19" y="47"/>
                  <a:pt x="19" y="47"/>
                </a:cubicBezTo>
                <a:cubicBezTo>
                  <a:pt x="28" y="56"/>
                  <a:pt x="28" y="56"/>
                  <a:pt x="28" y="56"/>
                </a:cubicBezTo>
                <a:cubicBezTo>
                  <a:pt x="55" y="29"/>
                  <a:pt x="55" y="29"/>
                  <a:pt x="55" y="29"/>
                </a:cubicBezTo>
                <a:lnTo>
                  <a:pt x="46" y="20"/>
                </a:lnTo>
                <a:close/>
                <a:moveTo>
                  <a:pt x="28" y="2"/>
                </a:moveTo>
                <a:cubicBezTo>
                  <a:pt x="0" y="29"/>
                  <a:pt x="0" y="29"/>
                  <a:pt x="0" y="29"/>
                </a:cubicBezTo>
                <a:cubicBezTo>
                  <a:pt x="9" y="38"/>
                  <a:pt x="9" y="38"/>
                  <a:pt x="9" y="38"/>
                </a:cubicBezTo>
                <a:cubicBezTo>
                  <a:pt x="37" y="11"/>
                  <a:pt x="37" y="11"/>
                  <a:pt x="37" y="11"/>
                </a:cubicBezTo>
                <a:lnTo>
                  <a:pt x="28" y="2"/>
                </a:lnTo>
                <a:close/>
                <a:moveTo>
                  <a:pt x="120" y="0"/>
                </a:moveTo>
                <a:cubicBezTo>
                  <a:pt x="90" y="30"/>
                  <a:pt x="90" y="30"/>
                  <a:pt x="90" y="30"/>
                </a:cubicBezTo>
                <a:cubicBezTo>
                  <a:pt x="114" y="54"/>
                  <a:pt x="114" y="54"/>
                  <a:pt x="114" y="54"/>
                </a:cubicBezTo>
                <a:cubicBezTo>
                  <a:pt x="144" y="24"/>
                  <a:pt x="144" y="24"/>
                  <a:pt x="144" y="24"/>
                </a:cubicBezTo>
                <a:lnTo>
                  <a:pt x="120" y="0"/>
                </a:lnTo>
                <a:close/>
              </a:path>
            </a:pathLst>
          </a:custGeom>
          <a:solidFill>
            <a:schemeClr val="bg1">
              <a:alpha val="100000"/>
            </a:schemeClr>
          </a:solidFill>
          <a:ln w="9525">
            <a:noFill/>
          </a:ln>
        </p:spPr>
        <p:txBody>
          <a:bodyPr/>
          <a:lstStyle/>
          <a:p>
            <a:endParaRPr lang="zh-CN" altLang="en-US"/>
          </a:p>
        </p:txBody>
      </p:sp>
      <p:sp>
        <p:nvSpPr>
          <p:cNvPr id="57515" name="Freeform 174"/>
          <p:cNvSpPr>
            <a:spLocks noEditPoints="1"/>
          </p:cNvSpPr>
          <p:nvPr/>
        </p:nvSpPr>
        <p:spPr>
          <a:xfrm>
            <a:off x="3438525" y="4133850"/>
            <a:ext cx="387350" cy="388938"/>
          </a:xfrm>
          <a:custGeom>
            <a:avLst/>
            <a:gdLst/>
            <a:ahLst/>
            <a:cxnLst>
              <a:cxn ang="0">
                <a:pos x="846967799" y="853926947"/>
              </a:cxn>
              <a:cxn ang="0">
                <a:pos x="649171576" y="557352677"/>
              </a:cxn>
              <a:cxn ang="0">
                <a:pos x="674531740" y="480652746"/>
              </a:cxn>
              <a:cxn ang="0">
                <a:pos x="872325712" y="439746418"/>
              </a:cxn>
              <a:cxn ang="0">
                <a:pos x="674531740" y="398840090"/>
              </a:cxn>
              <a:cxn ang="0">
                <a:pos x="476735517" y="199418914"/>
              </a:cxn>
              <a:cxn ang="0">
                <a:pos x="436162856" y="0"/>
              </a:cxn>
              <a:cxn ang="0">
                <a:pos x="395590196" y="199418914"/>
              </a:cxn>
              <a:cxn ang="0">
                <a:pos x="319514205" y="224987065"/>
              </a:cxn>
              <a:cxn ang="0">
                <a:pos x="25357913" y="25565890"/>
              </a:cxn>
              <a:cxn ang="0">
                <a:pos x="223154137" y="322140160"/>
              </a:cxn>
              <a:cxn ang="0">
                <a:pos x="197793972" y="398840090"/>
              </a:cxn>
              <a:cxn ang="0">
                <a:pos x="0" y="439746418"/>
              </a:cxn>
              <a:cxn ang="0">
                <a:pos x="197793972" y="480652746"/>
              </a:cxn>
              <a:cxn ang="0">
                <a:pos x="395590196" y="680073922"/>
              </a:cxn>
              <a:cxn ang="0">
                <a:pos x="436162856" y="879492836"/>
              </a:cxn>
              <a:cxn ang="0">
                <a:pos x="476735517" y="680073922"/>
              </a:cxn>
              <a:cxn ang="0">
                <a:pos x="552811507" y="654505771"/>
              </a:cxn>
              <a:cxn ang="0">
                <a:pos x="846967799" y="853926947"/>
              </a:cxn>
              <a:cxn ang="0">
                <a:pos x="436162856" y="240327504"/>
              </a:cxn>
              <a:cxn ang="0">
                <a:pos x="633956828" y="439746418"/>
              </a:cxn>
              <a:cxn ang="0">
                <a:pos x="618742080" y="511333623"/>
              </a:cxn>
              <a:cxn ang="0">
                <a:pos x="537596759" y="388612377"/>
              </a:cxn>
              <a:cxn ang="0">
                <a:pos x="486878682" y="337480598"/>
              </a:cxn>
              <a:cxn ang="0">
                <a:pos x="365160700" y="255665681"/>
              </a:cxn>
              <a:cxn ang="0">
                <a:pos x="436162856" y="240327504"/>
              </a:cxn>
              <a:cxn ang="0">
                <a:pos x="476735517" y="439746418"/>
              </a:cxn>
              <a:cxn ang="0">
                <a:pos x="436162856" y="480652746"/>
              </a:cxn>
              <a:cxn ang="0">
                <a:pos x="395590196" y="439746418"/>
              </a:cxn>
              <a:cxn ang="0">
                <a:pos x="436162856" y="398840090"/>
              </a:cxn>
              <a:cxn ang="0">
                <a:pos x="476735517" y="439746418"/>
              </a:cxn>
              <a:cxn ang="0">
                <a:pos x="436162856" y="639165333"/>
              </a:cxn>
              <a:cxn ang="0">
                <a:pos x="238368884" y="439746418"/>
              </a:cxn>
              <a:cxn ang="0">
                <a:pos x="253583632" y="368159213"/>
              </a:cxn>
              <a:cxn ang="0">
                <a:pos x="334728953" y="490880459"/>
              </a:cxn>
              <a:cxn ang="0">
                <a:pos x="385447031" y="542012238"/>
              </a:cxn>
              <a:cxn ang="0">
                <a:pos x="507165012" y="623827156"/>
              </a:cxn>
              <a:cxn ang="0">
                <a:pos x="436162856" y="639165333"/>
              </a:cxn>
            </a:cxnLst>
            <a:rect l="0" t="0" r="0" b="0"/>
            <a:pathLst>
              <a:path w="172" h="172">
                <a:moveTo>
                  <a:pt x="167" y="167"/>
                </a:moveTo>
                <a:cubicBezTo>
                  <a:pt x="128" y="109"/>
                  <a:pt x="128" y="109"/>
                  <a:pt x="128" y="109"/>
                </a:cubicBezTo>
                <a:cubicBezTo>
                  <a:pt x="131" y="104"/>
                  <a:pt x="132" y="99"/>
                  <a:pt x="133" y="94"/>
                </a:cubicBezTo>
                <a:cubicBezTo>
                  <a:pt x="172" y="86"/>
                  <a:pt x="172" y="86"/>
                  <a:pt x="172" y="86"/>
                </a:cubicBezTo>
                <a:cubicBezTo>
                  <a:pt x="133" y="78"/>
                  <a:pt x="133" y="78"/>
                  <a:pt x="133" y="78"/>
                </a:cubicBezTo>
                <a:cubicBezTo>
                  <a:pt x="130" y="58"/>
                  <a:pt x="114" y="42"/>
                  <a:pt x="94" y="39"/>
                </a:cubicBezTo>
                <a:cubicBezTo>
                  <a:pt x="86" y="0"/>
                  <a:pt x="86" y="0"/>
                  <a:pt x="86" y="0"/>
                </a:cubicBezTo>
                <a:cubicBezTo>
                  <a:pt x="78" y="39"/>
                  <a:pt x="78" y="39"/>
                  <a:pt x="78" y="39"/>
                </a:cubicBezTo>
                <a:cubicBezTo>
                  <a:pt x="73" y="40"/>
                  <a:pt x="68" y="41"/>
                  <a:pt x="63" y="44"/>
                </a:cubicBezTo>
                <a:cubicBezTo>
                  <a:pt x="5" y="5"/>
                  <a:pt x="5" y="5"/>
                  <a:pt x="5" y="5"/>
                </a:cubicBezTo>
                <a:cubicBezTo>
                  <a:pt x="44" y="63"/>
                  <a:pt x="44" y="63"/>
                  <a:pt x="44" y="63"/>
                </a:cubicBezTo>
                <a:cubicBezTo>
                  <a:pt x="41" y="68"/>
                  <a:pt x="40" y="73"/>
                  <a:pt x="39" y="78"/>
                </a:cubicBezTo>
                <a:cubicBezTo>
                  <a:pt x="0" y="86"/>
                  <a:pt x="0" y="86"/>
                  <a:pt x="0" y="86"/>
                </a:cubicBezTo>
                <a:cubicBezTo>
                  <a:pt x="39" y="94"/>
                  <a:pt x="39" y="94"/>
                  <a:pt x="39" y="94"/>
                </a:cubicBezTo>
                <a:cubicBezTo>
                  <a:pt x="42" y="114"/>
                  <a:pt x="58" y="130"/>
                  <a:pt x="78" y="133"/>
                </a:cubicBezTo>
                <a:cubicBezTo>
                  <a:pt x="86" y="172"/>
                  <a:pt x="86" y="172"/>
                  <a:pt x="86" y="172"/>
                </a:cubicBezTo>
                <a:cubicBezTo>
                  <a:pt x="94" y="133"/>
                  <a:pt x="94" y="133"/>
                  <a:pt x="94" y="133"/>
                </a:cubicBezTo>
                <a:cubicBezTo>
                  <a:pt x="99" y="132"/>
                  <a:pt x="104" y="131"/>
                  <a:pt x="109" y="128"/>
                </a:cubicBezTo>
                <a:lnTo>
                  <a:pt x="167" y="167"/>
                </a:lnTo>
                <a:close/>
                <a:moveTo>
                  <a:pt x="86" y="47"/>
                </a:moveTo>
                <a:cubicBezTo>
                  <a:pt x="107" y="47"/>
                  <a:pt x="125" y="65"/>
                  <a:pt x="125" y="86"/>
                </a:cubicBezTo>
                <a:cubicBezTo>
                  <a:pt x="125" y="91"/>
                  <a:pt x="124" y="96"/>
                  <a:pt x="122" y="100"/>
                </a:cubicBezTo>
                <a:cubicBezTo>
                  <a:pt x="106" y="76"/>
                  <a:pt x="106" y="76"/>
                  <a:pt x="106" y="76"/>
                </a:cubicBezTo>
                <a:cubicBezTo>
                  <a:pt x="96" y="66"/>
                  <a:pt x="96" y="66"/>
                  <a:pt x="96" y="66"/>
                </a:cubicBezTo>
                <a:cubicBezTo>
                  <a:pt x="72" y="50"/>
                  <a:pt x="72" y="50"/>
                  <a:pt x="72" y="50"/>
                </a:cubicBezTo>
                <a:cubicBezTo>
                  <a:pt x="76" y="48"/>
                  <a:pt x="81" y="47"/>
                  <a:pt x="86" y="47"/>
                </a:cubicBezTo>
                <a:close/>
                <a:moveTo>
                  <a:pt x="94" y="86"/>
                </a:moveTo>
                <a:cubicBezTo>
                  <a:pt x="94" y="90"/>
                  <a:pt x="90" y="94"/>
                  <a:pt x="86" y="94"/>
                </a:cubicBezTo>
                <a:cubicBezTo>
                  <a:pt x="82" y="94"/>
                  <a:pt x="78" y="90"/>
                  <a:pt x="78" y="86"/>
                </a:cubicBezTo>
                <a:cubicBezTo>
                  <a:pt x="78" y="82"/>
                  <a:pt x="82" y="78"/>
                  <a:pt x="86" y="78"/>
                </a:cubicBezTo>
                <a:cubicBezTo>
                  <a:pt x="90" y="78"/>
                  <a:pt x="94" y="82"/>
                  <a:pt x="94" y="86"/>
                </a:cubicBezTo>
                <a:close/>
                <a:moveTo>
                  <a:pt x="86" y="125"/>
                </a:moveTo>
                <a:cubicBezTo>
                  <a:pt x="65" y="125"/>
                  <a:pt x="47" y="107"/>
                  <a:pt x="47" y="86"/>
                </a:cubicBezTo>
                <a:cubicBezTo>
                  <a:pt x="47" y="81"/>
                  <a:pt x="48" y="76"/>
                  <a:pt x="50" y="72"/>
                </a:cubicBezTo>
                <a:cubicBezTo>
                  <a:pt x="66" y="96"/>
                  <a:pt x="66" y="96"/>
                  <a:pt x="66" y="96"/>
                </a:cubicBezTo>
                <a:cubicBezTo>
                  <a:pt x="76" y="106"/>
                  <a:pt x="76" y="106"/>
                  <a:pt x="76" y="106"/>
                </a:cubicBezTo>
                <a:cubicBezTo>
                  <a:pt x="100" y="122"/>
                  <a:pt x="100" y="122"/>
                  <a:pt x="100" y="122"/>
                </a:cubicBezTo>
                <a:cubicBezTo>
                  <a:pt x="96" y="124"/>
                  <a:pt x="91" y="125"/>
                  <a:pt x="86" y="125"/>
                </a:cubicBezTo>
                <a:close/>
              </a:path>
            </a:pathLst>
          </a:custGeom>
          <a:solidFill>
            <a:schemeClr val="bg1">
              <a:alpha val="100000"/>
            </a:schemeClr>
          </a:solidFill>
          <a:ln w="9525">
            <a:noFill/>
          </a:ln>
        </p:spPr>
        <p:txBody>
          <a:bodyPr/>
          <a:lstStyle/>
          <a:p>
            <a:endParaRPr lang="zh-CN" altLang="en-US"/>
          </a:p>
        </p:txBody>
      </p:sp>
      <p:sp>
        <p:nvSpPr>
          <p:cNvPr id="57516" name="Freeform 175"/>
          <p:cNvSpPr>
            <a:spLocks noEditPoints="1"/>
          </p:cNvSpPr>
          <p:nvPr/>
        </p:nvSpPr>
        <p:spPr>
          <a:xfrm>
            <a:off x="4081463" y="4130675"/>
            <a:ext cx="311150" cy="396875"/>
          </a:xfrm>
          <a:custGeom>
            <a:avLst/>
            <a:gdLst/>
            <a:ahLst/>
            <a:cxnLst>
              <a:cxn ang="0">
                <a:pos x="427033083" y="361027717"/>
              </a:cxn>
              <a:cxn ang="0">
                <a:pos x="350776531" y="350857795"/>
              </a:cxn>
              <a:cxn ang="0">
                <a:pos x="274519979" y="361027717"/>
              </a:cxn>
              <a:cxn ang="0">
                <a:pos x="274519979" y="132206729"/>
              </a:cxn>
              <a:cxn ang="0">
                <a:pos x="76256552" y="132206729"/>
              </a:cxn>
              <a:cxn ang="0">
                <a:pos x="76256552" y="244075870"/>
              </a:cxn>
              <a:cxn ang="0">
                <a:pos x="172846080" y="416962287"/>
              </a:cxn>
              <a:cxn ang="0">
                <a:pos x="81338668" y="620358469"/>
              </a:cxn>
              <a:cxn ang="0">
                <a:pos x="350776531" y="894941850"/>
              </a:cxn>
              <a:cxn ang="0">
                <a:pos x="620214393" y="620358469"/>
              </a:cxn>
              <a:cxn ang="0">
                <a:pos x="513456122" y="406792365"/>
              </a:cxn>
              <a:cxn ang="0">
                <a:pos x="625296510" y="249160831"/>
              </a:cxn>
              <a:cxn ang="0">
                <a:pos x="625296510" y="132206729"/>
              </a:cxn>
              <a:cxn ang="0">
                <a:pos x="427033083" y="132206729"/>
              </a:cxn>
              <a:cxn ang="0">
                <a:pos x="427033083" y="361027717"/>
              </a:cxn>
              <a:cxn ang="0">
                <a:pos x="523622611" y="620358469"/>
              </a:cxn>
              <a:cxn ang="0">
                <a:pos x="350776531" y="798329847"/>
              </a:cxn>
              <a:cxn ang="0">
                <a:pos x="177930451" y="620358469"/>
              </a:cxn>
              <a:cxn ang="0">
                <a:pos x="350776531" y="447472053"/>
              </a:cxn>
              <a:cxn ang="0">
                <a:pos x="523622611" y="620358469"/>
              </a:cxn>
              <a:cxn ang="0">
                <a:pos x="0" y="0"/>
              </a:cxn>
              <a:cxn ang="0">
                <a:pos x="0" y="81359375"/>
              </a:cxn>
              <a:cxn ang="0">
                <a:pos x="701553062" y="81359375"/>
              </a:cxn>
              <a:cxn ang="0">
                <a:pos x="701553062" y="0"/>
              </a:cxn>
              <a:cxn ang="0">
                <a:pos x="0" y="0"/>
              </a:cxn>
              <a:cxn ang="0">
                <a:pos x="345692159" y="462724680"/>
              </a:cxn>
              <a:cxn ang="0">
                <a:pos x="310106069" y="564423899"/>
              </a:cxn>
              <a:cxn ang="0">
                <a:pos x="198265682" y="564423899"/>
              </a:cxn>
              <a:cxn ang="0">
                <a:pos x="193181311" y="569508860"/>
              </a:cxn>
              <a:cxn ang="0">
                <a:pos x="193181311" y="579678782"/>
              </a:cxn>
              <a:cxn ang="0">
                <a:pos x="284688722" y="645781019"/>
              </a:cxn>
              <a:cxn ang="0">
                <a:pos x="249102632" y="752565199"/>
              </a:cxn>
              <a:cxn ang="0">
                <a:pos x="254187003" y="757650160"/>
              </a:cxn>
              <a:cxn ang="0">
                <a:pos x="259269120" y="757650160"/>
              </a:cxn>
              <a:cxn ang="0">
                <a:pos x="350776531" y="691545668"/>
              </a:cxn>
              <a:cxn ang="0">
                <a:pos x="442283942" y="757650160"/>
              </a:cxn>
              <a:cxn ang="0">
                <a:pos x="447366059" y="757650160"/>
              </a:cxn>
              <a:cxn ang="0">
                <a:pos x="447366059" y="757650160"/>
              </a:cxn>
              <a:cxn ang="0">
                <a:pos x="452450430" y="752565199"/>
              </a:cxn>
              <a:cxn ang="0">
                <a:pos x="416864340" y="645781019"/>
              </a:cxn>
              <a:cxn ang="0">
                <a:pos x="508371751" y="579678782"/>
              </a:cxn>
              <a:cxn ang="0">
                <a:pos x="508371751" y="569508860"/>
              </a:cxn>
              <a:cxn ang="0">
                <a:pos x="503287380" y="564423899"/>
              </a:cxn>
              <a:cxn ang="0">
                <a:pos x="391446992" y="564423899"/>
              </a:cxn>
              <a:cxn ang="0">
                <a:pos x="355860902" y="462724680"/>
              </a:cxn>
              <a:cxn ang="0">
                <a:pos x="350776531" y="457639719"/>
              </a:cxn>
              <a:cxn ang="0">
                <a:pos x="345692159" y="462724680"/>
              </a:cxn>
            </a:cxnLst>
            <a:rect l="0" t="0" r="0" b="0"/>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chemeClr val="bg1">
              <a:alpha val="100000"/>
            </a:schemeClr>
          </a:solidFill>
          <a:ln w="9525">
            <a:noFill/>
          </a:ln>
        </p:spPr>
        <p:txBody>
          <a:bodyPr/>
          <a:lstStyle/>
          <a:p>
            <a:endParaRPr lang="zh-CN" altLang="en-US"/>
          </a:p>
        </p:txBody>
      </p:sp>
      <p:sp>
        <p:nvSpPr>
          <p:cNvPr id="57517" name="Freeform 176"/>
          <p:cNvSpPr/>
          <p:nvPr/>
        </p:nvSpPr>
        <p:spPr>
          <a:xfrm>
            <a:off x="4803775" y="4137025"/>
            <a:ext cx="180975" cy="347663"/>
          </a:xfrm>
          <a:custGeom>
            <a:avLst/>
            <a:gdLst/>
            <a:ahLst/>
            <a:cxnLst>
              <a:cxn ang="0">
                <a:pos x="225169095" y="473977547"/>
              </a:cxn>
              <a:cxn ang="0">
                <a:pos x="409399383" y="494365498"/>
              </a:cxn>
              <a:cxn ang="0">
                <a:pos x="10234136" y="0"/>
              </a:cxn>
              <a:cxn ang="0">
                <a:pos x="0" y="631970062"/>
              </a:cxn>
              <a:cxn ang="0">
                <a:pos x="15353467" y="616681920"/>
              </a:cxn>
              <a:cxn ang="0">
                <a:pos x="133055082" y="504558345"/>
              </a:cxn>
              <a:cxn ang="0">
                <a:pos x="225169095" y="754288742"/>
              </a:cxn>
              <a:cxn ang="0">
                <a:pos x="271227233" y="784867283"/>
              </a:cxn>
              <a:cxn ang="0">
                <a:pos x="286580699" y="784867283"/>
              </a:cxn>
              <a:cxn ang="0">
                <a:pos x="317285370" y="738998342"/>
              </a:cxn>
              <a:cxn ang="0">
                <a:pos x="317285370" y="723707943"/>
              </a:cxn>
              <a:cxn ang="0">
                <a:pos x="225169095" y="473977547"/>
              </a:cxn>
            </a:cxnLst>
            <a:rect l="0" t="0" r="0" b="0"/>
            <a:pathLst>
              <a:path w="80" h="154">
                <a:moveTo>
                  <a:pt x="44" y="93"/>
                </a:moveTo>
                <a:cubicBezTo>
                  <a:pt x="80" y="97"/>
                  <a:pt x="80" y="97"/>
                  <a:pt x="80" y="97"/>
                </a:cubicBezTo>
                <a:cubicBezTo>
                  <a:pt x="2" y="0"/>
                  <a:pt x="2" y="0"/>
                  <a:pt x="2" y="0"/>
                </a:cubicBezTo>
                <a:cubicBezTo>
                  <a:pt x="0" y="124"/>
                  <a:pt x="0" y="124"/>
                  <a:pt x="0" y="124"/>
                </a:cubicBezTo>
                <a:cubicBezTo>
                  <a:pt x="3" y="121"/>
                  <a:pt x="3" y="121"/>
                  <a:pt x="3" y="121"/>
                </a:cubicBezTo>
                <a:cubicBezTo>
                  <a:pt x="26" y="99"/>
                  <a:pt x="26" y="99"/>
                  <a:pt x="26" y="99"/>
                </a:cubicBezTo>
                <a:cubicBezTo>
                  <a:pt x="44" y="148"/>
                  <a:pt x="44" y="148"/>
                  <a:pt x="44" y="148"/>
                </a:cubicBezTo>
                <a:cubicBezTo>
                  <a:pt x="45" y="152"/>
                  <a:pt x="49" y="154"/>
                  <a:pt x="53" y="154"/>
                </a:cubicBezTo>
                <a:cubicBezTo>
                  <a:pt x="54" y="154"/>
                  <a:pt x="55" y="154"/>
                  <a:pt x="56" y="154"/>
                </a:cubicBezTo>
                <a:cubicBezTo>
                  <a:pt x="60" y="152"/>
                  <a:pt x="62" y="149"/>
                  <a:pt x="62" y="145"/>
                </a:cubicBezTo>
                <a:cubicBezTo>
                  <a:pt x="62" y="144"/>
                  <a:pt x="62" y="143"/>
                  <a:pt x="62" y="142"/>
                </a:cubicBezTo>
                <a:lnTo>
                  <a:pt x="44" y="93"/>
                </a:lnTo>
                <a:close/>
              </a:path>
            </a:pathLst>
          </a:custGeom>
          <a:solidFill>
            <a:schemeClr val="bg1">
              <a:alpha val="100000"/>
            </a:schemeClr>
          </a:solidFill>
          <a:ln w="9525">
            <a:noFill/>
          </a:ln>
        </p:spPr>
        <p:txBody>
          <a:bodyPr/>
          <a:lstStyle/>
          <a:p>
            <a:endParaRPr lang="zh-CN" altLang="en-US"/>
          </a:p>
        </p:txBody>
      </p:sp>
      <p:sp>
        <p:nvSpPr>
          <p:cNvPr id="57518" name="Freeform 177"/>
          <p:cNvSpPr/>
          <p:nvPr/>
        </p:nvSpPr>
        <p:spPr>
          <a:xfrm>
            <a:off x="5318125" y="4227513"/>
            <a:ext cx="44450" cy="88900"/>
          </a:xfrm>
          <a:custGeom>
            <a:avLst/>
            <a:gdLst/>
            <a:ahLst/>
            <a:cxnLst>
              <a:cxn ang="0">
                <a:pos x="0" y="0"/>
              </a:cxn>
              <a:cxn ang="0">
                <a:pos x="70564375" y="70564375"/>
              </a:cxn>
              <a:cxn ang="0">
                <a:pos x="0" y="141128750"/>
              </a:cxn>
              <a:cxn ang="0">
                <a:pos x="0" y="0"/>
              </a:cxn>
            </a:cxnLst>
            <a:rect l="0" t="0" r="0" b="0"/>
            <a:pathLst>
              <a:path w="28" h="56">
                <a:moveTo>
                  <a:pt x="0" y="0"/>
                </a:moveTo>
                <a:lnTo>
                  <a:pt x="28" y="28"/>
                </a:lnTo>
                <a:lnTo>
                  <a:pt x="0" y="56"/>
                </a:lnTo>
                <a:lnTo>
                  <a:pt x="0" y="0"/>
                </a:lnTo>
                <a:close/>
              </a:path>
            </a:pathLst>
          </a:custGeom>
          <a:solidFill>
            <a:schemeClr val="bg1">
              <a:alpha val="100000"/>
            </a:schemeClr>
          </a:solidFill>
          <a:ln w="9525">
            <a:noFill/>
          </a:ln>
        </p:spPr>
        <p:txBody>
          <a:bodyPr/>
          <a:lstStyle/>
          <a:p>
            <a:endParaRPr lang="zh-CN" altLang="en-US"/>
          </a:p>
        </p:txBody>
      </p:sp>
      <p:sp>
        <p:nvSpPr>
          <p:cNvPr id="57519" name="Freeform 178"/>
          <p:cNvSpPr>
            <a:spLocks noEditPoints="1"/>
          </p:cNvSpPr>
          <p:nvPr/>
        </p:nvSpPr>
        <p:spPr>
          <a:xfrm>
            <a:off x="5308600" y="4133850"/>
            <a:ext cx="360363" cy="352425"/>
          </a:xfrm>
          <a:custGeom>
            <a:avLst/>
            <a:gdLst/>
            <a:ahLst/>
            <a:cxnLst>
              <a:cxn ang="0">
                <a:pos x="118446714" y="219254388"/>
              </a:cxn>
              <a:cxn ang="0">
                <a:pos x="15120958" y="327620313"/>
              </a:cxn>
              <a:cxn ang="0">
                <a:pos x="15120958" y="559474688"/>
              </a:cxn>
              <a:cxn ang="0">
                <a:pos x="572075469" y="559474688"/>
              </a:cxn>
              <a:cxn ang="0">
                <a:pos x="572075469" y="219254388"/>
              </a:cxn>
              <a:cxn ang="0">
                <a:pos x="118446714" y="219254388"/>
              </a:cxn>
              <a:cxn ang="0">
                <a:pos x="453628754" y="448587813"/>
              </a:cxn>
              <a:cxn ang="0">
                <a:pos x="143648312" y="448587813"/>
              </a:cxn>
              <a:cxn ang="0">
                <a:pos x="143648312" y="413305625"/>
              </a:cxn>
              <a:cxn ang="0">
                <a:pos x="453628754" y="413305625"/>
              </a:cxn>
              <a:cxn ang="0">
                <a:pos x="453628754" y="448587813"/>
              </a:cxn>
              <a:cxn ang="0">
                <a:pos x="453628754" y="365423450"/>
              </a:cxn>
              <a:cxn ang="0">
                <a:pos x="143648312" y="365423450"/>
              </a:cxn>
              <a:cxn ang="0">
                <a:pos x="143648312" y="330141263"/>
              </a:cxn>
              <a:cxn ang="0">
                <a:pos x="453628754" y="330141263"/>
              </a:cxn>
              <a:cxn ang="0">
                <a:pos x="453628754" y="365423450"/>
              </a:cxn>
              <a:cxn ang="0">
                <a:pos x="561994830" y="118448138"/>
              </a:cxn>
              <a:cxn ang="0">
                <a:pos x="541833552" y="0"/>
              </a:cxn>
              <a:cxn ang="0">
                <a:pos x="541833552" y="0"/>
              </a:cxn>
              <a:cxn ang="0">
                <a:pos x="0" y="100806250"/>
              </a:cxn>
              <a:cxn ang="0">
                <a:pos x="103325756" y="201612500"/>
              </a:cxn>
              <a:cxn ang="0">
                <a:pos x="561994830" y="118448138"/>
              </a:cxn>
              <a:cxn ang="0">
                <a:pos x="504031949" y="30241875"/>
              </a:cxn>
              <a:cxn ang="0">
                <a:pos x="534273866" y="83165950"/>
              </a:cxn>
              <a:cxn ang="0">
                <a:pos x="536793232" y="100806250"/>
              </a:cxn>
              <a:cxn ang="0">
                <a:pos x="473790032" y="110886875"/>
              </a:cxn>
              <a:cxn ang="0">
                <a:pos x="430946523" y="42843450"/>
              </a:cxn>
              <a:cxn ang="0">
                <a:pos x="504031949" y="30241875"/>
              </a:cxn>
              <a:cxn ang="0">
                <a:pos x="355341731" y="57964388"/>
              </a:cxn>
              <a:cxn ang="0">
                <a:pos x="398185240" y="126007813"/>
              </a:cxn>
              <a:cxn ang="0">
                <a:pos x="322580448" y="141128750"/>
              </a:cxn>
              <a:cxn ang="0">
                <a:pos x="282257892" y="68045013"/>
              </a:cxn>
              <a:cxn ang="0">
                <a:pos x="355341731" y="57964388"/>
              </a:cxn>
              <a:cxn ang="0">
                <a:pos x="209172465" y="83165950"/>
              </a:cxn>
              <a:cxn ang="0">
                <a:pos x="246975655" y="153730325"/>
              </a:cxn>
              <a:cxn ang="0">
                <a:pos x="176411182" y="168851263"/>
              </a:cxn>
              <a:cxn ang="0">
                <a:pos x="136088626" y="98286888"/>
              </a:cxn>
              <a:cxn ang="0">
                <a:pos x="209172465" y="83165950"/>
              </a:cxn>
            </a:cxnLst>
            <a:rect l="0" t="0" r="0" b="0"/>
            <a:pathLst>
              <a:path w="227" h="222">
                <a:moveTo>
                  <a:pt x="47" y="87"/>
                </a:moveTo>
                <a:lnTo>
                  <a:pt x="6" y="130"/>
                </a:lnTo>
                <a:lnTo>
                  <a:pt x="6" y="222"/>
                </a:lnTo>
                <a:lnTo>
                  <a:pt x="227" y="222"/>
                </a:lnTo>
                <a:lnTo>
                  <a:pt x="227" y="87"/>
                </a:lnTo>
                <a:lnTo>
                  <a:pt x="47" y="87"/>
                </a:lnTo>
                <a:close/>
                <a:moveTo>
                  <a:pt x="180" y="178"/>
                </a:moveTo>
                <a:lnTo>
                  <a:pt x="57" y="178"/>
                </a:lnTo>
                <a:lnTo>
                  <a:pt x="57" y="164"/>
                </a:lnTo>
                <a:lnTo>
                  <a:pt x="180" y="164"/>
                </a:lnTo>
                <a:lnTo>
                  <a:pt x="180" y="178"/>
                </a:lnTo>
                <a:close/>
                <a:moveTo>
                  <a:pt x="180" y="145"/>
                </a:moveTo>
                <a:lnTo>
                  <a:pt x="57" y="145"/>
                </a:lnTo>
                <a:lnTo>
                  <a:pt x="57" y="131"/>
                </a:lnTo>
                <a:lnTo>
                  <a:pt x="180" y="131"/>
                </a:lnTo>
                <a:lnTo>
                  <a:pt x="180" y="145"/>
                </a:lnTo>
                <a:close/>
                <a:moveTo>
                  <a:pt x="223" y="47"/>
                </a:moveTo>
                <a:lnTo>
                  <a:pt x="215" y="0"/>
                </a:lnTo>
                <a:lnTo>
                  <a:pt x="0" y="40"/>
                </a:lnTo>
                <a:lnTo>
                  <a:pt x="41" y="80"/>
                </a:lnTo>
                <a:lnTo>
                  <a:pt x="223" y="47"/>
                </a:lnTo>
                <a:close/>
                <a:moveTo>
                  <a:pt x="200" y="12"/>
                </a:moveTo>
                <a:lnTo>
                  <a:pt x="212" y="33"/>
                </a:lnTo>
                <a:lnTo>
                  <a:pt x="213" y="40"/>
                </a:lnTo>
                <a:lnTo>
                  <a:pt x="188" y="44"/>
                </a:lnTo>
                <a:lnTo>
                  <a:pt x="171" y="17"/>
                </a:lnTo>
                <a:lnTo>
                  <a:pt x="200" y="12"/>
                </a:lnTo>
                <a:close/>
                <a:moveTo>
                  <a:pt x="141" y="23"/>
                </a:moveTo>
                <a:lnTo>
                  <a:pt x="158" y="50"/>
                </a:lnTo>
                <a:lnTo>
                  <a:pt x="128" y="56"/>
                </a:lnTo>
                <a:lnTo>
                  <a:pt x="112" y="27"/>
                </a:lnTo>
                <a:lnTo>
                  <a:pt x="141" y="23"/>
                </a:lnTo>
                <a:close/>
                <a:moveTo>
                  <a:pt x="83" y="33"/>
                </a:moveTo>
                <a:lnTo>
                  <a:pt x="98" y="61"/>
                </a:lnTo>
                <a:lnTo>
                  <a:pt x="70" y="67"/>
                </a:lnTo>
                <a:lnTo>
                  <a:pt x="54" y="39"/>
                </a:lnTo>
                <a:lnTo>
                  <a:pt x="83" y="33"/>
                </a:lnTo>
                <a:close/>
              </a:path>
            </a:pathLst>
          </a:custGeom>
          <a:solidFill>
            <a:schemeClr val="bg1">
              <a:alpha val="100000"/>
            </a:schemeClr>
          </a:solidFill>
          <a:ln w="9525">
            <a:noFill/>
          </a:ln>
        </p:spPr>
        <p:txBody>
          <a:bodyPr/>
          <a:lstStyle/>
          <a:p>
            <a:endParaRPr lang="zh-CN" altLang="en-US"/>
          </a:p>
        </p:txBody>
      </p:sp>
      <p:sp>
        <p:nvSpPr>
          <p:cNvPr id="57520" name="Freeform 179"/>
          <p:cNvSpPr>
            <a:spLocks noEditPoints="1"/>
          </p:cNvSpPr>
          <p:nvPr/>
        </p:nvSpPr>
        <p:spPr>
          <a:xfrm>
            <a:off x="6000750" y="4159250"/>
            <a:ext cx="257175" cy="301625"/>
          </a:xfrm>
          <a:custGeom>
            <a:avLst/>
            <a:gdLst/>
            <a:ahLst/>
            <a:cxnLst>
              <a:cxn ang="0">
                <a:pos x="103327200" y="239415638"/>
              </a:cxn>
              <a:cxn ang="0">
                <a:pos x="408265313" y="478829688"/>
              </a:cxn>
              <a:cxn ang="0">
                <a:pos x="408265313" y="0"/>
              </a:cxn>
              <a:cxn ang="0">
                <a:pos x="103327200" y="239415638"/>
              </a:cxn>
              <a:cxn ang="0">
                <a:pos x="0" y="478829688"/>
              </a:cxn>
              <a:cxn ang="0">
                <a:pos x="93246575" y="478829688"/>
              </a:cxn>
              <a:cxn ang="0">
                <a:pos x="93246575" y="0"/>
              </a:cxn>
              <a:cxn ang="0">
                <a:pos x="0" y="0"/>
              </a:cxn>
              <a:cxn ang="0">
                <a:pos x="0" y="478829688"/>
              </a:cxn>
            </a:cxnLst>
            <a:rect l="0" t="0" r="0" b="0"/>
            <a:pathLst>
              <a:path w="162" h="190">
                <a:moveTo>
                  <a:pt x="41" y="95"/>
                </a:moveTo>
                <a:lnTo>
                  <a:pt x="162" y="190"/>
                </a:lnTo>
                <a:lnTo>
                  <a:pt x="162" y="0"/>
                </a:lnTo>
                <a:lnTo>
                  <a:pt x="41" y="95"/>
                </a:lnTo>
                <a:close/>
                <a:moveTo>
                  <a:pt x="0" y="190"/>
                </a:moveTo>
                <a:lnTo>
                  <a:pt x="37" y="190"/>
                </a:lnTo>
                <a:lnTo>
                  <a:pt x="37" y="0"/>
                </a:lnTo>
                <a:lnTo>
                  <a:pt x="0" y="0"/>
                </a:lnTo>
                <a:lnTo>
                  <a:pt x="0" y="190"/>
                </a:lnTo>
                <a:close/>
              </a:path>
            </a:pathLst>
          </a:custGeom>
          <a:solidFill>
            <a:schemeClr val="bg1">
              <a:alpha val="100000"/>
            </a:schemeClr>
          </a:solidFill>
          <a:ln w="9525">
            <a:noFill/>
          </a:ln>
        </p:spPr>
        <p:txBody>
          <a:bodyPr/>
          <a:lstStyle/>
          <a:p>
            <a:endParaRPr lang="zh-CN" altLang="en-US"/>
          </a:p>
        </p:txBody>
      </p:sp>
      <p:sp>
        <p:nvSpPr>
          <p:cNvPr id="57521" name="Freeform 180"/>
          <p:cNvSpPr>
            <a:spLocks noEditPoints="1"/>
          </p:cNvSpPr>
          <p:nvPr/>
        </p:nvSpPr>
        <p:spPr>
          <a:xfrm>
            <a:off x="6684963" y="4159250"/>
            <a:ext cx="257175" cy="301625"/>
          </a:xfrm>
          <a:custGeom>
            <a:avLst/>
            <a:gdLst/>
            <a:ahLst/>
            <a:cxnLst>
              <a:cxn ang="0">
                <a:pos x="304939700" y="239415638"/>
              </a:cxn>
              <a:cxn ang="0">
                <a:pos x="0" y="478829688"/>
              </a:cxn>
              <a:cxn ang="0">
                <a:pos x="0" y="0"/>
              </a:cxn>
              <a:cxn ang="0">
                <a:pos x="304939700" y="239415638"/>
              </a:cxn>
              <a:cxn ang="0">
                <a:pos x="408265313" y="478829688"/>
              </a:cxn>
              <a:cxn ang="0">
                <a:pos x="315020325" y="478829688"/>
              </a:cxn>
              <a:cxn ang="0">
                <a:pos x="315020325" y="0"/>
              </a:cxn>
              <a:cxn ang="0">
                <a:pos x="408265313" y="0"/>
              </a:cxn>
              <a:cxn ang="0">
                <a:pos x="408265313" y="478829688"/>
              </a:cxn>
            </a:cxnLst>
            <a:rect l="0" t="0" r="0" b="0"/>
            <a:pathLst>
              <a:path w="162" h="190">
                <a:moveTo>
                  <a:pt x="121" y="95"/>
                </a:moveTo>
                <a:lnTo>
                  <a:pt x="0" y="190"/>
                </a:lnTo>
                <a:lnTo>
                  <a:pt x="0" y="0"/>
                </a:lnTo>
                <a:lnTo>
                  <a:pt x="121" y="95"/>
                </a:lnTo>
                <a:close/>
                <a:moveTo>
                  <a:pt x="162" y="190"/>
                </a:moveTo>
                <a:lnTo>
                  <a:pt x="125" y="190"/>
                </a:lnTo>
                <a:lnTo>
                  <a:pt x="125" y="0"/>
                </a:lnTo>
                <a:lnTo>
                  <a:pt x="162" y="0"/>
                </a:lnTo>
                <a:lnTo>
                  <a:pt x="162" y="190"/>
                </a:lnTo>
                <a:close/>
              </a:path>
            </a:pathLst>
          </a:custGeom>
          <a:solidFill>
            <a:schemeClr val="bg1">
              <a:alpha val="100000"/>
            </a:schemeClr>
          </a:solidFill>
          <a:ln w="9525">
            <a:noFill/>
          </a:ln>
        </p:spPr>
        <p:txBody>
          <a:bodyPr/>
          <a:lstStyle/>
          <a:p>
            <a:endParaRPr lang="zh-CN" altLang="en-US"/>
          </a:p>
        </p:txBody>
      </p:sp>
      <p:sp>
        <p:nvSpPr>
          <p:cNvPr id="57522" name="Freeform 181"/>
          <p:cNvSpPr/>
          <p:nvPr/>
        </p:nvSpPr>
        <p:spPr>
          <a:xfrm>
            <a:off x="7340600" y="4159250"/>
            <a:ext cx="190500" cy="301625"/>
          </a:xfrm>
          <a:custGeom>
            <a:avLst/>
            <a:gdLst/>
            <a:ahLst/>
            <a:cxnLst>
              <a:cxn ang="0">
                <a:pos x="302418750" y="239415638"/>
              </a:cxn>
              <a:cxn ang="0">
                <a:pos x="0" y="0"/>
              </a:cxn>
              <a:cxn ang="0">
                <a:pos x="0" y="478829688"/>
              </a:cxn>
              <a:cxn ang="0">
                <a:pos x="302418750" y="239415638"/>
              </a:cxn>
            </a:cxnLst>
            <a:rect l="0" t="0" r="0" b="0"/>
            <a:pathLst>
              <a:path w="120" h="190">
                <a:moveTo>
                  <a:pt x="120" y="95"/>
                </a:moveTo>
                <a:lnTo>
                  <a:pt x="0" y="0"/>
                </a:lnTo>
                <a:lnTo>
                  <a:pt x="0" y="190"/>
                </a:lnTo>
                <a:lnTo>
                  <a:pt x="120" y="95"/>
                </a:lnTo>
                <a:close/>
              </a:path>
            </a:pathLst>
          </a:custGeom>
          <a:solidFill>
            <a:schemeClr val="bg1">
              <a:alpha val="100000"/>
            </a:schemeClr>
          </a:solidFill>
          <a:ln w="9525">
            <a:noFill/>
          </a:ln>
        </p:spPr>
        <p:txBody>
          <a:bodyPr/>
          <a:lstStyle/>
          <a:p>
            <a:endParaRPr lang="zh-CN" altLang="en-US"/>
          </a:p>
        </p:txBody>
      </p:sp>
      <p:sp>
        <p:nvSpPr>
          <p:cNvPr id="57523" name="Freeform 182"/>
          <p:cNvSpPr/>
          <p:nvPr/>
        </p:nvSpPr>
        <p:spPr>
          <a:xfrm>
            <a:off x="8097838" y="4160838"/>
            <a:ext cx="74612" cy="298450"/>
          </a:xfrm>
          <a:custGeom>
            <a:avLst/>
            <a:gdLst/>
            <a:ahLst/>
            <a:cxnLst>
              <a:cxn ang="0">
                <a:pos x="0" y="473789375"/>
              </a:cxn>
              <a:cxn ang="0">
                <a:pos x="0" y="0"/>
              </a:cxn>
              <a:cxn ang="0">
                <a:pos x="118445756" y="0"/>
              </a:cxn>
              <a:cxn ang="0">
                <a:pos x="118445756" y="473789375"/>
              </a:cxn>
              <a:cxn ang="0">
                <a:pos x="0" y="473789375"/>
              </a:cxn>
              <a:cxn ang="0">
                <a:pos x="0" y="473789375"/>
              </a:cxn>
            </a:cxnLst>
            <a:rect l="0" t="0" r="0" b="0"/>
            <a:pathLst>
              <a:path w="47" h="188">
                <a:moveTo>
                  <a:pt x="0" y="188"/>
                </a:moveTo>
                <a:lnTo>
                  <a:pt x="0" y="0"/>
                </a:lnTo>
                <a:lnTo>
                  <a:pt x="47" y="0"/>
                </a:lnTo>
                <a:lnTo>
                  <a:pt x="47" y="188"/>
                </a:lnTo>
                <a:lnTo>
                  <a:pt x="0" y="188"/>
                </a:lnTo>
                <a:close/>
              </a:path>
            </a:pathLst>
          </a:custGeom>
          <a:solidFill>
            <a:schemeClr val="bg1">
              <a:alpha val="100000"/>
            </a:schemeClr>
          </a:solidFill>
          <a:ln w="9525">
            <a:noFill/>
          </a:ln>
        </p:spPr>
        <p:txBody>
          <a:bodyPr/>
          <a:lstStyle/>
          <a:p>
            <a:endParaRPr lang="zh-CN" altLang="en-US"/>
          </a:p>
        </p:txBody>
      </p:sp>
      <p:sp>
        <p:nvSpPr>
          <p:cNvPr id="57524" name="Freeform 183"/>
          <p:cNvSpPr/>
          <p:nvPr/>
        </p:nvSpPr>
        <p:spPr>
          <a:xfrm>
            <a:off x="7961313" y="4160838"/>
            <a:ext cx="74612" cy="298450"/>
          </a:xfrm>
          <a:custGeom>
            <a:avLst/>
            <a:gdLst/>
            <a:ahLst/>
            <a:cxnLst>
              <a:cxn ang="0">
                <a:pos x="0" y="473789375"/>
              </a:cxn>
              <a:cxn ang="0">
                <a:pos x="0" y="0"/>
              </a:cxn>
              <a:cxn ang="0">
                <a:pos x="118445756" y="0"/>
              </a:cxn>
              <a:cxn ang="0">
                <a:pos x="118445756" y="473789375"/>
              </a:cxn>
              <a:cxn ang="0">
                <a:pos x="0" y="473789375"/>
              </a:cxn>
              <a:cxn ang="0">
                <a:pos x="0" y="473789375"/>
              </a:cxn>
            </a:cxnLst>
            <a:rect l="0" t="0" r="0" b="0"/>
            <a:pathLst>
              <a:path w="47" h="188">
                <a:moveTo>
                  <a:pt x="0" y="188"/>
                </a:moveTo>
                <a:lnTo>
                  <a:pt x="0" y="0"/>
                </a:lnTo>
                <a:lnTo>
                  <a:pt x="47" y="0"/>
                </a:lnTo>
                <a:lnTo>
                  <a:pt x="47" y="188"/>
                </a:lnTo>
                <a:lnTo>
                  <a:pt x="0" y="188"/>
                </a:lnTo>
                <a:close/>
              </a:path>
            </a:pathLst>
          </a:custGeom>
          <a:solidFill>
            <a:schemeClr val="bg1">
              <a:alpha val="100000"/>
            </a:schemeClr>
          </a:solidFill>
          <a:ln w="9525">
            <a:noFill/>
          </a:ln>
        </p:spPr>
        <p:txBody>
          <a:bodyPr/>
          <a:lstStyle/>
          <a:p>
            <a:endParaRPr lang="zh-CN" altLang="en-US"/>
          </a:p>
        </p:txBody>
      </p:sp>
      <p:sp>
        <p:nvSpPr>
          <p:cNvPr id="57525" name="Freeform 184"/>
          <p:cNvSpPr>
            <a:spLocks noEditPoints="1"/>
          </p:cNvSpPr>
          <p:nvPr/>
        </p:nvSpPr>
        <p:spPr>
          <a:xfrm>
            <a:off x="4057650" y="3573463"/>
            <a:ext cx="357188" cy="355600"/>
          </a:xfrm>
          <a:custGeom>
            <a:avLst/>
            <a:gdLst/>
            <a:ahLst/>
            <a:cxnLst>
              <a:cxn ang="0">
                <a:pos x="403744517" y="0"/>
              </a:cxn>
              <a:cxn ang="0">
                <a:pos x="0" y="400162532"/>
              </a:cxn>
              <a:cxn ang="0">
                <a:pos x="403744517" y="800325063"/>
              </a:cxn>
              <a:cxn ang="0">
                <a:pos x="807486773" y="400162532"/>
              </a:cxn>
              <a:cxn ang="0">
                <a:pos x="403744517" y="0"/>
              </a:cxn>
              <a:cxn ang="0">
                <a:pos x="117546502" y="471077724"/>
              </a:cxn>
              <a:cxn ang="0">
                <a:pos x="117546502" y="329247339"/>
              </a:cxn>
              <a:cxn ang="0">
                <a:pos x="689940272" y="329247339"/>
              </a:cxn>
              <a:cxn ang="0">
                <a:pos x="689940272" y="471077724"/>
              </a:cxn>
              <a:cxn ang="0">
                <a:pos x="117546502" y="471077724"/>
              </a:cxn>
            </a:cxnLst>
            <a:rect l="0" t="0" r="0" b="0"/>
            <a:pathLst>
              <a:path w="158" h="158">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23" y="93"/>
                </a:moveTo>
                <a:cubicBezTo>
                  <a:pt x="23" y="65"/>
                  <a:pt x="23" y="65"/>
                  <a:pt x="23" y="65"/>
                </a:cubicBezTo>
                <a:cubicBezTo>
                  <a:pt x="135" y="65"/>
                  <a:pt x="135" y="65"/>
                  <a:pt x="135" y="65"/>
                </a:cubicBezTo>
                <a:cubicBezTo>
                  <a:pt x="135" y="93"/>
                  <a:pt x="135" y="93"/>
                  <a:pt x="135" y="93"/>
                </a:cubicBezTo>
                <a:lnTo>
                  <a:pt x="23" y="93"/>
                </a:lnTo>
                <a:close/>
              </a:path>
            </a:pathLst>
          </a:custGeom>
          <a:solidFill>
            <a:schemeClr val="bg1">
              <a:alpha val="100000"/>
            </a:schemeClr>
          </a:solidFill>
          <a:ln w="9525">
            <a:noFill/>
          </a:ln>
        </p:spPr>
        <p:txBody>
          <a:bodyPr/>
          <a:lstStyle/>
          <a:p>
            <a:endParaRPr lang="zh-CN" altLang="en-US"/>
          </a:p>
        </p:txBody>
      </p:sp>
      <p:sp>
        <p:nvSpPr>
          <p:cNvPr id="57526" name="Freeform 185"/>
          <p:cNvSpPr>
            <a:spLocks noEditPoints="1"/>
          </p:cNvSpPr>
          <p:nvPr/>
        </p:nvSpPr>
        <p:spPr>
          <a:xfrm>
            <a:off x="7413625" y="1865313"/>
            <a:ext cx="117475" cy="315912"/>
          </a:xfrm>
          <a:custGeom>
            <a:avLst/>
            <a:gdLst/>
            <a:ahLst/>
            <a:cxnLst>
              <a:cxn ang="0">
                <a:pos x="132697049" y="712862198"/>
              </a:cxn>
              <a:cxn ang="0">
                <a:pos x="0" y="534647212"/>
              </a:cxn>
              <a:cxn ang="0">
                <a:pos x="0" y="0"/>
              </a:cxn>
              <a:cxn ang="0">
                <a:pos x="265391839" y="0"/>
              </a:cxn>
              <a:cxn ang="0">
                <a:pos x="265391839" y="534647212"/>
              </a:cxn>
              <a:cxn ang="0">
                <a:pos x="132697049" y="712862198"/>
              </a:cxn>
              <a:cxn ang="0">
                <a:pos x="219459114" y="193491587"/>
              </a:cxn>
              <a:cxn ang="0">
                <a:pos x="209252344" y="173124289"/>
              </a:cxn>
              <a:cxn ang="0">
                <a:pos x="204146700" y="193491587"/>
              </a:cxn>
              <a:cxn ang="0">
                <a:pos x="193939929" y="218949581"/>
              </a:cxn>
              <a:cxn ang="0">
                <a:pos x="204146700" y="218949581"/>
              </a:cxn>
              <a:cxn ang="0">
                <a:pos x="204146700" y="356432227"/>
              </a:cxn>
              <a:cxn ang="0">
                <a:pos x="142903819" y="442992115"/>
              </a:cxn>
              <a:cxn ang="0">
                <a:pos x="142903819" y="96745793"/>
              </a:cxn>
              <a:cxn ang="0">
                <a:pos x="153110589" y="96745793"/>
              </a:cxn>
              <a:cxn ang="0">
                <a:pos x="142903819" y="66194847"/>
              </a:cxn>
              <a:cxn ang="0">
                <a:pos x="132697049" y="30550947"/>
              </a:cxn>
              <a:cxn ang="0">
                <a:pos x="122488020" y="66194847"/>
              </a:cxn>
              <a:cxn ang="0">
                <a:pos x="112281250" y="96745793"/>
              </a:cxn>
              <a:cxn ang="0">
                <a:pos x="122488020" y="96745793"/>
              </a:cxn>
              <a:cxn ang="0">
                <a:pos x="122488020" y="366615876"/>
              </a:cxn>
              <a:cxn ang="0">
                <a:pos x="56139495" y="274960779"/>
              </a:cxn>
              <a:cxn ang="0">
                <a:pos x="56139495" y="137480389"/>
              </a:cxn>
              <a:cxn ang="0">
                <a:pos x="66348525" y="137480389"/>
              </a:cxn>
              <a:cxn ang="0">
                <a:pos x="56139495" y="117113091"/>
              </a:cxn>
              <a:cxn ang="0">
                <a:pos x="51036110" y="91652841"/>
              </a:cxn>
              <a:cxn ang="0">
                <a:pos x="35725955" y="137480389"/>
              </a:cxn>
              <a:cxn ang="0">
                <a:pos x="45932725" y="137480389"/>
              </a:cxn>
              <a:cxn ang="0">
                <a:pos x="45932725" y="285144428"/>
              </a:cxn>
              <a:cxn ang="0">
                <a:pos x="122488020" y="386983174"/>
              </a:cxn>
              <a:cxn ang="0">
                <a:pos x="122488020" y="575381808"/>
              </a:cxn>
              <a:cxn ang="0">
                <a:pos x="112281250" y="611025708"/>
              </a:cxn>
              <a:cxn ang="0">
                <a:pos x="132697049" y="651760304"/>
              </a:cxn>
              <a:cxn ang="0">
                <a:pos x="153110589" y="611025708"/>
              </a:cxn>
              <a:cxn ang="0">
                <a:pos x="142903819" y="575381808"/>
              </a:cxn>
              <a:cxn ang="0">
                <a:pos x="142903819" y="463359413"/>
              </a:cxn>
              <a:cxn ang="0">
                <a:pos x="214355729" y="361522923"/>
              </a:cxn>
              <a:cxn ang="0">
                <a:pos x="214355729" y="218949581"/>
              </a:cxn>
              <a:cxn ang="0">
                <a:pos x="224562499" y="218949581"/>
              </a:cxn>
              <a:cxn ang="0">
                <a:pos x="219459114" y="193491587"/>
              </a:cxn>
            </a:cxnLst>
            <a:rect l="0" t="0" r="0" b="0"/>
            <a:pathLst>
              <a:path w="52" h="140">
                <a:moveTo>
                  <a:pt x="26" y="140"/>
                </a:moveTo>
                <a:cubicBezTo>
                  <a:pt x="12" y="140"/>
                  <a:pt x="0" y="124"/>
                  <a:pt x="0" y="105"/>
                </a:cubicBezTo>
                <a:cubicBezTo>
                  <a:pt x="0" y="0"/>
                  <a:pt x="0" y="0"/>
                  <a:pt x="0" y="0"/>
                </a:cubicBezTo>
                <a:cubicBezTo>
                  <a:pt x="52" y="0"/>
                  <a:pt x="52" y="0"/>
                  <a:pt x="52" y="0"/>
                </a:cubicBezTo>
                <a:cubicBezTo>
                  <a:pt x="52" y="105"/>
                  <a:pt x="52" y="105"/>
                  <a:pt x="52" y="105"/>
                </a:cubicBezTo>
                <a:cubicBezTo>
                  <a:pt x="52" y="124"/>
                  <a:pt x="40" y="140"/>
                  <a:pt x="26" y="140"/>
                </a:cubicBezTo>
                <a:close/>
                <a:moveTo>
                  <a:pt x="43" y="38"/>
                </a:moveTo>
                <a:cubicBezTo>
                  <a:pt x="41" y="34"/>
                  <a:pt x="41" y="34"/>
                  <a:pt x="41" y="34"/>
                </a:cubicBezTo>
                <a:cubicBezTo>
                  <a:pt x="40" y="38"/>
                  <a:pt x="40" y="38"/>
                  <a:pt x="40" y="38"/>
                </a:cubicBezTo>
                <a:cubicBezTo>
                  <a:pt x="38" y="43"/>
                  <a:pt x="38" y="43"/>
                  <a:pt x="38" y="43"/>
                </a:cubicBezTo>
                <a:cubicBezTo>
                  <a:pt x="40" y="43"/>
                  <a:pt x="40" y="43"/>
                  <a:pt x="40" y="43"/>
                </a:cubicBezTo>
                <a:cubicBezTo>
                  <a:pt x="40" y="70"/>
                  <a:pt x="40" y="70"/>
                  <a:pt x="40" y="70"/>
                </a:cubicBezTo>
                <a:cubicBezTo>
                  <a:pt x="28" y="87"/>
                  <a:pt x="28" y="87"/>
                  <a:pt x="28" y="87"/>
                </a:cubicBezTo>
                <a:cubicBezTo>
                  <a:pt x="28" y="19"/>
                  <a:pt x="28" y="19"/>
                  <a:pt x="28" y="19"/>
                </a:cubicBezTo>
                <a:cubicBezTo>
                  <a:pt x="30" y="19"/>
                  <a:pt x="30" y="19"/>
                  <a:pt x="30" y="19"/>
                </a:cubicBezTo>
                <a:cubicBezTo>
                  <a:pt x="28" y="13"/>
                  <a:pt x="28" y="13"/>
                  <a:pt x="28" y="13"/>
                </a:cubicBezTo>
                <a:cubicBezTo>
                  <a:pt x="26" y="6"/>
                  <a:pt x="26" y="6"/>
                  <a:pt x="26" y="6"/>
                </a:cubicBezTo>
                <a:cubicBezTo>
                  <a:pt x="24" y="13"/>
                  <a:pt x="24" y="13"/>
                  <a:pt x="24" y="13"/>
                </a:cubicBezTo>
                <a:cubicBezTo>
                  <a:pt x="22" y="19"/>
                  <a:pt x="22" y="19"/>
                  <a:pt x="22" y="19"/>
                </a:cubicBezTo>
                <a:cubicBezTo>
                  <a:pt x="24" y="19"/>
                  <a:pt x="24" y="19"/>
                  <a:pt x="24" y="19"/>
                </a:cubicBezTo>
                <a:cubicBezTo>
                  <a:pt x="24" y="72"/>
                  <a:pt x="24" y="72"/>
                  <a:pt x="24" y="72"/>
                </a:cubicBezTo>
                <a:cubicBezTo>
                  <a:pt x="11" y="54"/>
                  <a:pt x="11" y="54"/>
                  <a:pt x="11" y="54"/>
                </a:cubicBezTo>
                <a:cubicBezTo>
                  <a:pt x="11" y="27"/>
                  <a:pt x="11" y="27"/>
                  <a:pt x="11" y="27"/>
                </a:cubicBezTo>
                <a:cubicBezTo>
                  <a:pt x="13" y="27"/>
                  <a:pt x="13" y="27"/>
                  <a:pt x="13" y="27"/>
                </a:cubicBezTo>
                <a:cubicBezTo>
                  <a:pt x="11" y="23"/>
                  <a:pt x="11" y="23"/>
                  <a:pt x="11" y="23"/>
                </a:cubicBezTo>
                <a:cubicBezTo>
                  <a:pt x="10" y="18"/>
                  <a:pt x="10" y="18"/>
                  <a:pt x="10" y="18"/>
                </a:cubicBezTo>
                <a:cubicBezTo>
                  <a:pt x="7" y="27"/>
                  <a:pt x="7" y="27"/>
                  <a:pt x="7" y="27"/>
                </a:cubicBezTo>
                <a:cubicBezTo>
                  <a:pt x="9" y="27"/>
                  <a:pt x="9" y="27"/>
                  <a:pt x="9" y="27"/>
                </a:cubicBezTo>
                <a:cubicBezTo>
                  <a:pt x="9" y="56"/>
                  <a:pt x="9" y="56"/>
                  <a:pt x="9" y="56"/>
                </a:cubicBezTo>
                <a:cubicBezTo>
                  <a:pt x="24" y="76"/>
                  <a:pt x="24" y="76"/>
                  <a:pt x="24" y="76"/>
                </a:cubicBezTo>
                <a:cubicBezTo>
                  <a:pt x="24" y="113"/>
                  <a:pt x="24" y="113"/>
                  <a:pt x="24" y="113"/>
                </a:cubicBezTo>
                <a:cubicBezTo>
                  <a:pt x="23" y="114"/>
                  <a:pt x="22" y="117"/>
                  <a:pt x="22" y="120"/>
                </a:cubicBezTo>
                <a:cubicBezTo>
                  <a:pt x="22" y="125"/>
                  <a:pt x="24" y="128"/>
                  <a:pt x="26" y="128"/>
                </a:cubicBezTo>
                <a:cubicBezTo>
                  <a:pt x="28" y="128"/>
                  <a:pt x="30" y="125"/>
                  <a:pt x="30" y="120"/>
                </a:cubicBezTo>
                <a:cubicBezTo>
                  <a:pt x="30" y="117"/>
                  <a:pt x="29" y="114"/>
                  <a:pt x="28" y="113"/>
                </a:cubicBezTo>
                <a:cubicBezTo>
                  <a:pt x="28" y="91"/>
                  <a:pt x="28" y="91"/>
                  <a:pt x="28" y="91"/>
                </a:cubicBezTo>
                <a:cubicBezTo>
                  <a:pt x="42" y="71"/>
                  <a:pt x="42" y="71"/>
                  <a:pt x="42" y="71"/>
                </a:cubicBezTo>
                <a:cubicBezTo>
                  <a:pt x="42" y="43"/>
                  <a:pt x="42" y="43"/>
                  <a:pt x="42" y="43"/>
                </a:cubicBezTo>
                <a:cubicBezTo>
                  <a:pt x="44" y="43"/>
                  <a:pt x="44" y="43"/>
                  <a:pt x="44" y="43"/>
                </a:cubicBezTo>
                <a:lnTo>
                  <a:pt x="43" y="38"/>
                </a:lnTo>
                <a:close/>
              </a:path>
            </a:pathLst>
          </a:custGeom>
          <a:solidFill>
            <a:schemeClr val="bg1">
              <a:alpha val="100000"/>
            </a:schemeClr>
          </a:solidFill>
          <a:ln w="9525">
            <a:noFill/>
          </a:ln>
        </p:spPr>
        <p:txBody>
          <a:bodyPr/>
          <a:lstStyle/>
          <a:p>
            <a:endParaRPr lang="zh-CN" altLang="en-US"/>
          </a:p>
        </p:txBody>
      </p:sp>
      <p:sp>
        <p:nvSpPr>
          <p:cNvPr id="57527" name="Freeform 186"/>
          <p:cNvSpPr>
            <a:spLocks noEditPoints="1"/>
          </p:cNvSpPr>
          <p:nvPr/>
        </p:nvSpPr>
        <p:spPr>
          <a:xfrm>
            <a:off x="7434263" y="1747838"/>
            <a:ext cx="77787" cy="106362"/>
          </a:xfrm>
          <a:custGeom>
            <a:avLst/>
            <a:gdLst/>
            <a:ahLst/>
            <a:cxnLst>
              <a:cxn ang="0">
                <a:pos x="153122598" y="240701732"/>
              </a:cxn>
              <a:cxn ang="0">
                <a:pos x="19757898" y="240701732"/>
              </a:cxn>
              <a:cxn ang="0">
                <a:pos x="0" y="215095646"/>
              </a:cxn>
              <a:cxn ang="0">
                <a:pos x="0" y="25606086"/>
              </a:cxn>
              <a:cxn ang="0">
                <a:pos x="19757898" y="0"/>
              </a:cxn>
              <a:cxn ang="0">
                <a:pos x="153122598" y="0"/>
              </a:cxn>
              <a:cxn ang="0">
                <a:pos x="172880496" y="25606086"/>
              </a:cxn>
              <a:cxn ang="0">
                <a:pos x="172880496" y="215095646"/>
              </a:cxn>
              <a:cxn ang="0">
                <a:pos x="153122598" y="240701732"/>
              </a:cxn>
              <a:cxn ang="0">
                <a:pos x="74091006" y="122911475"/>
              </a:cxn>
              <a:cxn ang="0">
                <a:pos x="59273694" y="107547823"/>
              </a:cxn>
              <a:cxn ang="0">
                <a:pos x="34575210" y="107547823"/>
              </a:cxn>
              <a:cxn ang="0">
                <a:pos x="19757898" y="122911475"/>
              </a:cxn>
              <a:cxn ang="0">
                <a:pos x="19757898" y="138275126"/>
              </a:cxn>
              <a:cxn ang="0">
                <a:pos x="34575210" y="153638777"/>
              </a:cxn>
              <a:cxn ang="0">
                <a:pos x="59273694" y="153638777"/>
              </a:cxn>
              <a:cxn ang="0">
                <a:pos x="74091006" y="138275126"/>
              </a:cxn>
              <a:cxn ang="0">
                <a:pos x="74091006" y="122911475"/>
              </a:cxn>
              <a:cxn ang="0">
                <a:pos x="153122598" y="122911475"/>
              </a:cxn>
              <a:cxn ang="0">
                <a:pos x="138305286" y="107547823"/>
              </a:cxn>
              <a:cxn ang="0">
                <a:pos x="118547388" y="107547823"/>
              </a:cxn>
              <a:cxn ang="0">
                <a:pos x="98789490" y="122911475"/>
              </a:cxn>
              <a:cxn ang="0">
                <a:pos x="98789490" y="138275126"/>
              </a:cxn>
              <a:cxn ang="0">
                <a:pos x="118547388" y="153638777"/>
              </a:cxn>
              <a:cxn ang="0">
                <a:pos x="138305286" y="153638777"/>
              </a:cxn>
              <a:cxn ang="0">
                <a:pos x="153122598" y="138275126"/>
              </a:cxn>
              <a:cxn ang="0">
                <a:pos x="153122598" y="122911475"/>
              </a:cxn>
            </a:cxnLst>
            <a:rect l="0" t="0" r="0" b="0"/>
            <a:pathLst>
              <a:path w="35" h="47">
                <a:moveTo>
                  <a:pt x="31" y="47"/>
                </a:moveTo>
                <a:cubicBezTo>
                  <a:pt x="4" y="47"/>
                  <a:pt x="4" y="47"/>
                  <a:pt x="4" y="47"/>
                </a:cubicBezTo>
                <a:cubicBezTo>
                  <a:pt x="2" y="47"/>
                  <a:pt x="0" y="45"/>
                  <a:pt x="0" y="42"/>
                </a:cubicBezTo>
                <a:cubicBezTo>
                  <a:pt x="0" y="5"/>
                  <a:pt x="0" y="5"/>
                  <a:pt x="0" y="5"/>
                </a:cubicBezTo>
                <a:cubicBezTo>
                  <a:pt x="0" y="2"/>
                  <a:pt x="2" y="0"/>
                  <a:pt x="4" y="0"/>
                </a:cubicBezTo>
                <a:cubicBezTo>
                  <a:pt x="31" y="0"/>
                  <a:pt x="31" y="0"/>
                  <a:pt x="31" y="0"/>
                </a:cubicBezTo>
                <a:cubicBezTo>
                  <a:pt x="33" y="0"/>
                  <a:pt x="35" y="2"/>
                  <a:pt x="35" y="5"/>
                </a:cubicBezTo>
                <a:cubicBezTo>
                  <a:pt x="35" y="42"/>
                  <a:pt x="35" y="42"/>
                  <a:pt x="35" y="42"/>
                </a:cubicBezTo>
                <a:cubicBezTo>
                  <a:pt x="35" y="45"/>
                  <a:pt x="33" y="47"/>
                  <a:pt x="31" y="47"/>
                </a:cubicBezTo>
                <a:close/>
                <a:moveTo>
                  <a:pt x="15" y="24"/>
                </a:moveTo>
                <a:cubicBezTo>
                  <a:pt x="15" y="22"/>
                  <a:pt x="13" y="21"/>
                  <a:pt x="12" y="21"/>
                </a:cubicBezTo>
                <a:cubicBezTo>
                  <a:pt x="7" y="21"/>
                  <a:pt x="7" y="21"/>
                  <a:pt x="7" y="21"/>
                </a:cubicBezTo>
                <a:cubicBezTo>
                  <a:pt x="6" y="21"/>
                  <a:pt x="4" y="22"/>
                  <a:pt x="4" y="24"/>
                </a:cubicBezTo>
                <a:cubicBezTo>
                  <a:pt x="4" y="27"/>
                  <a:pt x="4" y="27"/>
                  <a:pt x="4" y="27"/>
                </a:cubicBezTo>
                <a:cubicBezTo>
                  <a:pt x="4" y="29"/>
                  <a:pt x="6" y="30"/>
                  <a:pt x="7" y="30"/>
                </a:cubicBezTo>
                <a:cubicBezTo>
                  <a:pt x="12" y="30"/>
                  <a:pt x="12" y="30"/>
                  <a:pt x="12" y="30"/>
                </a:cubicBezTo>
                <a:cubicBezTo>
                  <a:pt x="13" y="30"/>
                  <a:pt x="15" y="29"/>
                  <a:pt x="15" y="27"/>
                </a:cubicBezTo>
                <a:lnTo>
                  <a:pt x="15" y="24"/>
                </a:lnTo>
                <a:close/>
                <a:moveTo>
                  <a:pt x="31" y="24"/>
                </a:moveTo>
                <a:cubicBezTo>
                  <a:pt x="31" y="22"/>
                  <a:pt x="29" y="21"/>
                  <a:pt x="28" y="21"/>
                </a:cubicBezTo>
                <a:cubicBezTo>
                  <a:pt x="24" y="21"/>
                  <a:pt x="24" y="21"/>
                  <a:pt x="24" y="21"/>
                </a:cubicBezTo>
                <a:cubicBezTo>
                  <a:pt x="22" y="21"/>
                  <a:pt x="20" y="22"/>
                  <a:pt x="20" y="24"/>
                </a:cubicBezTo>
                <a:cubicBezTo>
                  <a:pt x="20" y="27"/>
                  <a:pt x="20" y="27"/>
                  <a:pt x="20" y="27"/>
                </a:cubicBezTo>
                <a:cubicBezTo>
                  <a:pt x="20" y="29"/>
                  <a:pt x="22" y="30"/>
                  <a:pt x="24" y="30"/>
                </a:cubicBezTo>
                <a:cubicBezTo>
                  <a:pt x="28" y="30"/>
                  <a:pt x="28" y="30"/>
                  <a:pt x="28" y="30"/>
                </a:cubicBezTo>
                <a:cubicBezTo>
                  <a:pt x="29" y="30"/>
                  <a:pt x="31" y="29"/>
                  <a:pt x="31" y="27"/>
                </a:cubicBezTo>
                <a:lnTo>
                  <a:pt x="31" y="24"/>
                </a:lnTo>
                <a:close/>
              </a:path>
            </a:pathLst>
          </a:custGeom>
          <a:solidFill>
            <a:schemeClr val="bg1">
              <a:alpha val="100000"/>
            </a:schemeClr>
          </a:solidFill>
          <a:ln w="9525">
            <a:noFill/>
          </a:ln>
        </p:spPr>
        <p:txBody>
          <a:bodyPr/>
          <a:lstStyle/>
          <a:p>
            <a:endParaRPr lang="zh-CN" altLang="en-US"/>
          </a:p>
        </p:txBody>
      </p:sp>
      <p:sp>
        <p:nvSpPr>
          <p:cNvPr id="57528" name="Freeform 187"/>
          <p:cNvSpPr>
            <a:spLocks noEditPoints="1"/>
          </p:cNvSpPr>
          <p:nvPr/>
        </p:nvSpPr>
        <p:spPr>
          <a:xfrm>
            <a:off x="7977188" y="1819275"/>
            <a:ext cx="233362" cy="307975"/>
          </a:xfrm>
          <a:custGeom>
            <a:avLst/>
            <a:gdLst/>
            <a:ahLst/>
            <a:cxnLst>
              <a:cxn ang="0">
                <a:pos x="30209160" y="0"/>
              </a:cxn>
              <a:cxn ang="0">
                <a:pos x="0" y="666648120"/>
              </a:cxn>
              <a:cxn ang="0">
                <a:pos x="493423754" y="697416181"/>
              </a:cxn>
              <a:cxn ang="0">
                <a:pos x="523632914" y="30768061"/>
              </a:cxn>
              <a:cxn ang="0">
                <a:pos x="176221968" y="574341672"/>
              </a:cxn>
              <a:cxn ang="0">
                <a:pos x="105733181" y="589726835"/>
              </a:cxn>
              <a:cxn ang="0">
                <a:pos x="90629723" y="538446733"/>
              </a:cxn>
              <a:cxn ang="0">
                <a:pos x="161118510" y="523061570"/>
              </a:cxn>
              <a:cxn ang="0">
                <a:pos x="176221968" y="574341672"/>
              </a:cxn>
              <a:cxn ang="0">
                <a:pos x="161118510" y="487166631"/>
              </a:cxn>
              <a:cxn ang="0">
                <a:pos x="90629723" y="471781468"/>
              </a:cxn>
              <a:cxn ang="0">
                <a:pos x="105733181" y="420501366"/>
              </a:cxn>
              <a:cxn ang="0">
                <a:pos x="176221968" y="435884264"/>
              </a:cxn>
              <a:cxn ang="0">
                <a:pos x="176221968" y="369221264"/>
              </a:cxn>
              <a:cxn ang="0">
                <a:pos x="105733181" y="379477284"/>
              </a:cxn>
              <a:cxn ang="0">
                <a:pos x="90629723" y="328194917"/>
              </a:cxn>
              <a:cxn ang="0">
                <a:pos x="161118510" y="312812019"/>
              </a:cxn>
              <a:cxn ang="0">
                <a:pos x="176221968" y="369221264"/>
              </a:cxn>
              <a:cxn ang="0">
                <a:pos x="292025617" y="589726835"/>
              </a:cxn>
              <a:cxn ang="0">
                <a:pos x="216501596" y="574341672"/>
              </a:cxn>
              <a:cxn ang="0">
                <a:pos x="236642531" y="523061570"/>
              </a:cxn>
              <a:cxn ang="0">
                <a:pos x="307131318" y="538446733"/>
              </a:cxn>
              <a:cxn ang="0">
                <a:pos x="307131318" y="471781468"/>
              </a:cxn>
              <a:cxn ang="0">
                <a:pos x="236642531" y="487166631"/>
              </a:cxn>
              <a:cxn ang="0">
                <a:pos x="216501596" y="435884264"/>
              </a:cxn>
              <a:cxn ang="0">
                <a:pos x="292025617" y="420501366"/>
              </a:cxn>
              <a:cxn ang="0">
                <a:pos x="307131318" y="471781468"/>
              </a:cxn>
              <a:cxn ang="0">
                <a:pos x="292025617" y="379477284"/>
              </a:cxn>
              <a:cxn ang="0">
                <a:pos x="216501596" y="369221264"/>
              </a:cxn>
              <a:cxn ang="0">
                <a:pos x="236642531" y="312812019"/>
              </a:cxn>
              <a:cxn ang="0">
                <a:pos x="307131318" y="328194917"/>
              </a:cxn>
              <a:cxn ang="0">
                <a:pos x="433003191" y="574341672"/>
              </a:cxn>
              <a:cxn ang="0">
                <a:pos x="362514404" y="589726835"/>
              </a:cxn>
              <a:cxn ang="0">
                <a:pos x="347410946" y="533317590"/>
              </a:cxn>
              <a:cxn ang="0">
                <a:pos x="417899733" y="523061570"/>
              </a:cxn>
              <a:cxn ang="0">
                <a:pos x="433003191" y="574341672"/>
              </a:cxn>
              <a:cxn ang="0">
                <a:pos x="417899733" y="487166631"/>
              </a:cxn>
              <a:cxn ang="0">
                <a:pos x="347410946" y="471781468"/>
              </a:cxn>
              <a:cxn ang="0">
                <a:pos x="362514404" y="420501366"/>
              </a:cxn>
              <a:cxn ang="0">
                <a:pos x="433003191" y="430757386"/>
              </a:cxn>
              <a:cxn ang="0">
                <a:pos x="433003191" y="369221264"/>
              </a:cxn>
              <a:cxn ang="0">
                <a:pos x="362514404" y="379477284"/>
              </a:cxn>
              <a:cxn ang="0">
                <a:pos x="347410946" y="328194917"/>
              </a:cxn>
              <a:cxn ang="0">
                <a:pos x="417899733" y="312812019"/>
              </a:cxn>
              <a:cxn ang="0">
                <a:pos x="433003191" y="369221264"/>
              </a:cxn>
              <a:cxn ang="0">
                <a:pos x="357479170" y="246146754"/>
              </a:cxn>
              <a:cxn ang="0">
                <a:pos x="357479170" y="199993530"/>
              </a:cxn>
              <a:cxn ang="0">
                <a:pos x="453144127" y="220505571"/>
              </a:cxn>
              <a:cxn ang="0">
                <a:pos x="473282819" y="138457408"/>
              </a:cxn>
              <a:cxn ang="0">
                <a:pos x="70488787" y="164098591"/>
              </a:cxn>
              <a:cxn ang="0">
                <a:pos x="50350095" y="82048163"/>
              </a:cxn>
              <a:cxn ang="0">
                <a:pos x="453144127" y="61536122"/>
              </a:cxn>
              <a:cxn ang="0">
                <a:pos x="473282819" y="138457408"/>
              </a:cxn>
            </a:cxnLst>
            <a:rect l="0" t="0" r="0" b="0"/>
            <a:pathLst>
              <a:path w="104" h="136">
                <a:moveTo>
                  <a:pt x="98" y="0"/>
                </a:moveTo>
                <a:cubicBezTo>
                  <a:pt x="6" y="0"/>
                  <a:pt x="6" y="0"/>
                  <a:pt x="6" y="0"/>
                </a:cubicBezTo>
                <a:cubicBezTo>
                  <a:pt x="3" y="0"/>
                  <a:pt x="0" y="3"/>
                  <a:pt x="0" y="6"/>
                </a:cubicBezTo>
                <a:cubicBezTo>
                  <a:pt x="0" y="130"/>
                  <a:pt x="0" y="130"/>
                  <a:pt x="0" y="130"/>
                </a:cubicBezTo>
                <a:cubicBezTo>
                  <a:pt x="0" y="133"/>
                  <a:pt x="3" y="136"/>
                  <a:pt x="6" y="136"/>
                </a:cubicBezTo>
                <a:cubicBezTo>
                  <a:pt x="98" y="136"/>
                  <a:pt x="98" y="136"/>
                  <a:pt x="98" y="136"/>
                </a:cubicBezTo>
                <a:cubicBezTo>
                  <a:pt x="101" y="136"/>
                  <a:pt x="104" y="133"/>
                  <a:pt x="104" y="130"/>
                </a:cubicBezTo>
                <a:cubicBezTo>
                  <a:pt x="104" y="6"/>
                  <a:pt x="104" y="6"/>
                  <a:pt x="104" y="6"/>
                </a:cubicBezTo>
                <a:cubicBezTo>
                  <a:pt x="104" y="3"/>
                  <a:pt x="101" y="0"/>
                  <a:pt x="98" y="0"/>
                </a:cubicBezTo>
                <a:close/>
                <a:moveTo>
                  <a:pt x="35" y="112"/>
                </a:moveTo>
                <a:cubicBezTo>
                  <a:pt x="35" y="114"/>
                  <a:pt x="34" y="115"/>
                  <a:pt x="32" y="115"/>
                </a:cubicBezTo>
                <a:cubicBezTo>
                  <a:pt x="21" y="115"/>
                  <a:pt x="21" y="115"/>
                  <a:pt x="21" y="115"/>
                </a:cubicBezTo>
                <a:cubicBezTo>
                  <a:pt x="19" y="115"/>
                  <a:pt x="18" y="114"/>
                  <a:pt x="18" y="112"/>
                </a:cubicBezTo>
                <a:cubicBezTo>
                  <a:pt x="18" y="105"/>
                  <a:pt x="18" y="105"/>
                  <a:pt x="18" y="105"/>
                </a:cubicBezTo>
                <a:cubicBezTo>
                  <a:pt x="18" y="103"/>
                  <a:pt x="19" y="102"/>
                  <a:pt x="21" y="102"/>
                </a:cubicBezTo>
                <a:cubicBezTo>
                  <a:pt x="32" y="102"/>
                  <a:pt x="32" y="102"/>
                  <a:pt x="32" y="102"/>
                </a:cubicBezTo>
                <a:cubicBezTo>
                  <a:pt x="34" y="102"/>
                  <a:pt x="35" y="103"/>
                  <a:pt x="35" y="105"/>
                </a:cubicBezTo>
                <a:lnTo>
                  <a:pt x="35" y="112"/>
                </a:lnTo>
                <a:close/>
                <a:moveTo>
                  <a:pt x="35" y="92"/>
                </a:moveTo>
                <a:cubicBezTo>
                  <a:pt x="35" y="94"/>
                  <a:pt x="34" y="95"/>
                  <a:pt x="32" y="95"/>
                </a:cubicBezTo>
                <a:cubicBezTo>
                  <a:pt x="21" y="95"/>
                  <a:pt x="21" y="95"/>
                  <a:pt x="21" y="95"/>
                </a:cubicBezTo>
                <a:cubicBezTo>
                  <a:pt x="19" y="95"/>
                  <a:pt x="18" y="94"/>
                  <a:pt x="18" y="92"/>
                </a:cubicBezTo>
                <a:cubicBezTo>
                  <a:pt x="18" y="85"/>
                  <a:pt x="18" y="85"/>
                  <a:pt x="18" y="85"/>
                </a:cubicBezTo>
                <a:cubicBezTo>
                  <a:pt x="18" y="83"/>
                  <a:pt x="19" y="82"/>
                  <a:pt x="21" y="82"/>
                </a:cubicBezTo>
                <a:cubicBezTo>
                  <a:pt x="32" y="82"/>
                  <a:pt x="32" y="82"/>
                  <a:pt x="32" y="82"/>
                </a:cubicBezTo>
                <a:cubicBezTo>
                  <a:pt x="34" y="82"/>
                  <a:pt x="35" y="83"/>
                  <a:pt x="35" y="85"/>
                </a:cubicBezTo>
                <a:lnTo>
                  <a:pt x="35" y="92"/>
                </a:lnTo>
                <a:close/>
                <a:moveTo>
                  <a:pt x="35" y="72"/>
                </a:moveTo>
                <a:cubicBezTo>
                  <a:pt x="35" y="73"/>
                  <a:pt x="34" y="74"/>
                  <a:pt x="32" y="74"/>
                </a:cubicBezTo>
                <a:cubicBezTo>
                  <a:pt x="21" y="74"/>
                  <a:pt x="21" y="74"/>
                  <a:pt x="21" y="74"/>
                </a:cubicBezTo>
                <a:cubicBezTo>
                  <a:pt x="19" y="74"/>
                  <a:pt x="18" y="73"/>
                  <a:pt x="18" y="72"/>
                </a:cubicBezTo>
                <a:cubicBezTo>
                  <a:pt x="18" y="64"/>
                  <a:pt x="18" y="64"/>
                  <a:pt x="18" y="64"/>
                </a:cubicBezTo>
                <a:cubicBezTo>
                  <a:pt x="18" y="62"/>
                  <a:pt x="19" y="61"/>
                  <a:pt x="21" y="61"/>
                </a:cubicBezTo>
                <a:cubicBezTo>
                  <a:pt x="32" y="61"/>
                  <a:pt x="32" y="61"/>
                  <a:pt x="32" y="61"/>
                </a:cubicBezTo>
                <a:cubicBezTo>
                  <a:pt x="34" y="61"/>
                  <a:pt x="35" y="62"/>
                  <a:pt x="35" y="64"/>
                </a:cubicBezTo>
                <a:lnTo>
                  <a:pt x="35" y="72"/>
                </a:lnTo>
                <a:close/>
                <a:moveTo>
                  <a:pt x="61" y="112"/>
                </a:moveTo>
                <a:cubicBezTo>
                  <a:pt x="61" y="114"/>
                  <a:pt x="59" y="115"/>
                  <a:pt x="58" y="115"/>
                </a:cubicBezTo>
                <a:cubicBezTo>
                  <a:pt x="47" y="115"/>
                  <a:pt x="47" y="115"/>
                  <a:pt x="47" y="115"/>
                </a:cubicBezTo>
                <a:cubicBezTo>
                  <a:pt x="45" y="115"/>
                  <a:pt x="43" y="114"/>
                  <a:pt x="43" y="112"/>
                </a:cubicBezTo>
                <a:cubicBezTo>
                  <a:pt x="43" y="105"/>
                  <a:pt x="43" y="105"/>
                  <a:pt x="43" y="105"/>
                </a:cubicBezTo>
                <a:cubicBezTo>
                  <a:pt x="43" y="103"/>
                  <a:pt x="45" y="102"/>
                  <a:pt x="47" y="102"/>
                </a:cubicBezTo>
                <a:cubicBezTo>
                  <a:pt x="58" y="102"/>
                  <a:pt x="58" y="102"/>
                  <a:pt x="58" y="102"/>
                </a:cubicBezTo>
                <a:cubicBezTo>
                  <a:pt x="59" y="102"/>
                  <a:pt x="61" y="103"/>
                  <a:pt x="61" y="105"/>
                </a:cubicBezTo>
                <a:lnTo>
                  <a:pt x="61" y="112"/>
                </a:lnTo>
                <a:close/>
                <a:moveTo>
                  <a:pt x="61" y="92"/>
                </a:moveTo>
                <a:cubicBezTo>
                  <a:pt x="61" y="94"/>
                  <a:pt x="59" y="95"/>
                  <a:pt x="58" y="95"/>
                </a:cubicBezTo>
                <a:cubicBezTo>
                  <a:pt x="47" y="95"/>
                  <a:pt x="47" y="95"/>
                  <a:pt x="47" y="95"/>
                </a:cubicBezTo>
                <a:cubicBezTo>
                  <a:pt x="45" y="95"/>
                  <a:pt x="43" y="94"/>
                  <a:pt x="43" y="92"/>
                </a:cubicBezTo>
                <a:cubicBezTo>
                  <a:pt x="43" y="85"/>
                  <a:pt x="43" y="85"/>
                  <a:pt x="43" y="85"/>
                </a:cubicBezTo>
                <a:cubicBezTo>
                  <a:pt x="43" y="83"/>
                  <a:pt x="45" y="82"/>
                  <a:pt x="47" y="82"/>
                </a:cubicBezTo>
                <a:cubicBezTo>
                  <a:pt x="58" y="82"/>
                  <a:pt x="58" y="82"/>
                  <a:pt x="58" y="82"/>
                </a:cubicBezTo>
                <a:cubicBezTo>
                  <a:pt x="59" y="82"/>
                  <a:pt x="61" y="83"/>
                  <a:pt x="61" y="85"/>
                </a:cubicBezTo>
                <a:lnTo>
                  <a:pt x="61" y="92"/>
                </a:lnTo>
                <a:close/>
                <a:moveTo>
                  <a:pt x="61" y="72"/>
                </a:moveTo>
                <a:cubicBezTo>
                  <a:pt x="61" y="73"/>
                  <a:pt x="59" y="74"/>
                  <a:pt x="58" y="74"/>
                </a:cubicBezTo>
                <a:cubicBezTo>
                  <a:pt x="47" y="74"/>
                  <a:pt x="47" y="74"/>
                  <a:pt x="47" y="74"/>
                </a:cubicBezTo>
                <a:cubicBezTo>
                  <a:pt x="45" y="74"/>
                  <a:pt x="43" y="73"/>
                  <a:pt x="43" y="72"/>
                </a:cubicBezTo>
                <a:cubicBezTo>
                  <a:pt x="43" y="64"/>
                  <a:pt x="43" y="64"/>
                  <a:pt x="43" y="64"/>
                </a:cubicBezTo>
                <a:cubicBezTo>
                  <a:pt x="43" y="62"/>
                  <a:pt x="45" y="61"/>
                  <a:pt x="47" y="61"/>
                </a:cubicBezTo>
                <a:cubicBezTo>
                  <a:pt x="58" y="61"/>
                  <a:pt x="58" y="61"/>
                  <a:pt x="58" y="61"/>
                </a:cubicBezTo>
                <a:cubicBezTo>
                  <a:pt x="59" y="61"/>
                  <a:pt x="61" y="62"/>
                  <a:pt x="61" y="64"/>
                </a:cubicBezTo>
                <a:lnTo>
                  <a:pt x="61" y="72"/>
                </a:lnTo>
                <a:close/>
                <a:moveTo>
                  <a:pt x="86" y="112"/>
                </a:moveTo>
                <a:cubicBezTo>
                  <a:pt x="86" y="114"/>
                  <a:pt x="85" y="115"/>
                  <a:pt x="83" y="115"/>
                </a:cubicBezTo>
                <a:cubicBezTo>
                  <a:pt x="72" y="115"/>
                  <a:pt x="72" y="115"/>
                  <a:pt x="72" y="115"/>
                </a:cubicBezTo>
                <a:cubicBezTo>
                  <a:pt x="70" y="115"/>
                  <a:pt x="69" y="114"/>
                  <a:pt x="69" y="112"/>
                </a:cubicBezTo>
                <a:cubicBezTo>
                  <a:pt x="69" y="104"/>
                  <a:pt x="69" y="104"/>
                  <a:pt x="69" y="104"/>
                </a:cubicBezTo>
                <a:cubicBezTo>
                  <a:pt x="69" y="103"/>
                  <a:pt x="70" y="102"/>
                  <a:pt x="72" y="102"/>
                </a:cubicBezTo>
                <a:cubicBezTo>
                  <a:pt x="83" y="102"/>
                  <a:pt x="83" y="102"/>
                  <a:pt x="83" y="102"/>
                </a:cubicBezTo>
                <a:cubicBezTo>
                  <a:pt x="85" y="102"/>
                  <a:pt x="86" y="103"/>
                  <a:pt x="86" y="104"/>
                </a:cubicBezTo>
                <a:lnTo>
                  <a:pt x="86" y="112"/>
                </a:lnTo>
                <a:close/>
                <a:moveTo>
                  <a:pt x="86" y="92"/>
                </a:moveTo>
                <a:cubicBezTo>
                  <a:pt x="86" y="94"/>
                  <a:pt x="85" y="95"/>
                  <a:pt x="83" y="95"/>
                </a:cubicBezTo>
                <a:cubicBezTo>
                  <a:pt x="72" y="95"/>
                  <a:pt x="72" y="95"/>
                  <a:pt x="72" y="95"/>
                </a:cubicBezTo>
                <a:cubicBezTo>
                  <a:pt x="70" y="95"/>
                  <a:pt x="69" y="94"/>
                  <a:pt x="69" y="92"/>
                </a:cubicBezTo>
                <a:cubicBezTo>
                  <a:pt x="69" y="84"/>
                  <a:pt x="69" y="84"/>
                  <a:pt x="69" y="84"/>
                </a:cubicBezTo>
                <a:cubicBezTo>
                  <a:pt x="69" y="83"/>
                  <a:pt x="70" y="82"/>
                  <a:pt x="72" y="82"/>
                </a:cubicBezTo>
                <a:cubicBezTo>
                  <a:pt x="83" y="82"/>
                  <a:pt x="83" y="82"/>
                  <a:pt x="83" y="82"/>
                </a:cubicBezTo>
                <a:cubicBezTo>
                  <a:pt x="85" y="82"/>
                  <a:pt x="86" y="83"/>
                  <a:pt x="86" y="84"/>
                </a:cubicBezTo>
                <a:lnTo>
                  <a:pt x="86" y="92"/>
                </a:lnTo>
                <a:close/>
                <a:moveTo>
                  <a:pt x="86" y="72"/>
                </a:moveTo>
                <a:cubicBezTo>
                  <a:pt x="86" y="73"/>
                  <a:pt x="85" y="74"/>
                  <a:pt x="83" y="74"/>
                </a:cubicBezTo>
                <a:cubicBezTo>
                  <a:pt x="72" y="74"/>
                  <a:pt x="72" y="74"/>
                  <a:pt x="72" y="74"/>
                </a:cubicBezTo>
                <a:cubicBezTo>
                  <a:pt x="70" y="74"/>
                  <a:pt x="69" y="73"/>
                  <a:pt x="69" y="72"/>
                </a:cubicBezTo>
                <a:cubicBezTo>
                  <a:pt x="69" y="64"/>
                  <a:pt x="69" y="64"/>
                  <a:pt x="69" y="64"/>
                </a:cubicBezTo>
                <a:cubicBezTo>
                  <a:pt x="69" y="62"/>
                  <a:pt x="70" y="61"/>
                  <a:pt x="72" y="61"/>
                </a:cubicBezTo>
                <a:cubicBezTo>
                  <a:pt x="83" y="61"/>
                  <a:pt x="83" y="61"/>
                  <a:pt x="83" y="61"/>
                </a:cubicBezTo>
                <a:cubicBezTo>
                  <a:pt x="85" y="61"/>
                  <a:pt x="86" y="62"/>
                  <a:pt x="86" y="64"/>
                </a:cubicBezTo>
                <a:lnTo>
                  <a:pt x="86" y="72"/>
                </a:lnTo>
                <a:close/>
                <a:moveTo>
                  <a:pt x="87" y="48"/>
                </a:moveTo>
                <a:cubicBezTo>
                  <a:pt x="71" y="48"/>
                  <a:pt x="71" y="48"/>
                  <a:pt x="71" y="48"/>
                </a:cubicBezTo>
                <a:cubicBezTo>
                  <a:pt x="70" y="48"/>
                  <a:pt x="68" y="46"/>
                  <a:pt x="68" y="43"/>
                </a:cubicBezTo>
                <a:cubicBezTo>
                  <a:pt x="68" y="41"/>
                  <a:pt x="70" y="39"/>
                  <a:pt x="71" y="39"/>
                </a:cubicBezTo>
                <a:cubicBezTo>
                  <a:pt x="87" y="39"/>
                  <a:pt x="87" y="39"/>
                  <a:pt x="87" y="39"/>
                </a:cubicBezTo>
                <a:cubicBezTo>
                  <a:pt x="89" y="39"/>
                  <a:pt x="90" y="41"/>
                  <a:pt x="90" y="43"/>
                </a:cubicBezTo>
                <a:cubicBezTo>
                  <a:pt x="90" y="46"/>
                  <a:pt x="89" y="48"/>
                  <a:pt x="87" y="48"/>
                </a:cubicBezTo>
                <a:close/>
                <a:moveTo>
                  <a:pt x="94" y="27"/>
                </a:moveTo>
                <a:cubicBezTo>
                  <a:pt x="94" y="30"/>
                  <a:pt x="92" y="32"/>
                  <a:pt x="90" y="32"/>
                </a:cubicBezTo>
                <a:cubicBezTo>
                  <a:pt x="14" y="32"/>
                  <a:pt x="14" y="32"/>
                  <a:pt x="14" y="32"/>
                </a:cubicBezTo>
                <a:cubicBezTo>
                  <a:pt x="12" y="32"/>
                  <a:pt x="10" y="30"/>
                  <a:pt x="10" y="27"/>
                </a:cubicBezTo>
                <a:cubicBezTo>
                  <a:pt x="10" y="16"/>
                  <a:pt x="10" y="16"/>
                  <a:pt x="10" y="16"/>
                </a:cubicBezTo>
                <a:cubicBezTo>
                  <a:pt x="10" y="14"/>
                  <a:pt x="12" y="12"/>
                  <a:pt x="14" y="12"/>
                </a:cubicBezTo>
                <a:cubicBezTo>
                  <a:pt x="90" y="12"/>
                  <a:pt x="90" y="12"/>
                  <a:pt x="90" y="12"/>
                </a:cubicBezTo>
                <a:cubicBezTo>
                  <a:pt x="92" y="12"/>
                  <a:pt x="94" y="14"/>
                  <a:pt x="94" y="16"/>
                </a:cubicBezTo>
                <a:lnTo>
                  <a:pt x="94" y="27"/>
                </a:lnTo>
                <a:close/>
              </a:path>
            </a:pathLst>
          </a:custGeom>
          <a:solidFill>
            <a:schemeClr val="bg1">
              <a:alpha val="100000"/>
            </a:schemeClr>
          </a:solidFill>
          <a:ln w="9525">
            <a:noFill/>
          </a:ln>
        </p:spPr>
        <p:txBody>
          <a:bodyPr/>
          <a:lstStyle/>
          <a:p>
            <a:endParaRPr lang="zh-CN" altLang="en-US"/>
          </a:p>
        </p:txBody>
      </p:sp>
      <p:sp>
        <p:nvSpPr>
          <p:cNvPr id="57529" name="Freeform 188"/>
          <p:cNvSpPr/>
          <p:nvPr/>
        </p:nvSpPr>
        <p:spPr>
          <a:xfrm>
            <a:off x="8166100" y="1851025"/>
            <a:ext cx="11113" cy="36513"/>
          </a:xfrm>
          <a:custGeom>
            <a:avLst/>
            <a:gdLst/>
            <a:ahLst/>
            <a:cxnLst>
              <a:cxn ang="0">
                <a:pos x="24697531" y="72909615"/>
              </a:cxn>
              <a:cxn ang="0">
                <a:pos x="9879457" y="83324948"/>
              </a:cxn>
              <a:cxn ang="0">
                <a:pos x="9879457" y="83324948"/>
              </a:cxn>
              <a:cxn ang="0">
                <a:pos x="0" y="72909615"/>
              </a:cxn>
              <a:cxn ang="0">
                <a:pos x="0" y="10415333"/>
              </a:cxn>
              <a:cxn ang="0">
                <a:pos x="9879457" y="0"/>
              </a:cxn>
              <a:cxn ang="0">
                <a:pos x="9879457" y="0"/>
              </a:cxn>
              <a:cxn ang="0">
                <a:pos x="24697531" y="10415333"/>
              </a:cxn>
              <a:cxn ang="0">
                <a:pos x="24697531" y="72909615"/>
              </a:cxn>
            </a:cxnLst>
            <a:rect l="0" t="0" r="0" b="0"/>
            <a:pathLst>
              <a:path w="5" h="16">
                <a:moveTo>
                  <a:pt x="5" y="14"/>
                </a:moveTo>
                <a:cubicBezTo>
                  <a:pt x="5" y="15"/>
                  <a:pt x="4" y="16"/>
                  <a:pt x="2" y="16"/>
                </a:cubicBezTo>
                <a:cubicBezTo>
                  <a:pt x="2" y="16"/>
                  <a:pt x="2" y="16"/>
                  <a:pt x="2" y="16"/>
                </a:cubicBezTo>
                <a:cubicBezTo>
                  <a:pt x="1" y="16"/>
                  <a:pt x="0" y="15"/>
                  <a:pt x="0" y="14"/>
                </a:cubicBezTo>
                <a:cubicBezTo>
                  <a:pt x="0" y="2"/>
                  <a:pt x="0" y="2"/>
                  <a:pt x="0" y="2"/>
                </a:cubicBezTo>
                <a:cubicBezTo>
                  <a:pt x="0" y="1"/>
                  <a:pt x="1" y="0"/>
                  <a:pt x="2" y="0"/>
                </a:cubicBezTo>
                <a:cubicBezTo>
                  <a:pt x="2" y="0"/>
                  <a:pt x="2" y="0"/>
                  <a:pt x="2" y="0"/>
                </a:cubicBezTo>
                <a:cubicBezTo>
                  <a:pt x="4" y="0"/>
                  <a:pt x="5" y="1"/>
                  <a:pt x="5" y="2"/>
                </a:cubicBezTo>
                <a:lnTo>
                  <a:pt x="5" y="14"/>
                </a:lnTo>
                <a:close/>
              </a:path>
            </a:pathLst>
          </a:custGeom>
          <a:solidFill>
            <a:schemeClr val="bg1">
              <a:alpha val="100000"/>
            </a:schemeClr>
          </a:solidFill>
          <a:ln w="9525">
            <a:noFill/>
          </a:ln>
        </p:spPr>
        <p:txBody>
          <a:bodyPr/>
          <a:lstStyle/>
          <a:p>
            <a:endParaRPr lang="zh-CN" altLang="en-US"/>
          </a:p>
        </p:txBody>
      </p:sp>
      <p:sp>
        <p:nvSpPr>
          <p:cNvPr id="57530" name="Freeform 189"/>
          <p:cNvSpPr>
            <a:spLocks noEditPoints="1"/>
          </p:cNvSpPr>
          <p:nvPr/>
        </p:nvSpPr>
        <p:spPr>
          <a:xfrm>
            <a:off x="3433763" y="1774825"/>
            <a:ext cx="396875" cy="354013"/>
          </a:xfrm>
          <a:custGeom>
            <a:avLst/>
            <a:gdLst/>
            <a:ahLst/>
            <a:cxnLst>
              <a:cxn ang="0">
                <a:pos x="432217170" y="635548039"/>
              </a:cxn>
              <a:cxn ang="0">
                <a:pos x="462724680" y="635548039"/>
              </a:cxn>
              <a:cxn ang="0">
                <a:pos x="452554759" y="549114750"/>
              </a:cxn>
              <a:cxn ang="0">
                <a:pos x="371197638" y="432173208"/>
              </a:cxn>
              <a:cxn ang="0">
                <a:pos x="386452521" y="457594498"/>
              </a:cxn>
              <a:cxn ang="0">
                <a:pos x="371197638" y="432173208"/>
              </a:cxn>
              <a:cxn ang="0">
                <a:pos x="432217170" y="386413082"/>
              </a:cxn>
              <a:cxn ang="0">
                <a:pos x="452554759" y="483018043"/>
              </a:cxn>
              <a:cxn ang="0">
                <a:pos x="462724680" y="391497791"/>
              </a:cxn>
              <a:cxn ang="0">
                <a:pos x="655950941" y="279640957"/>
              </a:cxn>
              <a:cxn ang="0">
                <a:pos x="528829173" y="162701669"/>
              </a:cxn>
              <a:cxn ang="0">
                <a:pos x="523744212" y="142362833"/>
              </a:cxn>
              <a:cxn ang="0">
                <a:pos x="569508860" y="30505999"/>
              </a:cxn>
              <a:cxn ang="0">
                <a:pos x="305093146" y="30505999"/>
              </a:cxn>
              <a:cxn ang="0">
                <a:pos x="355942756" y="152532251"/>
              </a:cxn>
              <a:cxn ang="0">
                <a:pos x="371197638" y="167784123"/>
              </a:cxn>
              <a:cxn ang="0">
                <a:pos x="289838263" y="793164999"/>
              </a:cxn>
              <a:cxn ang="0">
                <a:pos x="600018626" y="793164999"/>
              </a:cxn>
              <a:cxn ang="0">
                <a:pos x="579678782" y="579620750"/>
              </a:cxn>
              <a:cxn ang="0">
                <a:pos x="513574290" y="655886875"/>
              </a:cxn>
              <a:cxn ang="0">
                <a:pos x="498319407" y="691477583"/>
              </a:cxn>
              <a:cxn ang="0">
                <a:pos x="462724680" y="691477583"/>
              </a:cxn>
              <a:cxn ang="0">
                <a:pos x="452554759" y="671141002"/>
              </a:cxn>
              <a:cxn ang="0">
                <a:pos x="437302131" y="691477583"/>
              </a:cxn>
              <a:cxn ang="0">
                <a:pos x="396622443" y="691477583"/>
              </a:cxn>
              <a:cxn ang="0">
                <a:pos x="361027717" y="645717457"/>
              </a:cxn>
              <a:cxn ang="0">
                <a:pos x="340687873" y="549114750"/>
              </a:cxn>
              <a:cxn ang="0">
                <a:pos x="391537482" y="620296167"/>
              </a:cxn>
              <a:cxn ang="0">
                <a:pos x="366112678" y="518608751"/>
              </a:cxn>
              <a:cxn ang="0">
                <a:pos x="320348029" y="442342626"/>
              </a:cxn>
              <a:cxn ang="0">
                <a:pos x="361027717" y="371161209"/>
              </a:cxn>
              <a:cxn ang="0">
                <a:pos x="391537482" y="320316374"/>
              </a:cxn>
              <a:cxn ang="0">
                <a:pos x="432217170" y="320316374"/>
              </a:cxn>
              <a:cxn ang="0">
                <a:pos x="442387092" y="345737664"/>
              </a:cxn>
              <a:cxn ang="0">
                <a:pos x="462724680" y="320316374"/>
              </a:cxn>
              <a:cxn ang="0">
                <a:pos x="503404368" y="320316374"/>
              </a:cxn>
              <a:cxn ang="0">
                <a:pos x="508489329" y="360991791"/>
              </a:cxn>
              <a:cxn ang="0">
                <a:pos x="569508860" y="442342626"/>
              </a:cxn>
              <a:cxn ang="0">
                <a:pos x="523744212" y="437257917"/>
              </a:cxn>
              <a:cxn ang="0">
                <a:pos x="508489329" y="498269915"/>
              </a:cxn>
              <a:cxn ang="0">
                <a:pos x="569508860" y="538945332"/>
              </a:cxn>
              <a:cxn ang="0">
                <a:pos x="513574290" y="564366623"/>
              </a:cxn>
              <a:cxn ang="0">
                <a:pos x="503404368" y="625380876"/>
              </a:cxn>
              <a:cxn ang="0">
                <a:pos x="528829173" y="589790168"/>
              </a:cxn>
            </a:cxnLst>
            <a:rect l="0" t="0" r="0" b="0"/>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reeform 5"/>
          <p:cNvSpPr/>
          <p:nvPr/>
        </p:nvSpPr>
        <p:spPr>
          <a:xfrm>
            <a:off x="1009650" y="1171575"/>
            <a:ext cx="193675" cy="227013"/>
          </a:xfrm>
          <a:custGeom>
            <a:avLst/>
            <a:gdLst/>
            <a:ahLst/>
            <a:cxnLst>
              <a:cxn ang="0">
                <a:pos x="307459063" y="178932282"/>
              </a:cxn>
              <a:cxn ang="0">
                <a:pos x="0" y="360383931"/>
              </a:cxn>
              <a:cxn ang="0">
                <a:pos x="0" y="0"/>
              </a:cxn>
              <a:cxn ang="0">
                <a:pos x="307459063" y="178932282"/>
              </a:cxn>
            </a:cxnLst>
            <a:rect l="0" t="0" r="0" b="0"/>
            <a:pathLst>
              <a:path w="122" h="143">
                <a:moveTo>
                  <a:pt x="122" y="71"/>
                </a:moveTo>
                <a:lnTo>
                  <a:pt x="0" y="143"/>
                </a:lnTo>
                <a:lnTo>
                  <a:pt x="0" y="0"/>
                </a:lnTo>
                <a:lnTo>
                  <a:pt x="122" y="71"/>
                </a:lnTo>
                <a:close/>
              </a:path>
            </a:pathLst>
          </a:custGeom>
          <a:solidFill>
            <a:schemeClr val="bg1">
              <a:alpha val="100000"/>
            </a:schemeClr>
          </a:solidFill>
          <a:ln w="9525">
            <a:noFill/>
          </a:ln>
        </p:spPr>
        <p:txBody>
          <a:bodyPr/>
          <a:lstStyle/>
          <a:p>
            <a:endParaRPr lang="zh-CN" altLang="en-US"/>
          </a:p>
        </p:txBody>
      </p:sp>
      <p:sp>
        <p:nvSpPr>
          <p:cNvPr id="58371" name="Freeform 6"/>
          <p:cNvSpPr/>
          <p:nvPr/>
        </p:nvSpPr>
        <p:spPr>
          <a:xfrm>
            <a:off x="1200150" y="1171575"/>
            <a:ext cx="193675" cy="227013"/>
          </a:xfrm>
          <a:custGeom>
            <a:avLst/>
            <a:gdLst/>
            <a:ahLst/>
            <a:cxnLst>
              <a:cxn ang="0">
                <a:pos x="307459063" y="178932282"/>
              </a:cxn>
              <a:cxn ang="0">
                <a:pos x="0" y="360383931"/>
              </a:cxn>
              <a:cxn ang="0">
                <a:pos x="0" y="0"/>
              </a:cxn>
              <a:cxn ang="0">
                <a:pos x="307459063" y="178932282"/>
              </a:cxn>
            </a:cxnLst>
            <a:rect l="0" t="0" r="0" b="0"/>
            <a:pathLst>
              <a:path w="122" h="143">
                <a:moveTo>
                  <a:pt x="122" y="71"/>
                </a:moveTo>
                <a:lnTo>
                  <a:pt x="0" y="143"/>
                </a:lnTo>
                <a:lnTo>
                  <a:pt x="0" y="0"/>
                </a:lnTo>
                <a:lnTo>
                  <a:pt x="122" y="71"/>
                </a:lnTo>
                <a:close/>
              </a:path>
            </a:pathLst>
          </a:custGeom>
          <a:solidFill>
            <a:schemeClr val="bg1">
              <a:alpha val="100000"/>
            </a:schemeClr>
          </a:solidFill>
          <a:ln w="9525">
            <a:noFill/>
          </a:ln>
        </p:spPr>
        <p:txBody>
          <a:bodyPr/>
          <a:lstStyle/>
          <a:p>
            <a:endParaRPr lang="zh-CN" altLang="en-US"/>
          </a:p>
        </p:txBody>
      </p:sp>
      <p:sp>
        <p:nvSpPr>
          <p:cNvPr id="58372" name="Freeform 7"/>
          <p:cNvSpPr>
            <a:spLocks noEditPoints="1"/>
          </p:cNvSpPr>
          <p:nvPr/>
        </p:nvSpPr>
        <p:spPr>
          <a:xfrm>
            <a:off x="3551238" y="1147763"/>
            <a:ext cx="393700" cy="274637"/>
          </a:xfrm>
          <a:custGeom>
            <a:avLst/>
            <a:gdLst/>
            <a:ahLst/>
            <a:cxnLst>
              <a:cxn ang="0">
                <a:pos x="430042583" y="395270177"/>
              </a:cxn>
              <a:cxn ang="0">
                <a:pos x="250859305" y="212839173"/>
              </a:cxn>
              <a:cxn ang="0">
                <a:pos x="133109065" y="430743372"/>
              </a:cxn>
              <a:cxn ang="0">
                <a:pos x="133109065" y="491555208"/>
              </a:cxn>
              <a:cxn ang="0">
                <a:pos x="726976101" y="491555208"/>
              </a:cxn>
              <a:cxn ang="0">
                <a:pos x="491477884" y="288850590"/>
              </a:cxn>
              <a:cxn ang="0">
                <a:pos x="430042583" y="395270177"/>
              </a:cxn>
              <a:cxn ang="0">
                <a:pos x="634825411" y="258446924"/>
              </a:cxn>
              <a:cxn ang="0">
                <a:pos x="691140350" y="197635088"/>
              </a:cxn>
              <a:cxn ang="0">
                <a:pos x="634825411" y="141892782"/>
              </a:cxn>
              <a:cxn ang="0">
                <a:pos x="573390110" y="197635088"/>
              </a:cxn>
              <a:cxn ang="0">
                <a:pos x="634825411" y="258446924"/>
              </a:cxn>
              <a:cxn ang="0">
                <a:pos x="0" y="0"/>
              </a:cxn>
              <a:cxn ang="0">
                <a:pos x="0" y="618243905"/>
              </a:cxn>
              <a:cxn ang="0">
                <a:pos x="890802816" y="618243905"/>
              </a:cxn>
              <a:cxn ang="0">
                <a:pos x="890802816" y="0"/>
              </a:cxn>
              <a:cxn ang="0">
                <a:pos x="0" y="0"/>
              </a:cxn>
              <a:cxn ang="0">
                <a:pos x="808890590" y="542230236"/>
              </a:cxn>
              <a:cxn ang="0">
                <a:pos x="81912226" y="542230236"/>
              </a:cxn>
              <a:cxn ang="0">
                <a:pos x="81912226" y="81080946"/>
              </a:cxn>
              <a:cxn ang="0">
                <a:pos x="808890590" y="81080946"/>
              </a:cxn>
              <a:cxn ang="0">
                <a:pos x="808890590" y="81080946"/>
              </a:cxn>
              <a:cxn ang="0">
                <a:pos x="808890590" y="81080946"/>
              </a:cxn>
              <a:cxn ang="0">
                <a:pos x="808890590" y="542230236"/>
              </a:cxn>
            </a:cxnLst>
            <a:rect l="0" t="0" r="0" b="0"/>
            <a:pathLst>
              <a:path w="174" h="122">
                <a:moveTo>
                  <a:pt x="84" y="78"/>
                </a:moveTo>
                <a:cubicBezTo>
                  <a:pt x="49" y="42"/>
                  <a:pt x="49" y="42"/>
                  <a:pt x="49" y="42"/>
                </a:cubicBezTo>
                <a:cubicBezTo>
                  <a:pt x="26" y="85"/>
                  <a:pt x="26" y="85"/>
                  <a:pt x="26" y="85"/>
                </a:cubicBezTo>
                <a:cubicBezTo>
                  <a:pt x="26" y="97"/>
                  <a:pt x="26" y="97"/>
                  <a:pt x="26" y="97"/>
                </a:cubicBezTo>
                <a:cubicBezTo>
                  <a:pt x="142" y="97"/>
                  <a:pt x="142" y="97"/>
                  <a:pt x="142" y="97"/>
                </a:cubicBezTo>
                <a:cubicBezTo>
                  <a:pt x="127" y="84"/>
                  <a:pt x="96" y="57"/>
                  <a:pt x="96" y="57"/>
                </a:cubicBezTo>
                <a:lnTo>
                  <a:pt x="84" y="78"/>
                </a:lnTo>
                <a:close/>
                <a:moveTo>
                  <a:pt x="124" y="51"/>
                </a:moveTo>
                <a:cubicBezTo>
                  <a:pt x="130" y="51"/>
                  <a:pt x="135" y="46"/>
                  <a:pt x="135" y="39"/>
                </a:cubicBezTo>
                <a:cubicBezTo>
                  <a:pt x="135" y="33"/>
                  <a:pt x="130" y="28"/>
                  <a:pt x="124" y="28"/>
                </a:cubicBezTo>
                <a:cubicBezTo>
                  <a:pt x="117" y="28"/>
                  <a:pt x="112" y="33"/>
                  <a:pt x="112" y="39"/>
                </a:cubicBezTo>
                <a:cubicBezTo>
                  <a:pt x="112" y="46"/>
                  <a:pt x="117" y="51"/>
                  <a:pt x="124" y="51"/>
                </a:cubicBezTo>
                <a:close/>
                <a:moveTo>
                  <a:pt x="0" y="0"/>
                </a:moveTo>
                <a:cubicBezTo>
                  <a:pt x="0" y="122"/>
                  <a:pt x="0" y="122"/>
                  <a:pt x="0" y="122"/>
                </a:cubicBezTo>
                <a:cubicBezTo>
                  <a:pt x="174" y="122"/>
                  <a:pt x="174" y="122"/>
                  <a:pt x="174" y="122"/>
                </a:cubicBezTo>
                <a:cubicBezTo>
                  <a:pt x="174" y="0"/>
                  <a:pt x="174" y="0"/>
                  <a:pt x="174" y="0"/>
                </a:cubicBezTo>
                <a:lnTo>
                  <a:pt x="0" y="0"/>
                </a:lnTo>
                <a:close/>
                <a:moveTo>
                  <a:pt x="158" y="107"/>
                </a:moveTo>
                <a:cubicBezTo>
                  <a:pt x="16" y="107"/>
                  <a:pt x="16" y="107"/>
                  <a:pt x="16" y="107"/>
                </a:cubicBezTo>
                <a:cubicBezTo>
                  <a:pt x="16" y="16"/>
                  <a:pt x="16" y="16"/>
                  <a:pt x="16" y="16"/>
                </a:cubicBezTo>
                <a:cubicBezTo>
                  <a:pt x="158" y="16"/>
                  <a:pt x="158" y="16"/>
                  <a:pt x="158" y="16"/>
                </a:cubicBezTo>
                <a:cubicBezTo>
                  <a:pt x="158" y="16"/>
                  <a:pt x="158" y="16"/>
                  <a:pt x="158" y="16"/>
                </a:cubicBezTo>
                <a:cubicBezTo>
                  <a:pt x="158" y="16"/>
                  <a:pt x="158" y="16"/>
                  <a:pt x="158" y="16"/>
                </a:cubicBezTo>
                <a:lnTo>
                  <a:pt x="158" y="107"/>
                </a:lnTo>
                <a:close/>
              </a:path>
            </a:pathLst>
          </a:custGeom>
          <a:solidFill>
            <a:schemeClr val="bg1">
              <a:alpha val="100000"/>
            </a:schemeClr>
          </a:solidFill>
          <a:ln w="9525">
            <a:noFill/>
          </a:ln>
        </p:spPr>
        <p:txBody>
          <a:bodyPr/>
          <a:lstStyle/>
          <a:p>
            <a:endParaRPr lang="zh-CN" altLang="en-US"/>
          </a:p>
        </p:txBody>
      </p:sp>
      <p:sp>
        <p:nvSpPr>
          <p:cNvPr id="58373" name="Freeform 8"/>
          <p:cNvSpPr>
            <a:spLocks noEditPoints="1"/>
          </p:cNvSpPr>
          <p:nvPr/>
        </p:nvSpPr>
        <p:spPr>
          <a:xfrm>
            <a:off x="4154488" y="1058863"/>
            <a:ext cx="396875" cy="361950"/>
          </a:xfrm>
          <a:custGeom>
            <a:avLst/>
            <a:gdLst/>
            <a:ahLst/>
            <a:cxnLst>
              <a:cxn ang="0">
                <a:pos x="559474688" y="201612500"/>
              </a:cxn>
              <a:cxn ang="0">
                <a:pos x="473789375" y="0"/>
              </a:cxn>
              <a:cxn ang="0">
                <a:pos x="0" y="209173763"/>
              </a:cxn>
              <a:cxn ang="0">
                <a:pos x="113407825" y="466229700"/>
              </a:cxn>
              <a:cxn ang="0">
                <a:pos x="113407825" y="574595625"/>
              </a:cxn>
              <a:cxn ang="0">
                <a:pos x="630039063" y="574595625"/>
              </a:cxn>
              <a:cxn ang="0">
                <a:pos x="630039063" y="201612500"/>
              </a:cxn>
              <a:cxn ang="0">
                <a:pos x="559474688" y="201612500"/>
              </a:cxn>
              <a:cxn ang="0">
                <a:pos x="113407825" y="236894688"/>
              </a:cxn>
              <a:cxn ang="0">
                <a:pos x="100806250" y="244455950"/>
              </a:cxn>
              <a:cxn ang="0">
                <a:pos x="113407825" y="284778450"/>
              </a:cxn>
              <a:cxn ang="0">
                <a:pos x="113407825" y="380544388"/>
              </a:cxn>
              <a:cxn ang="0">
                <a:pos x="50403125" y="226814063"/>
              </a:cxn>
              <a:cxn ang="0">
                <a:pos x="456149075" y="52924075"/>
              </a:cxn>
              <a:cxn ang="0">
                <a:pos x="516632825" y="201612500"/>
              </a:cxn>
              <a:cxn ang="0">
                <a:pos x="476310325" y="201612500"/>
              </a:cxn>
              <a:cxn ang="0">
                <a:pos x="433466875" y="103327200"/>
              </a:cxn>
              <a:cxn ang="0">
                <a:pos x="204133450" y="201612500"/>
              </a:cxn>
              <a:cxn ang="0">
                <a:pos x="113407825" y="201612500"/>
              </a:cxn>
              <a:cxn ang="0">
                <a:pos x="113407825" y="236894688"/>
              </a:cxn>
              <a:cxn ang="0">
                <a:pos x="592237513" y="534273125"/>
              </a:cxn>
              <a:cxn ang="0">
                <a:pos x="151209375" y="534273125"/>
              </a:cxn>
              <a:cxn ang="0">
                <a:pos x="151209375" y="236894688"/>
              </a:cxn>
              <a:cxn ang="0">
                <a:pos x="592237513" y="236894688"/>
              </a:cxn>
              <a:cxn ang="0">
                <a:pos x="592237513" y="534273125"/>
              </a:cxn>
              <a:cxn ang="0">
                <a:pos x="554434375" y="277217188"/>
              </a:cxn>
              <a:cxn ang="0">
                <a:pos x="189012513" y="277217188"/>
              </a:cxn>
              <a:cxn ang="0">
                <a:pos x="189012513" y="498990938"/>
              </a:cxn>
              <a:cxn ang="0">
                <a:pos x="554434375" y="498990938"/>
              </a:cxn>
              <a:cxn ang="0">
                <a:pos x="554434375" y="277217188"/>
              </a:cxn>
            </a:cxnLst>
            <a:rect l="0" t="0" r="0" b="0"/>
            <a:pathLst>
              <a:path w="250" h="228">
                <a:moveTo>
                  <a:pt x="222" y="80"/>
                </a:moveTo>
                <a:lnTo>
                  <a:pt x="188" y="0"/>
                </a:lnTo>
                <a:lnTo>
                  <a:pt x="0" y="83"/>
                </a:lnTo>
                <a:lnTo>
                  <a:pt x="45" y="185"/>
                </a:lnTo>
                <a:lnTo>
                  <a:pt x="45" y="228"/>
                </a:lnTo>
                <a:lnTo>
                  <a:pt x="250" y="228"/>
                </a:lnTo>
                <a:lnTo>
                  <a:pt x="250" y="80"/>
                </a:lnTo>
                <a:lnTo>
                  <a:pt x="222" y="80"/>
                </a:lnTo>
                <a:close/>
                <a:moveTo>
                  <a:pt x="45" y="94"/>
                </a:moveTo>
                <a:lnTo>
                  <a:pt x="40" y="97"/>
                </a:lnTo>
                <a:lnTo>
                  <a:pt x="45" y="113"/>
                </a:lnTo>
                <a:lnTo>
                  <a:pt x="45" y="151"/>
                </a:lnTo>
                <a:lnTo>
                  <a:pt x="20" y="90"/>
                </a:lnTo>
                <a:lnTo>
                  <a:pt x="181" y="21"/>
                </a:lnTo>
                <a:lnTo>
                  <a:pt x="205" y="80"/>
                </a:lnTo>
                <a:lnTo>
                  <a:pt x="189" y="80"/>
                </a:lnTo>
                <a:lnTo>
                  <a:pt x="172" y="41"/>
                </a:lnTo>
                <a:lnTo>
                  <a:pt x="81" y="80"/>
                </a:lnTo>
                <a:lnTo>
                  <a:pt x="45" y="80"/>
                </a:lnTo>
                <a:lnTo>
                  <a:pt x="45" y="94"/>
                </a:lnTo>
                <a:close/>
                <a:moveTo>
                  <a:pt x="235" y="212"/>
                </a:moveTo>
                <a:lnTo>
                  <a:pt x="60" y="212"/>
                </a:lnTo>
                <a:lnTo>
                  <a:pt x="60" y="94"/>
                </a:lnTo>
                <a:lnTo>
                  <a:pt x="235" y="94"/>
                </a:lnTo>
                <a:lnTo>
                  <a:pt x="235" y="212"/>
                </a:lnTo>
                <a:close/>
                <a:moveTo>
                  <a:pt x="220" y="110"/>
                </a:moveTo>
                <a:lnTo>
                  <a:pt x="75" y="110"/>
                </a:lnTo>
                <a:lnTo>
                  <a:pt x="75" y="198"/>
                </a:lnTo>
                <a:lnTo>
                  <a:pt x="220" y="198"/>
                </a:lnTo>
                <a:lnTo>
                  <a:pt x="220" y="110"/>
                </a:lnTo>
                <a:close/>
              </a:path>
            </a:pathLst>
          </a:custGeom>
          <a:solidFill>
            <a:schemeClr val="bg1">
              <a:alpha val="100000"/>
            </a:schemeClr>
          </a:solidFill>
          <a:ln w="9525">
            <a:noFill/>
          </a:ln>
        </p:spPr>
        <p:txBody>
          <a:bodyPr/>
          <a:lstStyle/>
          <a:p>
            <a:endParaRPr lang="zh-CN" altLang="en-US"/>
          </a:p>
        </p:txBody>
      </p:sp>
      <p:sp>
        <p:nvSpPr>
          <p:cNvPr id="58374" name="Freeform 9"/>
          <p:cNvSpPr/>
          <p:nvPr/>
        </p:nvSpPr>
        <p:spPr>
          <a:xfrm>
            <a:off x="4848225" y="1095375"/>
            <a:ext cx="246063" cy="292100"/>
          </a:xfrm>
          <a:custGeom>
            <a:avLst/>
            <a:gdLst/>
            <a:ahLst/>
            <a:cxnLst>
              <a:cxn ang="0">
                <a:pos x="0" y="0"/>
              </a:cxn>
              <a:cxn ang="0">
                <a:pos x="0" y="463708750"/>
              </a:cxn>
              <a:cxn ang="0">
                <a:pos x="113408055" y="463708750"/>
              </a:cxn>
              <a:cxn ang="0">
                <a:pos x="113408055" y="340221888"/>
              </a:cxn>
              <a:cxn ang="0">
                <a:pos x="45362905" y="340221888"/>
              </a:cxn>
              <a:cxn ang="0">
                <a:pos x="45362905" y="45362813"/>
              </a:cxn>
              <a:cxn ang="0">
                <a:pos x="342741946" y="45362813"/>
              </a:cxn>
              <a:cxn ang="0">
                <a:pos x="342741946" y="95765938"/>
              </a:cxn>
              <a:cxn ang="0">
                <a:pos x="390625806" y="95765938"/>
              </a:cxn>
              <a:cxn ang="0">
                <a:pos x="390625806" y="0"/>
              </a:cxn>
              <a:cxn ang="0">
                <a:pos x="0" y="0"/>
              </a:cxn>
            </a:cxnLst>
            <a:rect l="0" t="0" r="0" b="0"/>
            <a:pathLst>
              <a:path w="155" h="184">
                <a:moveTo>
                  <a:pt x="0" y="0"/>
                </a:moveTo>
                <a:lnTo>
                  <a:pt x="0" y="184"/>
                </a:lnTo>
                <a:lnTo>
                  <a:pt x="45" y="184"/>
                </a:lnTo>
                <a:lnTo>
                  <a:pt x="45" y="135"/>
                </a:lnTo>
                <a:lnTo>
                  <a:pt x="18" y="135"/>
                </a:lnTo>
                <a:lnTo>
                  <a:pt x="18" y="18"/>
                </a:lnTo>
                <a:lnTo>
                  <a:pt x="136" y="18"/>
                </a:lnTo>
                <a:lnTo>
                  <a:pt x="136" y="38"/>
                </a:lnTo>
                <a:lnTo>
                  <a:pt x="155" y="38"/>
                </a:lnTo>
                <a:lnTo>
                  <a:pt x="155" y="0"/>
                </a:lnTo>
                <a:lnTo>
                  <a:pt x="0" y="0"/>
                </a:lnTo>
                <a:close/>
              </a:path>
            </a:pathLst>
          </a:custGeom>
          <a:solidFill>
            <a:schemeClr val="bg1">
              <a:alpha val="100000"/>
            </a:schemeClr>
          </a:solidFill>
          <a:ln w="9525">
            <a:noFill/>
          </a:ln>
        </p:spPr>
        <p:txBody>
          <a:bodyPr/>
          <a:lstStyle/>
          <a:p>
            <a:endParaRPr lang="zh-CN" altLang="en-US"/>
          </a:p>
        </p:txBody>
      </p:sp>
      <p:sp>
        <p:nvSpPr>
          <p:cNvPr id="58375" name="Freeform 10"/>
          <p:cNvSpPr>
            <a:spLocks noEditPoints="1"/>
          </p:cNvSpPr>
          <p:nvPr/>
        </p:nvSpPr>
        <p:spPr>
          <a:xfrm>
            <a:off x="4949825" y="1182688"/>
            <a:ext cx="246063" cy="292100"/>
          </a:xfrm>
          <a:custGeom>
            <a:avLst/>
            <a:gdLst/>
            <a:ahLst/>
            <a:cxnLst>
              <a:cxn ang="0">
                <a:pos x="0" y="0"/>
              </a:cxn>
              <a:cxn ang="0">
                <a:pos x="0" y="463708750"/>
              </a:cxn>
              <a:cxn ang="0">
                <a:pos x="390625806" y="463708750"/>
              </a:cxn>
              <a:cxn ang="0">
                <a:pos x="390625806" y="0"/>
              </a:cxn>
              <a:cxn ang="0">
                <a:pos x="0" y="0"/>
              </a:cxn>
              <a:cxn ang="0">
                <a:pos x="345262902" y="342741250"/>
              </a:cxn>
              <a:cxn ang="0">
                <a:pos x="45362905" y="342741250"/>
              </a:cxn>
              <a:cxn ang="0">
                <a:pos x="45362905" y="45362813"/>
              </a:cxn>
              <a:cxn ang="0">
                <a:pos x="345262902" y="45362813"/>
              </a:cxn>
              <a:cxn ang="0">
                <a:pos x="345262902" y="342741250"/>
              </a:cxn>
            </a:cxnLst>
            <a:rect l="0" t="0" r="0" b="0"/>
            <a:pathLst>
              <a:path w="155" h="184">
                <a:moveTo>
                  <a:pt x="0" y="0"/>
                </a:moveTo>
                <a:lnTo>
                  <a:pt x="0" y="184"/>
                </a:lnTo>
                <a:lnTo>
                  <a:pt x="155" y="184"/>
                </a:lnTo>
                <a:lnTo>
                  <a:pt x="155" y="0"/>
                </a:lnTo>
                <a:lnTo>
                  <a:pt x="0" y="0"/>
                </a:lnTo>
                <a:close/>
                <a:moveTo>
                  <a:pt x="137" y="136"/>
                </a:moveTo>
                <a:lnTo>
                  <a:pt x="18" y="136"/>
                </a:lnTo>
                <a:lnTo>
                  <a:pt x="18" y="18"/>
                </a:lnTo>
                <a:lnTo>
                  <a:pt x="137" y="18"/>
                </a:lnTo>
                <a:lnTo>
                  <a:pt x="137" y="136"/>
                </a:lnTo>
                <a:close/>
              </a:path>
            </a:pathLst>
          </a:custGeom>
          <a:solidFill>
            <a:schemeClr val="bg1">
              <a:alpha val="100000"/>
            </a:schemeClr>
          </a:solidFill>
          <a:ln w="9525">
            <a:noFill/>
          </a:ln>
        </p:spPr>
        <p:txBody>
          <a:bodyPr/>
          <a:lstStyle/>
          <a:p>
            <a:endParaRPr lang="zh-CN" altLang="en-US"/>
          </a:p>
        </p:txBody>
      </p:sp>
      <p:sp>
        <p:nvSpPr>
          <p:cNvPr id="58376" name="Freeform 11"/>
          <p:cNvSpPr/>
          <p:nvPr/>
        </p:nvSpPr>
        <p:spPr>
          <a:xfrm>
            <a:off x="5448300" y="1079500"/>
            <a:ext cx="344488" cy="346075"/>
          </a:xfrm>
          <a:custGeom>
            <a:avLst/>
            <a:gdLst/>
            <a:ahLst/>
            <a:cxnLst>
              <a:cxn ang="0">
                <a:pos x="775633870" y="388841275"/>
              </a:cxn>
              <a:cxn ang="0">
                <a:pos x="390352187" y="0"/>
              </a:cxn>
              <a:cxn ang="0">
                <a:pos x="0" y="388841275"/>
              </a:cxn>
              <a:cxn ang="0">
                <a:pos x="390352187" y="782796769"/>
              </a:cxn>
              <a:cxn ang="0">
                <a:pos x="390352187" y="388841275"/>
              </a:cxn>
              <a:cxn ang="0">
                <a:pos x="775633870" y="388841275"/>
              </a:cxn>
            </a:cxnLst>
            <a:rect l="0" t="0" r="0" b="0"/>
            <a:pathLst>
              <a:path w="153" h="153">
                <a:moveTo>
                  <a:pt x="153" y="76"/>
                </a:moveTo>
                <a:cubicBezTo>
                  <a:pt x="153" y="34"/>
                  <a:pt x="119" y="0"/>
                  <a:pt x="77" y="0"/>
                </a:cubicBezTo>
                <a:cubicBezTo>
                  <a:pt x="34" y="0"/>
                  <a:pt x="0" y="34"/>
                  <a:pt x="0" y="76"/>
                </a:cubicBezTo>
                <a:cubicBezTo>
                  <a:pt x="0" y="119"/>
                  <a:pt x="34" y="153"/>
                  <a:pt x="77" y="153"/>
                </a:cubicBezTo>
                <a:cubicBezTo>
                  <a:pt x="77" y="76"/>
                  <a:pt x="77" y="76"/>
                  <a:pt x="77" y="76"/>
                </a:cubicBezTo>
                <a:lnTo>
                  <a:pt x="153" y="76"/>
                </a:lnTo>
                <a:close/>
              </a:path>
            </a:pathLst>
          </a:custGeom>
          <a:solidFill>
            <a:schemeClr val="bg1">
              <a:alpha val="100000"/>
            </a:schemeClr>
          </a:solidFill>
          <a:ln w="9525">
            <a:noFill/>
          </a:ln>
        </p:spPr>
        <p:txBody>
          <a:bodyPr/>
          <a:lstStyle/>
          <a:p>
            <a:endParaRPr lang="zh-CN" altLang="en-US"/>
          </a:p>
        </p:txBody>
      </p:sp>
      <p:sp>
        <p:nvSpPr>
          <p:cNvPr id="58377" name="Freeform 12"/>
          <p:cNvSpPr/>
          <p:nvPr/>
        </p:nvSpPr>
        <p:spPr>
          <a:xfrm>
            <a:off x="5667375" y="1300163"/>
            <a:ext cx="173038" cy="173037"/>
          </a:xfrm>
          <a:custGeom>
            <a:avLst/>
            <a:gdLst/>
            <a:ahLst/>
            <a:cxnLst>
              <a:cxn ang="0">
                <a:pos x="388859084" y="0"/>
              </a:cxn>
              <a:cxn ang="0">
                <a:pos x="0" y="393973374"/>
              </a:cxn>
              <a:cxn ang="0">
                <a:pos x="0" y="0"/>
              </a:cxn>
              <a:cxn ang="0">
                <a:pos x="388859084" y="0"/>
              </a:cxn>
            </a:cxnLst>
            <a:rect l="0" t="0" r="0" b="0"/>
            <a:pathLst>
              <a:path w="77" h="76">
                <a:moveTo>
                  <a:pt x="77" y="0"/>
                </a:moveTo>
                <a:cubicBezTo>
                  <a:pt x="77" y="42"/>
                  <a:pt x="43" y="76"/>
                  <a:pt x="0" y="76"/>
                </a:cubicBezTo>
                <a:cubicBezTo>
                  <a:pt x="0" y="0"/>
                  <a:pt x="0" y="0"/>
                  <a:pt x="0" y="0"/>
                </a:cubicBezTo>
                <a:lnTo>
                  <a:pt x="77" y="0"/>
                </a:lnTo>
                <a:close/>
              </a:path>
            </a:pathLst>
          </a:custGeom>
          <a:solidFill>
            <a:schemeClr val="bg1">
              <a:alpha val="100000"/>
            </a:schemeClr>
          </a:solidFill>
          <a:ln w="9525">
            <a:noFill/>
          </a:ln>
        </p:spPr>
        <p:txBody>
          <a:bodyPr/>
          <a:lstStyle/>
          <a:p>
            <a:endParaRPr lang="zh-CN" altLang="en-US"/>
          </a:p>
        </p:txBody>
      </p:sp>
      <p:sp>
        <p:nvSpPr>
          <p:cNvPr id="58378" name="Freeform 13"/>
          <p:cNvSpPr>
            <a:spLocks noEditPoints="1"/>
          </p:cNvSpPr>
          <p:nvPr/>
        </p:nvSpPr>
        <p:spPr>
          <a:xfrm>
            <a:off x="6091238" y="1079500"/>
            <a:ext cx="369887" cy="350838"/>
          </a:xfrm>
          <a:custGeom>
            <a:avLst/>
            <a:gdLst/>
            <a:ahLst/>
            <a:cxnLst>
              <a:cxn ang="0">
                <a:pos x="417124276" y="204932398"/>
              </a:cxn>
              <a:cxn ang="0">
                <a:pos x="630772361" y="420111529"/>
              </a:cxn>
              <a:cxn ang="0">
                <a:pos x="574817930" y="594303728"/>
              </a:cxn>
              <a:cxn ang="0">
                <a:pos x="686729047" y="420111529"/>
              </a:cxn>
              <a:cxn ang="0">
                <a:pos x="417124276" y="148576498"/>
              </a:cxn>
              <a:cxn ang="0">
                <a:pos x="417124276" y="148576498"/>
              </a:cxn>
              <a:cxn ang="0">
                <a:pos x="147519506" y="420111529"/>
              </a:cxn>
              <a:cxn ang="0">
                <a:pos x="264518824" y="594303728"/>
              </a:cxn>
              <a:cxn ang="0">
                <a:pos x="203476192" y="420111529"/>
              </a:cxn>
              <a:cxn ang="0">
                <a:pos x="417124276" y="204932398"/>
              </a:cxn>
              <a:cxn ang="0">
                <a:pos x="417124276" y="0"/>
              </a:cxn>
              <a:cxn ang="0">
                <a:pos x="0" y="420111529"/>
              </a:cxn>
              <a:cxn ang="0">
                <a:pos x="40694336" y="594303728"/>
              </a:cxn>
              <a:cxn ang="0">
                <a:pos x="289953066" y="794111627"/>
              </a:cxn>
              <a:cxn ang="0">
                <a:pos x="279778918" y="778742660"/>
              </a:cxn>
              <a:cxn ang="0">
                <a:pos x="91562820" y="573810262"/>
              </a:cxn>
              <a:cxn ang="0">
                <a:pos x="55956686" y="420111529"/>
              </a:cxn>
              <a:cxn ang="0">
                <a:pos x="417124276" y="56355900"/>
              </a:cxn>
              <a:cxn ang="0">
                <a:pos x="778291867" y="420111529"/>
              </a:cxn>
              <a:cxn ang="0">
                <a:pos x="559557836" y="778742660"/>
              </a:cxn>
              <a:cxn ang="0">
                <a:pos x="554469635" y="794111627"/>
              </a:cxn>
              <a:cxn ang="0">
                <a:pos x="834248553" y="420111529"/>
              </a:cxn>
              <a:cxn ang="0">
                <a:pos x="417124276" y="0"/>
              </a:cxn>
            </a:cxnLst>
            <a:rect l="0" t="0" r="0" b="0"/>
            <a:pathLst>
              <a:path w="164" h="155">
                <a:moveTo>
                  <a:pt x="82" y="40"/>
                </a:moveTo>
                <a:cubicBezTo>
                  <a:pt x="105" y="40"/>
                  <a:pt x="124" y="59"/>
                  <a:pt x="124" y="82"/>
                </a:cubicBezTo>
                <a:cubicBezTo>
                  <a:pt x="124" y="95"/>
                  <a:pt x="119" y="106"/>
                  <a:pt x="113" y="116"/>
                </a:cubicBezTo>
                <a:cubicBezTo>
                  <a:pt x="123" y="111"/>
                  <a:pt x="135" y="100"/>
                  <a:pt x="135" y="82"/>
                </a:cubicBezTo>
                <a:cubicBezTo>
                  <a:pt x="135" y="53"/>
                  <a:pt x="112" y="29"/>
                  <a:pt x="82" y="29"/>
                </a:cubicBezTo>
                <a:cubicBezTo>
                  <a:pt x="82" y="29"/>
                  <a:pt x="82" y="29"/>
                  <a:pt x="82" y="29"/>
                </a:cubicBezTo>
                <a:cubicBezTo>
                  <a:pt x="53" y="29"/>
                  <a:pt x="29" y="53"/>
                  <a:pt x="29" y="82"/>
                </a:cubicBezTo>
                <a:cubicBezTo>
                  <a:pt x="29" y="100"/>
                  <a:pt x="41" y="111"/>
                  <a:pt x="52" y="116"/>
                </a:cubicBezTo>
                <a:cubicBezTo>
                  <a:pt x="45" y="106"/>
                  <a:pt x="40" y="95"/>
                  <a:pt x="40" y="82"/>
                </a:cubicBezTo>
                <a:cubicBezTo>
                  <a:pt x="40" y="59"/>
                  <a:pt x="59" y="40"/>
                  <a:pt x="82" y="40"/>
                </a:cubicBezTo>
                <a:close/>
                <a:moveTo>
                  <a:pt x="82" y="0"/>
                </a:moveTo>
                <a:cubicBezTo>
                  <a:pt x="37" y="0"/>
                  <a:pt x="0" y="37"/>
                  <a:pt x="0" y="82"/>
                </a:cubicBezTo>
                <a:cubicBezTo>
                  <a:pt x="0" y="94"/>
                  <a:pt x="3" y="106"/>
                  <a:pt x="8" y="116"/>
                </a:cubicBezTo>
                <a:cubicBezTo>
                  <a:pt x="17" y="137"/>
                  <a:pt x="35" y="150"/>
                  <a:pt x="57" y="155"/>
                </a:cubicBezTo>
                <a:cubicBezTo>
                  <a:pt x="55" y="152"/>
                  <a:pt x="55" y="152"/>
                  <a:pt x="55" y="152"/>
                </a:cubicBezTo>
                <a:cubicBezTo>
                  <a:pt x="39" y="144"/>
                  <a:pt x="25" y="128"/>
                  <a:pt x="18" y="112"/>
                </a:cubicBezTo>
                <a:cubicBezTo>
                  <a:pt x="14" y="103"/>
                  <a:pt x="11" y="93"/>
                  <a:pt x="11" y="82"/>
                </a:cubicBezTo>
                <a:cubicBezTo>
                  <a:pt x="11" y="43"/>
                  <a:pt x="43" y="12"/>
                  <a:pt x="82" y="11"/>
                </a:cubicBezTo>
                <a:cubicBezTo>
                  <a:pt x="121" y="12"/>
                  <a:pt x="153" y="43"/>
                  <a:pt x="153" y="82"/>
                </a:cubicBezTo>
                <a:cubicBezTo>
                  <a:pt x="153" y="111"/>
                  <a:pt x="135" y="140"/>
                  <a:pt x="110" y="152"/>
                </a:cubicBezTo>
                <a:cubicBezTo>
                  <a:pt x="109" y="155"/>
                  <a:pt x="109" y="155"/>
                  <a:pt x="109" y="155"/>
                </a:cubicBezTo>
                <a:cubicBezTo>
                  <a:pt x="141" y="146"/>
                  <a:pt x="164" y="118"/>
                  <a:pt x="164" y="82"/>
                </a:cubicBezTo>
                <a:cubicBezTo>
                  <a:pt x="164" y="37"/>
                  <a:pt x="127" y="0"/>
                  <a:pt x="82" y="0"/>
                </a:cubicBezTo>
                <a:close/>
              </a:path>
            </a:pathLst>
          </a:custGeom>
          <a:solidFill>
            <a:schemeClr val="bg1">
              <a:alpha val="100000"/>
            </a:schemeClr>
          </a:solidFill>
          <a:ln w="9525">
            <a:noFill/>
          </a:ln>
        </p:spPr>
        <p:txBody>
          <a:bodyPr/>
          <a:lstStyle/>
          <a:p>
            <a:endParaRPr lang="zh-CN" altLang="en-US"/>
          </a:p>
        </p:txBody>
      </p:sp>
      <p:sp>
        <p:nvSpPr>
          <p:cNvPr id="58379" name="Freeform 14"/>
          <p:cNvSpPr/>
          <p:nvPr/>
        </p:nvSpPr>
        <p:spPr>
          <a:xfrm>
            <a:off x="6218238" y="1293813"/>
            <a:ext cx="117475" cy="179387"/>
          </a:xfrm>
          <a:custGeom>
            <a:avLst/>
            <a:gdLst/>
            <a:ahLst/>
            <a:cxnLst>
              <a:cxn ang="0">
                <a:pos x="255185069" y="61874891"/>
              </a:cxn>
              <a:cxn ang="0">
                <a:pos x="183733159" y="397028845"/>
              </a:cxn>
              <a:cxn ang="0">
                <a:pos x="132697049" y="407340192"/>
              </a:cxn>
              <a:cxn ang="0">
                <a:pos x="81658680" y="397028845"/>
              </a:cxn>
              <a:cxn ang="0">
                <a:pos x="10206770" y="61874891"/>
              </a:cxn>
              <a:cxn ang="0">
                <a:pos x="132697049" y="0"/>
              </a:cxn>
              <a:cxn ang="0">
                <a:pos x="255185069" y="61874891"/>
              </a:cxn>
            </a:cxnLst>
            <a:rect l="0" t="0" r="0" b="0"/>
            <a:pathLst>
              <a:path w="52" h="79">
                <a:moveTo>
                  <a:pt x="50" y="12"/>
                </a:moveTo>
                <a:cubicBezTo>
                  <a:pt x="52" y="41"/>
                  <a:pt x="36" y="77"/>
                  <a:pt x="36" y="77"/>
                </a:cubicBezTo>
                <a:cubicBezTo>
                  <a:pt x="36" y="77"/>
                  <a:pt x="32" y="79"/>
                  <a:pt x="26" y="79"/>
                </a:cubicBezTo>
                <a:cubicBezTo>
                  <a:pt x="20" y="79"/>
                  <a:pt x="16" y="77"/>
                  <a:pt x="16" y="77"/>
                </a:cubicBezTo>
                <a:cubicBezTo>
                  <a:pt x="16" y="77"/>
                  <a:pt x="0" y="41"/>
                  <a:pt x="2" y="12"/>
                </a:cubicBezTo>
                <a:cubicBezTo>
                  <a:pt x="2" y="12"/>
                  <a:pt x="6" y="0"/>
                  <a:pt x="26" y="0"/>
                </a:cubicBezTo>
                <a:cubicBezTo>
                  <a:pt x="46" y="0"/>
                  <a:pt x="50" y="12"/>
                  <a:pt x="50" y="12"/>
                </a:cubicBezTo>
                <a:close/>
              </a:path>
            </a:pathLst>
          </a:custGeom>
          <a:solidFill>
            <a:schemeClr val="bg1">
              <a:alpha val="100000"/>
            </a:schemeClr>
          </a:solidFill>
          <a:ln w="9525">
            <a:noFill/>
          </a:ln>
        </p:spPr>
        <p:txBody>
          <a:bodyPr/>
          <a:lstStyle/>
          <a:p>
            <a:endParaRPr lang="zh-CN" altLang="en-US"/>
          </a:p>
        </p:txBody>
      </p:sp>
      <p:sp>
        <p:nvSpPr>
          <p:cNvPr id="58380" name="Oval 15"/>
          <p:cNvSpPr/>
          <p:nvPr/>
        </p:nvSpPr>
        <p:spPr>
          <a:xfrm>
            <a:off x="6235700" y="1198563"/>
            <a:ext cx="80963" cy="825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381" name="Freeform 16"/>
          <p:cNvSpPr>
            <a:spLocks noEditPoints="1"/>
          </p:cNvSpPr>
          <p:nvPr/>
        </p:nvSpPr>
        <p:spPr>
          <a:xfrm>
            <a:off x="6738938" y="1111250"/>
            <a:ext cx="393700" cy="366713"/>
          </a:xfrm>
          <a:custGeom>
            <a:avLst/>
            <a:gdLst/>
            <a:ahLst/>
            <a:cxnLst>
              <a:cxn ang="0">
                <a:pos x="849846703" y="148600257"/>
              </a:cxn>
              <a:cxn ang="0">
                <a:pos x="711617275" y="148600257"/>
              </a:cxn>
              <a:cxn ang="0">
                <a:pos x="711617275" y="0"/>
              </a:cxn>
              <a:cxn ang="0">
                <a:pos x="179185541" y="0"/>
              </a:cxn>
              <a:cxn ang="0">
                <a:pos x="179185541" y="148600257"/>
              </a:cxn>
              <a:cxn ang="0">
                <a:pos x="40956113" y="148600257"/>
              </a:cxn>
              <a:cxn ang="0">
                <a:pos x="0" y="194717812"/>
              </a:cxn>
              <a:cxn ang="0">
                <a:pos x="0" y="563658254"/>
              </a:cxn>
              <a:cxn ang="0">
                <a:pos x="179185541" y="563658254"/>
              </a:cxn>
              <a:cxn ang="0">
                <a:pos x="179185541" y="630270991"/>
              </a:cxn>
              <a:cxn ang="0">
                <a:pos x="383966107" y="830113731"/>
              </a:cxn>
              <a:cxn ang="0">
                <a:pos x="711617275" y="830113731"/>
              </a:cxn>
              <a:cxn ang="0">
                <a:pos x="711617275" y="568780918"/>
              </a:cxn>
              <a:cxn ang="0">
                <a:pos x="890802816" y="568780918"/>
              </a:cxn>
              <a:cxn ang="0">
                <a:pos x="890802816" y="194717812"/>
              </a:cxn>
              <a:cxn ang="0">
                <a:pos x="849846703" y="148600257"/>
              </a:cxn>
              <a:cxn ang="0">
                <a:pos x="230380117" y="51242483"/>
              </a:cxn>
              <a:cxn ang="0">
                <a:pos x="660422699" y="51242483"/>
              </a:cxn>
              <a:cxn ang="0">
                <a:pos x="660422699" y="148600257"/>
              </a:cxn>
              <a:cxn ang="0">
                <a:pos x="230380117" y="148600257"/>
              </a:cxn>
              <a:cxn ang="0">
                <a:pos x="230380117" y="51242483"/>
              </a:cxn>
              <a:cxn ang="0">
                <a:pos x="762814114" y="497043253"/>
              </a:cxn>
              <a:cxn ang="0">
                <a:pos x="711617275" y="497043253"/>
              </a:cxn>
              <a:cxn ang="0">
                <a:pos x="711617275" y="394560551"/>
              </a:cxn>
              <a:cxn ang="0">
                <a:pos x="660422699" y="394560551"/>
              </a:cxn>
              <a:cxn ang="0">
                <a:pos x="660422699" y="778871248"/>
              </a:cxn>
              <a:cxn ang="0">
                <a:pos x="450521771" y="778871248"/>
              </a:cxn>
              <a:cxn ang="0">
                <a:pos x="409563395" y="599525954"/>
              </a:cxn>
              <a:cxn ang="0">
                <a:pos x="230380117" y="558533327"/>
              </a:cxn>
              <a:cxn ang="0">
                <a:pos x="230380117" y="394560551"/>
              </a:cxn>
              <a:cxn ang="0">
                <a:pos x="179185541" y="394560551"/>
              </a:cxn>
              <a:cxn ang="0">
                <a:pos x="179185541" y="491918326"/>
              </a:cxn>
              <a:cxn ang="0">
                <a:pos x="127988702" y="491918326"/>
              </a:cxn>
              <a:cxn ang="0">
                <a:pos x="127988702" y="322822887"/>
              </a:cxn>
              <a:cxn ang="0">
                <a:pos x="762814114" y="322822887"/>
              </a:cxn>
              <a:cxn ang="0">
                <a:pos x="762814114" y="497043253"/>
              </a:cxn>
              <a:cxn ang="0">
                <a:pos x="798649864" y="256207886"/>
              </a:cxn>
              <a:cxn ang="0">
                <a:pos x="762814114" y="225462849"/>
              </a:cxn>
              <a:cxn ang="0">
                <a:pos x="798649864" y="189592885"/>
              </a:cxn>
              <a:cxn ang="0">
                <a:pos x="834487878" y="225462849"/>
              </a:cxn>
              <a:cxn ang="0">
                <a:pos x="798649864" y="256207886"/>
              </a:cxn>
              <a:cxn ang="0">
                <a:pos x="598987398" y="399685479"/>
              </a:cxn>
              <a:cxn ang="0">
                <a:pos x="302053880" y="399685479"/>
              </a:cxn>
              <a:cxn ang="0">
                <a:pos x="302053880" y="450925698"/>
              </a:cxn>
              <a:cxn ang="0">
                <a:pos x="598987398" y="450925698"/>
              </a:cxn>
              <a:cxn ang="0">
                <a:pos x="598987398" y="399685479"/>
              </a:cxn>
              <a:cxn ang="0">
                <a:pos x="302053880" y="553408399"/>
              </a:cxn>
              <a:cxn ang="0">
                <a:pos x="598987398" y="553408399"/>
              </a:cxn>
              <a:cxn ang="0">
                <a:pos x="598987398" y="502168180"/>
              </a:cxn>
              <a:cxn ang="0">
                <a:pos x="302053880" y="502168180"/>
              </a:cxn>
              <a:cxn ang="0">
                <a:pos x="302053880" y="553408399"/>
              </a:cxn>
            </a:cxnLst>
            <a:rect l="0" t="0" r="0" b="0"/>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chemeClr val="bg1">
              <a:alpha val="100000"/>
            </a:schemeClr>
          </a:solidFill>
          <a:ln w="9525">
            <a:noFill/>
          </a:ln>
        </p:spPr>
        <p:txBody>
          <a:bodyPr/>
          <a:lstStyle/>
          <a:p>
            <a:endParaRPr lang="zh-CN" altLang="en-US"/>
          </a:p>
        </p:txBody>
      </p:sp>
      <p:sp>
        <p:nvSpPr>
          <p:cNvPr id="58382" name="Freeform 17"/>
          <p:cNvSpPr/>
          <p:nvPr/>
        </p:nvSpPr>
        <p:spPr>
          <a:xfrm>
            <a:off x="7572375" y="1277938"/>
            <a:ext cx="42863" cy="160337"/>
          </a:xfrm>
          <a:custGeom>
            <a:avLst/>
            <a:gdLst/>
            <a:ahLst/>
            <a:cxnLst>
              <a:cxn ang="0">
                <a:pos x="45804755" y="10200595"/>
              </a:cxn>
              <a:cxn ang="0">
                <a:pos x="45804755" y="10200595"/>
              </a:cxn>
              <a:cxn ang="0">
                <a:pos x="0" y="0"/>
              </a:cxn>
              <a:cxn ang="0">
                <a:pos x="0" y="362086111"/>
              </a:cxn>
              <a:cxn ang="0">
                <a:pos x="96696672" y="362086111"/>
              </a:cxn>
              <a:cxn ang="0">
                <a:pos x="96696672" y="0"/>
              </a:cxn>
              <a:cxn ang="0">
                <a:pos x="45804755" y="10200595"/>
              </a:cxn>
            </a:cxnLst>
            <a:rect l="0" t="0" r="0" b="0"/>
            <a:pathLst>
              <a:path w="19" h="71">
                <a:moveTo>
                  <a:pt x="9" y="2"/>
                </a:moveTo>
                <a:cubicBezTo>
                  <a:pt x="9" y="2"/>
                  <a:pt x="9" y="2"/>
                  <a:pt x="9" y="2"/>
                </a:cubicBezTo>
                <a:cubicBezTo>
                  <a:pt x="6" y="2"/>
                  <a:pt x="3" y="1"/>
                  <a:pt x="0" y="0"/>
                </a:cubicBezTo>
                <a:cubicBezTo>
                  <a:pt x="0" y="71"/>
                  <a:pt x="0" y="71"/>
                  <a:pt x="0" y="71"/>
                </a:cubicBezTo>
                <a:cubicBezTo>
                  <a:pt x="19" y="71"/>
                  <a:pt x="19" y="71"/>
                  <a:pt x="19" y="71"/>
                </a:cubicBezTo>
                <a:cubicBezTo>
                  <a:pt x="19" y="0"/>
                  <a:pt x="19" y="0"/>
                  <a:pt x="19" y="0"/>
                </a:cubicBezTo>
                <a:cubicBezTo>
                  <a:pt x="16" y="1"/>
                  <a:pt x="12" y="2"/>
                  <a:pt x="9" y="2"/>
                </a:cubicBezTo>
                <a:close/>
              </a:path>
            </a:pathLst>
          </a:custGeom>
          <a:solidFill>
            <a:schemeClr val="bg1">
              <a:alpha val="100000"/>
            </a:schemeClr>
          </a:solidFill>
          <a:ln w="9525">
            <a:noFill/>
          </a:ln>
        </p:spPr>
        <p:txBody>
          <a:bodyPr/>
          <a:lstStyle/>
          <a:p>
            <a:endParaRPr lang="zh-CN" altLang="en-US"/>
          </a:p>
        </p:txBody>
      </p:sp>
      <p:sp>
        <p:nvSpPr>
          <p:cNvPr id="58383" name="Freeform 18"/>
          <p:cNvSpPr/>
          <p:nvPr/>
        </p:nvSpPr>
        <p:spPr>
          <a:xfrm>
            <a:off x="7542213" y="1158875"/>
            <a:ext cx="101600" cy="98425"/>
          </a:xfrm>
          <a:custGeom>
            <a:avLst/>
            <a:gdLst/>
            <a:ahLst/>
            <a:cxnLst>
              <a:cxn ang="0">
                <a:pos x="35681920" y="30024099"/>
              </a:cxn>
              <a:cxn ang="0">
                <a:pos x="0" y="110086126"/>
              </a:cxn>
              <a:cxn ang="0">
                <a:pos x="0" y="110086126"/>
              </a:cxn>
              <a:cxn ang="0">
                <a:pos x="35681920" y="190145915"/>
              </a:cxn>
              <a:cxn ang="0">
                <a:pos x="35681920" y="190145915"/>
              </a:cxn>
              <a:cxn ang="0">
                <a:pos x="112146080" y="220170014"/>
              </a:cxn>
              <a:cxn ang="0">
                <a:pos x="112146080" y="220170014"/>
              </a:cxn>
              <a:cxn ang="0">
                <a:pos x="193708302" y="190145915"/>
              </a:cxn>
              <a:cxn ang="0">
                <a:pos x="193708302" y="190145915"/>
              </a:cxn>
              <a:cxn ang="0">
                <a:pos x="229390222" y="110086126"/>
              </a:cxn>
              <a:cxn ang="0">
                <a:pos x="229390222" y="110086126"/>
              </a:cxn>
              <a:cxn ang="0">
                <a:pos x="193708302" y="30024099"/>
              </a:cxn>
              <a:cxn ang="0">
                <a:pos x="193708302" y="30024099"/>
              </a:cxn>
              <a:cxn ang="0">
                <a:pos x="112146080" y="0"/>
              </a:cxn>
              <a:cxn ang="0">
                <a:pos x="112146080" y="0"/>
              </a:cxn>
              <a:cxn ang="0">
                <a:pos x="35681920" y="30024099"/>
              </a:cxn>
            </a:cxnLst>
            <a:rect l="0" t="0" r="0" b="0"/>
            <a:pathLst>
              <a:path w="45" h="44">
                <a:moveTo>
                  <a:pt x="7" y="6"/>
                </a:moveTo>
                <a:cubicBezTo>
                  <a:pt x="2" y="10"/>
                  <a:pt x="0" y="16"/>
                  <a:pt x="0" y="22"/>
                </a:cubicBezTo>
                <a:cubicBezTo>
                  <a:pt x="0" y="22"/>
                  <a:pt x="0" y="22"/>
                  <a:pt x="0" y="22"/>
                </a:cubicBezTo>
                <a:cubicBezTo>
                  <a:pt x="0" y="28"/>
                  <a:pt x="2" y="33"/>
                  <a:pt x="7" y="38"/>
                </a:cubicBezTo>
                <a:cubicBezTo>
                  <a:pt x="7" y="38"/>
                  <a:pt x="7" y="38"/>
                  <a:pt x="7" y="38"/>
                </a:cubicBezTo>
                <a:cubicBezTo>
                  <a:pt x="11" y="42"/>
                  <a:pt x="17" y="44"/>
                  <a:pt x="22" y="44"/>
                </a:cubicBezTo>
                <a:cubicBezTo>
                  <a:pt x="22" y="44"/>
                  <a:pt x="22" y="44"/>
                  <a:pt x="22" y="44"/>
                </a:cubicBezTo>
                <a:cubicBezTo>
                  <a:pt x="28" y="44"/>
                  <a:pt x="34" y="42"/>
                  <a:pt x="38" y="38"/>
                </a:cubicBezTo>
                <a:cubicBezTo>
                  <a:pt x="38" y="38"/>
                  <a:pt x="38" y="38"/>
                  <a:pt x="38" y="38"/>
                </a:cubicBezTo>
                <a:cubicBezTo>
                  <a:pt x="42" y="33"/>
                  <a:pt x="45" y="28"/>
                  <a:pt x="45" y="22"/>
                </a:cubicBezTo>
                <a:cubicBezTo>
                  <a:pt x="45" y="22"/>
                  <a:pt x="45" y="22"/>
                  <a:pt x="45" y="22"/>
                </a:cubicBezTo>
                <a:cubicBezTo>
                  <a:pt x="45" y="16"/>
                  <a:pt x="42" y="10"/>
                  <a:pt x="38" y="6"/>
                </a:cubicBezTo>
                <a:cubicBezTo>
                  <a:pt x="38" y="6"/>
                  <a:pt x="38" y="6"/>
                  <a:pt x="38" y="6"/>
                </a:cubicBezTo>
                <a:cubicBezTo>
                  <a:pt x="34" y="2"/>
                  <a:pt x="28" y="0"/>
                  <a:pt x="22" y="0"/>
                </a:cubicBezTo>
                <a:cubicBezTo>
                  <a:pt x="22" y="0"/>
                  <a:pt x="22" y="0"/>
                  <a:pt x="22" y="0"/>
                </a:cubicBezTo>
                <a:cubicBezTo>
                  <a:pt x="17" y="0"/>
                  <a:pt x="11" y="2"/>
                  <a:pt x="7" y="6"/>
                </a:cubicBezTo>
                <a:close/>
              </a:path>
            </a:pathLst>
          </a:custGeom>
          <a:solidFill>
            <a:schemeClr val="bg1">
              <a:alpha val="100000"/>
            </a:schemeClr>
          </a:solidFill>
          <a:ln w="9525">
            <a:noFill/>
          </a:ln>
        </p:spPr>
        <p:txBody>
          <a:bodyPr/>
          <a:lstStyle/>
          <a:p>
            <a:endParaRPr lang="zh-CN" altLang="en-US"/>
          </a:p>
        </p:txBody>
      </p:sp>
      <p:sp>
        <p:nvSpPr>
          <p:cNvPr id="58384" name="Freeform 19"/>
          <p:cNvSpPr/>
          <p:nvPr/>
        </p:nvSpPr>
        <p:spPr>
          <a:xfrm>
            <a:off x="7456488" y="1144588"/>
            <a:ext cx="53975" cy="122237"/>
          </a:xfrm>
          <a:custGeom>
            <a:avLst/>
            <a:gdLst/>
            <a:ahLst/>
            <a:cxnLst>
              <a:cxn ang="0">
                <a:pos x="55636980" y="266456287"/>
              </a:cxn>
              <a:cxn ang="0">
                <a:pos x="0" y="138351911"/>
              </a:cxn>
              <a:cxn ang="0">
                <a:pos x="0" y="138351911"/>
              </a:cxn>
              <a:cxn ang="0">
                <a:pos x="55636980" y="15372435"/>
              </a:cxn>
              <a:cxn ang="0">
                <a:pos x="55636980" y="15372435"/>
              </a:cxn>
              <a:cxn ang="0">
                <a:pos x="106213804" y="15372435"/>
              </a:cxn>
              <a:cxn ang="0">
                <a:pos x="106213804" y="15372435"/>
              </a:cxn>
              <a:cxn ang="0">
                <a:pos x="106213804" y="71737273"/>
              </a:cxn>
              <a:cxn ang="0">
                <a:pos x="106213804" y="71737273"/>
              </a:cxn>
              <a:cxn ang="0">
                <a:pos x="75866360" y="138351911"/>
              </a:cxn>
              <a:cxn ang="0">
                <a:pos x="75866360" y="138351911"/>
              </a:cxn>
              <a:cxn ang="0">
                <a:pos x="106213804" y="210089185"/>
              </a:cxn>
              <a:cxn ang="0">
                <a:pos x="106213804" y="210089185"/>
              </a:cxn>
              <a:cxn ang="0">
                <a:pos x="106213804" y="210089185"/>
              </a:cxn>
              <a:cxn ang="0">
                <a:pos x="106213804" y="266456287"/>
              </a:cxn>
              <a:cxn ang="0">
                <a:pos x="106213804" y="266456287"/>
              </a:cxn>
              <a:cxn ang="0">
                <a:pos x="80924268" y="276703822"/>
              </a:cxn>
              <a:cxn ang="0">
                <a:pos x="80924268" y="276703822"/>
              </a:cxn>
              <a:cxn ang="0">
                <a:pos x="55636980" y="266456287"/>
              </a:cxn>
            </a:cxnLst>
            <a:rect l="0" t="0" r="0" b="0"/>
            <a:pathLst>
              <a:path w="24" h="54">
                <a:moveTo>
                  <a:pt x="11" y="52"/>
                </a:moveTo>
                <a:cubicBezTo>
                  <a:pt x="4" y="45"/>
                  <a:pt x="0" y="36"/>
                  <a:pt x="0" y="27"/>
                </a:cubicBezTo>
                <a:cubicBezTo>
                  <a:pt x="0" y="27"/>
                  <a:pt x="0" y="27"/>
                  <a:pt x="0" y="27"/>
                </a:cubicBezTo>
                <a:cubicBezTo>
                  <a:pt x="0" y="19"/>
                  <a:pt x="4" y="10"/>
                  <a:pt x="11" y="3"/>
                </a:cubicBezTo>
                <a:cubicBezTo>
                  <a:pt x="11" y="3"/>
                  <a:pt x="11" y="3"/>
                  <a:pt x="11" y="3"/>
                </a:cubicBezTo>
                <a:cubicBezTo>
                  <a:pt x="13" y="0"/>
                  <a:pt x="18" y="0"/>
                  <a:pt x="21" y="3"/>
                </a:cubicBezTo>
                <a:cubicBezTo>
                  <a:pt x="21" y="3"/>
                  <a:pt x="21" y="3"/>
                  <a:pt x="21" y="3"/>
                </a:cubicBezTo>
                <a:cubicBezTo>
                  <a:pt x="24" y="6"/>
                  <a:pt x="24" y="11"/>
                  <a:pt x="21" y="14"/>
                </a:cubicBezTo>
                <a:cubicBezTo>
                  <a:pt x="21" y="14"/>
                  <a:pt x="21" y="14"/>
                  <a:pt x="21" y="14"/>
                </a:cubicBezTo>
                <a:cubicBezTo>
                  <a:pt x="17" y="17"/>
                  <a:pt x="15" y="22"/>
                  <a:pt x="15" y="27"/>
                </a:cubicBezTo>
                <a:cubicBezTo>
                  <a:pt x="15" y="27"/>
                  <a:pt x="15" y="27"/>
                  <a:pt x="15" y="27"/>
                </a:cubicBezTo>
                <a:cubicBezTo>
                  <a:pt x="15" y="32"/>
                  <a:pt x="17" y="37"/>
                  <a:pt x="21" y="41"/>
                </a:cubicBezTo>
                <a:cubicBezTo>
                  <a:pt x="21" y="41"/>
                  <a:pt x="21" y="41"/>
                  <a:pt x="21" y="41"/>
                </a:cubicBezTo>
                <a:cubicBezTo>
                  <a:pt x="21" y="41"/>
                  <a:pt x="21" y="41"/>
                  <a:pt x="21" y="41"/>
                </a:cubicBezTo>
                <a:cubicBezTo>
                  <a:pt x="24" y="44"/>
                  <a:pt x="24" y="49"/>
                  <a:pt x="21" y="52"/>
                </a:cubicBezTo>
                <a:cubicBezTo>
                  <a:pt x="21" y="52"/>
                  <a:pt x="21" y="52"/>
                  <a:pt x="21" y="52"/>
                </a:cubicBezTo>
                <a:cubicBezTo>
                  <a:pt x="20" y="53"/>
                  <a:pt x="18" y="54"/>
                  <a:pt x="16" y="54"/>
                </a:cubicBezTo>
                <a:cubicBezTo>
                  <a:pt x="16" y="54"/>
                  <a:pt x="16" y="54"/>
                  <a:pt x="16" y="54"/>
                </a:cubicBezTo>
                <a:cubicBezTo>
                  <a:pt x="14" y="54"/>
                  <a:pt x="12" y="53"/>
                  <a:pt x="11" y="52"/>
                </a:cubicBezTo>
                <a:close/>
              </a:path>
            </a:pathLst>
          </a:custGeom>
          <a:solidFill>
            <a:schemeClr val="bg1">
              <a:alpha val="100000"/>
            </a:schemeClr>
          </a:solidFill>
          <a:ln w="9525">
            <a:noFill/>
          </a:ln>
        </p:spPr>
        <p:txBody>
          <a:bodyPr/>
          <a:lstStyle/>
          <a:p>
            <a:endParaRPr lang="zh-CN" altLang="en-US"/>
          </a:p>
        </p:txBody>
      </p:sp>
      <p:sp>
        <p:nvSpPr>
          <p:cNvPr id="58385" name="Freeform 20"/>
          <p:cNvSpPr/>
          <p:nvPr/>
        </p:nvSpPr>
        <p:spPr>
          <a:xfrm>
            <a:off x="7678738" y="1144588"/>
            <a:ext cx="53975" cy="122237"/>
          </a:xfrm>
          <a:custGeom>
            <a:avLst/>
            <a:gdLst/>
            <a:ahLst/>
            <a:cxnLst>
              <a:cxn ang="0">
                <a:pos x="15173722" y="266456287"/>
              </a:cxn>
              <a:cxn ang="0">
                <a:pos x="15173722" y="210089185"/>
              </a:cxn>
              <a:cxn ang="0">
                <a:pos x="15173722" y="210089185"/>
              </a:cxn>
              <a:cxn ang="0">
                <a:pos x="45521166" y="138351911"/>
              </a:cxn>
              <a:cxn ang="0">
                <a:pos x="45521166" y="138351911"/>
              </a:cxn>
              <a:cxn ang="0">
                <a:pos x="15173722" y="71737273"/>
              </a:cxn>
              <a:cxn ang="0">
                <a:pos x="15173722" y="71737273"/>
              </a:cxn>
              <a:cxn ang="0">
                <a:pos x="15173722" y="71737273"/>
              </a:cxn>
              <a:cxn ang="0">
                <a:pos x="15173722" y="15372435"/>
              </a:cxn>
              <a:cxn ang="0">
                <a:pos x="15173722" y="15372435"/>
              </a:cxn>
              <a:cxn ang="0">
                <a:pos x="65750546" y="15372435"/>
              </a:cxn>
              <a:cxn ang="0">
                <a:pos x="65750546" y="15372435"/>
              </a:cxn>
              <a:cxn ang="0">
                <a:pos x="121387526" y="138351911"/>
              </a:cxn>
              <a:cxn ang="0">
                <a:pos x="121387526" y="138351911"/>
              </a:cxn>
              <a:cxn ang="0">
                <a:pos x="65750546" y="266456287"/>
              </a:cxn>
              <a:cxn ang="0">
                <a:pos x="65750546" y="266456287"/>
              </a:cxn>
              <a:cxn ang="0">
                <a:pos x="40463258" y="276703822"/>
              </a:cxn>
              <a:cxn ang="0">
                <a:pos x="40463258" y="276703822"/>
              </a:cxn>
              <a:cxn ang="0">
                <a:pos x="15173722" y="266456287"/>
              </a:cxn>
            </a:cxnLst>
            <a:rect l="0" t="0" r="0" b="0"/>
            <a:pathLst>
              <a:path w="24" h="54">
                <a:moveTo>
                  <a:pt x="3" y="52"/>
                </a:moveTo>
                <a:cubicBezTo>
                  <a:pt x="0" y="49"/>
                  <a:pt x="0" y="44"/>
                  <a:pt x="3" y="41"/>
                </a:cubicBezTo>
                <a:cubicBezTo>
                  <a:pt x="3" y="41"/>
                  <a:pt x="3" y="41"/>
                  <a:pt x="3" y="41"/>
                </a:cubicBezTo>
                <a:cubicBezTo>
                  <a:pt x="7" y="37"/>
                  <a:pt x="9" y="32"/>
                  <a:pt x="9" y="27"/>
                </a:cubicBezTo>
                <a:cubicBezTo>
                  <a:pt x="9" y="27"/>
                  <a:pt x="9" y="27"/>
                  <a:pt x="9" y="27"/>
                </a:cubicBezTo>
                <a:cubicBezTo>
                  <a:pt x="9" y="22"/>
                  <a:pt x="7" y="17"/>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3" y="3"/>
                </a:cubicBezTo>
                <a:cubicBezTo>
                  <a:pt x="13" y="3"/>
                  <a:pt x="13" y="3"/>
                  <a:pt x="13" y="3"/>
                </a:cubicBezTo>
                <a:cubicBezTo>
                  <a:pt x="20" y="10"/>
                  <a:pt x="24" y="19"/>
                  <a:pt x="24" y="27"/>
                </a:cubicBezTo>
                <a:cubicBezTo>
                  <a:pt x="24" y="27"/>
                  <a:pt x="24" y="27"/>
                  <a:pt x="24" y="27"/>
                </a:cubicBezTo>
                <a:cubicBezTo>
                  <a:pt x="24" y="36"/>
                  <a:pt x="20" y="45"/>
                  <a:pt x="13" y="52"/>
                </a:cubicBezTo>
                <a:cubicBezTo>
                  <a:pt x="13" y="52"/>
                  <a:pt x="13" y="52"/>
                  <a:pt x="13" y="52"/>
                </a:cubicBezTo>
                <a:cubicBezTo>
                  <a:pt x="12" y="53"/>
                  <a:pt x="10" y="54"/>
                  <a:pt x="8" y="54"/>
                </a:cubicBezTo>
                <a:cubicBezTo>
                  <a:pt x="8" y="54"/>
                  <a:pt x="8" y="54"/>
                  <a:pt x="8" y="54"/>
                </a:cubicBezTo>
                <a:cubicBezTo>
                  <a:pt x="6" y="54"/>
                  <a:pt x="4" y="53"/>
                  <a:pt x="3" y="52"/>
                </a:cubicBezTo>
                <a:close/>
              </a:path>
            </a:pathLst>
          </a:custGeom>
          <a:solidFill>
            <a:schemeClr val="bg1">
              <a:alpha val="100000"/>
            </a:schemeClr>
          </a:solidFill>
          <a:ln w="9525">
            <a:noFill/>
          </a:ln>
        </p:spPr>
        <p:txBody>
          <a:bodyPr/>
          <a:lstStyle/>
          <a:p>
            <a:endParaRPr lang="zh-CN" altLang="en-US"/>
          </a:p>
        </p:txBody>
      </p:sp>
      <p:sp>
        <p:nvSpPr>
          <p:cNvPr id="58386" name="Freeform 21"/>
          <p:cNvSpPr/>
          <p:nvPr/>
        </p:nvSpPr>
        <p:spPr>
          <a:xfrm>
            <a:off x="7389813" y="1111250"/>
            <a:ext cx="66675" cy="188913"/>
          </a:xfrm>
          <a:custGeom>
            <a:avLst/>
            <a:gdLst/>
            <a:ahLst/>
            <a:cxnLst>
              <a:cxn ang="0">
                <a:pos x="79032100" y="414742749"/>
              </a:cxn>
              <a:cxn ang="0">
                <a:pos x="0" y="212430420"/>
              </a:cxn>
              <a:cxn ang="0">
                <a:pos x="0" y="212430420"/>
              </a:cxn>
              <a:cxn ang="0">
                <a:pos x="79032100" y="15173762"/>
              </a:cxn>
              <a:cxn ang="0">
                <a:pos x="79032100" y="15173762"/>
              </a:cxn>
              <a:cxn ang="0">
                <a:pos x="133367780" y="15173762"/>
              </a:cxn>
              <a:cxn ang="0">
                <a:pos x="133367780" y="15173762"/>
              </a:cxn>
              <a:cxn ang="0">
                <a:pos x="133367780" y="70810890"/>
              </a:cxn>
              <a:cxn ang="0">
                <a:pos x="133367780" y="70810890"/>
              </a:cxn>
              <a:cxn ang="0">
                <a:pos x="74093705" y="212430420"/>
              </a:cxn>
              <a:cxn ang="0">
                <a:pos x="74093705" y="212430420"/>
              </a:cxn>
              <a:cxn ang="0">
                <a:pos x="133367780" y="359105621"/>
              </a:cxn>
              <a:cxn ang="0">
                <a:pos x="133367780" y="359105621"/>
              </a:cxn>
              <a:cxn ang="0">
                <a:pos x="133367780" y="359105621"/>
              </a:cxn>
              <a:cxn ang="0">
                <a:pos x="133367780" y="414742749"/>
              </a:cxn>
              <a:cxn ang="0">
                <a:pos x="133367780" y="414742749"/>
              </a:cxn>
              <a:cxn ang="0">
                <a:pos x="108669138" y="424858590"/>
              </a:cxn>
              <a:cxn ang="0">
                <a:pos x="108669138" y="424858590"/>
              </a:cxn>
              <a:cxn ang="0">
                <a:pos x="79032100" y="414742749"/>
              </a:cxn>
            </a:cxnLst>
            <a:rect l="0" t="0" r="0" b="0"/>
            <a:pathLst>
              <a:path w="30" h="84">
                <a:moveTo>
                  <a:pt x="16" y="82"/>
                </a:moveTo>
                <a:cubicBezTo>
                  <a:pt x="6" y="71"/>
                  <a:pt x="0" y="57"/>
                  <a:pt x="0" y="42"/>
                </a:cubicBezTo>
                <a:cubicBezTo>
                  <a:pt x="0" y="42"/>
                  <a:pt x="0" y="42"/>
                  <a:pt x="0" y="42"/>
                </a:cubicBezTo>
                <a:cubicBezTo>
                  <a:pt x="0" y="28"/>
                  <a:pt x="6" y="14"/>
                  <a:pt x="16" y="3"/>
                </a:cubicBezTo>
                <a:cubicBezTo>
                  <a:pt x="16" y="3"/>
                  <a:pt x="16" y="3"/>
                  <a:pt x="16" y="3"/>
                </a:cubicBezTo>
                <a:cubicBezTo>
                  <a:pt x="19" y="0"/>
                  <a:pt x="24" y="0"/>
                  <a:pt x="27" y="3"/>
                </a:cubicBezTo>
                <a:cubicBezTo>
                  <a:pt x="27" y="3"/>
                  <a:pt x="27" y="3"/>
                  <a:pt x="27" y="3"/>
                </a:cubicBezTo>
                <a:cubicBezTo>
                  <a:pt x="30" y="6"/>
                  <a:pt x="30" y="11"/>
                  <a:pt x="27" y="14"/>
                </a:cubicBezTo>
                <a:cubicBezTo>
                  <a:pt x="27" y="14"/>
                  <a:pt x="27" y="14"/>
                  <a:pt x="27" y="14"/>
                </a:cubicBezTo>
                <a:cubicBezTo>
                  <a:pt x="19" y="22"/>
                  <a:pt x="15" y="32"/>
                  <a:pt x="15" y="42"/>
                </a:cubicBezTo>
                <a:cubicBezTo>
                  <a:pt x="15" y="42"/>
                  <a:pt x="15" y="42"/>
                  <a:pt x="15" y="42"/>
                </a:cubicBezTo>
                <a:cubicBezTo>
                  <a:pt x="15" y="53"/>
                  <a:pt x="19" y="63"/>
                  <a:pt x="27" y="71"/>
                </a:cubicBezTo>
                <a:cubicBezTo>
                  <a:pt x="27" y="71"/>
                  <a:pt x="27" y="71"/>
                  <a:pt x="27" y="71"/>
                </a:cubicBezTo>
                <a:cubicBezTo>
                  <a:pt x="27" y="71"/>
                  <a:pt x="27" y="71"/>
                  <a:pt x="27" y="71"/>
                </a:cubicBezTo>
                <a:cubicBezTo>
                  <a:pt x="30" y="74"/>
                  <a:pt x="30" y="79"/>
                  <a:pt x="27" y="82"/>
                </a:cubicBezTo>
                <a:cubicBezTo>
                  <a:pt x="27" y="82"/>
                  <a:pt x="27" y="82"/>
                  <a:pt x="27" y="82"/>
                </a:cubicBezTo>
                <a:cubicBezTo>
                  <a:pt x="26" y="83"/>
                  <a:pt x="24" y="84"/>
                  <a:pt x="22" y="84"/>
                </a:cubicBezTo>
                <a:cubicBezTo>
                  <a:pt x="22" y="84"/>
                  <a:pt x="22" y="84"/>
                  <a:pt x="22" y="84"/>
                </a:cubicBezTo>
                <a:cubicBezTo>
                  <a:pt x="20" y="84"/>
                  <a:pt x="18" y="83"/>
                  <a:pt x="16" y="82"/>
                </a:cubicBezTo>
                <a:close/>
              </a:path>
            </a:pathLst>
          </a:custGeom>
          <a:solidFill>
            <a:schemeClr val="bg1">
              <a:alpha val="100000"/>
            </a:schemeClr>
          </a:solidFill>
          <a:ln w="9525">
            <a:noFill/>
          </a:ln>
        </p:spPr>
        <p:txBody>
          <a:bodyPr/>
          <a:lstStyle/>
          <a:p>
            <a:endParaRPr lang="zh-CN" altLang="en-US"/>
          </a:p>
        </p:txBody>
      </p:sp>
      <p:sp>
        <p:nvSpPr>
          <p:cNvPr id="58387" name="Freeform 22"/>
          <p:cNvSpPr/>
          <p:nvPr/>
        </p:nvSpPr>
        <p:spPr>
          <a:xfrm>
            <a:off x="7732713" y="1111250"/>
            <a:ext cx="66675" cy="188913"/>
          </a:xfrm>
          <a:custGeom>
            <a:avLst/>
            <a:gdLst/>
            <a:ahLst/>
            <a:cxnLst>
              <a:cxn ang="0">
                <a:pos x="14819630" y="414742749"/>
              </a:cxn>
              <a:cxn ang="0">
                <a:pos x="14819630" y="359105621"/>
              </a:cxn>
              <a:cxn ang="0">
                <a:pos x="14819630" y="359105621"/>
              </a:cxn>
              <a:cxn ang="0">
                <a:pos x="74093705" y="212430420"/>
              </a:cxn>
              <a:cxn ang="0">
                <a:pos x="74093705" y="212430420"/>
              </a:cxn>
              <a:cxn ang="0">
                <a:pos x="14819630" y="70810890"/>
              </a:cxn>
              <a:cxn ang="0">
                <a:pos x="14819630" y="70810890"/>
              </a:cxn>
              <a:cxn ang="0">
                <a:pos x="14819630" y="70810890"/>
              </a:cxn>
              <a:cxn ang="0">
                <a:pos x="14819630" y="15173762"/>
              </a:cxn>
              <a:cxn ang="0">
                <a:pos x="14819630" y="15173762"/>
              </a:cxn>
              <a:cxn ang="0">
                <a:pos x="69153088" y="15173762"/>
              </a:cxn>
              <a:cxn ang="0">
                <a:pos x="69153088" y="15173762"/>
              </a:cxn>
              <a:cxn ang="0">
                <a:pos x="148185188" y="212430420"/>
              </a:cxn>
              <a:cxn ang="0">
                <a:pos x="148185188" y="212430420"/>
              </a:cxn>
              <a:cxn ang="0">
                <a:pos x="69153088" y="414742749"/>
              </a:cxn>
              <a:cxn ang="0">
                <a:pos x="69153088" y="414742749"/>
              </a:cxn>
              <a:cxn ang="0">
                <a:pos x="39516050" y="424858590"/>
              </a:cxn>
              <a:cxn ang="0">
                <a:pos x="39516050" y="424858590"/>
              </a:cxn>
              <a:cxn ang="0">
                <a:pos x="14819630" y="414742749"/>
              </a:cxn>
            </a:cxnLst>
            <a:rect l="0" t="0" r="0" b="0"/>
            <a:pathLst>
              <a:path w="30" h="84">
                <a:moveTo>
                  <a:pt x="3" y="82"/>
                </a:moveTo>
                <a:cubicBezTo>
                  <a:pt x="0" y="79"/>
                  <a:pt x="0" y="74"/>
                  <a:pt x="3" y="71"/>
                </a:cubicBezTo>
                <a:cubicBezTo>
                  <a:pt x="3" y="71"/>
                  <a:pt x="3" y="71"/>
                  <a:pt x="3" y="71"/>
                </a:cubicBezTo>
                <a:cubicBezTo>
                  <a:pt x="11" y="63"/>
                  <a:pt x="15" y="53"/>
                  <a:pt x="15" y="42"/>
                </a:cubicBezTo>
                <a:cubicBezTo>
                  <a:pt x="15" y="42"/>
                  <a:pt x="15" y="42"/>
                  <a:pt x="15" y="42"/>
                </a:cubicBezTo>
                <a:cubicBezTo>
                  <a:pt x="15" y="32"/>
                  <a:pt x="11" y="22"/>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4" y="3"/>
                </a:cubicBezTo>
                <a:cubicBezTo>
                  <a:pt x="14" y="3"/>
                  <a:pt x="14" y="3"/>
                  <a:pt x="14" y="3"/>
                </a:cubicBezTo>
                <a:cubicBezTo>
                  <a:pt x="24" y="14"/>
                  <a:pt x="30" y="28"/>
                  <a:pt x="30" y="42"/>
                </a:cubicBezTo>
                <a:cubicBezTo>
                  <a:pt x="30" y="42"/>
                  <a:pt x="30" y="42"/>
                  <a:pt x="30" y="42"/>
                </a:cubicBezTo>
                <a:cubicBezTo>
                  <a:pt x="30" y="57"/>
                  <a:pt x="24" y="71"/>
                  <a:pt x="14" y="82"/>
                </a:cubicBezTo>
                <a:cubicBezTo>
                  <a:pt x="14" y="82"/>
                  <a:pt x="14" y="82"/>
                  <a:pt x="14" y="82"/>
                </a:cubicBezTo>
                <a:cubicBezTo>
                  <a:pt x="12" y="83"/>
                  <a:pt x="10" y="84"/>
                  <a:pt x="8" y="84"/>
                </a:cubicBezTo>
                <a:cubicBezTo>
                  <a:pt x="8" y="84"/>
                  <a:pt x="8" y="84"/>
                  <a:pt x="8" y="84"/>
                </a:cubicBezTo>
                <a:cubicBezTo>
                  <a:pt x="6" y="84"/>
                  <a:pt x="4" y="83"/>
                  <a:pt x="3" y="82"/>
                </a:cubicBezTo>
                <a:close/>
              </a:path>
            </a:pathLst>
          </a:custGeom>
          <a:solidFill>
            <a:schemeClr val="bg1">
              <a:alpha val="100000"/>
            </a:schemeClr>
          </a:solidFill>
          <a:ln w="9525">
            <a:noFill/>
          </a:ln>
        </p:spPr>
        <p:txBody>
          <a:bodyPr/>
          <a:lstStyle/>
          <a:p>
            <a:endParaRPr lang="zh-CN" altLang="en-US"/>
          </a:p>
        </p:txBody>
      </p:sp>
      <p:sp>
        <p:nvSpPr>
          <p:cNvPr id="58388" name="Freeform 23"/>
          <p:cNvSpPr>
            <a:spLocks noEditPoints="1"/>
          </p:cNvSpPr>
          <p:nvPr/>
        </p:nvSpPr>
        <p:spPr>
          <a:xfrm>
            <a:off x="8021638" y="1074738"/>
            <a:ext cx="411162" cy="400050"/>
          </a:xfrm>
          <a:custGeom>
            <a:avLst/>
            <a:gdLst/>
            <a:ahLst/>
            <a:cxnLst>
              <a:cxn ang="0">
                <a:pos x="464434589" y="383128111"/>
              </a:cxn>
              <a:cxn ang="0">
                <a:pos x="178629557" y="904180805"/>
              </a:cxn>
              <a:cxn ang="0">
                <a:pos x="290910670" y="863314681"/>
              </a:cxn>
              <a:cxn ang="0">
                <a:pos x="637960767" y="863314681"/>
              </a:cxn>
              <a:cxn ang="0">
                <a:pos x="750241879" y="904180805"/>
              </a:cxn>
              <a:cxn ang="0">
                <a:pos x="464434589" y="383128111"/>
              </a:cxn>
              <a:cxn ang="0">
                <a:pos x="495057121" y="495510519"/>
              </a:cxn>
              <a:cxn ang="0">
                <a:pos x="464434589" y="413778269"/>
              </a:cxn>
              <a:cxn ang="0">
                <a:pos x="515472896" y="546594869"/>
              </a:cxn>
              <a:cxn ang="0">
                <a:pos x="464434589" y="613003169"/>
              </a:cxn>
              <a:cxn ang="0">
                <a:pos x="413398541" y="546594869"/>
              </a:cxn>
              <a:cxn ang="0">
                <a:pos x="413398541" y="643653328"/>
              </a:cxn>
              <a:cxn ang="0">
                <a:pos x="382776008" y="623221396"/>
              </a:cxn>
              <a:cxn ang="0">
                <a:pos x="474643605" y="740714047"/>
              </a:cxn>
              <a:cxn ang="0">
                <a:pos x="316429823" y="796904120"/>
              </a:cxn>
              <a:cxn ang="0">
                <a:pos x="464434589" y="674303486"/>
              </a:cxn>
              <a:cxn ang="0">
                <a:pos x="612441613" y="796904120"/>
              </a:cxn>
              <a:cxn ang="0">
                <a:pos x="515472896" y="643653328"/>
              </a:cxn>
              <a:cxn ang="0">
                <a:pos x="561405565" y="674303486"/>
              </a:cxn>
              <a:cxn ang="0">
                <a:pos x="260288137" y="337151743"/>
              </a:cxn>
              <a:cxn ang="0">
                <a:pos x="260288137" y="286067392"/>
              </a:cxn>
              <a:cxn ang="0">
                <a:pos x="260288137" y="143034826"/>
              </a:cxn>
              <a:cxn ang="0">
                <a:pos x="209252089" y="91950475"/>
              </a:cxn>
              <a:cxn ang="0">
                <a:pos x="209252089" y="337151743"/>
              </a:cxn>
              <a:cxn ang="0">
                <a:pos x="668583299" y="91950475"/>
              </a:cxn>
              <a:cxn ang="0">
                <a:pos x="699205831" y="214551109"/>
              </a:cxn>
              <a:cxn ang="0">
                <a:pos x="668583299" y="337151743"/>
              </a:cxn>
              <a:cxn ang="0">
                <a:pos x="719619347" y="337151743"/>
              </a:cxn>
              <a:cxn ang="0">
                <a:pos x="719619347" y="91950475"/>
              </a:cxn>
              <a:cxn ang="0">
                <a:pos x="137800267" y="362693919"/>
              </a:cxn>
              <a:cxn ang="0">
                <a:pos x="137800267" y="66408300"/>
              </a:cxn>
              <a:cxn ang="0">
                <a:pos x="81658581" y="15326209"/>
              </a:cxn>
              <a:cxn ang="0">
                <a:pos x="81658581" y="413778269"/>
              </a:cxn>
              <a:cxn ang="0">
                <a:pos x="137800267" y="413778269"/>
              </a:cxn>
              <a:cxn ang="0">
                <a:pos x="847212856" y="15326209"/>
              </a:cxn>
              <a:cxn ang="0">
                <a:pos x="791071170" y="66408300"/>
              </a:cxn>
              <a:cxn ang="0">
                <a:pos x="791071170" y="362693919"/>
              </a:cxn>
              <a:cxn ang="0">
                <a:pos x="816590323" y="429102219"/>
              </a:cxn>
              <a:cxn ang="0">
                <a:pos x="928871436" y="214551109"/>
              </a:cxn>
              <a:cxn ang="0">
                <a:pos x="464434589" y="326935777"/>
              </a:cxn>
              <a:cxn ang="0">
                <a:pos x="464434589" y="102166442"/>
              </a:cxn>
              <a:cxn ang="0">
                <a:pos x="464434589" y="326935777"/>
              </a:cxn>
            </a:cxnLst>
            <a:rect l="0" t="0" r="0" b="0"/>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solidFill>
            <a:schemeClr val="bg1">
              <a:alpha val="100000"/>
            </a:schemeClr>
          </a:solidFill>
          <a:ln w="9525">
            <a:noFill/>
          </a:ln>
        </p:spPr>
        <p:txBody>
          <a:bodyPr/>
          <a:lstStyle/>
          <a:p>
            <a:endParaRPr lang="zh-CN" altLang="en-US"/>
          </a:p>
        </p:txBody>
      </p:sp>
      <p:sp>
        <p:nvSpPr>
          <p:cNvPr id="58389" name="Freeform 24"/>
          <p:cNvSpPr>
            <a:spLocks noEditPoints="1"/>
          </p:cNvSpPr>
          <p:nvPr/>
        </p:nvSpPr>
        <p:spPr>
          <a:xfrm>
            <a:off x="987425" y="1666875"/>
            <a:ext cx="392113" cy="393700"/>
          </a:xfrm>
          <a:custGeom>
            <a:avLst/>
            <a:gdLst/>
            <a:ahLst/>
            <a:cxnLst>
              <a:cxn ang="0">
                <a:pos x="7561272" y="35282188"/>
              </a:cxn>
              <a:cxn ang="0">
                <a:pos x="587197949" y="617439075"/>
              </a:cxn>
              <a:cxn ang="0">
                <a:pos x="617439862" y="589716563"/>
              </a:cxn>
              <a:cxn ang="0">
                <a:pos x="35282232" y="7561263"/>
              </a:cxn>
              <a:cxn ang="0">
                <a:pos x="7561272" y="35282188"/>
              </a:cxn>
              <a:cxn ang="0">
                <a:pos x="622480181" y="85685313"/>
              </a:cxn>
              <a:cxn ang="0">
                <a:pos x="536794759" y="0"/>
              </a:cxn>
              <a:cxn ang="0">
                <a:pos x="466230295" y="73085325"/>
              </a:cxn>
              <a:cxn ang="0">
                <a:pos x="551915716" y="158770638"/>
              </a:cxn>
              <a:cxn ang="0">
                <a:pos x="622480181" y="85685313"/>
              </a:cxn>
              <a:cxn ang="0">
                <a:pos x="393144876" y="312499375"/>
              </a:cxn>
              <a:cxn ang="0">
                <a:pos x="511593165" y="194052825"/>
              </a:cxn>
              <a:cxn ang="0">
                <a:pos x="476310932" y="158770638"/>
              </a:cxn>
              <a:cxn ang="0">
                <a:pos x="357862644" y="277217188"/>
              </a:cxn>
              <a:cxn ang="0">
                <a:pos x="393144876" y="312499375"/>
              </a:cxn>
              <a:cxn ang="0">
                <a:pos x="201612757" y="430947513"/>
              </a:cxn>
              <a:cxn ang="0">
                <a:pos x="178932116" y="408265313"/>
              </a:cxn>
              <a:cxn ang="0">
                <a:pos x="249496581" y="335181575"/>
              </a:cxn>
              <a:cxn ang="0">
                <a:pos x="229335305" y="312499375"/>
              </a:cxn>
              <a:cxn ang="0">
                <a:pos x="68045099" y="471270013"/>
              </a:cxn>
              <a:cxn ang="0">
                <a:pos x="68045099" y="471270013"/>
              </a:cxn>
              <a:cxn ang="0">
                <a:pos x="0" y="624998750"/>
              </a:cxn>
              <a:cxn ang="0">
                <a:pos x="153730521" y="556955325"/>
              </a:cxn>
              <a:cxn ang="0">
                <a:pos x="153730521" y="556955325"/>
              </a:cxn>
              <a:cxn ang="0">
                <a:pos x="153730521" y="551915013"/>
              </a:cxn>
              <a:cxn ang="0">
                <a:pos x="312499773" y="395665325"/>
              </a:cxn>
              <a:cxn ang="0">
                <a:pos x="274698175" y="357862188"/>
              </a:cxn>
              <a:cxn ang="0">
                <a:pos x="201612757" y="430947513"/>
              </a:cxn>
              <a:cxn ang="0">
                <a:pos x="143649883" y="516632825"/>
              </a:cxn>
              <a:cxn ang="0">
                <a:pos x="78125737" y="546874700"/>
              </a:cxn>
              <a:cxn ang="0">
                <a:pos x="108367651" y="476310325"/>
              </a:cxn>
              <a:cxn ang="0">
                <a:pos x="143649883" y="446068450"/>
              </a:cxn>
              <a:cxn ang="0">
                <a:pos x="146169249" y="476310325"/>
              </a:cxn>
              <a:cxn ang="0">
                <a:pos x="178932116" y="481350638"/>
              </a:cxn>
              <a:cxn ang="0">
                <a:pos x="143649883" y="516632825"/>
              </a:cxn>
              <a:cxn ang="0">
                <a:pos x="451109338" y="133569075"/>
              </a:cxn>
              <a:cxn ang="0">
                <a:pos x="430948062" y="110886875"/>
              </a:cxn>
              <a:cxn ang="0">
                <a:pos x="312499773" y="229335013"/>
              </a:cxn>
              <a:cxn ang="0">
                <a:pos x="332661049" y="252015625"/>
              </a:cxn>
              <a:cxn ang="0">
                <a:pos x="451109338" y="133569075"/>
              </a:cxn>
            </a:cxnLst>
            <a:rect l="0" t="0" r="0" b="0"/>
            <a:pathLst>
              <a:path w="247" h="248">
                <a:moveTo>
                  <a:pt x="3" y="14"/>
                </a:moveTo>
                <a:lnTo>
                  <a:pt x="233" y="245"/>
                </a:lnTo>
                <a:lnTo>
                  <a:pt x="245" y="234"/>
                </a:lnTo>
                <a:lnTo>
                  <a:pt x="14" y="3"/>
                </a:lnTo>
                <a:lnTo>
                  <a:pt x="3" y="14"/>
                </a:lnTo>
                <a:close/>
                <a:moveTo>
                  <a:pt x="247" y="34"/>
                </a:moveTo>
                <a:lnTo>
                  <a:pt x="213" y="0"/>
                </a:lnTo>
                <a:lnTo>
                  <a:pt x="185" y="29"/>
                </a:lnTo>
                <a:lnTo>
                  <a:pt x="219" y="63"/>
                </a:lnTo>
                <a:lnTo>
                  <a:pt x="247" y="34"/>
                </a:lnTo>
                <a:close/>
                <a:moveTo>
                  <a:pt x="156" y="124"/>
                </a:moveTo>
                <a:lnTo>
                  <a:pt x="203" y="77"/>
                </a:lnTo>
                <a:lnTo>
                  <a:pt x="189" y="63"/>
                </a:lnTo>
                <a:lnTo>
                  <a:pt x="142" y="110"/>
                </a:lnTo>
                <a:lnTo>
                  <a:pt x="156" y="124"/>
                </a:lnTo>
                <a:close/>
                <a:moveTo>
                  <a:pt x="80" y="171"/>
                </a:moveTo>
                <a:lnTo>
                  <a:pt x="71" y="162"/>
                </a:lnTo>
                <a:lnTo>
                  <a:pt x="99" y="133"/>
                </a:lnTo>
                <a:lnTo>
                  <a:pt x="91" y="124"/>
                </a:lnTo>
                <a:lnTo>
                  <a:pt x="27" y="187"/>
                </a:lnTo>
                <a:lnTo>
                  <a:pt x="0" y="248"/>
                </a:lnTo>
                <a:lnTo>
                  <a:pt x="61" y="221"/>
                </a:lnTo>
                <a:lnTo>
                  <a:pt x="61" y="219"/>
                </a:lnTo>
                <a:lnTo>
                  <a:pt x="124" y="157"/>
                </a:lnTo>
                <a:lnTo>
                  <a:pt x="109" y="142"/>
                </a:lnTo>
                <a:lnTo>
                  <a:pt x="80" y="171"/>
                </a:lnTo>
                <a:close/>
                <a:moveTo>
                  <a:pt x="57" y="205"/>
                </a:moveTo>
                <a:lnTo>
                  <a:pt x="31" y="217"/>
                </a:lnTo>
                <a:lnTo>
                  <a:pt x="43" y="189"/>
                </a:lnTo>
                <a:lnTo>
                  <a:pt x="57" y="177"/>
                </a:lnTo>
                <a:lnTo>
                  <a:pt x="58" y="189"/>
                </a:lnTo>
                <a:lnTo>
                  <a:pt x="71" y="191"/>
                </a:lnTo>
                <a:lnTo>
                  <a:pt x="57" y="205"/>
                </a:lnTo>
                <a:close/>
                <a:moveTo>
                  <a:pt x="179" y="53"/>
                </a:moveTo>
                <a:lnTo>
                  <a:pt x="171" y="44"/>
                </a:lnTo>
                <a:lnTo>
                  <a:pt x="124" y="91"/>
                </a:lnTo>
                <a:lnTo>
                  <a:pt x="132" y="100"/>
                </a:lnTo>
                <a:lnTo>
                  <a:pt x="179" y="53"/>
                </a:lnTo>
                <a:close/>
              </a:path>
            </a:pathLst>
          </a:custGeom>
          <a:solidFill>
            <a:schemeClr val="bg1">
              <a:alpha val="100000"/>
            </a:schemeClr>
          </a:solidFill>
          <a:ln w="9525">
            <a:noFill/>
          </a:ln>
        </p:spPr>
        <p:txBody>
          <a:bodyPr/>
          <a:lstStyle/>
          <a:p>
            <a:endParaRPr lang="zh-CN" altLang="en-US"/>
          </a:p>
        </p:txBody>
      </p:sp>
      <p:sp>
        <p:nvSpPr>
          <p:cNvPr id="58390" name="Freeform 25"/>
          <p:cNvSpPr>
            <a:spLocks noEditPoints="1"/>
          </p:cNvSpPr>
          <p:nvPr/>
        </p:nvSpPr>
        <p:spPr>
          <a:xfrm>
            <a:off x="1665288" y="1693863"/>
            <a:ext cx="355600" cy="339725"/>
          </a:xfrm>
          <a:custGeom>
            <a:avLst/>
            <a:gdLst/>
            <a:ahLst/>
            <a:cxnLst>
              <a:cxn ang="0">
                <a:pos x="106371663" y="251344409"/>
              </a:cxn>
              <a:cxn ang="0">
                <a:pos x="151960484" y="205178046"/>
              </a:cxn>
              <a:cxn ang="0">
                <a:pos x="506534195" y="205178046"/>
              </a:cxn>
              <a:cxn ang="0">
                <a:pos x="506534195" y="302638354"/>
              </a:cxn>
              <a:cxn ang="0">
                <a:pos x="688887225" y="148754253"/>
              </a:cxn>
              <a:cxn ang="0">
                <a:pos x="506534195" y="0"/>
              </a:cxn>
              <a:cxn ang="0">
                <a:pos x="506534195" y="97460308"/>
              </a:cxn>
              <a:cxn ang="0">
                <a:pos x="111437838" y="97460308"/>
              </a:cxn>
              <a:cxn ang="0">
                <a:pos x="0" y="210307894"/>
              </a:cxn>
              <a:cxn ang="0">
                <a:pos x="0" y="343674869"/>
              </a:cxn>
              <a:cxn ang="0">
                <a:pos x="106371663" y="343674869"/>
              </a:cxn>
              <a:cxn ang="0">
                <a:pos x="106371663" y="251344409"/>
              </a:cxn>
              <a:cxn ang="0">
                <a:pos x="623038208" y="394968815"/>
              </a:cxn>
              <a:cxn ang="0">
                <a:pos x="602775759" y="415488205"/>
              </a:cxn>
              <a:cxn ang="0">
                <a:pos x="638234481" y="410358357"/>
              </a:cxn>
              <a:cxn ang="0">
                <a:pos x="729409871" y="430875482"/>
              </a:cxn>
              <a:cxn ang="0">
                <a:pos x="729409871" y="302638354"/>
              </a:cxn>
              <a:cxn ang="0">
                <a:pos x="623038208" y="302638354"/>
              </a:cxn>
              <a:cxn ang="0">
                <a:pos x="623038208" y="394968815"/>
              </a:cxn>
              <a:cxn ang="0">
                <a:pos x="536926742" y="441135177"/>
              </a:cxn>
              <a:cxn ang="0">
                <a:pos x="222875676" y="441135177"/>
              </a:cxn>
              <a:cxn ang="0">
                <a:pos x="222875676" y="343674869"/>
              </a:cxn>
              <a:cxn ang="0">
                <a:pos x="40522646" y="497558970"/>
              </a:cxn>
              <a:cxn ang="0">
                <a:pos x="222875676" y="646313224"/>
              </a:cxn>
              <a:cxn ang="0">
                <a:pos x="222875676" y="548852916"/>
              </a:cxn>
              <a:cxn ang="0">
                <a:pos x="455881451" y="548852916"/>
              </a:cxn>
              <a:cxn ang="0">
                <a:pos x="536926742" y="441135177"/>
              </a:cxn>
              <a:cxn ang="0">
                <a:pos x="638234481" y="446265025"/>
              </a:cxn>
              <a:cxn ang="0">
                <a:pos x="481207823" y="610406556"/>
              </a:cxn>
              <a:cxn ang="0">
                <a:pos x="638234481" y="769420504"/>
              </a:cxn>
              <a:cxn ang="0">
                <a:pos x="800325063" y="610406556"/>
              </a:cxn>
              <a:cxn ang="0">
                <a:pos x="638234481" y="446265025"/>
              </a:cxn>
              <a:cxn ang="0">
                <a:pos x="663560853" y="718126559"/>
              </a:cxn>
              <a:cxn ang="0">
                <a:pos x="623038208" y="718126559"/>
              </a:cxn>
              <a:cxn ang="0">
                <a:pos x="623038208" y="569372306"/>
              </a:cxn>
              <a:cxn ang="0">
                <a:pos x="572385463" y="569372306"/>
              </a:cxn>
              <a:cxn ang="0">
                <a:pos x="572385463" y="543723068"/>
              </a:cxn>
              <a:cxn ang="0">
                <a:pos x="602775759" y="538595485"/>
              </a:cxn>
              <a:cxn ang="0">
                <a:pos x="623038208" y="528335790"/>
              </a:cxn>
              <a:cxn ang="0">
                <a:pos x="628102132" y="512946248"/>
              </a:cxn>
              <a:cxn ang="0">
                <a:pos x="633168306" y="502688818"/>
              </a:cxn>
              <a:cxn ang="0">
                <a:pos x="663560853" y="502688818"/>
              </a:cxn>
              <a:cxn ang="0">
                <a:pos x="663560853" y="718126559"/>
              </a:cxn>
            </a:cxnLst>
            <a:rect l="0" t="0" r="0" b="0"/>
            <a:pathLst>
              <a:path w="158" h="150">
                <a:moveTo>
                  <a:pt x="21" y="49"/>
                </a:moveTo>
                <a:cubicBezTo>
                  <a:pt x="30" y="40"/>
                  <a:pt x="30" y="40"/>
                  <a:pt x="30" y="40"/>
                </a:cubicBezTo>
                <a:cubicBezTo>
                  <a:pt x="100" y="40"/>
                  <a:pt x="100" y="40"/>
                  <a:pt x="100" y="40"/>
                </a:cubicBezTo>
                <a:cubicBezTo>
                  <a:pt x="100" y="59"/>
                  <a:pt x="100" y="59"/>
                  <a:pt x="100" y="59"/>
                </a:cubicBezTo>
                <a:cubicBezTo>
                  <a:pt x="136" y="29"/>
                  <a:pt x="136" y="29"/>
                  <a:pt x="136" y="29"/>
                </a:cubicBezTo>
                <a:cubicBezTo>
                  <a:pt x="100" y="0"/>
                  <a:pt x="100" y="0"/>
                  <a:pt x="100" y="0"/>
                </a:cubicBezTo>
                <a:cubicBezTo>
                  <a:pt x="100" y="19"/>
                  <a:pt x="100" y="19"/>
                  <a:pt x="100" y="19"/>
                </a:cubicBezTo>
                <a:cubicBezTo>
                  <a:pt x="22" y="19"/>
                  <a:pt x="22" y="19"/>
                  <a:pt x="22" y="19"/>
                </a:cubicBezTo>
                <a:cubicBezTo>
                  <a:pt x="0" y="41"/>
                  <a:pt x="0" y="41"/>
                  <a:pt x="0" y="41"/>
                </a:cubicBezTo>
                <a:cubicBezTo>
                  <a:pt x="0" y="67"/>
                  <a:pt x="0" y="67"/>
                  <a:pt x="0" y="67"/>
                </a:cubicBezTo>
                <a:cubicBezTo>
                  <a:pt x="21" y="67"/>
                  <a:pt x="21" y="67"/>
                  <a:pt x="21" y="67"/>
                </a:cubicBezTo>
                <a:lnTo>
                  <a:pt x="21" y="49"/>
                </a:lnTo>
                <a:close/>
                <a:moveTo>
                  <a:pt x="123" y="77"/>
                </a:moveTo>
                <a:cubicBezTo>
                  <a:pt x="119" y="81"/>
                  <a:pt x="119" y="81"/>
                  <a:pt x="119" y="81"/>
                </a:cubicBezTo>
                <a:cubicBezTo>
                  <a:pt x="121" y="81"/>
                  <a:pt x="124" y="80"/>
                  <a:pt x="126" y="80"/>
                </a:cubicBezTo>
                <a:cubicBezTo>
                  <a:pt x="133" y="80"/>
                  <a:pt x="139" y="82"/>
                  <a:pt x="144" y="84"/>
                </a:cubicBezTo>
                <a:cubicBezTo>
                  <a:pt x="144" y="59"/>
                  <a:pt x="144" y="59"/>
                  <a:pt x="144" y="59"/>
                </a:cubicBezTo>
                <a:cubicBezTo>
                  <a:pt x="123" y="59"/>
                  <a:pt x="123" y="59"/>
                  <a:pt x="123" y="59"/>
                </a:cubicBezTo>
                <a:lnTo>
                  <a:pt x="123" y="77"/>
                </a:lnTo>
                <a:close/>
                <a:moveTo>
                  <a:pt x="106" y="86"/>
                </a:moveTo>
                <a:cubicBezTo>
                  <a:pt x="44" y="86"/>
                  <a:pt x="44" y="86"/>
                  <a:pt x="44" y="86"/>
                </a:cubicBezTo>
                <a:cubicBezTo>
                  <a:pt x="44" y="67"/>
                  <a:pt x="44" y="67"/>
                  <a:pt x="44" y="67"/>
                </a:cubicBezTo>
                <a:cubicBezTo>
                  <a:pt x="8" y="97"/>
                  <a:pt x="8" y="97"/>
                  <a:pt x="8" y="97"/>
                </a:cubicBezTo>
                <a:cubicBezTo>
                  <a:pt x="44" y="126"/>
                  <a:pt x="44" y="126"/>
                  <a:pt x="44" y="126"/>
                </a:cubicBezTo>
                <a:cubicBezTo>
                  <a:pt x="44" y="107"/>
                  <a:pt x="44" y="107"/>
                  <a:pt x="44" y="107"/>
                </a:cubicBezTo>
                <a:cubicBezTo>
                  <a:pt x="90" y="107"/>
                  <a:pt x="90" y="107"/>
                  <a:pt x="90" y="107"/>
                </a:cubicBezTo>
                <a:cubicBezTo>
                  <a:pt x="93" y="98"/>
                  <a:pt x="98" y="91"/>
                  <a:pt x="106" y="86"/>
                </a:cubicBezTo>
                <a:close/>
                <a:moveTo>
                  <a:pt x="126" y="87"/>
                </a:moveTo>
                <a:cubicBezTo>
                  <a:pt x="109" y="87"/>
                  <a:pt x="95" y="101"/>
                  <a:pt x="95" y="119"/>
                </a:cubicBezTo>
                <a:cubicBezTo>
                  <a:pt x="95" y="136"/>
                  <a:pt x="109" y="150"/>
                  <a:pt x="126" y="150"/>
                </a:cubicBezTo>
                <a:cubicBezTo>
                  <a:pt x="144" y="150"/>
                  <a:pt x="158" y="136"/>
                  <a:pt x="158" y="119"/>
                </a:cubicBezTo>
                <a:cubicBezTo>
                  <a:pt x="158" y="101"/>
                  <a:pt x="144" y="87"/>
                  <a:pt x="126" y="87"/>
                </a:cubicBezTo>
                <a:close/>
                <a:moveTo>
                  <a:pt x="131" y="140"/>
                </a:moveTo>
                <a:cubicBezTo>
                  <a:pt x="123" y="140"/>
                  <a:pt x="123" y="140"/>
                  <a:pt x="123" y="140"/>
                </a:cubicBezTo>
                <a:cubicBezTo>
                  <a:pt x="123" y="111"/>
                  <a:pt x="123" y="111"/>
                  <a:pt x="123" y="111"/>
                </a:cubicBezTo>
                <a:cubicBezTo>
                  <a:pt x="113" y="111"/>
                  <a:pt x="113" y="111"/>
                  <a:pt x="113" y="111"/>
                </a:cubicBezTo>
                <a:cubicBezTo>
                  <a:pt x="113" y="106"/>
                  <a:pt x="113" y="106"/>
                  <a:pt x="113" y="106"/>
                </a:cubicBezTo>
                <a:cubicBezTo>
                  <a:pt x="116" y="105"/>
                  <a:pt x="118" y="105"/>
                  <a:pt x="119" y="105"/>
                </a:cubicBezTo>
                <a:cubicBezTo>
                  <a:pt x="120" y="105"/>
                  <a:pt x="122" y="104"/>
                  <a:pt x="123" y="103"/>
                </a:cubicBezTo>
                <a:cubicBezTo>
                  <a:pt x="123" y="102"/>
                  <a:pt x="124" y="101"/>
                  <a:pt x="124" y="100"/>
                </a:cubicBezTo>
                <a:cubicBezTo>
                  <a:pt x="125" y="99"/>
                  <a:pt x="125" y="99"/>
                  <a:pt x="125" y="98"/>
                </a:cubicBezTo>
                <a:cubicBezTo>
                  <a:pt x="131" y="98"/>
                  <a:pt x="131" y="98"/>
                  <a:pt x="131" y="98"/>
                </a:cubicBezTo>
                <a:lnTo>
                  <a:pt x="131" y="140"/>
                </a:lnTo>
                <a:close/>
              </a:path>
            </a:pathLst>
          </a:custGeom>
          <a:solidFill>
            <a:schemeClr val="bg1">
              <a:alpha val="100000"/>
            </a:schemeClr>
          </a:solidFill>
          <a:ln w="9525">
            <a:noFill/>
          </a:ln>
        </p:spPr>
        <p:txBody>
          <a:bodyPr/>
          <a:lstStyle/>
          <a:p>
            <a:endParaRPr lang="zh-CN" altLang="en-US"/>
          </a:p>
        </p:txBody>
      </p:sp>
      <p:sp>
        <p:nvSpPr>
          <p:cNvPr id="58391" name="Freeform 26"/>
          <p:cNvSpPr/>
          <p:nvPr/>
        </p:nvSpPr>
        <p:spPr>
          <a:xfrm>
            <a:off x="2355850" y="1697038"/>
            <a:ext cx="395288" cy="333375"/>
          </a:xfrm>
          <a:custGeom>
            <a:avLst/>
            <a:gdLst/>
            <a:ahLst/>
            <a:cxnLst>
              <a:cxn ang="0">
                <a:pos x="301026494" y="147142264"/>
              </a:cxn>
              <a:cxn ang="0">
                <a:pos x="301026494" y="0"/>
              </a:cxn>
              <a:cxn ang="0">
                <a:pos x="0" y="248621164"/>
              </a:cxn>
              <a:cxn ang="0">
                <a:pos x="301026494" y="502317286"/>
              </a:cxn>
              <a:cxn ang="0">
                <a:pos x="301026494" y="360247728"/>
              </a:cxn>
              <a:cxn ang="0">
                <a:pos x="301026494" y="750938450"/>
              </a:cxn>
              <a:cxn ang="0">
                <a:pos x="301026494" y="147142264"/>
              </a:cxn>
            </a:cxnLst>
            <a:rect l="0" t="0" r="0" b="0"/>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chemeClr val="bg1">
              <a:alpha val="100000"/>
            </a:schemeClr>
          </a:solidFill>
          <a:ln w="9525">
            <a:noFill/>
          </a:ln>
        </p:spPr>
        <p:txBody>
          <a:bodyPr/>
          <a:lstStyle/>
          <a:p>
            <a:endParaRPr lang="zh-CN" altLang="en-US"/>
          </a:p>
        </p:txBody>
      </p:sp>
      <p:sp>
        <p:nvSpPr>
          <p:cNvPr id="58392" name="Freeform 27"/>
          <p:cNvSpPr/>
          <p:nvPr/>
        </p:nvSpPr>
        <p:spPr>
          <a:xfrm>
            <a:off x="2935288" y="1730375"/>
            <a:ext cx="396875" cy="303213"/>
          </a:xfrm>
          <a:custGeom>
            <a:avLst/>
            <a:gdLst/>
            <a:ahLst/>
            <a:cxnLst>
              <a:cxn ang="0">
                <a:pos x="630039063" y="246975720"/>
              </a:cxn>
              <a:cxn ang="0">
                <a:pos x="493950625" y="115927379"/>
              </a:cxn>
              <a:cxn ang="0">
                <a:pos x="493950625" y="201612832"/>
              </a:cxn>
              <a:cxn ang="0">
                <a:pos x="370463763" y="201612832"/>
              </a:cxn>
              <a:cxn ang="0">
                <a:pos x="370463763" y="0"/>
              </a:cxn>
              <a:cxn ang="0">
                <a:pos x="252015625" y="0"/>
              </a:cxn>
              <a:cxn ang="0">
                <a:pos x="252015625" y="201612832"/>
              </a:cxn>
              <a:cxn ang="0">
                <a:pos x="136088438" y="201612832"/>
              </a:cxn>
              <a:cxn ang="0">
                <a:pos x="136088438" y="115927379"/>
              </a:cxn>
              <a:cxn ang="0">
                <a:pos x="0" y="246975720"/>
              </a:cxn>
              <a:cxn ang="0">
                <a:pos x="136088438" y="380545015"/>
              </a:cxn>
              <a:cxn ang="0">
                <a:pos x="136088438" y="297378928"/>
              </a:cxn>
              <a:cxn ang="0">
                <a:pos x="252015625" y="297378928"/>
              </a:cxn>
              <a:cxn ang="0">
                <a:pos x="252015625" y="481351431"/>
              </a:cxn>
              <a:cxn ang="0">
                <a:pos x="370463763" y="481351431"/>
              </a:cxn>
              <a:cxn ang="0">
                <a:pos x="370463763" y="297378928"/>
              </a:cxn>
              <a:cxn ang="0">
                <a:pos x="493950625" y="297378928"/>
              </a:cxn>
              <a:cxn ang="0">
                <a:pos x="493950625" y="380545015"/>
              </a:cxn>
              <a:cxn ang="0">
                <a:pos x="630039063" y="246975720"/>
              </a:cxn>
            </a:cxnLst>
            <a:rect l="0" t="0" r="0" b="0"/>
            <a:pathLst>
              <a:path w="250" h="191">
                <a:moveTo>
                  <a:pt x="250" y="98"/>
                </a:moveTo>
                <a:lnTo>
                  <a:pt x="196" y="46"/>
                </a:lnTo>
                <a:lnTo>
                  <a:pt x="196" y="80"/>
                </a:lnTo>
                <a:lnTo>
                  <a:pt x="147" y="80"/>
                </a:lnTo>
                <a:lnTo>
                  <a:pt x="147" y="0"/>
                </a:lnTo>
                <a:lnTo>
                  <a:pt x="100" y="0"/>
                </a:lnTo>
                <a:lnTo>
                  <a:pt x="100" y="80"/>
                </a:lnTo>
                <a:lnTo>
                  <a:pt x="54" y="80"/>
                </a:lnTo>
                <a:lnTo>
                  <a:pt x="54" y="46"/>
                </a:lnTo>
                <a:lnTo>
                  <a:pt x="0" y="98"/>
                </a:lnTo>
                <a:lnTo>
                  <a:pt x="54" y="151"/>
                </a:lnTo>
                <a:lnTo>
                  <a:pt x="54" y="118"/>
                </a:lnTo>
                <a:lnTo>
                  <a:pt x="100" y="118"/>
                </a:lnTo>
                <a:lnTo>
                  <a:pt x="100" y="191"/>
                </a:lnTo>
                <a:lnTo>
                  <a:pt x="147" y="191"/>
                </a:lnTo>
                <a:lnTo>
                  <a:pt x="147" y="118"/>
                </a:lnTo>
                <a:lnTo>
                  <a:pt x="196" y="118"/>
                </a:lnTo>
                <a:lnTo>
                  <a:pt x="196" y="151"/>
                </a:lnTo>
                <a:lnTo>
                  <a:pt x="250" y="98"/>
                </a:lnTo>
                <a:close/>
              </a:path>
            </a:pathLst>
          </a:custGeom>
          <a:solidFill>
            <a:schemeClr val="bg1">
              <a:alpha val="100000"/>
            </a:schemeClr>
          </a:solidFill>
          <a:ln w="9525">
            <a:noFill/>
          </a:ln>
        </p:spPr>
        <p:txBody>
          <a:bodyPr/>
          <a:lstStyle/>
          <a:p>
            <a:endParaRPr lang="zh-CN" altLang="en-US"/>
          </a:p>
        </p:txBody>
      </p:sp>
      <p:sp>
        <p:nvSpPr>
          <p:cNvPr id="58393" name="Oval 28"/>
          <p:cNvSpPr/>
          <p:nvPr/>
        </p:nvSpPr>
        <p:spPr>
          <a:xfrm>
            <a:off x="3605213" y="1944688"/>
            <a:ext cx="98425" cy="9683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394" name="Freeform 29"/>
          <p:cNvSpPr/>
          <p:nvPr/>
        </p:nvSpPr>
        <p:spPr>
          <a:xfrm>
            <a:off x="3605213" y="1804988"/>
            <a:ext cx="238125" cy="236537"/>
          </a:xfrm>
          <a:custGeom>
            <a:avLst/>
            <a:gdLst/>
            <a:ahLst/>
            <a:cxnLst>
              <a:cxn ang="0">
                <a:pos x="540033482" y="532857037"/>
              </a:cxn>
              <a:cxn ang="0">
                <a:pos x="380594054" y="532857037"/>
              </a:cxn>
              <a:cxn ang="0">
                <a:pos x="0" y="157319632"/>
              </a:cxn>
              <a:cxn ang="0">
                <a:pos x="0" y="157319632"/>
              </a:cxn>
              <a:cxn ang="0">
                <a:pos x="0" y="0"/>
              </a:cxn>
              <a:cxn ang="0">
                <a:pos x="540033482" y="532857037"/>
              </a:cxn>
            </a:cxnLst>
            <a:rect l="0" t="0" r="0" b="0"/>
            <a:pathLst>
              <a:path w="105" h="105">
                <a:moveTo>
                  <a:pt x="105" y="105"/>
                </a:moveTo>
                <a:cubicBezTo>
                  <a:pt x="74" y="105"/>
                  <a:pt x="74" y="105"/>
                  <a:pt x="74" y="105"/>
                </a:cubicBezTo>
                <a:cubicBezTo>
                  <a:pt x="74" y="64"/>
                  <a:pt x="41" y="31"/>
                  <a:pt x="0" y="31"/>
                </a:cubicBezTo>
                <a:cubicBezTo>
                  <a:pt x="0" y="31"/>
                  <a:pt x="0" y="31"/>
                  <a:pt x="0" y="31"/>
                </a:cubicBezTo>
                <a:cubicBezTo>
                  <a:pt x="0" y="0"/>
                  <a:pt x="0" y="0"/>
                  <a:pt x="0" y="0"/>
                </a:cubicBezTo>
                <a:cubicBezTo>
                  <a:pt x="58" y="0"/>
                  <a:pt x="105" y="47"/>
                  <a:pt x="105" y="105"/>
                </a:cubicBezTo>
                <a:close/>
              </a:path>
            </a:pathLst>
          </a:custGeom>
          <a:solidFill>
            <a:schemeClr val="bg1">
              <a:alpha val="100000"/>
            </a:schemeClr>
          </a:solidFill>
          <a:ln w="9525">
            <a:noFill/>
          </a:ln>
        </p:spPr>
        <p:txBody>
          <a:bodyPr/>
          <a:lstStyle/>
          <a:p>
            <a:endParaRPr lang="zh-CN" altLang="en-US"/>
          </a:p>
        </p:txBody>
      </p:sp>
      <p:sp>
        <p:nvSpPr>
          <p:cNvPr id="58395" name="Freeform 30"/>
          <p:cNvSpPr/>
          <p:nvPr/>
        </p:nvSpPr>
        <p:spPr>
          <a:xfrm>
            <a:off x="3605213" y="1684338"/>
            <a:ext cx="357187" cy="357187"/>
          </a:xfrm>
          <a:custGeom>
            <a:avLst/>
            <a:gdLst/>
            <a:ahLst/>
            <a:cxnLst>
              <a:cxn ang="0">
                <a:pos x="643944862" y="807486773"/>
              </a:cxn>
              <a:cxn ang="0">
                <a:pos x="0" y="163541911"/>
              </a:cxn>
              <a:cxn ang="0">
                <a:pos x="0" y="0"/>
              </a:cxn>
              <a:cxn ang="0">
                <a:pos x="807486773" y="807486773"/>
              </a:cxn>
              <a:cxn ang="0">
                <a:pos x="643944862" y="807486773"/>
              </a:cxn>
            </a:cxnLst>
            <a:rect l="0" t="0" r="0" b="0"/>
            <a:pathLst>
              <a:path w="158" h="158">
                <a:moveTo>
                  <a:pt x="126" y="158"/>
                </a:moveTo>
                <a:cubicBezTo>
                  <a:pt x="126" y="88"/>
                  <a:pt x="70" y="32"/>
                  <a:pt x="0" y="32"/>
                </a:cubicBezTo>
                <a:cubicBezTo>
                  <a:pt x="0" y="0"/>
                  <a:pt x="0" y="0"/>
                  <a:pt x="0" y="0"/>
                </a:cubicBezTo>
                <a:cubicBezTo>
                  <a:pt x="87" y="0"/>
                  <a:pt x="158" y="71"/>
                  <a:pt x="158" y="158"/>
                </a:cubicBezTo>
                <a:lnTo>
                  <a:pt x="126" y="158"/>
                </a:lnTo>
                <a:close/>
              </a:path>
            </a:pathLst>
          </a:custGeom>
          <a:solidFill>
            <a:schemeClr val="bg1">
              <a:alpha val="100000"/>
            </a:schemeClr>
          </a:solidFill>
          <a:ln w="9525">
            <a:noFill/>
          </a:ln>
        </p:spPr>
        <p:txBody>
          <a:bodyPr/>
          <a:lstStyle/>
          <a:p>
            <a:endParaRPr lang="zh-CN" altLang="en-US"/>
          </a:p>
        </p:txBody>
      </p:sp>
      <p:sp>
        <p:nvSpPr>
          <p:cNvPr id="58396" name="Freeform 31"/>
          <p:cNvSpPr>
            <a:spLocks noEditPoints="1"/>
          </p:cNvSpPr>
          <p:nvPr/>
        </p:nvSpPr>
        <p:spPr>
          <a:xfrm>
            <a:off x="4197350" y="1689100"/>
            <a:ext cx="384175" cy="384175"/>
          </a:xfrm>
          <a:custGeom>
            <a:avLst/>
            <a:gdLst/>
            <a:ahLst/>
            <a:cxnLst>
              <a:cxn ang="0">
                <a:pos x="434090632" y="0"/>
              </a:cxn>
              <a:cxn ang="0">
                <a:pos x="0" y="439195640"/>
              </a:cxn>
              <a:cxn ang="0">
                <a:pos x="434090632" y="868179004"/>
              </a:cxn>
              <a:cxn ang="0">
                <a:pos x="740506352" y="740506352"/>
              </a:cxn>
              <a:cxn ang="0">
                <a:pos x="740506352" y="127672652"/>
              </a:cxn>
              <a:cxn ang="0">
                <a:pos x="434090632" y="791574509"/>
              </a:cxn>
              <a:cxn ang="0">
                <a:pos x="76604495" y="439195640"/>
              </a:cxn>
              <a:cxn ang="0">
                <a:pos x="434090632" y="76604495"/>
              </a:cxn>
              <a:cxn ang="0">
                <a:pos x="791574509" y="434090632"/>
              </a:cxn>
              <a:cxn ang="0">
                <a:pos x="709865006" y="352378869"/>
              </a:cxn>
              <a:cxn ang="0">
                <a:pos x="617938708" y="229811225"/>
              </a:cxn>
              <a:cxn ang="0">
                <a:pos x="684328668" y="357486137"/>
              </a:cxn>
              <a:cxn ang="0">
                <a:pos x="694543203" y="449410175"/>
              </a:cxn>
              <a:cxn ang="0">
                <a:pos x="434090632" y="694543203"/>
              </a:cxn>
              <a:cxn ang="0">
                <a:pos x="240025760" y="607726433"/>
              </a:cxn>
              <a:cxn ang="0">
                <a:pos x="209384414" y="556656016"/>
              </a:cxn>
              <a:cxn ang="0">
                <a:pos x="173635801" y="464731978"/>
              </a:cxn>
              <a:cxn ang="0">
                <a:pos x="178743068" y="367698412"/>
              </a:cxn>
              <a:cxn ang="0">
                <a:pos x="270667106" y="321737523"/>
              </a:cxn>
              <a:cxn ang="0">
                <a:pos x="291096177" y="577082827"/>
              </a:cxn>
              <a:cxn ang="0">
                <a:pos x="352378869" y="617938708"/>
              </a:cxn>
              <a:cxn ang="0">
                <a:pos x="449410175" y="633260511"/>
              </a:cxn>
              <a:cxn ang="0">
                <a:pos x="633260511" y="434090632"/>
              </a:cxn>
              <a:cxn ang="0">
                <a:pos x="556656016" y="291096177"/>
              </a:cxn>
              <a:cxn ang="0">
                <a:pos x="607726433" y="434090632"/>
              </a:cxn>
              <a:cxn ang="0">
                <a:pos x="454517443" y="607726433"/>
              </a:cxn>
              <a:cxn ang="0">
                <a:pos x="362593404" y="592404630"/>
              </a:cxn>
              <a:cxn ang="0">
                <a:pos x="260454831" y="434090632"/>
              </a:cxn>
              <a:cxn ang="0">
                <a:pos x="383020215" y="434090632"/>
              </a:cxn>
              <a:cxn ang="0">
                <a:pos x="434090632" y="485158789"/>
              </a:cxn>
              <a:cxn ang="0">
                <a:pos x="434090632" y="383020215"/>
              </a:cxn>
              <a:cxn ang="0">
                <a:pos x="199169879" y="199169879"/>
              </a:cxn>
              <a:cxn ang="0">
                <a:pos x="204277147" y="255347563"/>
              </a:cxn>
              <a:cxn ang="0">
                <a:pos x="112353109" y="413661561"/>
              </a:cxn>
              <a:cxn ang="0">
                <a:pos x="178743068" y="571977819"/>
              </a:cxn>
              <a:cxn ang="0">
                <a:pos x="209384414" y="628153243"/>
              </a:cxn>
              <a:cxn ang="0">
                <a:pos x="229811225" y="638367779"/>
              </a:cxn>
              <a:cxn ang="0">
                <a:pos x="638367779" y="638367779"/>
              </a:cxn>
              <a:cxn ang="0">
                <a:pos x="755825895" y="403447026"/>
              </a:cxn>
            </a:cxnLst>
            <a:rect l="0" t="0" r="0" b="0"/>
            <a:pathLst>
              <a:path w="170" h="170">
                <a:moveTo>
                  <a:pt x="145" y="25"/>
                </a:moveTo>
                <a:cubicBezTo>
                  <a:pt x="128" y="9"/>
                  <a:pt x="107" y="0"/>
                  <a:pt x="85" y="0"/>
                </a:cubicBezTo>
                <a:cubicBezTo>
                  <a:pt x="63" y="0"/>
                  <a:pt x="42" y="9"/>
                  <a:pt x="25" y="25"/>
                </a:cubicBezTo>
                <a:cubicBezTo>
                  <a:pt x="8" y="42"/>
                  <a:pt x="0" y="64"/>
                  <a:pt x="0" y="86"/>
                </a:cubicBezTo>
                <a:cubicBezTo>
                  <a:pt x="0" y="107"/>
                  <a:pt x="9" y="129"/>
                  <a:pt x="25" y="145"/>
                </a:cubicBezTo>
                <a:cubicBezTo>
                  <a:pt x="42" y="161"/>
                  <a:pt x="63" y="170"/>
                  <a:pt x="85" y="170"/>
                </a:cubicBezTo>
                <a:cubicBezTo>
                  <a:pt x="85" y="170"/>
                  <a:pt x="85" y="170"/>
                  <a:pt x="85" y="170"/>
                </a:cubicBezTo>
                <a:cubicBezTo>
                  <a:pt x="107" y="170"/>
                  <a:pt x="128" y="161"/>
                  <a:pt x="145" y="145"/>
                </a:cubicBezTo>
                <a:cubicBezTo>
                  <a:pt x="161" y="128"/>
                  <a:pt x="170" y="107"/>
                  <a:pt x="170" y="85"/>
                </a:cubicBezTo>
                <a:cubicBezTo>
                  <a:pt x="170" y="63"/>
                  <a:pt x="161" y="42"/>
                  <a:pt x="145" y="25"/>
                </a:cubicBezTo>
                <a:close/>
                <a:moveTo>
                  <a:pt x="135" y="135"/>
                </a:moveTo>
                <a:cubicBezTo>
                  <a:pt x="121" y="148"/>
                  <a:pt x="103" y="155"/>
                  <a:pt x="85" y="155"/>
                </a:cubicBezTo>
                <a:cubicBezTo>
                  <a:pt x="67" y="155"/>
                  <a:pt x="49" y="148"/>
                  <a:pt x="35" y="135"/>
                </a:cubicBezTo>
                <a:cubicBezTo>
                  <a:pt x="22" y="121"/>
                  <a:pt x="15" y="103"/>
                  <a:pt x="15" y="86"/>
                </a:cubicBezTo>
                <a:cubicBezTo>
                  <a:pt x="15" y="67"/>
                  <a:pt x="22" y="49"/>
                  <a:pt x="35" y="35"/>
                </a:cubicBezTo>
                <a:cubicBezTo>
                  <a:pt x="49" y="22"/>
                  <a:pt x="67" y="15"/>
                  <a:pt x="85" y="15"/>
                </a:cubicBezTo>
                <a:cubicBezTo>
                  <a:pt x="103" y="15"/>
                  <a:pt x="121" y="22"/>
                  <a:pt x="135" y="35"/>
                </a:cubicBezTo>
                <a:cubicBezTo>
                  <a:pt x="148" y="49"/>
                  <a:pt x="155" y="67"/>
                  <a:pt x="155" y="85"/>
                </a:cubicBezTo>
                <a:cubicBezTo>
                  <a:pt x="155" y="103"/>
                  <a:pt x="148" y="121"/>
                  <a:pt x="135" y="135"/>
                </a:cubicBezTo>
                <a:close/>
                <a:moveTo>
                  <a:pt x="139" y="69"/>
                </a:moveTo>
                <a:cubicBezTo>
                  <a:pt x="136" y="60"/>
                  <a:pt x="132" y="52"/>
                  <a:pt x="125" y="45"/>
                </a:cubicBezTo>
                <a:cubicBezTo>
                  <a:pt x="124" y="44"/>
                  <a:pt x="122" y="44"/>
                  <a:pt x="121" y="45"/>
                </a:cubicBezTo>
                <a:cubicBezTo>
                  <a:pt x="120" y="46"/>
                  <a:pt x="120" y="48"/>
                  <a:pt x="121" y="49"/>
                </a:cubicBezTo>
                <a:cubicBezTo>
                  <a:pt x="127" y="55"/>
                  <a:pt x="132" y="62"/>
                  <a:pt x="134" y="70"/>
                </a:cubicBezTo>
                <a:cubicBezTo>
                  <a:pt x="131" y="71"/>
                  <a:pt x="129" y="75"/>
                  <a:pt x="129" y="79"/>
                </a:cubicBezTo>
                <a:cubicBezTo>
                  <a:pt x="129" y="83"/>
                  <a:pt x="132" y="87"/>
                  <a:pt x="136" y="88"/>
                </a:cubicBezTo>
                <a:cubicBezTo>
                  <a:pt x="135" y="100"/>
                  <a:pt x="131" y="112"/>
                  <a:pt x="121" y="121"/>
                </a:cubicBezTo>
                <a:cubicBezTo>
                  <a:pt x="111" y="131"/>
                  <a:pt x="98" y="136"/>
                  <a:pt x="85" y="136"/>
                </a:cubicBezTo>
                <a:cubicBezTo>
                  <a:pt x="72" y="136"/>
                  <a:pt x="59" y="131"/>
                  <a:pt x="49" y="121"/>
                </a:cubicBezTo>
                <a:cubicBezTo>
                  <a:pt x="48" y="121"/>
                  <a:pt x="47" y="120"/>
                  <a:pt x="47" y="119"/>
                </a:cubicBezTo>
                <a:cubicBezTo>
                  <a:pt x="47" y="118"/>
                  <a:pt x="48" y="117"/>
                  <a:pt x="48" y="116"/>
                </a:cubicBezTo>
                <a:cubicBezTo>
                  <a:pt x="48" y="112"/>
                  <a:pt x="45" y="109"/>
                  <a:pt x="41" y="109"/>
                </a:cubicBezTo>
                <a:cubicBezTo>
                  <a:pt x="41" y="109"/>
                  <a:pt x="40" y="109"/>
                  <a:pt x="40" y="109"/>
                </a:cubicBezTo>
                <a:cubicBezTo>
                  <a:pt x="37" y="103"/>
                  <a:pt x="35" y="97"/>
                  <a:pt x="34" y="91"/>
                </a:cubicBezTo>
                <a:cubicBezTo>
                  <a:pt x="38" y="90"/>
                  <a:pt x="41" y="86"/>
                  <a:pt x="41" y="81"/>
                </a:cubicBezTo>
                <a:cubicBezTo>
                  <a:pt x="41" y="77"/>
                  <a:pt x="39" y="74"/>
                  <a:pt x="35" y="72"/>
                </a:cubicBezTo>
                <a:cubicBezTo>
                  <a:pt x="37" y="66"/>
                  <a:pt x="40" y="60"/>
                  <a:pt x="44" y="54"/>
                </a:cubicBezTo>
                <a:cubicBezTo>
                  <a:pt x="53" y="63"/>
                  <a:pt x="53" y="63"/>
                  <a:pt x="53" y="63"/>
                </a:cubicBezTo>
                <a:cubicBezTo>
                  <a:pt x="48" y="70"/>
                  <a:pt x="46" y="77"/>
                  <a:pt x="46" y="85"/>
                </a:cubicBezTo>
                <a:cubicBezTo>
                  <a:pt x="46" y="95"/>
                  <a:pt x="50" y="105"/>
                  <a:pt x="57" y="113"/>
                </a:cubicBezTo>
                <a:cubicBezTo>
                  <a:pt x="61" y="116"/>
                  <a:pt x="65" y="119"/>
                  <a:pt x="69" y="121"/>
                </a:cubicBezTo>
                <a:cubicBezTo>
                  <a:pt x="69" y="121"/>
                  <a:pt x="69" y="121"/>
                  <a:pt x="69" y="121"/>
                </a:cubicBezTo>
                <a:cubicBezTo>
                  <a:pt x="69" y="126"/>
                  <a:pt x="74" y="131"/>
                  <a:pt x="79" y="131"/>
                </a:cubicBezTo>
                <a:cubicBezTo>
                  <a:pt x="83" y="131"/>
                  <a:pt x="87" y="128"/>
                  <a:pt x="88" y="124"/>
                </a:cubicBezTo>
                <a:cubicBezTo>
                  <a:pt x="97" y="123"/>
                  <a:pt x="106" y="119"/>
                  <a:pt x="113" y="113"/>
                </a:cubicBezTo>
                <a:cubicBezTo>
                  <a:pt x="120" y="105"/>
                  <a:pt x="124" y="95"/>
                  <a:pt x="124" y="85"/>
                </a:cubicBezTo>
                <a:cubicBezTo>
                  <a:pt x="124" y="75"/>
                  <a:pt x="120" y="65"/>
                  <a:pt x="113" y="57"/>
                </a:cubicBezTo>
                <a:cubicBezTo>
                  <a:pt x="112" y="56"/>
                  <a:pt x="110" y="56"/>
                  <a:pt x="109" y="57"/>
                </a:cubicBezTo>
                <a:cubicBezTo>
                  <a:pt x="108" y="58"/>
                  <a:pt x="108" y="60"/>
                  <a:pt x="109" y="61"/>
                </a:cubicBezTo>
                <a:cubicBezTo>
                  <a:pt x="116" y="68"/>
                  <a:pt x="119" y="76"/>
                  <a:pt x="119" y="85"/>
                </a:cubicBezTo>
                <a:cubicBezTo>
                  <a:pt x="119" y="94"/>
                  <a:pt x="116" y="102"/>
                  <a:pt x="109" y="109"/>
                </a:cubicBezTo>
                <a:cubicBezTo>
                  <a:pt x="103" y="115"/>
                  <a:pt x="96" y="118"/>
                  <a:pt x="89" y="119"/>
                </a:cubicBezTo>
                <a:cubicBezTo>
                  <a:pt x="88" y="114"/>
                  <a:pt x="84" y="111"/>
                  <a:pt x="79" y="111"/>
                </a:cubicBezTo>
                <a:cubicBezTo>
                  <a:pt x="75" y="111"/>
                  <a:pt x="72" y="113"/>
                  <a:pt x="71" y="116"/>
                </a:cubicBezTo>
                <a:cubicBezTo>
                  <a:pt x="67" y="114"/>
                  <a:pt x="64" y="112"/>
                  <a:pt x="61" y="109"/>
                </a:cubicBezTo>
                <a:cubicBezTo>
                  <a:pt x="54" y="102"/>
                  <a:pt x="51" y="94"/>
                  <a:pt x="51" y="85"/>
                </a:cubicBezTo>
                <a:cubicBezTo>
                  <a:pt x="51" y="79"/>
                  <a:pt x="53" y="72"/>
                  <a:pt x="56" y="66"/>
                </a:cubicBezTo>
                <a:cubicBezTo>
                  <a:pt x="75" y="85"/>
                  <a:pt x="75" y="85"/>
                  <a:pt x="75" y="85"/>
                </a:cubicBezTo>
                <a:cubicBezTo>
                  <a:pt x="75" y="85"/>
                  <a:pt x="75" y="85"/>
                  <a:pt x="75" y="85"/>
                </a:cubicBezTo>
                <a:cubicBezTo>
                  <a:pt x="75" y="90"/>
                  <a:pt x="79" y="95"/>
                  <a:pt x="85" y="95"/>
                </a:cubicBezTo>
                <a:cubicBezTo>
                  <a:pt x="90" y="95"/>
                  <a:pt x="94" y="90"/>
                  <a:pt x="94" y="85"/>
                </a:cubicBezTo>
                <a:cubicBezTo>
                  <a:pt x="94" y="80"/>
                  <a:pt x="90" y="75"/>
                  <a:pt x="85" y="75"/>
                </a:cubicBezTo>
                <a:cubicBezTo>
                  <a:pt x="49" y="39"/>
                  <a:pt x="49" y="39"/>
                  <a:pt x="49" y="39"/>
                </a:cubicBezTo>
                <a:cubicBezTo>
                  <a:pt x="46" y="36"/>
                  <a:pt x="42" y="36"/>
                  <a:pt x="39" y="39"/>
                </a:cubicBezTo>
                <a:cubicBezTo>
                  <a:pt x="36" y="42"/>
                  <a:pt x="36" y="46"/>
                  <a:pt x="39" y="49"/>
                </a:cubicBezTo>
                <a:cubicBezTo>
                  <a:pt x="40" y="50"/>
                  <a:pt x="40" y="50"/>
                  <a:pt x="40" y="50"/>
                </a:cubicBezTo>
                <a:cubicBezTo>
                  <a:pt x="36" y="57"/>
                  <a:pt x="32" y="64"/>
                  <a:pt x="30" y="71"/>
                </a:cubicBezTo>
                <a:cubicBezTo>
                  <a:pt x="25" y="72"/>
                  <a:pt x="22" y="76"/>
                  <a:pt x="22" y="81"/>
                </a:cubicBezTo>
                <a:cubicBezTo>
                  <a:pt x="22" y="86"/>
                  <a:pt x="25" y="90"/>
                  <a:pt x="29" y="91"/>
                </a:cubicBezTo>
                <a:cubicBezTo>
                  <a:pt x="30" y="98"/>
                  <a:pt x="32" y="105"/>
                  <a:pt x="35" y="112"/>
                </a:cubicBezTo>
                <a:cubicBezTo>
                  <a:pt x="35" y="113"/>
                  <a:pt x="34" y="114"/>
                  <a:pt x="34" y="116"/>
                </a:cubicBezTo>
                <a:cubicBezTo>
                  <a:pt x="34" y="120"/>
                  <a:pt x="37" y="123"/>
                  <a:pt x="41" y="123"/>
                </a:cubicBezTo>
                <a:cubicBezTo>
                  <a:pt x="42" y="123"/>
                  <a:pt x="42" y="123"/>
                  <a:pt x="43" y="123"/>
                </a:cubicBezTo>
                <a:cubicBezTo>
                  <a:pt x="44" y="123"/>
                  <a:pt x="44" y="124"/>
                  <a:pt x="45" y="125"/>
                </a:cubicBezTo>
                <a:cubicBezTo>
                  <a:pt x="56" y="136"/>
                  <a:pt x="71" y="141"/>
                  <a:pt x="85" y="141"/>
                </a:cubicBezTo>
                <a:cubicBezTo>
                  <a:pt x="99" y="141"/>
                  <a:pt x="114" y="136"/>
                  <a:pt x="125" y="125"/>
                </a:cubicBezTo>
                <a:cubicBezTo>
                  <a:pt x="135" y="115"/>
                  <a:pt x="141" y="102"/>
                  <a:pt x="141" y="88"/>
                </a:cubicBezTo>
                <a:cubicBezTo>
                  <a:pt x="145" y="87"/>
                  <a:pt x="148" y="83"/>
                  <a:pt x="148" y="79"/>
                </a:cubicBezTo>
                <a:cubicBezTo>
                  <a:pt x="148" y="73"/>
                  <a:pt x="144" y="69"/>
                  <a:pt x="139" y="69"/>
                </a:cubicBezTo>
                <a:close/>
              </a:path>
            </a:pathLst>
          </a:custGeom>
          <a:solidFill>
            <a:schemeClr val="bg1">
              <a:alpha val="100000"/>
            </a:schemeClr>
          </a:solidFill>
          <a:ln w="9525">
            <a:noFill/>
          </a:ln>
        </p:spPr>
        <p:txBody>
          <a:bodyPr/>
          <a:lstStyle/>
          <a:p>
            <a:endParaRPr lang="zh-CN" altLang="en-US"/>
          </a:p>
        </p:txBody>
      </p:sp>
      <p:sp>
        <p:nvSpPr>
          <p:cNvPr id="58397" name="Freeform 32"/>
          <p:cNvSpPr>
            <a:spLocks noEditPoints="1"/>
          </p:cNvSpPr>
          <p:nvPr/>
        </p:nvSpPr>
        <p:spPr>
          <a:xfrm>
            <a:off x="4806950" y="1692275"/>
            <a:ext cx="392113" cy="342900"/>
          </a:xfrm>
          <a:custGeom>
            <a:avLst/>
            <a:gdLst/>
            <a:ahLst/>
            <a:cxnLst>
              <a:cxn ang="0">
                <a:pos x="483870617" y="176410938"/>
              </a:cxn>
              <a:cxn ang="0">
                <a:pos x="483870617" y="0"/>
              </a:cxn>
              <a:cxn ang="0">
                <a:pos x="0" y="0"/>
              </a:cxn>
              <a:cxn ang="0">
                <a:pos x="0" y="367942813"/>
              </a:cxn>
              <a:cxn ang="0">
                <a:pos x="138609564" y="367942813"/>
              </a:cxn>
              <a:cxn ang="0">
                <a:pos x="138609564" y="544353750"/>
              </a:cxn>
              <a:cxn ang="0">
                <a:pos x="622480181" y="544353750"/>
              </a:cxn>
              <a:cxn ang="0">
                <a:pos x="622480181" y="176410938"/>
              </a:cxn>
              <a:cxn ang="0">
                <a:pos x="483870617" y="176410938"/>
              </a:cxn>
              <a:cxn ang="0">
                <a:pos x="52924142" y="315020325"/>
              </a:cxn>
              <a:cxn ang="0">
                <a:pos x="52924142" y="52924075"/>
              </a:cxn>
              <a:cxn ang="0">
                <a:pos x="430948062" y="52924075"/>
              </a:cxn>
              <a:cxn ang="0">
                <a:pos x="430948062" y="176410938"/>
              </a:cxn>
              <a:cxn ang="0">
                <a:pos x="138609564" y="176410938"/>
              </a:cxn>
              <a:cxn ang="0">
                <a:pos x="138609564" y="315020325"/>
              </a:cxn>
              <a:cxn ang="0">
                <a:pos x="52924142" y="315020325"/>
              </a:cxn>
              <a:cxn ang="0">
                <a:pos x="569556039" y="491431263"/>
              </a:cxn>
              <a:cxn ang="0">
                <a:pos x="194053072" y="491431263"/>
              </a:cxn>
              <a:cxn ang="0">
                <a:pos x="194053072" y="229335013"/>
              </a:cxn>
              <a:cxn ang="0">
                <a:pos x="569556039" y="229335013"/>
              </a:cxn>
              <a:cxn ang="0">
                <a:pos x="569556039" y="491431263"/>
              </a:cxn>
            </a:cxnLst>
            <a:rect l="0" t="0" r="0" b="0"/>
            <a:pathLst>
              <a:path w="247" h="216">
                <a:moveTo>
                  <a:pt x="192" y="70"/>
                </a:moveTo>
                <a:lnTo>
                  <a:pt x="192" y="0"/>
                </a:lnTo>
                <a:lnTo>
                  <a:pt x="0" y="0"/>
                </a:lnTo>
                <a:lnTo>
                  <a:pt x="0" y="146"/>
                </a:lnTo>
                <a:lnTo>
                  <a:pt x="55" y="146"/>
                </a:lnTo>
                <a:lnTo>
                  <a:pt x="55" y="216"/>
                </a:lnTo>
                <a:lnTo>
                  <a:pt x="247" y="216"/>
                </a:lnTo>
                <a:lnTo>
                  <a:pt x="247" y="70"/>
                </a:lnTo>
                <a:lnTo>
                  <a:pt x="192" y="70"/>
                </a:lnTo>
                <a:close/>
                <a:moveTo>
                  <a:pt x="21" y="125"/>
                </a:moveTo>
                <a:lnTo>
                  <a:pt x="21" y="21"/>
                </a:lnTo>
                <a:lnTo>
                  <a:pt x="171" y="21"/>
                </a:lnTo>
                <a:lnTo>
                  <a:pt x="171" y="70"/>
                </a:lnTo>
                <a:lnTo>
                  <a:pt x="55" y="70"/>
                </a:lnTo>
                <a:lnTo>
                  <a:pt x="55" y="125"/>
                </a:lnTo>
                <a:lnTo>
                  <a:pt x="21" y="125"/>
                </a:lnTo>
                <a:close/>
                <a:moveTo>
                  <a:pt x="226" y="195"/>
                </a:moveTo>
                <a:lnTo>
                  <a:pt x="77" y="195"/>
                </a:lnTo>
                <a:lnTo>
                  <a:pt x="77" y="91"/>
                </a:lnTo>
                <a:lnTo>
                  <a:pt x="226" y="91"/>
                </a:lnTo>
                <a:lnTo>
                  <a:pt x="226" y="195"/>
                </a:lnTo>
                <a:close/>
              </a:path>
            </a:pathLst>
          </a:custGeom>
          <a:solidFill>
            <a:schemeClr val="bg1">
              <a:alpha val="100000"/>
            </a:schemeClr>
          </a:solidFill>
          <a:ln w="9525">
            <a:noFill/>
          </a:ln>
        </p:spPr>
        <p:txBody>
          <a:bodyPr/>
          <a:lstStyle/>
          <a:p>
            <a:endParaRPr lang="zh-CN" altLang="en-US"/>
          </a:p>
        </p:txBody>
      </p:sp>
      <p:sp>
        <p:nvSpPr>
          <p:cNvPr id="58398" name="Freeform 33"/>
          <p:cNvSpPr>
            <a:spLocks noEditPoints="1"/>
          </p:cNvSpPr>
          <p:nvPr/>
        </p:nvSpPr>
        <p:spPr>
          <a:xfrm>
            <a:off x="5486400" y="1687513"/>
            <a:ext cx="279400" cy="388937"/>
          </a:xfrm>
          <a:custGeom>
            <a:avLst/>
            <a:gdLst/>
            <a:ahLst/>
            <a:cxnLst>
              <a:cxn ang="0">
                <a:pos x="568626318" y="388611378"/>
              </a:cxn>
              <a:cxn ang="0">
                <a:pos x="467086950" y="199418402"/>
              </a:cxn>
              <a:cxn ang="0">
                <a:pos x="467086950" y="30680798"/>
              </a:cxn>
              <a:cxn ang="0">
                <a:pos x="299543839" y="30680798"/>
              </a:cxn>
              <a:cxn ang="0">
                <a:pos x="35540131" y="296573508"/>
              </a:cxn>
              <a:cxn ang="0">
                <a:pos x="35540131" y="465311111"/>
              </a:cxn>
              <a:cxn ang="0">
                <a:pos x="162464340" y="680072173"/>
              </a:cxn>
              <a:cxn ang="0">
                <a:pos x="162464340" y="848809777"/>
              </a:cxn>
              <a:cxn ang="0">
                <a:pos x="248774155" y="879490575"/>
              </a:cxn>
              <a:cxn ang="0">
                <a:pos x="330007452" y="848809777"/>
              </a:cxn>
              <a:cxn ang="0">
                <a:pos x="629551290" y="495991909"/>
              </a:cxn>
              <a:cxn ang="0">
                <a:pos x="340160487" y="71587021"/>
              </a:cxn>
              <a:cxn ang="0">
                <a:pos x="426470302" y="71587021"/>
              </a:cxn>
              <a:cxn ang="0">
                <a:pos x="426470302" y="158512179"/>
              </a:cxn>
              <a:cxn ang="0">
                <a:pos x="233542348" y="352817868"/>
              </a:cxn>
              <a:cxn ang="0">
                <a:pos x="147234787" y="265892710"/>
              </a:cxn>
              <a:cxn ang="0">
                <a:pos x="289390803" y="807903554"/>
              </a:cxn>
              <a:cxn ang="0">
                <a:pos x="203080989" y="807903554"/>
              </a:cxn>
              <a:cxn ang="0">
                <a:pos x="203080989" y="720978396"/>
              </a:cxn>
              <a:cxn ang="0">
                <a:pos x="264005961" y="695410311"/>
              </a:cxn>
              <a:cxn ang="0">
                <a:pos x="304622610" y="761884619"/>
              </a:cxn>
              <a:cxn ang="0">
                <a:pos x="553396765" y="542010845"/>
              </a:cxn>
              <a:cxn ang="0">
                <a:pos x="330007452" y="680072173"/>
              </a:cxn>
              <a:cxn ang="0">
                <a:pos x="76154526" y="424404889"/>
              </a:cxn>
              <a:cxn ang="0">
                <a:pos x="76154526" y="337479730"/>
              </a:cxn>
              <a:cxn ang="0">
                <a:pos x="162464340" y="337479730"/>
              </a:cxn>
              <a:cxn ang="0">
                <a:pos x="162464340" y="424404889"/>
              </a:cxn>
              <a:cxn ang="0">
                <a:pos x="380777135" y="281233109"/>
              </a:cxn>
              <a:cxn ang="0">
                <a:pos x="553396765" y="455085686"/>
              </a:cxn>
              <a:cxn ang="0">
                <a:pos x="553396765" y="542010845"/>
              </a:cxn>
              <a:cxn ang="0">
                <a:pos x="218312795" y="485764223"/>
              </a:cxn>
              <a:cxn ang="0">
                <a:pos x="411238495" y="373273241"/>
              </a:cxn>
              <a:cxn ang="0">
                <a:pos x="431546819" y="393726352"/>
              </a:cxn>
              <a:cxn ang="0">
                <a:pos x="319852163" y="588032041"/>
              </a:cxn>
              <a:cxn ang="0">
                <a:pos x="431546819" y="393726352"/>
              </a:cxn>
              <a:cxn ang="0">
                <a:pos x="380777135" y="644278663"/>
              </a:cxn>
              <a:cxn ang="0">
                <a:pos x="487395274" y="455085686"/>
              </a:cxn>
            </a:cxnLst>
            <a:rect l="0" t="0" r="0" b="0"/>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chemeClr val="bg1">
              <a:alpha val="100000"/>
            </a:schemeClr>
          </a:solidFill>
          <a:ln w="9525">
            <a:noFill/>
          </a:ln>
        </p:spPr>
        <p:txBody>
          <a:bodyPr/>
          <a:lstStyle/>
          <a:p>
            <a:endParaRPr lang="zh-CN" altLang="en-US"/>
          </a:p>
        </p:txBody>
      </p:sp>
      <p:sp>
        <p:nvSpPr>
          <p:cNvPr id="58399" name="Freeform 34"/>
          <p:cNvSpPr/>
          <p:nvPr/>
        </p:nvSpPr>
        <p:spPr>
          <a:xfrm>
            <a:off x="6135688" y="1657350"/>
            <a:ext cx="261937" cy="393700"/>
          </a:xfrm>
          <a:custGeom>
            <a:avLst/>
            <a:gdLst/>
            <a:ahLst/>
            <a:cxnLst>
              <a:cxn ang="0">
                <a:pos x="448707113" y="598987398"/>
              </a:cxn>
              <a:cxn ang="0">
                <a:pos x="387519985" y="614346224"/>
              </a:cxn>
              <a:cxn ang="0">
                <a:pos x="275343207" y="506836709"/>
              </a:cxn>
              <a:cxn ang="0">
                <a:pos x="285540685" y="445401408"/>
              </a:cxn>
              <a:cxn ang="0">
                <a:pos x="275343207" y="383966107"/>
              </a:cxn>
              <a:cxn ang="0">
                <a:pos x="382418988" y="276456593"/>
              </a:cxn>
              <a:cxn ang="0">
                <a:pos x="448707113" y="291815418"/>
              </a:cxn>
              <a:cxn ang="0">
                <a:pos x="591476327" y="143347528"/>
              </a:cxn>
              <a:cxn ang="0">
                <a:pos x="448707113" y="0"/>
              </a:cxn>
              <a:cxn ang="0">
                <a:pos x="305935642" y="143347528"/>
              </a:cxn>
              <a:cxn ang="0">
                <a:pos x="316133120" y="199662466"/>
              </a:cxn>
              <a:cxn ang="0">
                <a:pos x="203956342" y="312292343"/>
              </a:cxn>
              <a:cxn ang="0">
                <a:pos x="142769213" y="302053880"/>
              </a:cxn>
              <a:cxn ang="0">
                <a:pos x="0" y="445401408"/>
              </a:cxn>
              <a:cxn ang="0">
                <a:pos x="142769213" y="588748936"/>
              </a:cxn>
              <a:cxn ang="0">
                <a:pos x="203956342" y="578510473"/>
              </a:cxn>
              <a:cxn ang="0">
                <a:pos x="316133120" y="691140350"/>
              </a:cxn>
              <a:cxn ang="0">
                <a:pos x="305935642" y="747455289"/>
              </a:cxn>
              <a:cxn ang="0">
                <a:pos x="448707113" y="890802816"/>
              </a:cxn>
              <a:cxn ang="0">
                <a:pos x="591476327" y="747455289"/>
              </a:cxn>
              <a:cxn ang="0">
                <a:pos x="448707113" y="598987398"/>
              </a:cxn>
            </a:cxnLst>
            <a:rect l="0" t="0" r="0" b="0"/>
            <a:pathLst>
              <a:path w="116" h="174">
                <a:moveTo>
                  <a:pt x="88" y="117"/>
                </a:moveTo>
                <a:cubicBezTo>
                  <a:pt x="83" y="117"/>
                  <a:pt x="79" y="118"/>
                  <a:pt x="76" y="120"/>
                </a:cubicBezTo>
                <a:cubicBezTo>
                  <a:pt x="54" y="99"/>
                  <a:pt x="54" y="99"/>
                  <a:pt x="54" y="99"/>
                </a:cubicBezTo>
                <a:cubicBezTo>
                  <a:pt x="55" y="95"/>
                  <a:pt x="56" y="91"/>
                  <a:pt x="56" y="87"/>
                </a:cubicBezTo>
                <a:cubicBezTo>
                  <a:pt x="56" y="83"/>
                  <a:pt x="55" y="79"/>
                  <a:pt x="54" y="75"/>
                </a:cubicBezTo>
                <a:cubicBezTo>
                  <a:pt x="75" y="54"/>
                  <a:pt x="75" y="54"/>
                  <a:pt x="75" y="54"/>
                </a:cubicBezTo>
                <a:cubicBezTo>
                  <a:pt x="79" y="56"/>
                  <a:pt x="83" y="57"/>
                  <a:pt x="88" y="57"/>
                </a:cubicBezTo>
                <a:cubicBezTo>
                  <a:pt x="103" y="57"/>
                  <a:pt x="116" y="44"/>
                  <a:pt x="116" y="28"/>
                </a:cubicBezTo>
                <a:cubicBezTo>
                  <a:pt x="116" y="13"/>
                  <a:pt x="103" y="0"/>
                  <a:pt x="88" y="0"/>
                </a:cubicBezTo>
                <a:cubicBezTo>
                  <a:pt x="72" y="0"/>
                  <a:pt x="60" y="13"/>
                  <a:pt x="60" y="28"/>
                </a:cubicBezTo>
                <a:cubicBezTo>
                  <a:pt x="60" y="32"/>
                  <a:pt x="60" y="36"/>
                  <a:pt x="62" y="39"/>
                </a:cubicBezTo>
                <a:cubicBezTo>
                  <a:pt x="40" y="61"/>
                  <a:pt x="40" y="61"/>
                  <a:pt x="40" y="61"/>
                </a:cubicBezTo>
                <a:cubicBezTo>
                  <a:pt x="36" y="60"/>
                  <a:pt x="32" y="59"/>
                  <a:pt x="28" y="59"/>
                </a:cubicBezTo>
                <a:cubicBezTo>
                  <a:pt x="13" y="59"/>
                  <a:pt x="0" y="71"/>
                  <a:pt x="0" y="87"/>
                </a:cubicBezTo>
                <a:cubicBezTo>
                  <a:pt x="0" y="103"/>
                  <a:pt x="13" y="115"/>
                  <a:pt x="28" y="115"/>
                </a:cubicBezTo>
                <a:cubicBezTo>
                  <a:pt x="32" y="115"/>
                  <a:pt x="36" y="114"/>
                  <a:pt x="40" y="113"/>
                </a:cubicBezTo>
                <a:cubicBezTo>
                  <a:pt x="62" y="135"/>
                  <a:pt x="62" y="135"/>
                  <a:pt x="62" y="135"/>
                </a:cubicBezTo>
                <a:cubicBezTo>
                  <a:pt x="60" y="138"/>
                  <a:pt x="60" y="142"/>
                  <a:pt x="60" y="146"/>
                </a:cubicBezTo>
                <a:cubicBezTo>
                  <a:pt x="60" y="161"/>
                  <a:pt x="72" y="174"/>
                  <a:pt x="88" y="174"/>
                </a:cubicBezTo>
                <a:cubicBezTo>
                  <a:pt x="103" y="174"/>
                  <a:pt x="116" y="161"/>
                  <a:pt x="116" y="146"/>
                </a:cubicBezTo>
                <a:cubicBezTo>
                  <a:pt x="116" y="130"/>
                  <a:pt x="103" y="117"/>
                  <a:pt x="88" y="117"/>
                </a:cubicBezTo>
                <a:close/>
              </a:path>
            </a:pathLst>
          </a:custGeom>
          <a:solidFill>
            <a:schemeClr val="bg1">
              <a:alpha val="100000"/>
            </a:schemeClr>
          </a:solidFill>
          <a:ln w="9525">
            <a:noFill/>
          </a:ln>
        </p:spPr>
        <p:txBody>
          <a:bodyPr/>
          <a:lstStyle/>
          <a:p>
            <a:endParaRPr lang="zh-CN" altLang="en-US"/>
          </a:p>
        </p:txBody>
      </p:sp>
      <p:sp>
        <p:nvSpPr>
          <p:cNvPr id="58400" name="Freeform 35"/>
          <p:cNvSpPr/>
          <p:nvPr/>
        </p:nvSpPr>
        <p:spPr>
          <a:xfrm>
            <a:off x="6807200" y="1655763"/>
            <a:ext cx="274638" cy="379412"/>
          </a:xfrm>
          <a:custGeom>
            <a:avLst/>
            <a:gdLst/>
            <a:ahLst/>
            <a:cxnLst>
              <a:cxn ang="0">
                <a:pos x="0" y="107109363"/>
              </a:cxn>
              <a:cxn ang="0">
                <a:pos x="309123078" y="0"/>
              </a:cxn>
              <a:cxn ang="0">
                <a:pos x="618246156" y="107109363"/>
              </a:cxn>
              <a:cxn ang="0">
                <a:pos x="618246156" y="545743511"/>
              </a:cxn>
              <a:cxn ang="0">
                <a:pos x="309123078" y="856868126"/>
              </a:cxn>
              <a:cxn ang="0">
                <a:pos x="0" y="545743511"/>
              </a:cxn>
              <a:cxn ang="0">
                <a:pos x="0" y="107109363"/>
              </a:cxn>
            </a:cxnLst>
            <a:rect l="0" t="0" r="0" b="0"/>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alpha val="100000"/>
            </a:schemeClr>
          </a:solidFill>
          <a:ln w="9525">
            <a:noFill/>
          </a:ln>
        </p:spPr>
        <p:txBody>
          <a:bodyPr/>
          <a:lstStyle/>
          <a:p>
            <a:endParaRPr lang="zh-CN" altLang="en-US"/>
          </a:p>
        </p:txBody>
      </p:sp>
      <p:sp>
        <p:nvSpPr>
          <p:cNvPr id="58401" name="Freeform 36"/>
          <p:cNvSpPr>
            <a:spLocks noEditPoints="1"/>
          </p:cNvSpPr>
          <p:nvPr/>
        </p:nvSpPr>
        <p:spPr>
          <a:xfrm>
            <a:off x="7397750" y="1673225"/>
            <a:ext cx="393700" cy="398463"/>
          </a:xfrm>
          <a:custGeom>
            <a:avLst/>
            <a:gdLst/>
            <a:ahLst/>
            <a:cxnLst>
              <a:cxn ang="0">
                <a:pos x="460760233" y="71759564"/>
              </a:cxn>
              <a:cxn ang="0">
                <a:pos x="460760233" y="0"/>
              </a:cxn>
              <a:cxn ang="0">
                <a:pos x="409563395" y="0"/>
              </a:cxn>
              <a:cxn ang="0">
                <a:pos x="409563395" y="71759564"/>
              </a:cxn>
              <a:cxn ang="0">
                <a:pos x="0" y="71759564"/>
              </a:cxn>
              <a:cxn ang="0">
                <a:pos x="0" y="205027325"/>
              </a:cxn>
              <a:cxn ang="0">
                <a:pos x="46076476" y="205027325"/>
              </a:cxn>
              <a:cxn ang="0">
                <a:pos x="46076476" y="707342009"/>
              </a:cxn>
              <a:cxn ang="0">
                <a:pos x="358368819" y="707342009"/>
              </a:cxn>
              <a:cxn ang="0">
                <a:pos x="168944816" y="861112503"/>
              </a:cxn>
              <a:cxn ang="0">
                <a:pos x="199662466" y="902117968"/>
              </a:cxn>
              <a:cxn ang="0">
                <a:pos x="440281045" y="707342009"/>
              </a:cxn>
              <a:cxn ang="0">
                <a:pos x="440281045" y="707342009"/>
              </a:cxn>
              <a:cxn ang="0">
                <a:pos x="680901887" y="902117968"/>
              </a:cxn>
              <a:cxn ang="0">
                <a:pos x="716737638" y="861112503"/>
              </a:cxn>
              <a:cxn ang="0">
                <a:pos x="522195534" y="707342009"/>
              </a:cxn>
              <a:cxn ang="0">
                <a:pos x="839608240" y="707342009"/>
              </a:cxn>
              <a:cxn ang="0">
                <a:pos x="839608240" y="205027325"/>
              </a:cxn>
              <a:cxn ang="0">
                <a:pos x="890802816" y="205027325"/>
              </a:cxn>
              <a:cxn ang="0">
                <a:pos x="890802816" y="71759564"/>
              </a:cxn>
              <a:cxn ang="0">
                <a:pos x="460760233" y="71759564"/>
              </a:cxn>
              <a:cxn ang="0">
                <a:pos x="788411402" y="656085177"/>
              </a:cxn>
              <a:cxn ang="0">
                <a:pos x="97271052" y="656085177"/>
              </a:cxn>
              <a:cxn ang="0">
                <a:pos x="97271052" y="205027325"/>
              </a:cxn>
              <a:cxn ang="0">
                <a:pos x="788411402" y="205027325"/>
              </a:cxn>
              <a:cxn ang="0">
                <a:pos x="788411402" y="656085177"/>
              </a:cxn>
              <a:cxn ang="0">
                <a:pos x="261097767" y="538194465"/>
              </a:cxn>
              <a:cxn ang="0">
                <a:pos x="261097767" y="404928968"/>
              </a:cxn>
              <a:cxn ang="0">
                <a:pos x="394206832" y="404928968"/>
              </a:cxn>
              <a:cxn ang="0">
                <a:pos x="261097767" y="271661206"/>
              </a:cxn>
              <a:cxn ang="0">
                <a:pos x="127988702" y="404928968"/>
              </a:cxn>
              <a:cxn ang="0">
                <a:pos x="261097767" y="538194465"/>
              </a:cxn>
              <a:cxn ang="0">
                <a:pos x="302053880" y="574074247"/>
              </a:cxn>
              <a:cxn ang="0">
                <a:pos x="435162945" y="440808750"/>
              </a:cxn>
              <a:cxn ang="0">
                <a:pos x="302053880" y="440808750"/>
              </a:cxn>
              <a:cxn ang="0">
                <a:pos x="302053880" y="574074247"/>
              </a:cxn>
              <a:cxn ang="0">
                <a:pos x="706499175" y="302415305"/>
              </a:cxn>
              <a:cxn ang="0">
                <a:pos x="537554360" y="302415305"/>
              </a:cxn>
              <a:cxn ang="0">
                <a:pos x="537554360" y="353672136"/>
              </a:cxn>
              <a:cxn ang="0">
                <a:pos x="706499175" y="353672136"/>
              </a:cxn>
              <a:cxn ang="0">
                <a:pos x="706499175" y="302415305"/>
              </a:cxn>
              <a:cxn ang="0">
                <a:pos x="706499175" y="394677602"/>
              </a:cxn>
              <a:cxn ang="0">
                <a:pos x="537554360" y="394677602"/>
              </a:cxn>
              <a:cxn ang="0">
                <a:pos x="537554360" y="445934433"/>
              </a:cxn>
              <a:cxn ang="0">
                <a:pos x="706499175" y="445934433"/>
              </a:cxn>
              <a:cxn ang="0">
                <a:pos x="706499175" y="394677602"/>
              </a:cxn>
              <a:cxn ang="0">
                <a:pos x="706499175" y="492063317"/>
              </a:cxn>
              <a:cxn ang="0">
                <a:pos x="537554360" y="492063317"/>
              </a:cxn>
              <a:cxn ang="0">
                <a:pos x="537554360" y="543320148"/>
              </a:cxn>
              <a:cxn ang="0">
                <a:pos x="706499175" y="543320148"/>
              </a:cxn>
              <a:cxn ang="0">
                <a:pos x="706499175" y="492063317"/>
              </a:cxn>
            </a:cxnLst>
            <a:rect l="0" t="0" r="0" b="0"/>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solidFill>
            <a:schemeClr val="bg1">
              <a:alpha val="100000"/>
            </a:schemeClr>
          </a:solidFill>
          <a:ln w="9525">
            <a:noFill/>
          </a:ln>
        </p:spPr>
        <p:txBody>
          <a:bodyPr/>
          <a:lstStyle/>
          <a:p>
            <a:endParaRPr lang="zh-CN" altLang="en-US"/>
          </a:p>
        </p:txBody>
      </p:sp>
      <p:sp>
        <p:nvSpPr>
          <p:cNvPr id="58402" name="Freeform 37"/>
          <p:cNvSpPr>
            <a:spLocks noEditPoints="1"/>
          </p:cNvSpPr>
          <p:nvPr/>
        </p:nvSpPr>
        <p:spPr>
          <a:xfrm>
            <a:off x="8031163" y="1693863"/>
            <a:ext cx="392112" cy="339725"/>
          </a:xfrm>
          <a:custGeom>
            <a:avLst/>
            <a:gdLst/>
            <a:ahLst/>
            <a:cxnLst>
              <a:cxn ang="0">
                <a:pos x="554433668" y="126007813"/>
              </a:cxn>
              <a:cxn ang="0">
                <a:pos x="70564285" y="126007813"/>
              </a:cxn>
              <a:cxn ang="0">
                <a:pos x="70564285" y="466229700"/>
              </a:cxn>
              <a:cxn ang="0">
                <a:pos x="554433668" y="466229700"/>
              </a:cxn>
              <a:cxn ang="0">
                <a:pos x="554433668" y="126007813"/>
              </a:cxn>
              <a:cxn ang="0">
                <a:pos x="221773467" y="234375325"/>
              </a:cxn>
              <a:cxn ang="0">
                <a:pos x="115927040" y="277217188"/>
              </a:cxn>
              <a:cxn ang="0">
                <a:pos x="115927040" y="246975313"/>
              </a:cxn>
              <a:cxn ang="0">
                <a:pos x="196571937" y="219254388"/>
              </a:cxn>
              <a:cxn ang="0">
                <a:pos x="115927040" y="191531875"/>
              </a:cxn>
              <a:cxn ang="0">
                <a:pos x="115927040" y="161290000"/>
              </a:cxn>
              <a:cxn ang="0">
                <a:pos x="221773467" y="209173763"/>
              </a:cxn>
              <a:cxn ang="0">
                <a:pos x="221773467" y="234375325"/>
              </a:cxn>
              <a:cxn ang="0">
                <a:pos x="352821425" y="272176875"/>
              </a:cxn>
              <a:cxn ang="0">
                <a:pos x="252015304" y="272176875"/>
              </a:cxn>
              <a:cxn ang="0">
                <a:pos x="252015304" y="246975313"/>
              </a:cxn>
              <a:cxn ang="0">
                <a:pos x="352821425" y="246975313"/>
              </a:cxn>
              <a:cxn ang="0">
                <a:pos x="352821425" y="272176875"/>
              </a:cxn>
              <a:cxn ang="0">
                <a:pos x="0" y="0"/>
              </a:cxn>
              <a:cxn ang="0">
                <a:pos x="0" y="539313438"/>
              </a:cxn>
              <a:cxn ang="0">
                <a:pos x="622478594" y="539313438"/>
              </a:cxn>
              <a:cxn ang="0">
                <a:pos x="622478594" y="0"/>
              </a:cxn>
              <a:cxn ang="0">
                <a:pos x="0" y="0"/>
              </a:cxn>
              <a:cxn ang="0">
                <a:pos x="589715811" y="504031250"/>
              </a:cxn>
              <a:cxn ang="0">
                <a:pos x="35282143" y="504031250"/>
              </a:cxn>
              <a:cxn ang="0">
                <a:pos x="35282143" y="90725625"/>
              </a:cxn>
              <a:cxn ang="0">
                <a:pos x="589715811" y="90725625"/>
              </a:cxn>
              <a:cxn ang="0">
                <a:pos x="589715811" y="504031250"/>
              </a:cxn>
            </a:cxnLst>
            <a:rect l="0" t="0" r="0" b="0"/>
            <a:pathLst>
              <a:path w="247" h="214">
                <a:moveTo>
                  <a:pt x="220" y="50"/>
                </a:moveTo>
                <a:lnTo>
                  <a:pt x="28" y="50"/>
                </a:lnTo>
                <a:lnTo>
                  <a:pt x="28" y="185"/>
                </a:lnTo>
                <a:lnTo>
                  <a:pt x="220" y="185"/>
                </a:lnTo>
                <a:lnTo>
                  <a:pt x="220" y="50"/>
                </a:lnTo>
                <a:close/>
                <a:moveTo>
                  <a:pt x="88" y="93"/>
                </a:moveTo>
                <a:lnTo>
                  <a:pt x="46" y="110"/>
                </a:lnTo>
                <a:lnTo>
                  <a:pt x="46" y="98"/>
                </a:lnTo>
                <a:lnTo>
                  <a:pt x="78" y="87"/>
                </a:lnTo>
                <a:lnTo>
                  <a:pt x="46" y="76"/>
                </a:lnTo>
                <a:lnTo>
                  <a:pt x="46" y="64"/>
                </a:lnTo>
                <a:lnTo>
                  <a:pt x="88" y="83"/>
                </a:lnTo>
                <a:lnTo>
                  <a:pt x="88" y="93"/>
                </a:lnTo>
                <a:close/>
                <a:moveTo>
                  <a:pt x="140" y="108"/>
                </a:moveTo>
                <a:lnTo>
                  <a:pt x="100" y="108"/>
                </a:lnTo>
                <a:lnTo>
                  <a:pt x="100" y="98"/>
                </a:lnTo>
                <a:lnTo>
                  <a:pt x="140" y="98"/>
                </a:lnTo>
                <a:lnTo>
                  <a:pt x="140" y="108"/>
                </a:lnTo>
                <a:close/>
                <a:moveTo>
                  <a:pt x="0" y="0"/>
                </a:moveTo>
                <a:lnTo>
                  <a:pt x="0" y="214"/>
                </a:lnTo>
                <a:lnTo>
                  <a:pt x="247" y="214"/>
                </a:lnTo>
                <a:lnTo>
                  <a:pt x="247" y="0"/>
                </a:lnTo>
                <a:lnTo>
                  <a:pt x="0" y="0"/>
                </a:lnTo>
                <a:close/>
                <a:moveTo>
                  <a:pt x="234" y="200"/>
                </a:moveTo>
                <a:lnTo>
                  <a:pt x="14" y="200"/>
                </a:lnTo>
                <a:lnTo>
                  <a:pt x="14" y="36"/>
                </a:lnTo>
                <a:lnTo>
                  <a:pt x="234" y="36"/>
                </a:lnTo>
                <a:lnTo>
                  <a:pt x="234" y="200"/>
                </a:lnTo>
                <a:close/>
              </a:path>
            </a:pathLst>
          </a:custGeom>
          <a:solidFill>
            <a:schemeClr val="bg1">
              <a:alpha val="100000"/>
            </a:schemeClr>
          </a:solidFill>
          <a:ln w="9525">
            <a:noFill/>
          </a:ln>
        </p:spPr>
        <p:txBody>
          <a:bodyPr/>
          <a:lstStyle/>
          <a:p>
            <a:endParaRPr lang="zh-CN" altLang="en-US"/>
          </a:p>
        </p:txBody>
      </p:sp>
      <p:sp>
        <p:nvSpPr>
          <p:cNvPr id="58403" name="Freeform 38"/>
          <p:cNvSpPr/>
          <p:nvPr/>
        </p:nvSpPr>
        <p:spPr>
          <a:xfrm>
            <a:off x="1058863" y="2254250"/>
            <a:ext cx="266700" cy="382588"/>
          </a:xfrm>
          <a:custGeom>
            <a:avLst/>
            <a:gdLst/>
            <a:ahLst/>
            <a:cxnLst>
              <a:cxn ang="0">
                <a:pos x="602787203" y="333120956"/>
              </a:cxn>
              <a:cxn ang="0">
                <a:pos x="556810836" y="261373255"/>
              </a:cxn>
              <a:cxn ang="0">
                <a:pos x="556810836" y="261373255"/>
              </a:cxn>
              <a:cxn ang="0">
                <a:pos x="592571237" y="199873932"/>
              </a:cxn>
              <a:cxn ang="0">
                <a:pos x="546594869" y="133249288"/>
              </a:cxn>
              <a:cxn ang="0">
                <a:pos x="515944711" y="133249288"/>
              </a:cxn>
              <a:cxn ang="0">
                <a:pos x="546594869" y="66624644"/>
              </a:cxn>
              <a:cxn ang="0">
                <a:pos x="505728745" y="0"/>
              </a:cxn>
              <a:cxn ang="0">
                <a:pos x="189008934" y="0"/>
              </a:cxn>
              <a:cxn ang="0">
                <a:pos x="0" y="189623290"/>
              </a:cxn>
              <a:cxn ang="0">
                <a:pos x="0" y="389494959"/>
              </a:cxn>
              <a:cxn ang="0">
                <a:pos x="102166442" y="548368587"/>
              </a:cxn>
              <a:cxn ang="0">
                <a:pos x="275851426" y="768741539"/>
              </a:cxn>
              <a:cxn ang="0">
                <a:pos x="275851426" y="850739882"/>
              </a:cxn>
              <a:cxn ang="0">
                <a:pos x="418886253" y="732866557"/>
              </a:cxn>
              <a:cxn ang="0">
                <a:pos x="398452060" y="548368587"/>
              </a:cxn>
              <a:cxn ang="0">
                <a:pos x="510836728" y="548368587"/>
              </a:cxn>
              <a:cxn ang="0">
                <a:pos x="561921079" y="471495565"/>
              </a:cxn>
              <a:cxn ang="0">
                <a:pos x="526160677" y="399745600"/>
              </a:cxn>
              <a:cxn ang="0">
                <a:pos x="556810836" y="399745600"/>
              </a:cxn>
              <a:cxn ang="0">
                <a:pos x="602787203" y="333120956"/>
              </a:cxn>
            </a:cxnLst>
            <a:rect l="0" t="0" r="0" b="0"/>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chemeClr val="bg1">
              <a:alpha val="100000"/>
            </a:schemeClr>
          </a:solidFill>
          <a:ln w="9525">
            <a:noFill/>
          </a:ln>
        </p:spPr>
        <p:txBody>
          <a:bodyPr/>
          <a:lstStyle/>
          <a:p>
            <a:endParaRPr lang="zh-CN" altLang="en-US"/>
          </a:p>
        </p:txBody>
      </p:sp>
      <p:sp>
        <p:nvSpPr>
          <p:cNvPr id="58404" name="Freeform 39"/>
          <p:cNvSpPr/>
          <p:nvPr/>
        </p:nvSpPr>
        <p:spPr>
          <a:xfrm>
            <a:off x="1874838" y="2397125"/>
            <a:ext cx="114300" cy="52388"/>
          </a:xfrm>
          <a:custGeom>
            <a:avLst/>
            <a:gdLst/>
            <a:ahLst/>
            <a:cxnLst>
              <a:cxn ang="0">
                <a:pos x="0" y="62257444"/>
              </a:cxn>
              <a:cxn ang="0">
                <a:pos x="40182053" y="119326198"/>
              </a:cxn>
              <a:cxn ang="0">
                <a:pos x="215984418" y="119326198"/>
              </a:cxn>
              <a:cxn ang="0">
                <a:pos x="256166471" y="62257444"/>
              </a:cxn>
              <a:cxn ang="0">
                <a:pos x="256166471" y="62257444"/>
              </a:cxn>
              <a:cxn ang="0">
                <a:pos x="215984418" y="0"/>
              </a:cxn>
              <a:cxn ang="0">
                <a:pos x="40182053" y="0"/>
              </a:cxn>
              <a:cxn ang="0">
                <a:pos x="0" y="62257444"/>
              </a:cxn>
            </a:cxnLst>
            <a:rect l="0" t="0" r="0" b="0"/>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alpha val="100000"/>
            </a:schemeClr>
          </a:solidFill>
          <a:ln w="9525">
            <a:noFill/>
          </a:ln>
        </p:spPr>
        <p:txBody>
          <a:bodyPr/>
          <a:lstStyle/>
          <a:p>
            <a:endParaRPr lang="zh-CN" altLang="en-US"/>
          </a:p>
        </p:txBody>
      </p:sp>
      <p:sp>
        <p:nvSpPr>
          <p:cNvPr id="58405" name="Freeform 40"/>
          <p:cNvSpPr/>
          <p:nvPr/>
        </p:nvSpPr>
        <p:spPr>
          <a:xfrm>
            <a:off x="1860550" y="2460625"/>
            <a:ext cx="139700" cy="52388"/>
          </a:xfrm>
          <a:custGeom>
            <a:avLst/>
            <a:gdLst/>
            <a:ahLst/>
            <a:cxnLst>
              <a:cxn ang="0">
                <a:pos x="0" y="57068754"/>
              </a:cxn>
              <a:cxn ang="0">
                <a:pos x="35540131" y="119326198"/>
              </a:cxn>
              <a:cxn ang="0">
                <a:pos x="279235515" y="119326198"/>
              </a:cxn>
              <a:cxn ang="0">
                <a:pos x="314775645" y="57068754"/>
              </a:cxn>
              <a:cxn ang="0">
                <a:pos x="314775645" y="57068754"/>
              </a:cxn>
              <a:cxn ang="0">
                <a:pos x="279235515" y="0"/>
              </a:cxn>
              <a:cxn ang="0">
                <a:pos x="35540131" y="0"/>
              </a:cxn>
              <a:cxn ang="0">
                <a:pos x="0" y="57068754"/>
              </a:cxn>
            </a:cxnLst>
            <a:rect l="0" t="0" r="0" b="0"/>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alpha val="100000"/>
            </a:schemeClr>
          </a:solidFill>
          <a:ln w="9525">
            <a:noFill/>
          </a:ln>
        </p:spPr>
        <p:txBody>
          <a:bodyPr/>
          <a:lstStyle/>
          <a:p>
            <a:endParaRPr lang="zh-CN" altLang="en-US"/>
          </a:p>
        </p:txBody>
      </p:sp>
      <p:sp>
        <p:nvSpPr>
          <p:cNvPr id="58406" name="Freeform 41"/>
          <p:cNvSpPr/>
          <p:nvPr/>
        </p:nvSpPr>
        <p:spPr>
          <a:xfrm>
            <a:off x="1874838" y="2524125"/>
            <a:ext cx="119062" cy="50800"/>
          </a:xfrm>
          <a:custGeom>
            <a:avLst/>
            <a:gdLst/>
            <a:ahLst/>
            <a:cxnLst>
              <a:cxn ang="0">
                <a:pos x="0" y="53662470"/>
              </a:cxn>
              <a:cxn ang="0">
                <a:pos x="40373250" y="112201739"/>
              </a:cxn>
              <a:cxn ang="0">
                <a:pos x="227096163" y="112201739"/>
              </a:cxn>
              <a:cxn ang="0">
                <a:pos x="267469413" y="53662470"/>
              </a:cxn>
              <a:cxn ang="0">
                <a:pos x="267469413" y="53662470"/>
              </a:cxn>
              <a:cxn ang="0">
                <a:pos x="227096163" y="0"/>
              </a:cxn>
              <a:cxn ang="0">
                <a:pos x="40373250" y="0"/>
              </a:cxn>
              <a:cxn ang="0">
                <a:pos x="0" y="53662470"/>
              </a:cxn>
            </a:cxnLst>
            <a:rect l="0" t="0" r="0" b="0"/>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alpha val="100000"/>
            </a:schemeClr>
          </a:solidFill>
          <a:ln w="9525">
            <a:noFill/>
          </a:ln>
        </p:spPr>
        <p:txBody>
          <a:bodyPr/>
          <a:lstStyle/>
          <a:p>
            <a:endParaRPr lang="zh-CN" altLang="en-US"/>
          </a:p>
        </p:txBody>
      </p:sp>
      <p:sp>
        <p:nvSpPr>
          <p:cNvPr id="58407" name="Freeform 42"/>
          <p:cNvSpPr/>
          <p:nvPr/>
        </p:nvSpPr>
        <p:spPr>
          <a:xfrm>
            <a:off x="1887538" y="2587625"/>
            <a:ext cx="84137" cy="53975"/>
          </a:xfrm>
          <a:custGeom>
            <a:avLst/>
            <a:gdLst/>
            <a:ahLst/>
            <a:cxnLst>
              <a:cxn ang="0">
                <a:pos x="0" y="60694888"/>
              </a:cxn>
              <a:cxn ang="0">
                <a:pos x="41368116" y="121387526"/>
              </a:cxn>
              <a:cxn ang="0">
                <a:pos x="149959422" y="121387526"/>
              </a:cxn>
              <a:cxn ang="0">
                <a:pos x="191327538" y="60694888"/>
              </a:cxn>
              <a:cxn ang="0">
                <a:pos x="191327538" y="60694888"/>
              </a:cxn>
              <a:cxn ang="0">
                <a:pos x="149959422" y="0"/>
              </a:cxn>
              <a:cxn ang="0">
                <a:pos x="41368116" y="0"/>
              </a:cxn>
              <a:cxn ang="0">
                <a:pos x="0" y="60694888"/>
              </a:cxn>
            </a:cxnLst>
            <a:rect l="0" t="0" r="0" b="0"/>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alpha val="100000"/>
            </a:schemeClr>
          </a:solidFill>
          <a:ln w="9525">
            <a:noFill/>
          </a:ln>
        </p:spPr>
        <p:txBody>
          <a:bodyPr/>
          <a:lstStyle/>
          <a:p>
            <a:endParaRPr lang="zh-CN" altLang="en-US"/>
          </a:p>
        </p:txBody>
      </p:sp>
      <p:sp>
        <p:nvSpPr>
          <p:cNvPr id="58408" name="Freeform 43"/>
          <p:cNvSpPr/>
          <p:nvPr/>
        </p:nvSpPr>
        <p:spPr>
          <a:xfrm>
            <a:off x="1738313" y="2238375"/>
            <a:ext cx="203200" cy="400050"/>
          </a:xfrm>
          <a:custGeom>
            <a:avLst/>
            <a:gdLst/>
            <a:ahLst/>
            <a:cxnLst>
              <a:cxn ang="0">
                <a:pos x="321146311" y="899072822"/>
              </a:cxn>
              <a:cxn ang="0">
                <a:pos x="316048249" y="847988471"/>
              </a:cxn>
              <a:cxn ang="0">
                <a:pos x="321146311" y="796904120"/>
              </a:cxn>
              <a:cxn ang="0">
                <a:pos x="331342436" y="781580171"/>
              </a:cxn>
              <a:cxn ang="0">
                <a:pos x="290560196" y="756037996"/>
              </a:cxn>
              <a:cxn ang="0">
                <a:pos x="280366329" y="699845662"/>
              </a:cxn>
              <a:cxn ang="0">
                <a:pos x="290560196" y="648763571"/>
              </a:cxn>
              <a:cxn ang="0">
                <a:pos x="300756320" y="638545345"/>
              </a:cxn>
              <a:cxn ang="0">
                <a:pos x="259976338" y="613003169"/>
              </a:cxn>
              <a:cxn ang="0">
                <a:pos x="249780213" y="556810836"/>
              </a:cxn>
              <a:cxn ang="0">
                <a:pos x="259976338" y="505728745"/>
              </a:cxn>
              <a:cxn ang="0">
                <a:pos x="295658258" y="480186569"/>
              </a:cxn>
              <a:cxn ang="0">
                <a:pos x="290560196" y="469970603"/>
              </a:cxn>
              <a:cxn ang="0">
                <a:pos x="280366329" y="418886253"/>
              </a:cxn>
              <a:cxn ang="0">
                <a:pos x="290560196" y="367801902"/>
              </a:cxn>
              <a:cxn ang="0">
                <a:pos x="341536302" y="337151743"/>
              </a:cxn>
              <a:cxn ang="0">
                <a:pos x="382316284" y="337151743"/>
              </a:cxn>
              <a:cxn ang="0">
                <a:pos x="458780444" y="132816600"/>
              </a:cxn>
              <a:cxn ang="0">
                <a:pos x="321146311" y="15326209"/>
              </a:cxn>
              <a:cxn ang="0">
                <a:pos x="321146311" y="97058458"/>
              </a:cxn>
              <a:cxn ang="0">
                <a:pos x="86658027" y="367801902"/>
              </a:cxn>
              <a:cxn ang="0">
                <a:pos x="0" y="515944711"/>
              </a:cxn>
              <a:cxn ang="0">
                <a:pos x="0" y="715171871"/>
              </a:cxn>
              <a:cxn ang="0">
                <a:pos x="183512178" y="904180805"/>
              </a:cxn>
              <a:cxn ang="0">
                <a:pos x="326244373" y="904180805"/>
              </a:cxn>
              <a:cxn ang="0">
                <a:pos x="321146311" y="899072822"/>
              </a:cxn>
            </a:cxnLst>
            <a:rect l="0" t="0" r="0" b="0"/>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alpha val="100000"/>
            </a:schemeClr>
          </a:solidFill>
          <a:ln w="9525">
            <a:noFill/>
          </a:ln>
        </p:spPr>
        <p:txBody>
          <a:bodyPr/>
          <a:lstStyle/>
          <a:p>
            <a:endParaRPr lang="zh-CN" altLang="en-US"/>
          </a:p>
        </p:txBody>
      </p:sp>
      <p:sp>
        <p:nvSpPr>
          <p:cNvPr id="58409" name="Freeform 44"/>
          <p:cNvSpPr>
            <a:spLocks noEditPoints="1"/>
          </p:cNvSpPr>
          <p:nvPr/>
        </p:nvSpPr>
        <p:spPr>
          <a:xfrm>
            <a:off x="2951163" y="2270125"/>
            <a:ext cx="379412" cy="361950"/>
          </a:xfrm>
          <a:custGeom>
            <a:avLst/>
            <a:gdLst/>
            <a:ahLst/>
            <a:cxnLst>
              <a:cxn ang="0">
                <a:pos x="249919588" y="373577644"/>
              </a:cxn>
              <a:cxn ang="0">
                <a:pos x="249919588" y="373577644"/>
              </a:cxn>
              <a:cxn ang="0">
                <a:pos x="331527044" y="455457520"/>
              </a:cxn>
              <a:cxn ang="0">
                <a:pos x="362128428" y="429869918"/>
              </a:cxn>
              <a:cxn ang="0">
                <a:pos x="331527044" y="394045916"/>
              </a:cxn>
              <a:cxn ang="0">
                <a:pos x="316224093" y="383811780"/>
              </a:cxn>
              <a:cxn ang="0">
                <a:pos x="392732071" y="307048972"/>
              </a:cxn>
              <a:cxn ang="0">
                <a:pos x="397831549" y="307048972"/>
              </a:cxn>
              <a:cxn ang="0">
                <a:pos x="408032764" y="307048972"/>
              </a:cxn>
              <a:cxn ang="0">
                <a:pos x="423333456" y="307048972"/>
              </a:cxn>
              <a:cxn ang="0">
                <a:pos x="367230165" y="250756698"/>
              </a:cxn>
              <a:cxn ang="0">
                <a:pos x="367230165" y="250756698"/>
              </a:cxn>
              <a:cxn ang="0">
                <a:pos x="321325830" y="71645740"/>
              </a:cxn>
              <a:cxn ang="0">
                <a:pos x="142812484" y="25587603"/>
              </a:cxn>
              <a:cxn ang="0">
                <a:pos x="244820110" y="127938014"/>
              </a:cxn>
              <a:cxn ang="0">
                <a:pos x="219318203" y="230286163"/>
              </a:cxn>
              <a:cxn ang="0">
                <a:pos x="122410055" y="255873766"/>
              </a:cxn>
              <a:cxn ang="0">
                <a:pos x="20402429" y="153525617"/>
              </a:cxn>
              <a:cxn ang="0">
                <a:pos x="66304505" y="327519506"/>
              </a:cxn>
              <a:cxn ang="0">
                <a:pos x="249919588" y="373577644"/>
              </a:cxn>
              <a:cxn ang="0">
                <a:pos x="550842989" y="434986986"/>
              </a:cxn>
              <a:cxn ang="0">
                <a:pos x="545743511" y="455457520"/>
              </a:cxn>
              <a:cxn ang="0">
                <a:pos x="550842989" y="465691657"/>
              </a:cxn>
              <a:cxn ang="0">
                <a:pos x="540644033" y="470808725"/>
              </a:cxn>
              <a:cxn ang="0">
                <a:pos x="489637961" y="527100998"/>
              </a:cxn>
              <a:cxn ang="0">
                <a:pos x="474337269" y="537337397"/>
              </a:cxn>
              <a:cxn ang="0">
                <a:pos x="428435192" y="491279259"/>
              </a:cxn>
              <a:cxn ang="0">
                <a:pos x="397831549" y="521983930"/>
              </a:cxn>
              <a:cxn ang="0">
                <a:pos x="668153566" y="793211163"/>
              </a:cxn>
              <a:cxn ang="0">
                <a:pos x="729358593" y="818798766"/>
              </a:cxn>
              <a:cxn ang="0">
                <a:pos x="785461884" y="793211163"/>
              </a:cxn>
              <a:cxn ang="0">
                <a:pos x="785461884" y="670392479"/>
              </a:cxn>
              <a:cxn ang="0">
                <a:pos x="550842989" y="434986986"/>
              </a:cxn>
              <a:cxn ang="0">
                <a:pos x="754860500" y="762506492"/>
              </a:cxn>
              <a:cxn ang="0">
                <a:pos x="714057901" y="777859958"/>
              </a:cxn>
              <a:cxn ang="0">
                <a:pos x="678354780" y="742035957"/>
              </a:cxn>
              <a:cxn ang="0">
                <a:pos x="688553736" y="695980082"/>
              </a:cxn>
              <a:cxn ang="0">
                <a:pos x="734458071" y="685743683"/>
              </a:cxn>
              <a:cxn ang="0">
                <a:pos x="765061714" y="721565423"/>
              </a:cxn>
              <a:cxn ang="0">
                <a:pos x="754860500" y="762506492"/>
              </a:cxn>
              <a:cxn ang="0">
                <a:pos x="428435192" y="465691657"/>
              </a:cxn>
              <a:cxn ang="0">
                <a:pos x="474337269" y="511749794"/>
              </a:cxn>
              <a:cxn ang="0">
                <a:pos x="525341082" y="460574588"/>
              </a:cxn>
              <a:cxn ang="0">
                <a:pos x="550842989" y="383811780"/>
              </a:cxn>
              <a:cxn ang="0">
                <a:pos x="622249230" y="358224177"/>
              </a:cxn>
              <a:cxn ang="0">
                <a:pos x="856868126" y="127938014"/>
              </a:cxn>
              <a:cxn ang="0">
                <a:pos x="724256857" y="0"/>
              </a:cxn>
              <a:cxn ang="0">
                <a:pos x="494739698" y="230286163"/>
              </a:cxn>
              <a:cxn ang="0">
                <a:pos x="469237791" y="301931903"/>
              </a:cxn>
              <a:cxn ang="0">
                <a:pos x="397831549" y="327519506"/>
              </a:cxn>
              <a:cxn ang="0">
                <a:pos x="346827736" y="383811780"/>
              </a:cxn>
              <a:cxn ang="0">
                <a:pos x="392732071" y="429869918"/>
              </a:cxn>
              <a:cxn ang="0">
                <a:pos x="163212654" y="655039013"/>
              </a:cxn>
              <a:cxn ang="0">
                <a:pos x="158113176" y="649921944"/>
              </a:cxn>
              <a:cxn ang="0">
                <a:pos x="112208841" y="685743683"/>
              </a:cxn>
              <a:cxn ang="0">
                <a:pos x="40802599" y="798328231"/>
              </a:cxn>
              <a:cxn ang="0">
                <a:pos x="56105550" y="818798766"/>
              </a:cxn>
              <a:cxn ang="0">
                <a:pos x="173413868" y="747153025"/>
              </a:cxn>
              <a:cxn ang="0">
                <a:pos x="209116989" y="701097150"/>
              </a:cxn>
              <a:cxn ang="0">
                <a:pos x="198915775" y="690860752"/>
              </a:cxn>
              <a:cxn ang="0">
                <a:pos x="428435192" y="465691657"/>
              </a:cxn>
            </a:cxnLst>
            <a:rect l="0" t="0" r="0" b="0"/>
            <a:pathLst>
              <a:path w="168" h="160">
                <a:moveTo>
                  <a:pt x="49" y="73"/>
                </a:moveTo>
                <a:cubicBezTo>
                  <a:pt x="49" y="73"/>
                  <a:pt x="49" y="73"/>
                  <a:pt x="49" y="73"/>
                </a:cubicBezTo>
                <a:cubicBezTo>
                  <a:pt x="65" y="89"/>
                  <a:pt x="65" y="89"/>
                  <a:pt x="65" y="89"/>
                </a:cubicBezTo>
                <a:cubicBezTo>
                  <a:pt x="71" y="84"/>
                  <a:pt x="71" y="84"/>
                  <a:pt x="71" y="84"/>
                </a:cubicBezTo>
                <a:cubicBezTo>
                  <a:pt x="65" y="77"/>
                  <a:pt x="65" y="77"/>
                  <a:pt x="65" y="77"/>
                </a:cubicBezTo>
                <a:cubicBezTo>
                  <a:pt x="62" y="75"/>
                  <a:pt x="62" y="75"/>
                  <a:pt x="62" y="75"/>
                </a:cubicBezTo>
                <a:cubicBezTo>
                  <a:pt x="77" y="60"/>
                  <a:pt x="77" y="60"/>
                  <a:pt x="77" y="60"/>
                </a:cubicBezTo>
                <a:cubicBezTo>
                  <a:pt x="78" y="60"/>
                  <a:pt x="78" y="60"/>
                  <a:pt x="78" y="60"/>
                </a:cubicBezTo>
                <a:cubicBezTo>
                  <a:pt x="79" y="60"/>
                  <a:pt x="79" y="60"/>
                  <a:pt x="80" y="60"/>
                </a:cubicBezTo>
                <a:cubicBezTo>
                  <a:pt x="81" y="60"/>
                  <a:pt x="82" y="60"/>
                  <a:pt x="83" y="60"/>
                </a:cubicBezTo>
                <a:cubicBezTo>
                  <a:pt x="72" y="49"/>
                  <a:pt x="72" y="49"/>
                  <a:pt x="72" y="49"/>
                </a:cubicBezTo>
                <a:cubicBezTo>
                  <a:pt x="72" y="49"/>
                  <a:pt x="72" y="49"/>
                  <a:pt x="72" y="49"/>
                </a:cubicBezTo>
                <a:cubicBezTo>
                  <a:pt x="75" y="37"/>
                  <a:pt x="72" y="24"/>
                  <a:pt x="63" y="14"/>
                </a:cubicBezTo>
                <a:cubicBezTo>
                  <a:pt x="53" y="5"/>
                  <a:pt x="40" y="2"/>
                  <a:pt x="28" y="5"/>
                </a:cubicBezTo>
                <a:cubicBezTo>
                  <a:pt x="48" y="25"/>
                  <a:pt x="48" y="25"/>
                  <a:pt x="48" y="25"/>
                </a:cubicBezTo>
                <a:cubicBezTo>
                  <a:pt x="43" y="45"/>
                  <a:pt x="43" y="45"/>
                  <a:pt x="43" y="45"/>
                </a:cubicBezTo>
                <a:cubicBezTo>
                  <a:pt x="24" y="50"/>
                  <a:pt x="24" y="50"/>
                  <a:pt x="24" y="50"/>
                </a:cubicBezTo>
                <a:cubicBezTo>
                  <a:pt x="4" y="30"/>
                  <a:pt x="4" y="30"/>
                  <a:pt x="4" y="30"/>
                </a:cubicBezTo>
                <a:cubicBezTo>
                  <a:pt x="0" y="42"/>
                  <a:pt x="4" y="55"/>
                  <a:pt x="13" y="64"/>
                </a:cubicBezTo>
                <a:cubicBezTo>
                  <a:pt x="22" y="74"/>
                  <a:pt x="36" y="77"/>
                  <a:pt x="49" y="73"/>
                </a:cubicBezTo>
                <a:close/>
                <a:moveTo>
                  <a:pt x="108" y="85"/>
                </a:moveTo>
                <a:cubicBezTo>
                  <a:pt x="107" y="86"/>
                  <a:pt x="107" y="88"/>
                  <a:pt x="107" y="89"/>
                </a:cubicBezTo>
                <a:cubicBezTo>
                  <a:pt x="108" y="91"/>
                  <a:pt x="108" y="91"/>
                  <a:pt x="108" y="91"/>
                </a:cubicBezTo>
                <a:cubicBezTo>
                  <a:pt x="106" y="92"/>
                  <a:pt x="106" y="92"/>
                  <a:pt x="106" y="92"/>
                </a:cubicBezTo>
                <a:cubicBezTo>
                  <a:pt x="96" y="103"/>
                  <a:pt x="96" y="103"/>
                  <a:pt x="96" y="103"/>
                </a:cubicBezTo>
                <a:cubicBezTo>
                  <a:pt x="93" y="105"/>
                  <a:pt x="93" y="105"/>
                  <a:pt x="93" y="105"/>
                </a:cubicBezTo>
                <a:cubicBezTo>
                  <a:pt x="84" y="96"/>
                  <a:pt x="84" y="96"/>
                  <a:pt x="84" y="96"/>
                </a:cubicBezTo>
                <a:cubicBezTo>
                  <a:pt x="78" y="102"/>
                  <a:pt x="78" y="102"/>
                  <a:pt x="78" y="102"/>
                </a:cubicBezTo>
                <a:cubicBezTo>
                  <a:pt x="131" y="155"/>
                  <a:pt x="131" y="155"/>
                  <a:pt x="131" y="155"/>
                </a:cubicBezTo>
                <a:cubicBezTo>
                  <a:pt x="134" y="158"/>
                  <a:pt x="138" y="160"/>
                  <a:pt x="143" y="160"/>
                </a:cubicBezTo>
                <a:cubicBezTo>
                  <a:pt x="147" y="160"/>
                  <a:pt x="151" y="158"/>
                  <a:pt x="154" y="155"/>
                </a:cubicBezTo>
                <a:cubicBezTo>
                  <a:pt x="161" y="148"/>
                  <a:pt x="161" y="138"/>
                  <a:pt x="154" y="131"/>
                </a:cubicBezTo>
                <a:lnTo>
                  <a:pt x="108" y="85"/>
                </a:lnTo>
                <a:close/>
                <a:moveTo>
                  <a:pt x="148" y="149"/>
                </a:moveTo>
                <a:cubicBezTo>
                  <a:pt x="140" y="152"/>
                  <a:pt x="140" y="152"/>
                  <a:pt x="140" y="152"/>
                </a:cubicBezTo>
                <a:cubicBezTo>
                  <a:pt x="133" y="145"/>
                  <a:pt x="133" y="145"/>
                  <a:pt x="133" y="145"/>
                </a:cubicBezTo>
                <a:cubicBezTo>
                  <a:pt x="135" y="136"/>
                  <a:pt x="135" y="136"/>
                  <a:pt x="135" y="136"/>
                </a:cubicBezTo>
                <a:cubicBezTo>
                  <a:pt x="144" y="134"/>
                  <a:pt x="144" y="134"/>
                  <a:pt x="144" y="134"/>
                </a:cubicBezTo>
                <a:cubicBezTo>
                  <a:pt x="150" y="141"/>
                  <a:pt x="150" y="141"/>
                  <a:pt x="150" y="141"/>
                </a:cubicBezTo>
                <a:lnTo>
                  <a:pt x="148" y="149"/>
                </a:lnTo>
                <a:close/>
                <a:moveTo>
                  <a:pt x="84" y="91"/>
                </a:moveTo>
                <a:cubicBezTo>
                  <a:pt x="93" y="100"/>
                  <a:pt x="93" y="100"/>
                  <a:pt x="93" y="100"/>
                </a:cubicBezTo>
                <a:cubicBezTo>
                  <a:pt x="103" y="90"/>
                  <a:pt x="103" y="90"/>
                  <a:pt x="103" y="90"/>
                </a:cubicBezTo>
                <a:cubicBezTo>
                  <a:pt x="103" y="84"/>
                  <a:pt x="104" y="79"/>
                  <a:pt x="108" y="75"/>
                </a:cubicBezTo>
                <a:cubicBezTo>
                  <a:pt x="112" y="72"/>
                  <a:pt x="117" y="70"/>
                  <a:pt x="122" y="70"/>
                </a:cubicBezTo>
                <a:cubicBezTo>
                  <a:pt x="168" y="25"/>
                  <a:pt x="168" y="25"/>
                  <a:pt x="168" y="25"/>
                </a:cubicBezTo>
                <a:cubicBezTo>
                  <a:pt x="142" y="0"/>
                  <a:pt x="142" y="0"/>
                  <a:pt x="142" y="0"/>
                </a:cubicBezTo>
                <a:cubicBezTo>
                  <a:pt x="97" y="45"/>
                  <a:pt x="97" y="45"/>
                  <a:pt x="97" y="45"/>
                </a:cubicBezTo>
                <a:cubicBezTo>
                  <a:pt x="98" y="50"/>
                  <a:pt x="96" y="55"/>
                  <a:pt x="92" y="59"/>
                </a:cubicBezTo>
                <a:cubicBezTo>
                  <a:pt x="88" y="63"/>
                  <a:pt x="83" y="65"/>
                  <a:pt x="78" y="64"/>
                </a:cubicBezTo>
                <a:cubicBezTo>
                  <a:pt x="68" y="75"/>
                  <a:pt x="68" y="75"/>
                  <a:pt x="68" y="75"/>
                </a:cubicBezTo>
                <a:cubicBezTo>
                  <a:pt x="77" y="84"/>
                  <a:pt x="77" y="84"/>
                  <a:pt x="77" y="84"/>
                </a:cubicBezTo>
                <a:cubicBezTo>
                  <a:pt x="32" y="128"/>
                  <a:pt x="32" y="128"/>
                  <a:pt x="32" y="128"/>
                </a:cubicBezTo>
                <a:cubicBezTo>
                  <a:pt x="31" y="127"/>
                  <a:pt x="31" y="127"/>
                  <a:pt x="31" y="127"/>
                </a:cubicBezTo>
                <a:cubicBezTo>
                  <a:pt x="22" y="134"/>
                  <a:pt x="22" y="134"/>
                  <a:pt x="22" y="134"/>
                </a:cubicBezTo>
                <a:cubicBezTo>
                  <a:pt x="8" y="156"/>
                  <a:pt x="8" y="156"/>
                  <a:pt x="8" y="156"/>
                </a:cubicBezTo>
                <a:cubicBezTo>
                  <a:pt x="11" y="160"/>
                  <a:pt x="11" y="160"/>
                  <a:pt x="11" y="160"/>
                </a:cubicBezTo>
                <a:cubicBezTo>
                  <a:pt x="34" y="146"/>
                  <a:pt x="34" y="146"/>
                  <a:pt x="34" y="146"/>
                </a:cubicBezTo>
                <a:cubicBezTo>
                  <a:pt x="41" y="137"/>
                  <a:pt x="41" y="137"/>
                  <a:pt x="41" y="137"/>
                </a:cubicBezTo>
                <a:cubicBezTo>
                  <a:pt x="39" y="135"/>
                  <a:pt x="39" y="135"/>
                  <a:pt x="39" y="135"/>
                </a:cubicBezTo>
                <a:lnTo>
                  <a:pt x="84" y="91"/>
                </a:lnTo>
                <a:close/>
              </a:path>
            </a:pathLst>
          </a:custGeom>
          <a:solidFill>
            <a:schemeClr val="bg1">
              <a:alpha val="100000"/>
            </a:schemeClr>
          </a:solidFill>
          <a:ln w="9525">
            <a:noFill/>
          </a:ln>
        </p:spPr>
        <p:txBody>
          <a:bodyPr/>
          <a:lstStyle/>
          <a:p>
            <a:endParaRPr lang="zh-CN" altLang="en-US"/>
          </a:p>
        </p:txBody>
      </p:sp>
      <p:sp>
        <p:nvSpPr>
          <p:cNvPr id="58410" name="Freeform 45"/>
          <p:cNvSpPr>
            <a:spLocks noEditPoints="1"/>
          </p:cNvSpPr>
          <p:nvPr/>
        </p:nvSpPr>
        <p:spPr>
          <a:xfrm>
            <a:off x="3621088" y="2308225"/>
            <a:ext cx="288925" cy="285750"/>
          </a:xfrm>
          <a:custGeom>
            <a:avLst/>
            <a:gdLst/>
            <a:ahLst/>
            <a:cxnLst>
              <a:cxn ang="0">
                <a:pos x="330141263" y="211693125"/>
              </a:cxn>
              <a:cxn ang="0">
                <a:pos x="458668438" y="105846563"/>
              </a:cxn>
              <a:cxn ang="0">
                <a:pos x="330141263" y="0"/>
              </a:cxn>
              <a:cxn ang="0">
                <a:pos x="330141263" y="68045013"/>
              </a:cxn>
              <a:cxn ang="0">
                <a:pos x="65524063" y="68045013"/>
              </a:cxn>
              <a:cxn ang="0">
                <a:pos x="65524063" y="143649700"/>
              </a:cxn>
              <a:cxn ang="0">
                <a:pos x="330141263" y="143649700"/>
              </a:cxn>
              <a:cxn ang="0">
                <a:pos x="330141263" y="211693125"/>
              </a:cxn>
              <a:cxn ang="0">
                <a:pos x="131048125" y="241935000"/>
              </a:cxn>
              <a:cxn ang="0">
                <a:pos x="0" y="350302513"/>
              </a:cxn>
              <a:cxn ang="0">
                <a:pos x="131048125" y="453628125"/>
              </a:cxn>
              <a:cxn ang="0">
                <a:pos x="131048125" y="385584700"/>
              </a:cxn>
              <a:cxn ang="0">
                <a:pos x="395665325" y="385584700"/>
              </a:cxn>
              <a:cxn ang="0">
                <a:pos x="395665325" y="309980013"/>
              </a:cxn>
              <a:cxn ang="0">
                <a:pos x="131048125" y="309980013"/>
              </a:cxn>
              <a:cxn ang="0">
                <a:pos x="131048125" y="241935000"/>
              </a:cxn>
            </a:cxnLst>
            <a:rect l="0" t="0" r="0" b="0"/>
            <a:pathLst>
              <a:path w="182" h="180">
                <a:moveTo>
                  <a:pt x="131" y="84"/>
                </a:moveTo>
                <a:lnTo>
                  <a:pt x="182" y="42"/>
                </a:lnTo>
                <a:lnTo>
                  <a:pt x="131" y="0"/>
                </a:lnTo>
                <a:lnTo>
                  <a:pt x="131" y="27"/>
                </a:lnTo>
                <a:lnTo>
                  <a:pt x="26" y="27"/>
                </a:lnTo>
                <a:lnTo>
                  <a:pt x="26" y="57"/>
                </a:lnTo>
                <a:lnTo>
                  <a:pt x="131" y="57"/>
                </a:lnTo>
                <a:lnTo>
                  <a:pt x="131" y="84"/>
                </a:lnTo>
                <a:close/>
                <a:moveTo>
                  <a:pt x="52" y="96"/>
                </a:moveTo>
                <a:lnTo>
                  <a:pt x="0" y="139"/>
                </a:lnTo>
                <a:lnTo>
                  <a:pt x="52" y="180"/>
                </a:lnTo>
                <a:lnTo>
                  <a:pt x="52" y="153"/>
                </a:lnTo>
                <a:lnTo>
                  <a:pt x="157" y="153"/>
                </a:lnTo>
                <a:lnTo>
                  <a:pt x="157" y="123"/>
                </a:lnTo>
                <a:lnTo>
                  <a:pt x="52" y="123"/>
                </a:lnTo>
                <a:lnTo>
                  <a:pt x="52" y="96"/>
                </a:lnTo>
                <a:close/>
              </a:path>
            </a:pathLst>
          </a:custGeom>
          <a:solidFill>
            <a:schemeClr val="bg1">
              <a:alpha val="100000"/>
            </a:schemeClr>
          </a:solidFill>
          <a:ln w="9525">
            <a:noFill/>
          </a:ln>
        </p:spPr>
        <p:txBody>
          <a:bodyPr/>
          <a:lstStyle/>
          <a:p>
            <a:endParaRPr lang="zh-CN" altLang="en-US"/>
          </a:p>
        </p:txBody>
      </p:sp>
      <p:sp>
        <p:nvSpPr>
          <p:cNvPr id="58411" name="Freeform 46"/>
          <p:cNvSpPr>
            <a:spLocks noEditPoints="1"/>
          </p:cNvSpPr>
          <p:nvPr/>
        </p:nvSpPr>
        <p:spPr>
          <a:xfrm>
            <a:off x="4179888" y="2232025"/>
            <a:ext cx="401637" cy="401638"/>
          </a:xfrm>
          <a:custGeom>
            <a:avLst/>
            <a:gdLst/>
            <a:ahLst/>
            <a:cxnLst>
              <a:cxn ang="0">
                <a:pos x="453125510" y="0"/>
              </a:cxn>
              <a:cxn ang="0">
                <a:pos x="0" y="453126638"/>
              </a:cxn>
              <a:cxn ang="0">
                <a:pos x="453125510" y="906253276"/>
              </a:cxn>
              <a:cxn ang="0">
                <a:pos x="906251019" y="453126638"/>
              </a:cxn>
              <a:cxn ang="0">
                <a:pos x="453125510" y="0"/>
              </a:cxn>
              <a:cxn ang="0">
                <a:pos x="453125510" y="50913257"/>
              </a:cxn>
              <a:cxn ang="0">
                <a:pos x="855337888" y="453126638"/>
              </a:cxn>
              <a:cxn ang="0">
                <a:pos x="845154811" y="534586947"/>
              </a:cxn>
              <a:cxn ang="0">
                <a:pos x="651685366" y="672053194"/>
              </a:cxn>
              <a:cxn ang="0">
                <a:pos x="453125510" y="473492843"/>
              </a:cxn>
              <a:cxn ang="0">
                <a:pos x="249472987" y="269839813"/>
              </a:cxn>
              <a:cxn ang="0">
                <a:pos x="50913131" y="427670009"/>
              </a:cxn>
              <a:cxn ang="0">
                <a:pos x="453125510" y="50913257"/>
              </a:cxn>
            </a:cxnLst>
            <a:rect l="0" t="0" r="0" b="0"/>
            <a:pathLst>
              <a:path w="178" h="178">
                <a:moveTo>
                  <a:pt x="89" y="0"/>
                </a:moveTo>
                <a:cubicBezTo>
                  <a:pt x="40" y="0"/>
                  <a:pt x="0" y="40"/>
                  <a:pt x="0" y="89"/>
                </a:cubicBezTo>
                <a:cubicBezTo>
                  <a:pt x="0" y="138"/>
                  <a:pt x="40" y="178"/>
                  <a:pt x="89" y="178"/>
                </a:cubicBezTo>
                <a:cubicBezTo>
                  <a:pt x="138" y="178"/>
                  <a:pt x="178" y="138"/>
                  <a:pt x="178" y="89"/>
                </a:cubicBezTo>
                <a:cubicBezTo>
                  <a:pt x="178" y="40"/>
                  <a:pt x="138" y="0"/>
                  <a:pt x="89" y="0"/>
                </a:cubicBezTo>
                <a:close/>
                <a:moveTo>
                  <a:pt x="89" y="10"/>
                </a:moveTo>
                <a:cubicBezTo>
                  <a:pt x="133" y="10"/>
                  <a:pt x="168" y="45"/>
                  <a:pt x="168" y="89"/>
                </a:cubicBezTo>
                <a:cubicBezTo>
                  <a:pt x="168" y="94"/>
                  <a:pt x="167" y="100"/>
                  <a:pt x="166" y="105"/>
                </a:cubicBezTo>
                <a:cubicBezTo>
                  <a:pt x="161" y="121"/>
                  <a:pt x="146" y="132"/>
                  <a:pt x="128" y="132"/>
                </a:cubicBezTo>
                <a:cubicBezTo>
                  <a:pt x="107" y="132"/>
                  <a:pt x="89" y="115"/>
                  <a:pt x="89" y="93"/>
                </a:cubicBezTo>
                <a:cubicBezTo>
                  <a:pt x="89" y="71"/>
                  <a:pt x="71" y="53"/>
                  <a:pt x="49" y="53"/>
                </a:cubicBezTo>
                <a:cubicBezTo>
                  <a:pt x="30" y="53"/>
                  <a:pt x="14" y="67"/>
                  <a:pt x="10" y="84"/>
                </a:cubicBezTo>
                <a:cubicBezTo>
                  <a:pt x="13" y="43"/>
                  <a:pt x="47" y="10"/>
                  <a:pt x="89" y="10"/>
                </a:cubicBezTo>
                <a:close/>
              </a:path>
            </a:pathLst>
          </a:custGeom>
          <a:solidFill>
            <a:schemeClr val="bg1">
              <a:alpha val="100000"/>
            </a:schemeClr>
          </a:solidFill>
          <a:ln w="9525">
            <a:noFill/>
          </a:ln>
        </p:spPr>
        <p:txBody>
          <a:bodyPr/>
          <a:lstStyle/>
          <a:p>
            <a:endParaRPr lang="zh-CN" altLang="en-US"/>
          </a:p>
        </p:txBody>
      </p:sp>
      <p:sp>
        <p:nvSpPr>
          <p:cNvPr id="58412" name="Freeform 47"/>
          <p:cNvSpPr/>
          <p:nvPr/>
        </p:nvSpPr>
        <p:spPr>
          <a:xfrm>
            <a:off x="4795838" y="2238375"/>
            <a:ext cx="396875" cy="388938"/>
          </a:xfrm>
          <a:custGeom>
            <a:avLst/>
            <a:gdLst/>
            <a:ahLst/>
            <a:cxnLst>
              <a:cxn ang="0">
                <a:pos x="859347124" y="414180528"/>
              </a:cxn>
              <a:cxn ang="0">
                <a:pos x="477979563" y="414180528"/>
              </a:cxn>
              <a:cxn ang="0">
                <a:pos x="477979563" y="250552955"/>
              </a:cxn>
              <a:cxn ang="0">
                <a:pos x="406792365" y="76699930"/>
              </a:cxn>
              <a:cxn ang="0">
                <a:pos x="238990909" y="0"/>
              </a:cxn>
              <a:cxn ang="0">
                <a:pos x="71189453" y="76699930"/>
              </a:cxn>
              <a:cxn ang="0">
                <a:pos x="0" y="250552955"/>
              </a:cxn>
              <a:cxn ang="0">
                <a:pos x="0" y="465312308"/>
              </a:cxn>
              <a:cxn ang="0">
                <a:pos x="127121768" y="465312308"/>
              </a:cxn>
              <a:cxn ang="0">
                <a:pos x="127121768" y="439746418"/>
              </a:cxn>
              <a:cxn ang="0">
                <a:pos x="50849609" y="363046488"/>
              </a:cxn>
              <a:cxn ang="0">
                <a:pos x="127121768" y="363046488"/>
              </a:cxn>
              <a:cxn ang="0">
                <a:pos x="127121768" y="250552955"/>
              </a:cxn>
              <a:cxn ang="0">
                <a:pos x="157631534" y="163627573"/>
              </a:cxn>
              <a:cxn ang="0">
                <a:pos x="238990909" y="127833971"/>
              </a:cxn>
              <a:cxn ang="0">
                <a:pos x="315263068" y="163627573"/>
              </a:cxn>
              <a:cxn ang="0">
                <a:pos x="350857795" y="250552955"/>
              </a:cxn>
              <a:cxn ang="0">
                <a:pos x="350857795" y="414180528"/>
              </a:cxn>
              <a:cxn ang="0">
                <a:pos x="300008185" y="414180528"/>
              </a:cxn>
              <a:cxn ang="0">
                <a:pos x="264415714" y="444859144"/>
              </a:cxn>
              <a:cxn ang="0">
                <a:pos x="264415714" y="843699234"/>
              </a:cxn>
              <a:cxn ang="0">
                <a:pos x="300008185" y="879492836"/>
              </a:cxn>
              <a:cxn ang="0">
                <a:pos x="859347124" y="879492836"/>
              </a:cxn>
              <a:cxn ang="0">
                <a:pos x="894941850" y="843699234"/>
              </a:cxn>
              <a:cxn ang="0">
                <a:pos x="894941850" y="444859144"/>
              </a:cxn>
              <a:cxn ang="0">
                <a:pos x="859347124" y="414180528"/>
              </a:cxn>
            </a:cxnLst>
            <a:rect l="0" t="0" r="0" b="0"/>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chemeClr val="bg1">
              <a:alpha val="100000"/>
            </a:schemeClr>
          </a:solidFill>
          <a:ln w="9525">
            <a:noFill/>
          </a:ln>
        </p:spPr>
        <p:txBody>
          <a:bodyPr/>
          <a:lstStyle/>
          <a:p>
            <a:endParaRPr lang="zh-CN" altLang="en-US"/>
          </a:p>
        </p:txBody>
      </p:sp>
      <p:sp>
        <p:nvSpPr>
          <p:cNvPr id="58413" name="Freeform 48"/>
          <p:cNvSpPr/>
          <p:nvPr/>
        </p:nvSpPr>
        <p:spPr>
          <a:xfrm>
            <a:off x="5534025" y="2243138"/>
            <a:ext cx="220663" cy="398462"/>
          </a:xfrm>
          <a:custGeom>
            <a:avLst/>
            <a:gdLst/>
            <a:ahLst/>
            <a:cxnLst>
              <a:cxn ang="0">
                <a:pos x="496858771" y="148644438"/>
              </a:cxn>
              <a:cxn ang="0">
                <a:pos x="390388874" y="148644438"/>
              </a:cxn>
              <a:cxn ang="0">
                <a:pos x="390388874" y="256283514"/>
              </a:cxn>
              <a:cxn ang="0">
                <a:pos x="415738099" y="256283514"/>
              </a:cxn>
              <a:cxn ang="0">
                <a:pos x="400528113" y="343419908"/>
              </a:cxn>
              <a:cxn ang="0">
                <a:pos x="344758918" y="410053622"/>
              </a:cxn>
              <a:cxn ang="0">
                <a:pos x="283918976" y="461308061"/>
              </a:cxn>
              <a:cxn ang="0">
                <a:pos x="283918976" y="112764746"/>
              </a:cxn>
              <a:cxn ang="0">
                <a:pos x="319409693" y="112764746"/>
              </a:cxn>
              <a:cxn ang="0">
                <a:pos x="253499005" y="0"/>
              </a:cxn>
              <a:cxn ang="0">
                <a:pos x="187590570" y="112764746"/>
              </a:cxn>
              <a:cxn ang="0">
                <a:pos x="228149780" y="112764746"/>
              </a:cxn>
              <a:cxn ang="0">
                <a:pos x="228149780" y="579198477"/>
              </a:cxn>
              <a:cxn ang="0">
                <a:pos x="162239093" y="527941774"/>
              </a:cxn>
              <a:cxn ang="0">
                <a:pos x="106469898" y="461308061"/>
              </a:cxn>
              <a:cxn ang="0">
                <a:pos x="91259912" y="358796919"/>
              </a:cxn>
              <a:cxn ang="0">
                <a:pos x="126750629" y="302414546"/>
              </a:cxn>
              <a:cxn ang="0">
                <a:pos x="65910687" y="235780833"/>
              </a:cxn>
              <a:cxn ang="0">
                <a:pos x="0" y="302414546"/>
              </a:cxn>
              <a:cxn ang="0">
                <a:pos x="35490716" y="358796919"/>
              </a:cxn>
              <a:cxn ang="0">
                <a:pos x="55769196" y="481810742"/>
              </a:cxn>
              <a:cxn ang="0">
                <a:pos x="131819123" y="574072807"/>
              </a:cxn>
              <a:cxn ang="0">
                <a:pos x="202800555" y="640706520"/>
              </a:cxn>
              <a:cxn ang="0">
                <a:pos x="223079035" y="707340234"/>
              </a:cxn>
              <a:cxn ang="0">
                <a:pos x="152099854" y="799602299"/>
              </a:cxn>
              <a:cxn ang="0">
                <a:pos x="248430511" y="902115704"/>
              </a:cxn>
              <a:cxn ang="0">
                <a:pos x="349829663" y="799602299"/>
              </a:cxn>
              <a:cxn ang="0">
                <a:pos x="283918976" y="707340234"/>
              </a:cxn>
              <a:cxn ang="0">
                <a:pos x="283918976" y="630455180"/>
              </a:cxn>
              <a:cxn ang="0">
                <a:pos x="304199707" y="522816104"/>
              </a:cxn>
              <a:cxn ang="0">
                <a:pos x="375178888" y="456182390"/>
              </a:cxn>
              <a:cxn ang="0">
                <a:pos x="456299561" y="363922589"/>
              </a:cxn>
              <a:cxn ang="0">
                <a:pos x="471509546" y="256283514"/>
              </a:cxn>
              <a:cxn ang="0">
                <a:pos x="496858771" y="256283514"/>
              </a:cxn>
              <a:cxn ang="0">
                <a:pos x="496858771" y="148644438"/>
              </a:cxn>
            </a:cxnLst>
            <a:rect l="0" t="0" r="0" b="0"/>
            <a:pathLst>
              <a:path w="98" h="176">
                <a:moveTo>
                  <a:pt x="98" y="29"/>
                </a:moveTo>
                <a:cubicBezTo>
                  <a:pt x="77" y="29"/>
                  <a:pt x="77" y="29"/>
                  <a:pt x="77" y="29"/>
                </a:cubicBezTo>
                <a:cubicBezTo>
                  <a:pt x="77" y="50"/>
                  <a:pt x="77" y="50"/>
                  <a:pt x="77" y="50"/>
                </a:cubicBezTo>
                <a:cubicBezTo>
                  <a:pt x="82" y="50"/>
                  <a:pt x="82" y="50"/>
                  <a:pt x="82" y="50"/>
                </a:cubicBezTo>
                <a:cubicBezTo>
                  <a:pt x="82" y="58"/>
                  <a:pt x="81" y="63"/>
                  <a:pt x="79" y="67"/>
                </a:cubicBezTo>
                <a:cubicBezTo>
                  <a:pt x="77" y="72"/>
                  <a:pt x="74" y="75"/>
                  <a:pt x="68" y="80"/>
                </a:cubicBezTo>
                <a:cubicBezTo>
                  <a:pt x="63" y="83"/>
                  <a:pt x="59" y="86"/>
                  <a:pt x="56" y="90"/>
                </a:cubicBezTo>
                <a:cubicBezTo>
                  <a:pt x="56" y="22"/>
                  <a:pt x="56" y="22"/>
                  <a:pt x="56" y="22"/>
                </a:cubicBezTo>
                <a:cubicBezTo>
                  <a:pt x="63" y="22"/>
                  <a:pt x="63" y="22"/>
                  <a:pt x="63" y="22"/>
                </a:cubicBezTo>
                <a:cubicBezTo>
                  <a:pt x="50" y="0"/>
                  <a:pt x="50" y="0"/>
                  <a:pt x="50" y="0"/>
                </a:cubicBezTo>
                <a:cubicBezTo>
                  <a:pt x="37" y="22"/>
                  <a:pt x="37" y="22"/>
                  <a:pt x="37" y="22"/>
                </a:cubicBezTo>
                <a:cubicBezTo>
                  <a:pt x="45" y="22"/>
                  <a:pt x="45" y="22"/>
                  <a:pt x="45" y="22"/>
                </a:cubicBezTo>
                <a:cubicBezTo>
                  <a:pt x="45" y="113"/>
                  <a:pt x="45" y="113"/>
                  <a:pt x="45" y="113"/>
                </a:cubicBezTo>
                <a:cubicBezTo>
                  <a:pt x="41" y="109"/>
                  <a:pt x="37" y="106"/>
                  <a:pt x="32" y="103"/>
                </a:cubicBezTo>
                <a:cubicBezTo>
                  <a:pt x="26" y="98"/>
                  <a:pt x="23" y="95"/>
                  <a:pt x="21" y="90"/>
                </a:cubicBezTo>
                <a:cubicBezTo>
                  <a:pt x="19" y="85"/>
                  <a:pt x="18" y="79"/>
                  <a:pt x="18" y="70"/>
                </a:cubicBezTo>
                <a:cubicBezTo>
                  <a:pt x="22" y="68"/>
                  <a:pt x="25" y="64"/>
                  <a:pt x="25" y="59"/>
                </a:cubicBezTo>
                <a:cubicBezTo>
                  <a:pt x="25" y="52"/>
                  <a:pt x="19" y="46"/>
                  <a:pt x="13" y="46"/>
                </a:cubicBezTo>
                <a:cubicBezTo>
                  <a:pt x="6" y="46"/>
                  <a:pt x="0" y="52"/>
                  <a:pt x="0" y="59"/>
                </a:cubicBezTo>
                <a:cubicBezTo>
                  <a:pt x="0" y="64"/>
                  <a:pt x="3" y="68"/>
                  <a:pt x="7" y="70"/>
                </a:cubicBezTo>
                <a:cubicBezTo>
                  <a:pt x="7" y="80"/>
                  <a:pt x="8" y="87"/>
                  <a:pt x="11" y="94"/>
                </a:cubicBezTo>
                <a:cubicBezTo>
                  <a:pt x="13" y="101"/>
                  <a:pt x="19" y="107"/>
                  <a:pt x="26" y="112"/>
                </a:cubicBezTo>
                <a:cubicBezTo>
                  <a:pt x="33" y="116"/>
                  <a:pt x="37" y="120"/>
                  <a:pt x="40" y="125"/>
                </a:cubicBezTo>
                <a:cubicBezTo>
                  <a:pt x="42" y="128"/>
                  <a:pt x="43" y="132"/>
                  <a:pt x="44" y="138"/>
                </a:cubicBezTo>
                <a:cubicBezTo>
                  <a:pt x="36" y="140"/>
                  <a:pt x="30" y="147"/>
                  <a:pt x="30" y="156"/>
                </a:cubicBezTo>
                <a:cubicBezTo>
                  <a:pt x="30" y="167"/>
                  <a:pt x="39" y="176"/>
                  <a:pt x="49" y="176"/>
                </a:cubicBezTo>
                <a:cubicBezTo>
                  <a:pt x="60" y="176"/>
                  <a:pt x="69" y="167"/>
                  <a:pt x="69" y="156"/>
                </a:cubicBezTo>
                <a:cubicBezTo>
                  <a:pt x="69" y="148"/>
                  <a:pt x="63" y="141"/>
                  <a:pt x="56" y="138"/>
                </a:cubicBezTo>
                <a:cubicBezTo>
                  <a:pt x="56" y="123"/>
                  <a:pt x="56" y="123"/>
                  <a:pt x="56" y="123"/>
                </a:cubicBezTo>
                <a:cubicBezTo>
                  <a:pt x="56" y="114"/>
                  <a:pt x="57" y="107"/>
                  <a:pt x="60" y="102"/>
                </a:cubicBezTo>
                <a:cubicBezTo>
                  <a:pt x="63" y="97"/>
                  <a:pt x="67" y="94"/>
                  <a:pt x="74" y="89"/>
                </a:cubicBezTo>
                <a:cubicBezTo>
                  <a:pt x="81" y="84"/>
                  <a:pt x="87" y="79"/>
                  <a:pt x="90" y="71"/>
                </a:cubicBezTo>
                <a:cubicBezTo>
                  <a:pt x="92" y="65"/>
                  <a:pt x="93" y="58"/>
                  <a:pt x="93" y="50"/>
                </a:cubicBezTo>
                <a:cubicBezTo>
                  <a:pt x="98" y="50"/>
                  <a:pt x="98" y="50"/>
                  <a:pt x="98" y="50"/>
                </a:cubicBezTo>
                <a:lnTo>
                  <a:pt x="98" y="29"/>
                </a:lnTo>
                <a:close/>
              </a:path>
            </a:pathLst>
          </a:custGeom>
          <a:solidFill>
            <a:schemeClr val="bg1">
              <a:alpha val="100000"/>
            </a:schemeClr>
          </a:solidFill>
          <a:ln w="9525">
            <a:noFill/>
          </a:ln>
        </p:spPr>
        <p:txBody>
          <a:bodyPr/>
          <a:lstStyle/>
          <a:p>
            <a:endParaRPr lang="zh-CN" altLang="en-US"/>
          </a:p>
        </p:txBody>
      </p:sp>
      <p:sp>
        <p:nvSpPr>
          <p:cNvPr id="58414" name="Freeform 49"/>
          <p:cNvSpPr/>
          <p:nvPr/>
        </p:nvSpPr>
        <p:spPr>
          <a:xfrm>
            <a:off x="6097588" y="2241550"/>
            <a:ext cx="393700" cy="374650"/>
          </a:xfrm>
          <a:custGeom>
            <a:avLst/>
            <a:gdLst/>
            <a:ahLst/>
            <a:cxnLst>
              <a:cxn ang="0">
                <a:pos x="604107761" y="101875460"/>
              </a:cxn>
              <a:cxn ang="0">
                <a:pos x="609228124" y="162999833"/>
              </a:cxn>
              <a:cxn ang="0">
                <a:pos x="604107761" y="249591379"/>
              </a:cxn>
              <a:cxn ang="0">
                <a:pos x="614346224" y="275060808"/>
              </a:cxn>
              <a:cxn ang="0">
                <a:pos x="619466586" y="341279067"/>
              </a:cxn>
              <a:cxn ang="0">
                <a:pos x="604107761" y="376936268"/>
              </a:cxn>
              <a:cxn ang="0">
                <a:pos x="578510473" y="402403440"/>
              </a:cxn>
              <a:cxn ang="0">
                <a:pos x="568269748" y="458433927"/>
              </a:cxn>
              <a:cxn ang="0">
                <a:pos x="542672460" y="509372786"/>
              </a:cxn>
              <a:cxn ang="0">
                <a:pos x="568269748" y="509372786"/>
              </a:cxn>
              <a:cxn ang="0">
                <a:pos x="604107761" y="575591045"/>
              </a:cxn>
              <a:cxn ang="0">
                <a:pos x="645063874" y="585778817"/>
              </a:cxn>
              <a:cxn ang="0">
                <a:pos x="783291039" y="641809304"/>
              </a:cxn>
              <a:cxn ang="0">
                <a:pos x="890802816" y="708027563"/>
              </a:cxn>
              <a:cxn ang="0">
                <a:pos x="890802816" y="845557967"/>
              </a:cxn>
              <a:cxn ang="0">
                <a:pos x="0" y="845557967"/>
              </a:cxn>
              <a:cxn ang="0">
                <a:pos x="0" y="708027563"/>
              </a:cxn>
              <a:cxn ang="0">
                <a:pos x="107511777" y="641809304"/>
              </a:cxn>
              <a:cxn ang="0">
                <a:pos x="245738942" y="585778817"/>
              </a:cxn>
              <a:cxn ang="0">
                <a:pos x="286695055" y="575591045"/>
              </a:cxn>
              <a:cxn ang="0">
                <a:pos x="322533068" y="509372786"/>
              </a:cxn>
              <a:cxn ang="0">
                <a:pos x="343009994" y="504278900"/>
              </a:cxn>
              <a:cxn ang="0">
                <a:pos x="317412706" y="463527813"/>
              </a:cxn>
              <a:cxn ang="0">
                <a:pos x="307174243" y="392215668"/>
              </a:cxn>
              <a:cxn ang="0">
                <a:pos x="291815418" y="387124039"/>
              </a:cxn>
              <a:cxn ang="0">
                <a:pos x="266215867" y="290342465"/>
              </a:cxn>
              <a:cxn ang="0">
                <a:pos x="276456593" y="244499750"/>
              </a:cxn>
              <a:cxn ang="0">
                <a:pos x="343009994" y="45842716"/>
              </a:cxn>
              <a:cxn ang="0">
                <a:pos x="532433997" y="45842716"/>
              </a:cxn>
              <a:cxn ang="0">
                <a:pos x="552913185" y="61124373"/>
              </a:cxn>
              <a:cxn ang="0">
                <a:pos x="578510473" y="66218259"/>
              </a:cxn>
              <a:cxn ang="0">
                <a:pos x="604107761" y="101875460"/>
              </a:cxn>
            </a:cxnLst>
            <a:rect l="0" t="0" r="0" b="0"/>
            <a:pathLst>
              <a:path w="174" h="166">
                <a:moveTo>
                  <a:pt x="118" y="20"/>
                </a:moveTo>
                <a:cubicBezTo>
                  <a:pt x="119" y="26"/>
                  <a:pt x="119" y="26"/>
                  <a:pt x="119" y="32"/>
                </a:cubicBezTo>
                <a:cubicBezTo>
                  <a:pt x="119" y="35"/>
                  <a:pt x="118" y="45"/>
                  <a:pt x="118" y="49"/>
                </a:cubicBezTo>
                <a:cubicBezTo>
                  <a:pt x="119" y="52"/>
                  <a:pt x="119" y="52"/>
                  <a:pt x="120" y="54"/>
                </a:cubicBezTo>
                <a:cubicBezTo>
                  <a:pt x="122" y="58"/>
                  <a:pt x="122" y="63"/>
                  <a:pt x="121" y="67"/>
                </a:cubicBezTo>
                <a:cubicBezTo>
                  <a:pt x="120" y="69"/>
                  <a:pt x="120" y="73"/>
                  <a:pt x="118" y="74"/>
                </a:cubicBezTo>
                <a:cubicBezTo>
                  <a:pt x="117" y="76"/>
                  <a:pt x="114" y="76"/>
                  <a:pt x="113" y="79"/>
                </a:cubicBezTo>
                <a:cubicBezTo>
                  <a:pt x="111" y="82"/>
                  <a:pt x="112" y="86"/>
                  <a:pt x="111" y="90"/>
                </a:cubicBezTo>
                <a:cubicBezTo>
                  <a:pt x="110" y="94"/>
                  <a:pt x="106" y="94"/>
                  <a:pt x="106" y="100"/>
                </a:cubicBezTo>
                <a:cubicBezTo>
                  <a:pt x="108" y="100"/>
                  <a:pt x="109" y="100"/>
                  <a:pt x="111" y="100"/>
                </a:cubicBezTo>
                <a:cubicBezTo>
                  <a:pt x="113" y="104"/>
                  <a:pt x="115" y="110"/>
                  <a:pt x="118" y="113"/>
                </a:cubicBezTo>
                <a:cubicBezTo>
                  <a:pt x="121" y="113"/>
                  <a:pt x="123" y="114"/>
                  <a:pt x="126" y="115"/>
                </a:cubicBezTo>
                <a:cubicBezTo>
                  <a:pt x="135" y="118"/>
                  <a:pt x="144" y="122"/>
                  <a:pt x="153" y="126"/>
                </a:cubicBezTo>
                <a:cubicBezTo>
                  <a:pt x="161" y="130"/>
                  <a:pt x="171" y="131"/>
                  <a:pt x="174" y="139"/>
                </a:cubicBezTo>
                <a:cubicBezTo>
                  <a:pt x="174" y="145"/>
                  <a:pt x="174" y="158"/>
                  <a:pt x="174" y="166"/>
                </a:cubicBezTo>
                <a:cubicBezTo>
                  <a:pt x="0" y="166"/>
                  <a:pt x="0" y="166"/>
                  <a:pt x="0" y="166"/>
                </a:cubicBezTo>
                <a:cubicBezTo>
                  <a:pt x="0" y="158"/>
                  <a:pt x="0" y="145"/>
                  <a:pt x="0" y="139"/>
                </a:cubicBezTo>
                <a:cubicBezTo>
                  <a:pt x="3" y="131"/>
                  <a:pt x="13" y="130"/>
                  <a:pt x="21" y="126"/>
                </a:cubicBezTo>
                <a:cubicBezTo>
                  <a:pt x="30" y="122"/>
                  <a:pt x="39" y="118"/>
                  <a:pt x="48" y="115"/>
                </a:cubicBezTo>
                <a:cubicBezTo>
                  <a:pt x="51" y="114"/>
                  <a:pt x="53" y="113"/>
                  <a:pt x="56" y="113"/>
                </a:cubicBezTo>
                <a:cubicBezTo>
                  <a:pt x="59" y="110"/>
                  <a:pt x="61" y="104"/>
                  <a:pt x="63" y="100"/>
                </a:cubicBezTo>
                <a:cubicBezTo>
                  <a:pt x="67" y="99"/>
                  <a:pt x="67" y="99"/>
                  <a:pt x="67" y="99"/>
                </a:cubicBezTo>
                <a:cubicBezTo>
                  <a:pt x="66" y="95"/>
                  <a:pt x="63" y="95"/>
                  <a:pt x="62" y="91"/>
                </a:cubicBezTo>
                <a:cubicBezTo>
                  <a:pt x="61" y="87"/>
                  <a:pt x="61" y="82"/>
                  <a:pt x="60" y="77"/>
                </a:cubicBezTo>
                <a:cubicBezTo>
                  <a:pt x="61" y="77"/>
                  <a:pt x="57" y="76"/>
                  <a:pt x="57" y="76"/>
                </a:cubicBezTo>
                <a:cubicBezTo>
                  <a:pt x="52" y="73"/>
                  <a:pt x="52" y="61"/>
                  <a:pt x="52" y="57"/>
                </a:cubicBezTo>
                <a:cubicBezTo>
                  <a:pt x="51" y="54"/>
                  <a:pt x="55" y="53"/>
                  <a:pt x="54" y="48"/>
                </a:cubicBezTo>
                <a:cubicBezTo>
                  <a:pt x="49" y="24"/>
                  <a:pt x="56" y="13"/>
                  <a:pt x="67" y="9"/>
                </a:cubicBezTo>
                <a:cubicBezTo>
                  <a:pt x="75" y="6"/>
                  <a:pt x="90" y="0"/>
                  <a:pt x="104" y="9"/>
                </a:cubicBezTo>
                <a:cubicBezTo>
                  <a:pt x="108" y="12"/>
                  <a:pt x="108" y="12"/>
                  <a:pt x="108" y="12"/>
                </a:cubicBezTo>
                <a:cubicBezTo>
                  <a:pt x="113" y="13"/>
                  <a:pt x="113" y="13"/>
                  <a:pt x="113" y="13"/>
                </a:cubicBezTo>
                <a:cubicBezTo>
                  <a:pt x="116" y="14"/>
                  <a:pt x="118" y="20"/>
                  <a:pt x="118" y="20"/>
                </a:cubicBezTo>
                <a:close/>
              </a:path>
            </a:pathLst>
          </a:custGeom>
          <a:solidFill>
            <a:schemeClr val="bg1">
              <a:alpha val="100000"/>
            </a:schemeClr>
          </a:solidFill>
          <a:ln w="9525">
            <a:noFill/>
          </a:ln>
        </p:spPr>
        <p:txBody>
          <a:bodyPr/>
          <a:lstStyle/>
          <a:p>
            <a:endParaRPr lang="zh-CN" altLang="en-US"/>
          </a:p>
        </p:txBody>
      </p:sp>
      <p:sp>
        <p:nvSpPr>
          <p:cNvPr id="58415" name="Freeform 50"/>
          <p:cNvSpPr>
            <a:spLocks noEditPoints="1"/>
          </p:cNvSpPr>
          <p:nvPr/>
        </p:nvSpPr>
        <p:spPr>
          <a:xfrm>
            <a:off x="6707188" y="2265363"/>
            <a:ext cx="474662" cy="325437"/>
          </a:xfrm>
          <a:custGeom>
            <a:avLst/>
            <a:gdLst/>
            <a:ahLst/>
            <a:cxnLst>
              <a:cxn ang="0">
                <a:pos x="546656924" y="515860585"/>
              </a:cxn>
              <a:cxn ang="0">
                <a:pos x="480240409" y="454569950"/>
              </a:cxn>
              <a:cxn ang="0">
                <a:pos x="480240409" y="408601973"/>
              </a:cxn>
              <a:cxn ang="0">
                <a:pos x="510894533" y="342203785"/>
              </a:cxn>
              <a:cxn ang="0">
                <a:pos x="521113327" y="255375386"/>
              </a:cxn>
              <a:cxn ang="0">
                <a:pos x="516002800" y="163441693"/>
              </a:cxn>
              <a:cxn ang="0">
                <a:pos x="490459203" y="56183082"/>
              </a:cxn>
              <a:cxn ang="0">
                <a:pos x="449586285" y="35752870"/>
              </a:cxn>
              <a:cxn ang="0">
                <a:pos x="235011937" y="229837621"/>
              </a:cxn>
              <a:cxn ang="0">
                <a:pos x="245228472" y="352418891"/>
              </a:cxn>
              <a:cxn ang="0">
                <a:pos x="270774328" y="413709526"/>
              </a:cxn>
              <a:cxn ang="0">
                <a:pos x="275882596" y="454569950"/>
              </a:cxn>
              <a:cxn ang="0">
                <a:pos x="209466080" y="515860585"/>
              </a:cxn>
              <a:cxn ang="0">
                <a:pos x="5108267" y="623116936"/>
              </a:cxn>
              <a:cxn ang="0">
                <a:pos x="751014737" y="735483100"/>
              </a:cxn>
              <a:cxn ang="0">
                <a:pos x="664162892" y="566933854"/>
              </a:cxn>
              <a:cxn ang="0">
                <a:pos x="791887656" y="526075690"/>
              </a:cxn>
              <a:cxn ang="0">
                <a:pos x="745906470" y="485215267"/>
              </a:cxn>
              <a:cxn ang="0">
                <a:pos x="745906470" y="449462397"/>
              </a:cxn>
              <a:cxn ang="0">
                <a:pos x="766341799" y="403494420"/>
              </a:cxn>
              <a:cxn ang="0">
                <a:pos x="776560594" y="342203785"/>
              </a:cxn>
              <a:cxn ang="0">
                <a:pos x="771450066" y="275805598"/>
              </a:cxn>
              <a:cxn ang="0">
                <a:pos x="751014737" y="199192304"/>
              </a:cxn>
              <a:cxn ang="0">
                <a:pos x="725471141" y="183871905"/>
              </a:cxn>
              <a:cxn ang="0">
                <a:pos x="567092253" y="321773574"/>
              </a:cxn>
              <a:cxn ang="0">
                <a:pos x="577311048" y="408601973"/>
              </a:cxn>
              <a:cxn ang="0">
                <a:pos x="592638110" y="454569950"/>
              </a:cxn>
              <a:cxn ang="0">
                <a:pos x="597746377" y="485215267"/>
              </a:cxn>
              <a:cxn ang="0">
                <a:pos x="623292234" y="531183243"/>
              </a:cxn>
              <a:cxn ang="0">
                <a:pos x="694817016" y="556718748"/>
              </a:cxn>
              <a:cxn ang="0">
                <a:pos x="771450066" y="618009383"/>
              </a:cxn>
              <a:cxn ang="0">
                <a:pos x="771450066" y="663977359"/>
              </a:cxn>
              <a:cxn ang="0">
                <a:pos x="940045488" y="684407571"/>
              </a:cxn>
              <a:cxn ang="0">
                <a:pos x="873628973" y="561826301"/>
              </a:cxn>
              <a:cxn ang="0">
                <a:pos x="1026897333" y="551613455"/>
              </a:cxn>
              <a:cxn ang="0">
                <a:pos x="950264283" y="520968138"/>
              </a:cxn>
              <a:cxn ang="0">
                <a:pos x="924718426" y="495430373"/>
              </a:cxn>
              <a:cxn ang="0">
                <a:pos x="940045488" y="449462397"/>
              </a:cxn>
              <a:cxn ang="0">
                <a:pos x="955372550" y="423924632"/>
              </a:cxn>
              <a:cxn ang="0">
                <a:pos x="950264283" y="388171762"/>
              </a:cxn>
              <a:cxn ang="0">
                <a:pos x="950264283" y="311558468"/>
              </a:cxn>
              <a:cxn ang="0">
                <a:pos x="929828954" y="296235809"/>
              </a:cxn>
              <a:cxn ang="0">
                <a:pos x="842977109" y="291128256"/>
              </a:cxn>
              <a:cxn ang="0">
                <a:pos x="807212457" y="403494420"/>
              </a:cxn>
              <a:cxn ang="0">
                <a:pos x="827650047" y="444354844"/>
              </a:cxn>
              <a:cxn ang="0">
                <a:pos x="842977109" y="495430373"/>
              </a:cxn>
              <a:cxn ang="0">
                <a:pos x="822539520" y="520968138"/>
              </a:cxn>
              <a:cxn ang="0">
                <a:pos x="883847768" y="546505902"/>
              </a:cxn>
              <a:cxn ang="0">
                <a:pos x="955372550" y="597579171"/>
              </a:cxn>
              <a:cxn ang="0">
                <a:pos x="955372550" y="602686724"/>
              </a:cxn>
              <a:cxn ang="0">
                <a:pos x="955372550" y="638439595"/>
              </a:cxn>
              <a:cxn ang="0">
                <a:pos x="1072878519" y="577148960"/>
              </a:cxn>
            </a:cxnLst>
            <a:rect l="0" t="0" r="0" b="0"/>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alpha val="100000"/>
            </a:schemeClr>
          </a:solidFill>
          <a:ln w="9525">
            <a:noFill/>
          </a:ln>
        </p:spPr>
        <p:txBody>
          <a:bodyPr/>
          <a:lstStyle/>
          <a:p>
            <a:endParaRPr lang="zh-CN" altLang="en-US"/>
          </a:p>
        </p:txBody>
      </p:sp>
      <p:sp>
        <p:nvSpPr>
          <p:cNvPr id="58416" name="Freeform 51"/>
          <p:cNvSpPr>
            <a:spLocks noEditPoints="1"/>
          </p:cNvSpPr>
          <p:nvPr/>
        </p:nvSpPr>
        <p:spPr>
          <a:xfrm>
            <a:off x="7373938" y="2351088"/>
            <a:ext cx="477837" cy="239712"/>
          </a:xfrm>
          <a:custGeom>
            <a:avLst/>
            <a:gdLst/>
            <a:ahLst/>
            <a:cxnLst>
              <a:cxn ang="0">
                <a:pos x="360701571" y="86940829"/>
              </a:cxn>
              <a:cxn ang="0">
                <a:pos x="355621171" y="40913863"/>
              </a:cxn>
              <a:cxn ang="0">
                <a:pos x="330219176" y="30685397"/>
              </a:cxn>
              <a:cxn ang="0">
                <a:pos x="172729060" y="168766294"/>
              </a:cxn>
              <a:cxn ang="0">
                <a:pos x="182889858" y="255704861"/>
              </a:cxn>
              <a:cxn ang="0">
                <a:pos x="198131055" y="306847190"/>
              </a:cxn>
              <a:cxn ang="0">
                <a:pos x="198131055" y="332417224"/>
              </a:cxn>
              <a:cxn ang="0">
                <a:pos x="152409717" y="378444189"/>
              </a:cxn>
              <a:cxn ang="0">
                <a:pos x="5080399" y="455154291"/>
              </a:cxn>
              <a:cxn ang="0">
                <a:pos x="127007722" y="542095119"/>
              </a:cxn>
              <a:cxn ang="0">
                <a:pos x="127007722" y="475611222"/>
              </a:cxn>
              <a:cxn ang="0">
                <a:pos x="127007722" y="465382757"/>
              </a:cxn>
              <a:cxn ang="0">
                <a:pos x="233693848" y="388672655"/>
              </a:cxn>
              <a:cxn ang="0">
                <a:pos x="350540772" y="342645690"/>
              </a:cxn>
              <a:cxn ang="0">
                <a:pos x="335299575" y="332417224"/>
              </a:cxn>
              <a:cxn ang="0">
                <a:pos x="355621171" y="265933327"/>
              </a:cxn>
              <a:cxn ang="0">
                <a:pos x="381020913" y="230134827"/>
              </a:cxn>
              <a:cxn ang="0">
                <a:pos x="355621171" y="122739328"/>
              </a:cxn>
              <a:cxn ang="0">
                <a:pos x="1071941659" y="455154291"/>
              </a:cxn>
              <a:cxn ang="0">
                <a:pos x="924612341" y="378444189"/>
              </a:cxn>
              <a:cxn ang="0">
                <a:pos x="878891004" y="332417224"/>
              </a:cxn>
              <a:cxn ang="0">
                <a:pos x="878891004" y="301731826"/>
              </a:cxn>
              <a:cxn ang="0">
                <a:pos x="899212600" y="250591759"/>
              </a:cxn>
              <a:cxn ang="0">
                <a:pos x="904292999" y="189220964"/>
              </a:cxn>
              <a:cxn ang="0">
                <a:pos x="904292999" y="117623965"/>
              </a:cxn>
              <a:cxn ang="0">
                <a:pos x="883971403" y="40913863"/>
              </a:cxn>
              <a:cxn ang="0">
                <a:pos x="853489008" y="30685397"/>
              </a:cxn>
              <a:cxn ang="0">
                <a:pos x="706159690" y="61368533"/>
              </a:cxn>
              <a:cxn ang="0">
                <a:pos x="706159690" y="76712363"/>
              </a:cxn>
              <a:cxn ang="0">
                <a:pos x="711240089" y="86940829"/>
              </a:cxn>
              <a:cxn ang="0">
                <a:pos x="701079291" y="209677896"/>
              </a:cxn>
              <a:cxn ang="0">
                <a:pos x="706159690" y="255704861"/>
              </a:cxn>
              <a:cxn ang="0">
                <a:pos x="721400887" y="306847190"/>
              </a:cxn>
              <a:cxn ang="0">
                <a:pos x="726481286" y="332417224"/>
              </a:cxn>
              <a:cxn ang="0">
                <a:pos x="792526474" y="368215723"/>
              </a:cxn>
              <a:cxn ang="0">
                <a:pos x="863649806" y="398901121"/>
              </a:cxn>
              <a:cxn ang="0">
                <a:pos x="950014336" y="470498120"/>
              </a:cxn>
              <a:cxn ang="0">
                <a:pos x="950014336" y="516525086"/>
              </a:cxn>
              <a:cxn ang="0">
                <a:pos x="1077022059" y="542095119"/>
              </a:cxn>
            </a:cxnLst>
            <a:rect l="0" t="0" r="0" b="0"/>
            <a:pathLst>
              <a:path w="212" h="106">
                <a:moveTo>
                  <a:pt x="69" y="22"/>
                </a:moveTo>
                <a:cubicBezTo>
                  <a:pt x="69" y="20"/>
                  <a:pt x="70" y="18"/>
                  <a:pt x="71" y="17"/>
                </a:cubicBezTo>
                <a:cubicBezTo>
                  <a:pt x="71" y="16"/>
                  <a:pt x="71" y="16"/>
                  <a:pt x="71" y="16"/>
                </a:cubicBezTo>
                <a:cubicBezTo>
                  <a:pt x="71" y="13"/>
                  <a:pt x="70" y="11"/>
                  <a:pt x="70" y="8"/>
                </a:cubicBezTo>
                <a:cubicBezTo>
                  <a:pt x="67" y="8"/>
                  <a:pt x="67" y="8"/>
                  <a:pt x="67" y="8"/>
                </a:cubicBezTo>
                <a:cubicBezTo>
                  <a:pt x="65" y="6"/>
                  <a:pt x="65" y="6"/>
                  <a:pt x="65" y="6"/>
                </a:cubicBezTo>
                <a:cubicBezTo>
                  <a:pt x="56" y="0"/>
                  <a:pt x="47" y="4"/>
                  <a:pt x="42" y="6"/>
                </a:cubicBezTo>
                <a:cubicBezTo>
                  <a:pt x="35" y="8"/>
                  <a:pt x="30" y="18"/>
                  <a:pt x="34" y="33"/>
                </a:cubicBezTo>
                <a:cubicBezTo>
                  <a:pt x="34" y="36"/>
                  <a:pt x="32" y="37"/>
                  <a:pt x="32" y="38"/>
                </a:cubicBezTo>
                <a:cubicBezTo>
                  <a:pt x="33" y="41"/>
                  <a:pt x="33" y="49"/>
                  <a:pt x="36" y="50"/>
                </a:cubicBezTo>
                <a:cubicBezTo>
                  <a:pt x="36" y="51"/>
                  <a:pt x="38" y="51"/>
                  <a:pt x="38" y="51"/>
                </a:cubicBezTo>
                <a:cubicBezTo>
                  <a:pt x="38" y="54"/>
                  <a:pt x="38" y="57"/>
                  <a:pt x="39" y="60"/>
                </a:cubicBezTo>
                <a:cubicBezTo>
                  <a:pt x="39" y="62"/>
                  <a:pt x="41" y="62"/>
                  <a:pt x="42" y="65"/>
                </a:cubicBezTo>
                <a:cubicBezTo>
                  <a:pt x="39" y="65"/>
                  <a:pt x="39" y="65"/>
                  <a:pt x="39" y="65"/>
                </a:cubicBezTo>
                <a:cubicBezTo>
                  <a:pt x="38" y="67"/>
                  <a:pt x="37" y="72"/>
                  <a:pt x="35" y="73"/>
                </a:cubicBezTo>
                <a:cubicBezTo>
                  <a:pt x="33" y="73"/>
                  <a:pt x="32" y="74"/>
                  <a:pt x="30" y="74"/>
                </a:cubicBezTo>
                <a:cubicBezTo>
                  <a:pt x="25" y="76"/>
                  <a:pt x="19" y="79"/>
                  <a:pt x="13" y="81"/>
                </a:cubicBezTo>
                <a:cubicBezTo>
                  <a:pt x="8" y="83"/>
                  <a:pt x="2" y="84"/>
                  <a:pt x="1" y="89"/>
                </a:cubicBezTo>
                <a:cubicBezTo>
                  <a:pt x="1" y="93"/>
                  <a:pt x="0" y="101"/>
                  <a:pt x="0" y="106"/>
                </a:cubicBezTo>
                <a:cubicBezTo>
                  <a:pt x="25" y="106"/>
                  <a:pt x="25" y="106"/>
                  <a:pt x="25" y="106"/>
                </a:cubicBezTo>
                <a:cubicBezTo>
                  <a:pt x="25" y="104"/>
                  <a:pt x="25" y="103"/>
                  <a:pt x="25" y="101"/>
                </a:cubicBezTo>
                <a:cubicBezTo>
                  <a:pt x="25" y="98"/>
                  <a:pt x="25" y="95"/>
                  <a:pt x="25" y="93"/>
                </a:cubicBezTo>
                <a:cubicBezTo>
                  <a:pt x="25" y="92"/>
                  <a:pt x="25" y="92"/>
                  <a:pt x="25" y="92"/>
                </a:cubicBezTo>
                <a:cubicBezTo>
                  <a:pt x="25" y="91"/>
                  <a:pt x="25" y="91"/>
                  <a:pt x="25" y="91"/>
                </a:cubicBezTo>
                <a:cubicBezTo>
                  <a:pt x="28" y="83"/>
                  <a:pt x="36" y="80"/>
                  <a:pt x="42" y="78"/>
                </a:cubicBezTo>
                <a:cubicBezTo>
                  <a:pt x="44" y="77"/>
                  <a:pt x="45" y="77"/>
                  <a:pt x="46" y="76"/>
                </a:cubicBezTo>
                <a:cubicBezTo>
                  <a:pt x="49" y="75"/>
                  <a:pt x="53" y="74"/>
                  <a:pt x="56" y="72"/>
                </a:cubicBezTo>
                <a:cubicBezTo>
                  <a:pt x="60" y="70"/>
                  <a:pt x="65" y="68"/>
                  <a:pt x="69" y="67"/>
                </a:cubicBezTo>
                <a:cubicBezTo>
                  <a:pt x="69" y="66"/>
                  <a:pt x="69" y="66"/>
                  <a:pt x="69" y="65"/>
                </a:cubicBezTo>
                <a:cubicBezTo>
                  <a:pt x="68" y="65"/>
                  <a:pt x="67" y="65"/>
                  <a:pt x="66" y="65"/>
                </a:cubicBezTo>
                <a:cubicBezTo>
                  <a:pt x="66" y="62"/>
                  <a:pt x="68" y="61"/>
                  <a:pt x="69" y="59"/>
                </a:cubicBezTo>
                <a:cubicBezTo>
                  <a:pt x="70" y="57"/>
                  <a:pt x="69" y="54"/>
                  <a:pt x="70" y="52"/>
                </a:cubicBezTo>
                <a:cubicBezTo>
                  <a:pt x="71" y="51"/>
                  <a:pt x="73" y="50"/>
                  <a:pt x="73" y="49"/>
                </a:cubicBezTo>
                <a:cubicBezTo>
                  <a:pt x="74" y="48"/>
                  <a:pt x="75" y="46"/>
                  <a:pt x="75" y="45"/>
                </a:cubicBezTo>
                <a:cubicBezTo>
                  <a:pt x="75" y="44"/>
                  <a:pt x="75" y="43"/>
                  <a:pt x="75" y="43"/>
                </a:cubicBezTo>
                <a:cubicBezTo>
                  <a:pt x="71" y="38"/>
                  <a:pt x="70" y="30"/>
                  <a:pt x="70" y="24"/>
                </a:cubicBezTo>
                <a:cubicBezTo>
                  <a:pt x="70" y="23"/>
                  <a:pt x="70" y="23"/>
                  <a:pt x="69" y="22"/>
                </a:cubicBezTo>
                <a:close/>
                <a:moveTo>
                  <a:pt x="211" y="89"/>
                </a:moveTo>
                <a:cubicBezTo>
                  <a:pt x="210" y="84"/>
                  <a:pt x="204" y="83"/>
                  <a:pt x="199" y="81"/>
                </a:cubicBezTo>
                <a:cubicBezTo>
                  <a:pt x="193" y="79"/>
                  <a:pt x="187" y="76"/>
                  <a:pt x="182" y="74"/>
                </a:cubicBezTo>
                <a:cubicBezTo>
                  <a:pt x="180" y="74"/>
                  <a:pt x="179" y="73"/>
                  <a:pt x="177" y="73"/>
                </a:cubicBezTo>
                <a:cubicBezTo>
                  <a:pt x="175" y="72"/>
                  <a:pt x="174" y="67"/>
                  <a:pt x="173" y="65"/>
                </a:cubicBezTo>
                <a:cubicBezTo>
                  <a:pt x="172" y="65"/>
                  <a:pt x="171" y="65"/>
                  <a:pt x="170" y="65"/>
                </a:cubicBezTo>
                <a:cubicBezTo>
                  <a:pt x="170" y="62"/>
                  <a:pt x="172" y="61"/>
                  <a:pt x="173" y="59"/>
                </a:cubicBezTo>
                <a:cubicBezTo>
                  <a:pt x="173" y="57"/>
                  <a:pt x="173" y="54"/>
                  <a:pt x="174" y="52"/>
                </a:cubicBezTo>
                <a:cubicBezTo>
                  <a:pt x="175" y="51"/>
                  <a:pt x="176" y="50"/>
                  <a:pt x="177" y="49"/>
                </a:cubicBezTo>
                <a:cubicBezTo>
                  <a:pt x="178" y="48"/>
                  <a:pt x="178" y="46"/>
                  <a:pt x="179" y="45"/>
                </a:cubicBezTo>
                <a:cubicBezTo>
                  <a:pt x="179" y="43"/>
                  <a:pt x="180" y="39"/>
                  <a:pt x="178" y="37"/>
                </a:cubicBezTo>
                <a:cubicBezTo>
                  <a:pt x="178" y="35"/>
                  <a:pt x="177" y="35"/>
                  <a:pt x="177" y="34"/>
                </a:cubicBezTo>
                <a:cubicBezTo>
                  <a:pt x="177" y="31"/>
                  <a:pt x="178" y="25"/>
                  <a:pt x="178" y="23"/>
                </a:cubicBezTo>
                <a:cubicBezTo>
                  <a:pt x="178" y="20"/>
                  <a:pt x="178" y="16"/>
                  <a:pt x="177" y="13"/>
                </a:cubicBezTo>
                <a:cubicBezTo>
                  <a:pt x="177" y="13"/>
                  <a:pt x="176" y="9"/>
                  <a:pt x="174" y="8"/>
                </a:cubicBezTo>
                <a:cubicBezTo>
                  <a:pt x="171" y="8"/>
                  <a:pt x="171" y="8"/>
                  <a:pt x="171" y="8"/>
                </a:cubicBezTo>
                <a:cubicBezTo>
                  <a:pt x="168" y="6"/>
                  <a:pt x="168" y="6"/>
                  <a:pt x="168" y="6"/>
                </a:cubicBezTo>
                <a:cubicBezTo>
                  <a:pt x="160" y="0"/>
                  <a:pt x="151" y="4"/>
                  <a:pt x="146" y="6"/>
                </a:cubicBezTo>
                <a:cubicBezTo>
                  <a:pt x="143" y="7"/>
                  <a:pt x="141" y="9"/>
                  <a:pt x="139" y="12"/>
                </a:cubicBezTo>
                <a:cubicBezTo>
                  <a:pt x="139" y="13"/>
                  <a:pt x="139" y="14"/>
                  <a:pt x="139" y="14"/>
                </a:cubicBezTo>
                <a:cubicBezTo>
                  <a:pt x="139" y="15"/>
                  <a:pt x="139" y="15"/>
                  <a:pt x="139" y="15"/>
                </a:cubicBezTo>
                <a:cubicBezTo>
                  <a:pt x="139" y="15"/>
                  <a:pt x="139" y="15"/>
                  <a:pt x="139" y="15"/>
                </a:cubicBezTo>
                <a:cubicBezTo>
                  <a:pt x="140" y="16"/>
                  <a:pt x="140" y="16"/>
                  <a:pt x="140" y="17"/>
                </a:cubicBezTo>
                <a:cubicBezTo>
                  <a:pt x="143" y="22"/>
                  <a:pt x="142" y="28"/>
                  <a:pt x="141" y="32"/>
                </a:cubicBezTo>
                <a:cubicBezTo>
                  <a:pt x="141" y="34"/>
                  <a:pt x="140" y="38"/>
                  <a:pt x="138" y="41"/>
                </a:cubicBezTo>
                <a:cubicBezTo>
                  <a:pt x="137" y="41"/>
                  <a:pt x="137" y="42"/>
                  <a:pt x="136" y="42"/>
                </a:cubicBezTo>
                <a:cubicBezTo>
                  <a:pt x="137" y="46"/>
                  <a:pt x="137" y="49"/>
                  <a:pt x="139" y="50"/>
                </a:cubicBezTo>
                <a:cubicBezTo>
                  <a:pt x="140" y="51"/>
                  <a:pt x="142" y="51"/>
                  <a:pt x="142" y="51"/>
                </a:cubicBezTo>
                <a:cubicBezTo>
                  <a:pt x="142" y="54"/>
                  <a:pt x="142" y="57"/>
                  <a:pt x="142" y="60"/>
                </a:cubicBezTo>
                <a:cubicBezTo>
                  <a:pt x="143" y="62"/>
                  <a:pt x="145" y="62"/>
                  <a:pt x="145" y="65"/>
                </a:cubicBezTo>
                <a:cubicBezTo>
                  <a:pt x="143" y="65"/>
                  <a:pt x="143" y="65"/>
                  <a:pt x="143" y="65"/>
                </a:cubicBezTo>
                <a:cubicBezTo>
                  <a:pt x="143" y="66"/>
                  <a:pt x="143" y="66"/>
                  <a:pt x="143" y="67"/>
                </a:cubicBezTo>
                <a:cubicBezTo>
                  <a:pt x="147" y="68"/>
                  <a:pt x="152" y="70"/>
                  <a:pt x="156" y="72"/>
                </a:cubicBezTo>
                <a:cubicBezTo>
                  <a:pt x="160" y="74"/>
                  <a:pt x="163" y="75"/>
                  <a:pt x="166" y="76"/>
                </a:cubicBezTo>
                <a:cubicBezTo>
                  <a:pt x="167" y="77"/>
                  <a:pt x="168" y="77"/>
                  <a:pt x="170" y="78"/>
                </a:cubicBezTo>
                <a:cubicBezTo>
                  <a:pt x="176" y="80"/>
                  <a:pt x="184" y="83"/>
                  <a:pt x="187" y="91"/>
                </a:cubicBezTo>
                <a:cubicBezTo>
                  <a:pt x="187" y="92"/>
                  <a:pt x="187" y="92"/>
                  <a:pt x="187" y="92"/>
                </a:cubicBezTo>
                <a:cubicBezTo>
                  <a:pt x="187" y="93"/>
                  <a:pt x="187" y="93"/>
                  <a:pt x="187" y="93"/>
                </a:cubicBezTo>
                <a:cubicBezTo>
                  <a:pt x="187" y="95"/>
                  <a:pt x="187" y="98"/>
                  <a:pt x="187" y="101"/>
                </a:cubicBezTo>
                <a:cubicBezTo>
                  <a:pt x="187" y="103"/>
                  <a:pt x="187" y="104"/>
                  <a:pt x="187" y="106"/>
                </a:cubicBezTo>
                <a:cubicBezTo>
                  <a:pt x="212" y="106"/>
                  <a:pt x="212" y="106"/>
                  <a:pt x="212" y="106"/>
                </a:cubicBezTo>
                <a:cubicBezTo>
                  <a:pt x="212" y="101"/>
                  <a:pt x="211" y="93"/>
                  <a:pt x="211" y="89"/>
                </a:cubicBezTo>
                <a:close/>
              </a:path>
            </a:pathLst>
          </a:custGeom>
          <a:solidFill>
            <a:schemeClr val="bg1">
              <a:alpha val="100000"/>
            </a:schemeClr>
          </a:solidFill>
          <a:ln w="9525">
            <a:noFill/>
          </a:ln>
        </p:spPr>
        <p:txBody>
          <a:bodyPr/>
          <a:lstStyle/>
          <a:p>
            <a:endParaRPr lang="zh-CN" altLang="en-US"/>
          </a:p>
        </p:txBody>
      </p:sp>
      <p:sp>
        <p:nvSpPr>
          <p:cNvPr id="58417" name="Freeform 52"/>
          <p:cNvSpPr/>
          <p:nvPr/>
        </p:nvSpPr>
        <p:spPr>
          <a:xfrm>
            <a:off x="7443788" y="2281238"/>
            <a:ext cx="338137" cy="333375"/>
          </a:xfrm>
          <a:custGeom>
            <a:avLst/>
            <a:gdLst/>
            <a:ahLst/>
            <a:cxnLst>
              <a:cxn ang="0">
                <a:pos x="518327953" y="87434964"/>
              </a:cxn>
              <a:cxn ang="0">
                <a:pos x="523409025" y="164580661"/>
              </a:cxn>
              <a:cxn ang="0">
                <a:pos x="518327953" y="236585125"/>
              </a:cxn>
              <a:cxn ang="0">
                <a:pos x="528490097" y="257159125"/>
              </a:cxn>
              <a:cxn ang="0">
                <a:pos x="528490097" y="318876589"/>
              </a:cxn>
              <a:cxn ang="0">
                <a:pos x="518327953" y="349735321"/>
              </a:cxn>
              <a:cxn ang="0">
                <a:pos x="492920339" y="370309321"/>
              </a:cxn>
              <a:cxn ang="0">
                <a:pos x="487837013" y="421739786"/>
              </a:cxn>
              <a:cxn ang="0">
                <a:pos x="467510470" y="462885518"/>
              </a:cxn>
              <a:cxn ang="0">
                <a:pos x="487837013" y="462885518"/>
              </a:cxn>
              <a:cxn ang="0">
                <a:pos x="518327953" y="519461750"/>
              </a:cxn>
              <a:cxn ang="0">
                <a:pos x="553899965" y="529746482"/>
              </a:cxn>
              <a:cxn ang="0">
                <a:pos x="670775892" y="581179214"/>
              </a:cxn>
              <a:cxn ang="0">
                <a:pos x="762246459" y="637753179"/>
              </a:cxn>
              <a:cxn ang="0">
                <a:pos x="762246459" y="756046875"/>
              </a:cxn>
              <a:cxn ang="0">
                <a:pos x="0" y="756046875"/>
              </a:cxn>
              <a:cxn ang="0">
                <a:pos x="0" y="637753179"/>
              </a:cxn>
              <a:cxn ang="0">
                <a:pos x="91470567" y="581179214"/>
              </a:cxn>
              <a:cxn ang="0">
                <a:pos x="208346494" y="529746482"/>
              </a:cxn>
              <a:cxn ang="0">
                <a:pos x="243918506" y="519461750"/>
              </a:cxn>
              <a:cxn ang="0">
                <a:pos x="274409447" y="462885518"/>
              </a:cxn>
              <a:cxn ang="0">
                <a:pos x="289652663" y="462885518"/>
              </a:cxn>
              <a:cxn ang="0">
                <a:pos x="269326121" y="426883286"/>
              </a:cxn>
              <a:cxn ang="0">
                <a:pos x="264245049" y="360022321"/>
              </a:cxn>
              <a:cxn ang="0">
                <a:pos x="248999578" y="360022321"/>
              </a:cxn>
              <a:cxn ang="0">
                <a:pos x="223591964" y="272587357"/>
              </a:cxn>
              <a:cxn ang="0">
                <a:pos x="233756362" y="236585125"/>
              </a:cxn>
              <a:cxn ang="0">
                <a:pos x="294735989" y="36002232"/>
              </a:cxn>
              <a:cxn ang="0">
                <a:pos x="457348326" y="36002232"/>
              </a:cxn>
              <a:cxn ang="0">
                <a:pos x="472593797" y="51432732"/>
              </a:cxn>
              <a:cxn ang="0">
                <a:pos x="498001411" y="51432732"/>
              </a:cxn>
              <a:cxn ang="0">
                <a:pos x="518327953" y="87434964"/>
              </a:cxn>
            </a:cxnLst>
            <a:rect l="0" t="0" r="0" b="0"/>
            <a:pathLst>
              <a:path w="150" h="147">
                <a:moveTo>
                  <a:pt x="102" y="17"/>
                </a:moveTo>
                <a:cubicBezTo>
                  <a:pt x="103" y="22"/>
                  <a:pt x="103" y="26"/>
                  <a:pt x="103" y="32"/>
                </a:cubicBezTo>
                <a:cubicBezTo>
                  <a:pt x="103" y="34"/>
                  <a:pt x="102" y="43"/>
                  <a:pt x="102" y="46"/>
                </a:cubicBezTo>
                <a:cubicBezTo>
                  <a:pt x="102" y="48"/>
                  <a:pt x="103" y="48"/>
                  <a:pt x="104" y="50"/>
                </a:cubicBezTo>
                <a:cubicBezTo>
                  <a:pt x="105" y="54"/>
                  <a:pt x="105" y="59"/>
                  <a:pt x="104" y="62"/>
                </a:cubicBezTo>
                <a:cubicBezTo>
                  <a:pt x="104" y="64"/>
                  <a:pt x="103" y="66"/>
                  <a:pt x="102" y="68"/>
                </a:cubicBezTo>
                <a:cubicBezTo>
                  <a:pt x="101" y="70"/>
                  <a:pt x="98" y="70"/>
                  <a:pt x="97" y="72"/>
                </a:cubicBezTo>
                <a:cubicBezTo>
                  <a:pt x="96" y="75"/>
                  <a:pt x="97" y="78"/>
                  <a:pt x="96" y="82"/>
                </a:cubicBezTo>
                <a:cubicBezTo>
                  <a:pt x="95" y="85"/>
                  <a:pt x="92" y="85"/>
                  <a:pt x="92" y="90"/>
                </a:cubicBezTo>
                <a:cubicBezTo>
                  <a:pt x="93" y="90"/>
                  <a:pt x="94" y="90"/>
                  <a:pt x="96" y="90"/>
                </a:cubicBezTo>
                <a:cubicBezTo>
                  <a:pt x="97" y="93"/>
                  <a:pt x="100" y="99"/>
                  <a:pt x="102" y="101"/>
                </a:cubicBezTo>
                <a:cubicBezTo>
                  <a:pt x="104" y="102"/>
                  <a:pt x="107" y="102"/>
                  <a:pt x="109" y="103"/>
                </a:cubicBezTo>
                <a:cubicBezTo>
                  <a:pt x="116" y="106"/>
                  <a:pt x="125" y="110"/>
                  <a:pt x="132" y="113"/>
                </a:cubicBezTo>
                <a:cubicBezTo>
                  <a:pt x="139" y="116"/>
                  <a:pt x="148" y="117"/>
                  <a:pt x="150" y="124"/>
                </a:cubicBezTo>
                <a:cubicBezTo>
                  <a:pt x="150" y="129"/>
                  <a:pt x="150" y="141"/>
                  <a:pt x="150" y="147"/>
                </a:cubicBezTo>
                <a:cubicBezTo>
                  <a:pt x="0" y="147"/>
                  <a:pt x="0" y="147"/>
                  <a:pt x="0" y="147"/>
                </a:cubicBezTo>
                <a:cubicBezTo>
                  <a:pt x="0" y="141"/>
                  <a:pt x="0" y="129"/>
                  <a:pt x="0" y="124"/>
                </a:cubicBezTo>
                <a:cubicBezTo>
                  <a:pt x="3" y="117"/>
                  <a:pt x="11" y="116"/>
                  <a:pt x="18" y="113"/>
                </a:cubicBezTo>
                <a:cubicBezTo>
                  <a:pt x="25" y="110"/>
                  <a:pt x="34" y="106"/>
                  <a:pt x="41" y="103"/>
                </a:cubicBezTo>
                <a:cubicBezTo>
                  <a:pt x="44" y="102"/>
                  <a:pt x="46" y="102"/>
                  <a:pt x="48" y="101"/>
                </a:cubicBezTo>
                <a:cubicBezTo>
                  <a:pt x="50" y="99"/>
                  <a:pt x="53" y="93"/>
                  <a:pt x="54" y="90"/>
                </a:cubicBezTo>
                <a:cubicBezTo>
                  <a:pt x="57" y="90"/>
                  <a:pt x="57" y="90"/>
                  <a:pt x="57" y="90"/>
                </a:cubicBezTo>
                <a:cubicBezTo>
                  <a:pt x="57" y="86"/>
                  <a:pt x="54" y="85"/>
                  <a:pt x="53" y="83"/>
                </a:cubicBezTo>
                <a:cubicBezTo>
                  <a:pt x="53" y="79"/>
                  <a:pt x="53" y="74"/>
                  <a:pt x="52" y="70"/>
                </a:cubicBezTo>
                <a:cubicBezTo>
                  <a:pt x="52" y="71"/>
                  <a:pt x="49" y="70"/>
                  <a:pt x="49" y="70"/>
                </a:cubicBezTo>
                <a:cubicBezTo>
                  <a:pt x="45" y="67"/>
                  <a:pt x="45" y="57"/>
                  <a:pt x="44" y="53"/>
                </a:cubicBezTo>
                <a:cubicBezTo>
                  <a:pt x="44" y="51"/>
                  <a:pt x="47" y="49"/>
                  <a:pt x="46" y="46"/>
                </a:cubicBezTo>
                <a:cubicBezTo>
                  <a:pt x="42" y="25"/>
                  <a:pt x="48" y="11"/>
                  <a:pt x="58" y="7"/>
                </a:cubicBezTo>
                <a:cubicBezTo>
                  <a:pt x="65" y="5"/>
                  <a:pt x="78" y="0"/>
                  <a:pt x="90" y="7"/>
                </a:cubicBezTo>
                <a:cubicBezTo>
                  <a:pt x="93" y="10"/>
                  <a:pt x="93" y="10"/>
                  <a:pt x="93" y="10"/>
                </a:cubicBezTo>
                <a:cubicBezTo>
                  <a:pt x="98" y="10"/>
                  <a:pt x="98" y="10"/>
                  <a:pt x="98" y="10"/>
                </a:cubicBezTo>
                <a:cubicBezTo>
                  <a:pt x="100" y="12"/>
                  <a:pt x="102" y="17"/>
                  <a:pt x="102" y="17"/>
                </a:cubicBezTo>
                <a:close/>
              </a:path>
            </a:pathLst>
          </a:custGeom>
          <a:solidFill>
            <a:schemeClr val="bg1">
              <a:alpha val="100000"/>
            </a:schemeClr>
          </a:solidFill>
          <a:ln w="9525">
            <a:noFill/>
          </a:ln>
        </p:spPr>
        <p:txBody>
          <a:bodyPr/>
          <a:lstStyle/>
          <a:p>
            <a:endParaRPr lang="zh-CN" altLang="en-US"/>
          </a:p>
        </p:txBody>
      </p:sp>
      <p:sp>
        <p:nvSpPr>
          <p:cNvPr id="58418" name="Freeform 53"/>
          <p:cNvSpPr>
            <a:spLocks noEditPoints="1"/>
          </p:cNvSpPr>
          <p:nvPr/>
        </p:nvSpPr>
        <p:spPr>
          <a:xfrm>
            <a:off x="8031163" y="2265363"/>
            <a:ext cx="392112" cy="388937"/>
          </a:xfrm>
          <a:custGeom>
            <a:avLst/>
            <a:gdLst/>
            <a:ahLst/>
            <a:cxnLst>
              <a:cxn ang="0">
                <a:pos x="548461026" y="173852578"/>
              </a:cxn>
              <a:cxn ang="0">
                <a:pos x="578933086" y="138059067"/>
              </a:cxn>
              <a:cxn ang="0">
                <a:pos x="578933086" y="35793510"/>
              </a:cxn>
              <a:cxn ang="0">
                <a:pos x="548461026" y="0"/>
              </a:cxn>
              <a:cxn ang="0">
                <a:pos x="512914045" y="35793510"/>
              </a:cxn>
              <a:cxn ang="0">
                <a:pos x="512914045" y="138059067"/>
              </a:cxn>
              <a:cxn ang="0">
                <a:pos x="548461026" y="173852578"/>
              </a:cxn>
              <a:cxn ang="0">
                <a:pos x="710968915" y="219873774"/>
              </a:cxn>
              <a:cxn ang="0">
                <a:pos x="782067384" y="143171780"/>
              </a:cxn>
              <a:cxn ang="0">
                <a:pos x="782067384" y="97152845"/>
              </a:cxn>
              <a:cxn ang="0">
                <a:pos x="736361547" y="97152845"/>
              </a:cxn>
              <a:cxn ang="0">
                <a:pos x="665265332" y="173852578"/>
              </a:cxn>
              <a:cxn ang="0">
                <a:pos x="665265332" y="219873774"/>
              </a:cxn>
              <a:cxn ang="0">
                <a:pos x="710968915" y="219873774"/>
              </a:cxn>
              <a:cxn ang="0">
                <a:pos x="385955391" y="224986487"/>
              </a:cxn>
              <a:cxn ang="0">
                <a:pos x="431658974" y="224986487"/>
              </a:cxn>
              <a:cxn ang="0">
                <a:pos x="431658974" y="178965290"/>
              </a:cxn>
              <a:cxn ang="0">
                <a:pos x="355485584" y="102265557"/>
              </a:cxn>
              <a:cxn ang="0">
                <a:pos x="309779748" y="102265557"/>
              </a:cxn>
              <a:cxn ang="0">
                <a:pos x="309779748" y="153399466"/>
              </a:cxn>
              <a:cxn ang="0">
                <a:pos x="385955391" y="224986487"/>
              </a:cxn>
              <a:cxn ang="0">
                <a:pos x="705891741" y="455085686"/>
              </a:cxn>
              <a:cxn ang="0">
                <a:pos x="660185904" y="455085686"/>
              </a:cxn>
              <a:cxn ang="0">
                <a:pos x="660185904" y="506217334"/>
              </a:cxn>
              <a:cxn ang="0">
                <a:pos x="736361547" y="577804355"/>
              </a:cxn>
              <a:cxn ang="0">
                <a:pos x="782067384" y="577804355"/>
              </a:cxn>
              <a:cxn ang="0">
                <a:pos x="782067384" y="531785420"/>
              </a:cxn>
              <a:cxn ang="0">
                <a:pos x="705891741" y="455085686"/>
              </a:cxn>
              <a:cxn ang="0">
                <a:pos x="563697056" y="189192977"/>
              </a:cxn>
              <a:cxn ang="0">
                <a:pos x="0" y="756771906"/>
              </a:cxn>
              <a:cxn ang="0">
                <a:pos x="121881480" y="879490575"/>
              </a:cxn>
              <a:cxn ang="0">
                <a:pos x="685578536" y="306798933"/>
              </a:cxn>
              <a:cxn ang="0">
                <a:pos x="563697056" y="189192977"/>
              </a:cxn>
              <a:cxn ang="0">
                <a:pos x="431658974" y="393726352"/>
              </a:cxn>
              <a:cxn ang="0">
                <a:pos x="568776484" y="250552311"/>
              </a:cxn>
              <a:cxn ang="0">
                <a:pos x="619559495" y="301686220"/>
              </a:cxn>
              <a:cxn ang="0">
                <a:pos x="482444239" y="439745288"/>
              </a:cxn>
              <a:cxn ang="0">
                <a:pos x="431658974" y="393726352"/>
              </a:cxn>
              <a:cxn ang="0">
                <a:pos x="848084172" y="306798933"/>
              </a:cxn>
              <a:cxn ang="0">
                <a:pos x="746518150" y="306798933"/>
              </a:cxn>
              <a:cxn ang="0">
                <a:pos x="716048343" y="337479730"/>
              </a:cxn>
              <a:cxn ang="0">
                <a:pos x="746518150" y="373273241"/>
              </a:cxn>
              <a:cxn ang="0">
                <a:pos x="848084172" y="373273241"/>
              </a:cxn>
              <a:cxn ang="0">
                <a:pos x="883633406" y="337479730"/>
              </a:cxn>
              <a:cxn ang="0">
                <a:pos x="848084172" y="306798933"/>
              </a:cxn>
            </a:cxnLst>
            <a:rect l="0" t="0" r="0" b="0"/>
            <a:pathLst>
              <a:path w="174" h="172">
                <a:moveTo>
                  <a:pt x="108" y="34"/>
                </a:moveTo>
                <a:cubicBezTo>
                  <a:pt x="111" y="34"/>
                  <a:pt x="114" y="31"/>
                  <a:pt x="114" y="27"/>
                </a:cubicBezTo>
                <a:cubicBezTo>
                  <a:pt x="114" y="7"/>
                  <a:pt x="114" y="7"/>
                  <a:pt x="114" y="7"/>
                </a:cubicBezTo>
                <a:cubicBezTo>
                  <a:pt x="114" y="3"/>
                  <a:pt x="111" y="0"/>
                  <a:pt x="108" y="0"/>
                </a:cubicBezTo>
                <a:cubicBezTo>
                  <a:pt x="104" y="0"/>
                  <a:pt x="101" y="3"/>
                  <a:pt x="101" y="7"/>
                </a:cubicBezTo>
                <a:cubicBezTo>
                  <a:pt x="101" y="27"/>
                  <a:pt x="101" y="27"/>
                  <a:pt x="101" y="27"/>
                </a:cubicBezTo>
                <a:cubicBezTo>
                  <a:pt x="101" y="31"/>
                  <a:pt x="104" y="34"/>
                  <a:pt x="108" y="34"/>
                </a:cubicBezTo>
                <a:close/>
                <a:moveTo>
                  <a:pt x="140" y="43"/>
                </a:moveTo>
                <a:cubicBezTo>
                  <a:pt x="154" y="28"/>
                  <a:pt x="154" y="28"/>
                  <a:pt x="154" y="28"/>
                </a:cubicBezTo>
                <a:cubicBezTo>
                  <a:pt x="157" y="26"/>
                  <a:pt x="157" y="22"/>
                  <a:pt x="154" y="19"/>
                </a:cubicBezTo>
                <a:cubicBezTo>
                  <a:pt x="152" y="17"/>
                  <a:pt x="148" y="17"/>
                  <a:pt x="145" y="19"/>
                </a:cubicBezTo>
                <a:cubicBezTo>
                  <a:pt x="131" y="34"/>
                  <a:pt x="131" y="34"/>
                  <a:pt x="131" y="34"/>
                </a:cubicBezTo>
                <a:cubicBezTo>
                  <a:pt x="128" y="36"/>
                  <a:pt x="128" y="40"/>
                  <a:pt x="131" y="43"/>
                </a:cubicBezTo>
                <a:cubicBezTo>
                  <a:pt x="133" y="45"/>
                  <a:pt x="138" y="45"/>
                  <a:pt x="140" y="43"/>
                </a:cubicBezTo>
                <a:close/>
                <a:moveTo>
                  <a:pt x="76" y="44"/>
                </a:moveTo>
                <a:cubicBezTo>
                  <a:pt x="78" y="46"/>
                  <a:pt x="82" y="46"/>
                  <a:pt x="85" y="44"/>
                </a:cubicBezTo>
                <a:cubicBezTo>
                  <a:pt x="87" y="41"/>
                  <a:pt x="87" y="37"/>
                  <a:pt x="85" y="35"/>
                </a:cubicBezTo>
                <a:cubicBezTo>
                  <a:pt x="70" y="20"/>
                  <a:pt x="70" y="20"/>
                  <a:pt x="70" y="20"/>
                </a:cubicBezTo>
                <a:cubicBezTo>
                  <a:pt x="68" y="18"/>
                  <a:pt x="64" y="18"/>
                  <a:pt x="61" y="20"/>
                </a:cubicBezTo>
                <a:cubicBezTo>
                  <a:pt x="59" y="23"/>
                  <a:pt x="59" y="27"/>
                  <a:pt x="61" y="30"/>
                </a:cubicBezTo>
                <a:lnTo>
                  <a:pt x="76" y="44"/>
                </a:lnTo>
                <a:close/>
                <a:moveTo>
                  <a:pt x="139" y="89"/>
                </a:moveTo>
                <a:cubicBezTo>
                  <a:pt x="137" y="87"/>
                  <a:pt x="133" y="87"/>
                  <a:pt x="130" y="89"/>
                </a:cubicBezTo>
                <a:cubicBezTo>
                  <a:pt x="128" y="92"/>
                  <a:pt x="128" y="96"/>
                  <a:pt x="130" y="99"/>
                </a:cubicBezTo>
                <a:cubicBezTo>
                  <a:pt x="145" y="113"/>
                  <a:pt x="145" y="113"/>
                  <a:pt x="145" y="113"/>
                </a:cubicBezTo>
                <a:cubicBezTo>
                  <a:pt x="147" y="115"/>
                  <a:pt x="151" y="115"/>
                  <a:pt x="154" y="113"/>
                </a:cubicBezTo>
                <a:cubicBezTo>
                  <a:pt x="156" y="110"/>
                  <a:pt x="156" y="106"/>
                  <a:pt x="154" y="104"/>
                </a:cubicBezTo>
                <a:lnTo>
                  <a:pt x="139" y="89"/>
                </a:lnTo>
                <a:close/>
                <a:moveTo>
                  <a:pt x="111" y="37"/>
                </a:moveTo>
                <a:cubicBezTo>
                  <a:pt x="0" y="148"/>
                  <a:pt x="0" y="148"/>
                  <a:pt x="0" y="148"/>
                </a:cubicBezTo>
                <a:cubicBezTo>
                  <a:pt x="24" y="172"/>
                  <a:pt x="24" y="172"/>
                  <a:pt x="24" y="172"/>
                </a:cubicBezTo>
                <a:cubicBezTo>
                  <a:pt x="135" y="60"/>
                  <a:pt x="135" y="60"/>
                  <a:pt x="135" y="60"/>
                </a:cubicBezTo>
                <a:lnTo>
                  <a:pt x="111" y="37"/>
                </a:lnTo>
                <a:close/>
                <a:moveTo>
                  <a:pt x="85" y="77"/>
                </a:moveTo>
                <a:cubicBezTo>
                  <a:pt x="112" y="49"/>
                  <a:pt x="112" y="49"/>
                  <a:pt x="112" y="49"/>
                </a:cubicBezTo>
                <a:cubicBezTo>
                  <a:pt x="122" y="59"/>
                  <a:pt x="122" y="59"/>
                  <a:pt x="122" y="59"/>
                </a:cubicBezTo>
                <a:cubicBezTo>
                  <a:pt x="95" y="86"/>
                  <a:pt x="95" y="86"/>
                  <a:pt x="95" y="86"/>
                </a:cubicBezTo>
                <a:lnTo>
                  <a:pt x="85" y="77"/>
                </a:lnTo>
                <a:close/>
                <a:moveTo>
                  <a:pt x="167" y="60"/>
                </a:moveTo>
                <a:cubicBezTo>
                  <a:pt x="147" y="60"/>
                  <a:pt x="147" y="60"/>
                  <a:pt x="147" y="60"/>
                </a:cubicBezTo>
                <a:cubicBezTo>
                  <a:pt x="143" y="60"/>
                  <a:pt x="141" y="63"/>
                  <a:pt x="141" y="66"/>
                </a:cubicBezTo>
                <a:cubicBezTo>
                  <a:pt x="141" y="70"/>
                  <a:pt x="143" y="73"/>
                  <a:pt x="147" y="73"/>
                </a:cubicBezTo>
                <a:cubicBezTo>
                  <a:pt x="167" y="73"/>
                  <a:pt x="167" y="73"/>
                  <a:pt x="167" y="73"/>
                </a:cubicBezTo>
                <a:cubicBezTo>
                  <a:pt x="171" y="73"/>
                  <a:pt x="174" y="70"/>
                  <a:pt x="174" y="66"/>
                </a:cubicBezTo>
                <a:cubicBezTo>
                  <a:pt x="174" y="63"/>
                  <a:pt x="171" y="60"/>
                  <a:pt x="167" y="60"/>
                </a:cubicBezTo>
                <a:close/>
              </a:path>
            </a:pathLst>
          </a:custGeom>
          <a:solidFill>
            <a:schemeClr val="bg1">
              <a:alpha val="100000"/>
            </a:schemeClr>
          </a:solidFill>
          <a:ln w="9525">
            <a:noFill/>
          </a:ln>
        </p:spPr>
        <p:txBody>
          <a:bodyPr/>
          <a:lstStyle/>
          <a:p>
            <a:endParaRPr lang="zh-CN" altLang="en-US"/>
          </a:p>
        </p:txBody>
      </p:sp>
      <p:sp>
        <p:nvSpPr>
          <p:cNvPr id="58419" name="Freeform 54"/>
          <p:cNvSpPr>
            <a:spLocks noEditPoints="1"/>
          </p:cNvSpPr>
          <p:nvPr/>
        </p:nvSpPr>
        <p:spPr>
          <a:xfrm>
            <a:off x="982663" y="2878138"/>
            <a:ext cx="401637" cy="312737"/>
          </a:xfrm>
          <a:custGeom>
            <a:avLst/>
            <a:gdLst/>
            <a:ahLst/>
            <a:cxnLst>
              <a:cxn ang="0">
                <a:pos x="259656064" y="513573075"/>
              </a:cxn>
              <a:cxn ang="0">
                <a:pos x="320752272" y="575200394"/>
              </a:cxn>
              <a:cxn ang="0">
                <a:pos x="453125510" y="518708308"/>
              </a:cxn>
              <a:cxn ang="0">
                <a:pos x="585498747" y="575200394"/>
              </a:cxn>
              <a:cxn ang="0">
                <a:pos x="646594955" y="513573075"/>
              </a:cxn>
              <a:cxn ang="0">
                <a:pos x="453125510" y="431400296"/>
              </a:cxn>
              <a:cxn ang="0">
                <a:pos x="259656064" y="513573075"/>
              </a:cxn>
              <a:cxn ang="0">
                <a:pos x="453125510" y="616286784"/>
              </a:cxn>
              <a:cxn ang="0">
                <a:pos x="386938891" y="641965211"/>
              </a:cxn>
              <a:cxn ang="0">
                <a:pos x="453125510" y="708730028"/>
              </a:cxn>
              <a:cxn ang="0">
                <a:pos x="519312128" y="641965211"/>
              </a:cxn>
              <a:cxn ang="0">
                <a:pos x="453125510" y="616286784"/>
              </a:cxn>
              <a:cxn ang="0">
                <a:pos x="901160609" y="251651306"/>
              </a:cxn>
              <a:cxn ang="0">
                <a:pos x="5090411" y="251651306"/>
              </a:cxn>
              <a:cxn ang="0">
                <a:pos x="0" y="251651306"/>
              </a:cxn>
              <a:cxn ang="0">
                <a:pos x="66186619" y="318413856"/>
              </a:cxn>
              <a:cxn ang="0">
                <a:pos x="453125510" y="148935331"/>
              </a:cxn>
              <a:cxn ang="0">
                <a:pos x="840064400" y="318413856"/>
              </a:cxn>
              <a:cxn ang="0">
                <a:pos x="906251019" y="251651306"/>
              </a:cxn>
              <a:cxn ang="0">
                <a:pos x="901160609" y="251651306"/>
              </a:cxn>
              <a:cxn ang="0">
                <a:pos x="453125510" y="246513807"/>
              </a:cxn>
              <a:cxn ang="0">
                <a:pos x="132373237" y="380043441"/>
              </a:cxn>
              <a:cxn ang="0">
                <a:pos x="132373237" y="385178673"/>
              </a:cxn>
              <a:cxn ang="0">
                <a:pos x="193469445" y="446808258"/>
              </a:cxn>
              <a:cxn ang="0">
                <a:pos x="453125510" y="338957051"/>
              </a:cxn>
              <a:cxn ang="0">
                <a:pos x="712781574" y="446808258"/>
              </a:cxn>
              <a:cxn ang="0">
                <a:pos x="773877782" y="385178673"/>
              </a:cxn>
              <a:cxn ang="0">
                <a:pos x="773877782" y="380043441"/>
              </a:cxn>
              <a:cxn ang="0">
                <a:pos x="453125510" y="246513807"/>
              </a:cxn>
            </a:cxnLst>
            <a:rect l="0" t="0" r="0" b="0"/>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solidFill>
            <a:schemeClr val="bg1">
              <a:alpha val="100000"/>
            </a:schemeClr>
          </a:solidFill>
          <a:ln w="9525">
            <a:noFill/>
          </a:ln>
        </p:spPr>
        <p:txBody>
          <a:bodyPr/>
          <a:lstStyle/>
          <a:p>
            <a:endParaRPr lang="zh-CN" altLang="en-US"/>
          </a:p>
        </p:txBody>
      </p:sp>
      <p:sp>
        <p:nvSpPr>
          <p:cNvPr id="58420" name="Freeform 55"/>
          <p:cNvSpPr>
            <a:spLocks noEditPoints="1"/>
          </p:cNvSpPr>
          <p:nvPr/>
        </p:nvSpPr>
        <p:spPr>
          <a:xfrm>
            <a:off x="1673225" y="2870200"/>
            <a:ext cx="357188" cy="322263"/>
          </a:xfrm>
          <a:custGeom>
            <a:avLst/>
            <a:gdLst/>
            <a:ahLst/>
            <a:cxnLst>
              <a:cxn ang="0">
                <a:pos x="362860055" y="370742172"/>
              </a:cxn>
              <a:cxn ang="0">
                <a:pos x="240202148" y="325034913"/>
              </a:cxn>
              <a:cxn ang="0">
                <a:pos x="71550634" y="360585254"/>
              </a:cxn>
              <a:cxn ang="0">
                <a:pos x="0" y="619596816"/>
              </a:cxn>
              <a:cxn ang="0">
                <a:pos x="286198015" y="634831067"/>
              </a:cxn>
              <a:cxn ang="0">
                <a:pos x="362860055" y="370742172"/>
              </a:cxn>
              <a:cxn ang="0">
                <a:pos x="362860055" y="370742172"/>
              </a:cxn>
              <a:cxn ang="0">
                <a:pos x="260645509" y="269168481"/>
              </a:cxn>
              <a:cxn ang="0">
                <a:pos x="378192011" y="314875740"/>
              </a:cxn>
              <a:cxn ang="0">
                <a:pos x="454851790" y="55864178"/>
              </a:cxn>
              <a:cxn ang="0">
                <a:pos x="337305288" y="10156918"/>
              </a:cxn>
              <a:cxn ang="0">
                <a:pos x="163542369" y="40629927"/>
              </a:cxn>
              <a:cxn ang="0">
                <a:pos x="91991735" y="299641490"/>
              </a:cxn>
              <a:cxn ang="0">
                <a:pos x="260645509" y="269168481"/>
              </a:cxn>
              <a:cxn ang="0">
                <a:pos x="567286886" y="451999774"/>
              </a:cxn>
              <a:cxn ang="0">
                <a:pos x="408855922" y="401212928"/>
              </a:cxn>
              <a:cxn ang="0">
                <a:pos x="408855922" y="401212928"/>
              </a:cxn>
              <a:cxn ang="0">
                <a:pos x="332193883" y="665304076"/>
              </a:cxn>
              <a:cxn ang="0">
                <a:pos x="638835259" y="685617913"/>
              </a:cxn>
              <a:cxn ang="0">
                <a:pos x="715497299" y="426606351"/>
              </a:cxn>
              <a:cxn ang="0">
                <a:pos x="715497299" y="426606351"/>
              </a:cxn>
              <a:cxn ang="0">
                <a:pos x="567286886" y="451999774"/>
              </a:cxn>
              <a:cxn ang="0">
                <a:pos x="807489034" y="106651024"/>
              </a:cxn>
              <a:cxn ang="0">
                <a:pos x="807489034" y="106651024"/>
              </a:cxn>
              <a:cxn ang="0">
                <a:pos x="500847657" y="86337187"/>
              </a:cxn>
              <a:cxn ang="0">
                <a:pos x="490627107" y="121887529"/>
              </a:cxn>
              <a:cxn ang="0">
                <a:pos x="465072340" y="213304302"/>
              </a:cxn>
              <a:cxn ang="0">
                <a:pos x="424187878" y="350428335"/>
              </a:cxn>
              <a:cxn ang="0">
                <a:pos x="730829255" y="370742172"/>
              </a:cxn>
              <a:cxn ang="0">
                <a:pos x="807489034" y="106651024"/>
              </a:cxn>
              <a:cxn ang="0">
                <a:pos x="807489034" y="106651024"/>
              </a:cxn>
            </a:cxnLst>
            <a:rect l="0" t="0" r="0" b="0"/>
            <a:pathLst>
              <a:path w="158" h="143">
                <a:moveTo>
                  <a:pt x="71" y="73"/>
                </a:moveTo>
                <a:cubicBezTo>
                  <a:pt x="63" y="69"/>
                  <a:pt x="56" y="65"/>
                  <a:pt x="47" y="64"/>
                </a:cubicBezTo>
                <a:cubicBezTo>
                  <a:pt x="36" y="63"/>
                  <a:pt x="25" y="66"/>
                  <a:pt x="14" y="71"/>
                </a:cubicBezTo>
                <a:cubicBezTo>
                  <a:pt x="0" y="122"/>
                  <a:pt x="0" y="122"/>
                  <a:pt x="0" y="122"/>
                </a:cubicBezTo>
                <a:cubicBezTo>
                  <a:pt x="19" y="114"/>
                  <a:pt x="37" y="113"/>
                  <a:pt x="56" y="125"/>
                </a:cubicBezTo>
                <a:cubicBezTo>
                  <a:pt x="71" y="73"/>
                  <a:pt x="71" y="73"/>
                  <a:pt x="71" y="73"/>
                </a:cubicBezTo>
                <a:cubicBezTo>
                  <a:pt x="71" y="73"/>
                  <a:pt x="71" y="73"/>
                  <a:pt x="71" y="73"/>
                </a:cubicBezTo>
                <a:moveTo>
                  <a:pt x="51" y="53"/>
                </a:moveTo>
                <a:cubicBezTo>
                  <a:pt x="60" y="54"/>
                  <a:pt x="68" y="58"/>
                  <a:pt x="74" y="62"/>
                </a:cubicBezTo>
                <a:cubicBezTo>
                  <a:pt x="79" y="45"/>
                  <a:pt x="84" y="28"/>
                  <a:pt x="89" y="11"/>
                </a:cubicBezTo>
                <a:cubicBezTo>
                  <a:pt x="81" y="6"/>
                  <a:pt x="74" y="3"/>
                  <a:pt x="66" y="2"/>
                </a:cubicBezTo>
                <a:cubicBezTo>
                  <a:pt x="54" y="0"/>
                  <a:pt x="43" y="4"/>
                  <a:pt x="32" y="8"/>
                </a:cubicBezTo>
                <a:cubicBezTo>
                  <a:pt x="27" y="25"/>
                  <a:pt x="23" y="42"/>
                  <a:pt x="18" y="59"/>
                </a:cubicBezTo>
                <a:cubicBezTo>
                  <a:pt x="28" y="55"/>
                  <a:pt x="40" y="52"/>
                  <a:pt x="51" y="53"/>
                </a:cubicBezTo>
                <a:moveTo>
                  <a:pt x="111" y="89"/>
                </a:moveTo>
                <a:cubicBezTo>
                  <a:pt x="97" y="89"/>
                  <a:pt x="88" y="85"/>
                  <a:pt x="80" y="79"/>
                </a:cubicBezTo>
                <a:cubicBezTo>
                  <a:pt x="80" y="79"/>
                  <a:pt x="80" y="79"/>
                  <a:pt x="80" y="79"/>
                </a:cubicBezTo>
                <a:cubicBezTo>
                  <a:pt x="65" y="131"/>
                  <a:pt x="65" y="131"/>
                  <a:pt x="65" y="131"/>
                </a:cubicBezTo>
                <a:cubicBezTo>
                  <a:pt x="84" y="143"/>
                  <a:pt x="105" y="143"/>
                  <a:pt x="125" y="135"/>
                </a:cubicBezTo>
                <a:cubicBezTo>
                  <a:pt x="140" y="84"/>
                  <a:pt x="140" y="84"/>
                  <a:pt x="140" y="84"/>
                </a:cubicBezTo>
                <a:cubicBezTo>
                  <a:pt x="140" y="84"/>
                  <a:pt x="140" y="84"/>
                  <a:pt x="140" y="84"/>
                </a:cubicBezTo>
                <a:cubicBezTo>
                  <a:pt x="129" y="88"/>
                  <a:pt x="119" y="89"/>
                  <a:pt x="111" y="89"/>
                </a:cubicBezTo>
                <a:moveTo>
                  <a:pt x="158" y="21"/>
                </a:moveTo>
                <a:cubicBezTo>
                  <a:pt x="158" y="21"/>
                  <a:pt x="158" y="21"/>
                  <a:pt x="158" y="21"/>
                </a:cubicBezTo>
                <a:cubicBezTo>
                  <a:pt x="137" y="29"/>
                  <a:pt x="117" y="30"/>
                  <a:pt x="98" y="17"/>
                </a:cubicBezTo>
                <a:cubicBezTo>
                  <a:pt x="97" y="20"/>
                  <a:pt x="96" y="23"/>
                  <a:pt x="96" y="24"/>
                </a:cubicBezTo>
                <a:cubicBezTo>
                  <a:pt x="94" y="30"/>
                  <a:pt x="92" y="36"/>
                  <a:pt x="91" y="42"/>
                </a:cubicBezTo>
                <a:cubicBezTo>
                  <a:pt x="88" y="51"/>
                  <a:pt x="85" y="60"/>
                  <a:pt x="83" y="69"/>
                </a:cubicBezTo>
                <a:cubicBezTo>
                  <a:pt x="101" y="81"/>
                  <a:pt x="123" y="82"/>
                  <a:pt x="143" y="73"/>
                </a:cubicBezTo>
                <a:cubicBezTo>
                  <a:pt x="158" y="21"/>
                  <a:pt x="158" y="21"/>
                  <a:pt x="158" y="21"/>
                </a:cubicBezTo>
                <a:cubicBezTo>
                  <a:pt x="158" y="21"/>
                  <a:pt x="158" y="21"/>
                  <a:pt x="158" y="21"/>
                </a:cubicBezTo>
              </a:path>
            </a:pathLst>
          </a:custGeom>
          <a:solidFill>
            <a:schemeClr val="bg1">
              <a:alpha val="100000"/>
            </a:schemeClr>
          </a:solidFill>
          <a:ln w="9525">
            <a:noFill/>
          </a:ln>
        </p:spPr>
        <p:txBody>
          <a:bodyPr/>
          <a:lstStyle/>
          <a:p>
            <a:endParaRPr lang="zh-CN" altLang="en-US"/>
          </a:p>
        </p:txBody>
      </p:sp>
      <p:sp>
        <p:nvSpPr>
          <p:cNvPr id="58421" name="Freeform 56"/>
          <p:cNvSpPr/>
          <p:nvPr/>
        </p:nvSpPr>
        <p:spPr>
          <a:xfrm>
            <a:off x="2298700" y="2835275"/>
            <a:ext cx="388938" cy="388938"/>
          </a:xfrm>
          <a:custGeom>
            <a:avLst/>
            <a:gdLst/>
            <a:ahLst/>
            <a:cxnLst>
              <a:cxn ang="0">
                <a:pos x="761886578" y="245440229"/>
              </a:cxn>
              <a:cxn ang="0">
                <a:pos x="659620758" y="219874340"/>
              </a:cxn>
              <a:cxn ang="0">
                <a:pos x="634052607" y="117606258"/>
              </a:cxn>
              <a:cxn ang="0">
                <a:pos x="736320688" y="15340438"/>
              </a:cxn>
              <a:cxn ang="0">
                <a:pos x="562465402" y="66472218"/>
              </a:cxn>
              <a:cxn ang="0">
                <a:pos x="516446349" y="240327504"/>
              </a:cxn>
              <a:cxn ang="0">
                <a:pos x="240327504" y="516446349"/>
              </a:cxn>
              <a:cxn ang="0">
                <a:pos x="66472218" y="562465402"/>
              </a:cxn>
              <a:cxn ang="0">
                <a:pos x="15340438" y="736320688"/>
              </a:cxn>
              <a:cxn ang="0">
                <a:pos x="117606258" y="634052607"/>
              </a:cxn>
              <a:cxn ang="0">
                <a:pos x="219874340" y="659620758"/>
              </a:cxn>
              <a:cxn ang="0">
                <a:pos x="245440229" y="761886578"/>
              </a:cxn>
              <a:cxn ang="0">
                <a:pos x="143172148" y="864152398"/>
              </a:cxn>
              <a:cxn ang="0">
                <a:pos x="317027434" y="813020619"/>
              </a:cxn>
              <a:cxn ang="0">
                <a:pos x="363046488" y="634052607"/>
              </a:cxn>
              <a:cxn ang="0">
                <a:pos x="634052607" y="363046488"/>
              </a:cxn>
              <a:cxn ang="0">
                <a:pos x="813020619" y="317027434"/>
              </a:cxn>
              <a:cxn ang="0">
                <a:pos x="864152398" y="143172148"/>
              </a:cxn>
              <a:cxn ang="0">
                <a:pos x="761886578" y="245440229"/>
              </a:cxn>
            </a:cxnLst>
            <a:rect l="0" t="0" r="0" b="0"/>
            <a:pathLst>
              <a:path w="172" h="172">
                <a:moveTo>
                  <a:pt x="149" y="48"/>
                </a:moveTo>
                <a:cubicBezTo>
                  <a:pt x="129" y="43"/>
                  <a:pt x="129" y="43"/>
                  <a:pt x="129" y="43"/>
                </a:cubicBezTo>
                <a:cubicBezTo>
                  <a:pt x="124" y="23"/>
                  <a:pt x="124" y="23"/>
                  <a:pt x="124" y="23"/>
                </a:cubicBezTo>
                <a:cubicBezTo>
                  <a:pt x="144" y="3"/>
                  <a:pt x="144" y="3"/>
                  <a:pt x="144" y="3"/>
                </a:cubicBezTo>
                <a:cubicBezTo>
                  <a:pt x="132" y="0"/>
                  <a:pt x="119" y="3"/>
                  <a:pt x="110" y="13"/>
                </a:cubicBezTo>
                <a:cubicBezTo>
                  <a:pt x="100" y="22"/>
                  <a:pt x="97" y="35"/>
                  <a:pt x="101" y="47"/>
                </a:cubicBezTo>
                <a:cubicBezTo>
                  <a:pt x="47" y="101"/>
                  <a:pt x="47" y="101"/>
                  <a:pt x="47" y="101"/>
                </a:cubicBezTo>
                <a:cubicBezTo>
                  <a:pt x="35" y="97"/>
                  <a:pt x="22" y="100"/>
                  <a:pt x="13" y="110"/>
                </a:cubicBezTo>
                <a:cubicBezTo>
                  <a:pt x="3" y="119"/>
                  <a:pt x="0" y="132"/>
                  <a:pt x="3" y="144"/>
                </a:cubicBezTo>
                <a:cubicBezTo>
                  <a:pt x="23" y="124"/>
                  <a:pt x="23" y="124"/>
                  <a:pt x="23" y="124"/>
                </a:cubicBezTo>
                <a:cubicBezTo>
                  <a:pt x="43" y="129"/>
                  <a:pt x="43" y="129"/>
                  <a:pt x="43" y="129"/>
                </a:cubicBezTo>
                <a:cubicBezTo>
                  <a:pt x="48" y="149"/>
                  <a:pt x="48" y="149"/>
                  <a:pt x="48" y="149"/>
                </a:cubicBezTo>
                <a:cubicBezTo>
                  <a:pt x="28" y="169"/>
                  <a:pt x="28" y="169"/>
                  <a:pt x="28" y="169"/>
                </a:cubicBezTo>
                <a:cubicBezTo>
                  <a:pt x="40" y="172"/>
                  <a:pt x="53" y="169"/>
                  <a:pt x="62" y="159"/>
                </a:cubicBezTo>
                <a:cubicBezTo>
                  <a:pt x="72" y="150"/>
                  <a:pt x="75" y="136"/>
                  <a:pt x="71" y="124"/>
                </a:cubicBezTo>
                <a:cubicBezTo>
                  <a:pt x="124" y="71"/>
                  <a:pt x="124" y="71"/>
                  <a:pt x="124" y="71"/>
                </a:cubicBezTo>
                <a:cubicBezTo>
                  <a:pt x="136" y="75"/>
                  <a:pt x="150" y="72"/>
                  <a:pt x="159" y="62"/>
                </a:cubicBezTo>
                <a:cubicBezTo>
                  <a:pt x="169" y="53"/>
                  <a:pt x="172" y="40"/>
                  <a:pt x="169" y="28"/>
                </a:cubicBezTo>
                <a:lnTo>
                  <a:pt x="149" y="48"/>
                </a:lnTo>
                <a:close/>
              </a:path>
            </a:pathLst>
          </a:custGeom>
          <a:solidFill>
            <a:schemeClr val="bg1">
              <a:alpha val="100000"/>
            </a:schemeClr>
          </a:solidFill>
          <a:ln w="9525">
            <a:noFill/>
          </a:ln>
        </p:spPr>
        <p:txBody>
          <a:bodyPr/>
          <a:lstStyle/>
          <a:p>
            <a:endParaRPr lang="zh-CN" altLang="en-US"/>
          </a:p>
        </p:txBody>
      </p:sp>
      <p:sp>
        <p:nvSpPr>
          <p:cNvPr id="58422" name="Freeform 57"/>
          <p:cNvSpPr>
            <a:spLocks noEditPoints="1"/>
          </p:cNvSpPr>
          <p:nvPr/>
        </p:nvSpPr>
        <p:spPr>
          <a:xfrm>
            <a:off x="2951163" y="2819400"/>
            <a:ext cx="404812" cy="404813"/>
          </a:xfrm>
          <a:custGeom>
            <a:avLst/>
            <a:gdLst/>
            <a:ahLst/>
            <a:cxnLst>
              <a:cxn ang="0">
                <a:pos x="900148105" y="767174912"/>
              </a:cxn>
              <a:cxn ang="0">
                <a:pos x="895034809" y="762059342"/>
              </a:cxn>
              <a:cxn ang="0">
                <a:pos x="895034809" y="762059342"/>
              </a:cxn>
              <a:cxn ang="0">
                <a:pos x="675111079" y="542137330"/>
              </a:cxn>
              <a:cxn ang="0">
                <a:pos x="721142047" y="363128569"/>
              </a:cxn>
              <a:cxn ang="0">
                <a:pos x="363127672" y="0"/>
              </a:cxn>
              <a:cxn ang="0">
                <a:pos x="358014376" y="0"/>
              </a:cxn>
              <a:cxn ang="0">
                <a:pos x="0" y="358015260"/>
              </a:cxn>
              <a:cxn ang="0">
                <a:pos x="358014376" y="721143829"/>
              </a:cxn>
              <a:cxn ang="0">
                <a:pos x="363127672" y="721143829"/>
              </a:cxn>
              <a:cxn ang="0">
                <a:pos x="542135990" y="675112746"/>
              </a:cxn>
              <a:cxn ang="0">
                <a:pos x="762057459" y="895037020"/>
              </a:cxn>
              <a:cxn ang="0">
                <a:pos x="762057459" y="895037020"/>
              </a:cxn>
              <a:cxn ang="0">
                <a:pos x="767173016" y="900150328"/>
              </a:cxn>
              <a:cxn ang="0">
                <a:pos x="828546134" y="900150328"/>
              </a:cxn>
              <a:cxn ang="0">
                <a:pos x="900148105" y="828548181"/>
              </a:cxn>
              <a:cxn ang="0">
                <a:pos x="900148105" y="767174912"/>
              </a:cxn>
              <a:cxn ang="0">
                <a:pos x="552364843" y="552366208"/>
              </a:cxn>
              <a:cxn ang="0">
                <a:pos x="363127672" y="629083925"/>
              </a:cxn>
              <a:cxn ang="0">
                <a:pos x="358014376" y="629083925"/>
              </a:cxn>
              <a:cxn ang="0">
                <a:pos x="92059676" y="358015260"/>
              </a:cxn>
              <a:cxn ang="0">
                <a:pos x="168777204" y="168777621"/>
              </a:cxn>
              <a:cxn ang="0">
                <a:pos x="358014376" y="92059904"/>
              </a:cxn>
              <a:cxn ang="0">
                <a:pos x="363127672" y="92059904"/>
              </a:cxn>
              <a:cxn ang="0">
                <a:pos x="552364843" y="173893191"/>
              </a:cxn>
              <a:cxn ang="0">
                <a:pos x="629082371" y="363128569"/>
              </a:cxn>
              <a:cxn ang="0">
                <a:pos x="552364843" y="552366208"/>
              </a:cxn>
              <a:cxn ang="0">
                <a:pos x="419387494" y="168777621"/>
              </a:cxn>
              <a:cxn ang="0">
                <a:pos x="311983407" y="168777621"/>
              </a:cxn>
              <a:cxn ang="0">
                <a:pos x="311983407" y="296639730"/>
              </a:cxn>
              <a:cxn ang="0">
                <a:pos x="184121614" y="296639730"/>
              </a:cxn>
              <a:cxn ang="0">
                <a:pos x="184121614" y="409159651"/>
              </a:cxn>
              <a:cxn ang="0">
                <a:pos x="311983407" y="409159651"/>
              </a:cxn>
              <a:cxn ang="0">
                <a:pos x="311983407" y="531908451"/>
              </a:cxn>
              <a:cxn ang="0">
                <a:pos x="419387494" y="531908451"/>
              </a:cxn>
              <a:cxn ang="0">
                <a:pos x="419387494" y="409159651"/>
              </a:cxn>
              <a:cxn ang="0">
                <a:pos x="547249286" y="409159651"/>
              </a:cxn>
              <a:cxn ang="0">
                <a:pos x="547249286" y="296639730"/>
              </a:cxn>
              <a:cxn ang="0">
                <a:pos x="419387494" y="296639730"/>
              </a:cxn>
              <a:cxn ang="0">
                <a:pos x="419387494" y="168777621"/>
              </a:cxn>
            </a:cxnLst>
            <a:rect l="0" t="0" r="0" b="0"/>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56"/>
                  <a:pt x="23" y="43"/>
                  <a:pt x="33" y="33"/>
                </a:cubicBezTo>
                <a:cubicBezTo>
                  <a:pt x="43" y="23"/>
                  <a:pt x="57"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82" y="33"/>
                </a:moveTo>
                <a:cubicBezTo>
                  <a:pt x="61" y="33"/>
                  <a:pt x="61" y="33"/>
                  <a:pt x="61" y="33"/>
                </a:cubicBezTo>
                <a:cubicBezTo>
                  <a:pt x="61" y="58"/>
                  <a:pt x="61" y="58"/>
                  <a:pt x="61" y="58"/>
                </a:cubicBezTo>
                <a:cubicBezTo>
                  <a:pt x="36" y="58"/>
                  <a:pt x="36" y="58"/>
                  <a:pt x="36" y="58"/>
                </a:cubicBezTo>
                <a:cubicBezTo>
                  <a:pt x="36" y="80"/>
                  <a:pt x="36" y="80"/>
                  <a:pt x="36" y="80"/>
                </a:cubicBezTo>
                <a:cubicBezTo>
                  <a:pt x="61" y="80"/>
                  <a:pt x="61" y="80"/>
                  <a:pt x="61" y="80"/>
                </a:cubicBezTo>
                <a:cubicBezTo>
                  <a:pt x="61" y="104"/>
                  <a:pt x="61" y="104"/>
                  <a:pt x="61" y="104"/>
                </a:cubicBezTo>
                <a:cubicBezTo>
                  <a:pt x="82" y="104"/>
                  <a:pt x="82" y="104"/>
                  <a:pt x="82" y="104"/>
                </a:cubicBezTo>
                <a:cubicBezTo>
                  <a:pt x="82" y="80"/>
                  <a:pt x="82" y="80"/>
                  <a:pt x="82" y="80"/>
                </a:cubicBezTo>
                <a:cubicBezTo>
                  <a:pt x="107" y="80"/>
                  <a:pt x="107" y="80"/>
                  <a:pt x="107" y="80"/>
                </a:cubicBezTo>
                <a:cubicBezTo>
                  <a:pt x="107" y="58"/>
                  <a:pt x="107" y="58"/>
                  <a:pt x="107" y="58"/>
                </a:cubicBezTo>
                <a:cubicBezTo>
                  <a:pt x="82" y="58"/>
                  <a:pt x="82" y="58"/>
                  <a:pt x="82" y="58"/>
                </a:cubicBezTo>
                <a:lnTo>
                  <a:pt x="82" y="33"/>
                </a:lnTo>
                <a:close/>
              </a:path>
            </a:pathLst>
          </a:custGeom>
          <a:solidFill>
            <a:schemeClr val="bg1">
              <a:alpha val="100000"/>
            </a:schemeClr>
          </a:solidFill>
          <a:ln w="9525">
            <a:noFill/>
          </a:ln>
        </p:spPr>
        <p:txBody>
          <a:bodyPr/>
          <a:lstStyle/>
          <a:p>
            <a:endParaRPr lang="zh-CN" altLang="en-US"/>
          </a:p>
        </p:txBody>
      </p:sp>
      <p:sp>
        <p:nvSpPr>
          <p:cNvPr id="58423" name="Freeform 58"/>
          <p:cNvSpPr>
            <a:spLocks noEditPoints="1"/>
          </p:cNvSpPr>
          <p:nvPr/>
        </p:nvSpPr>
        <p:spPr>
          <a:xfrm>
            <a:off x="3556000" y="2819400"/>
            <a:ext cx="404813" cy="404813"/>
          </a:xfrm>
          <a:custGeom>
            <a:avLst/>
            <a:gdLst/>
            <a:ahLst/>
            <a:cxnLst>
              <a:cxn ang="0">
                <a:pos x="900150328" y="767174912"/>
              </a:cxn>
              <a:cxn ang="0">
                <a:pos x="895037020" y="762059342"/>
              </a:cxn>
              <a:cxn ang="0">
                <a:pos x="895037020" y="762059342"/>
              </a:cxn>
              <a:cxn ang="0">
                <a:pos x="675112746" y="542137330"/>
              </a:cxn>
              <a:cxn ang="0">
                <a:pos x="721143829" y="363128569"/>
              </a:cxn>
              <a:cxn ang="0">
                <a:pos x="363128569" y="0"/>
              </a:cxn>
              <a:cxn ang="0">
                <a:pos x="358015260" y="0"/>
              </a:cxn>
              <a:cxn ang="0">
                <a:pos x="0" y="358015260"/>
              </a:cxn>
              <a:cxn ang="0">
                <a:pos x="358015260" y="721143829"/>
              </a:cxn>
              <a:cxn ang="0">
                <a:pos x="363128569" y="721143829"/>
              </a:cxn>
              <a:cxn ang="0">
                <a:pos x="542137330" y="675112746"/>
              </a:cxn>
              <a:cxn ang="0">
                <a:pos x="762059342" y="895037020"/>
              </a:cxn>
              <a:cxn ang="0">
                <a:pos x="762059342" y="895037020"/>
              </a:cxn>
              <a:cxn ang="0">
                <a:pos x="767174912" y="900150328"/>
              </a:cxn>
              <a:cxn ang="0">
                <a:pos x="828548181" y="900150328"/>
              </a:cxn>
              <a:cxn ang="0">
                <a:pos x="900150328" y="828548181"/>
              </a:cxn>
              <a:cxn ang="0">
                <a:pos x="900150328" y="767174912"/>
              </a:cxn>
              <a:cxn ang="0">
                <a:pos x="552366208" y="552366208"/>
              </a:cxn>
              <a:cxn ang="0">
                <a:pos x="363128569" y="629083925"/>
              </a:cxn>
              <a:cxn ang="0">
                <a:pos x="358015260" y="629083925"/>
              </a:cxn>
              <a:cxn ang="0">
                <a:pos x="92059904" y="358015260"/>
              </a:cxn>
              <a:cxn ang="0">
                <a:pos x="358015260" y="92059904"/>
              </a:cxn>
              <a:cxn ang="0">
                <a:pos x="363128569" y="92059904"/>
              </a:cxn>
              <a:cxn ang="0">
                <a:pos x="552366208" y="173893191"/>
              </a:cxn>
              <a:cxn ang="0">
                <a:pos x="629083925" y="363128569"/>
              </a:cxn>
              <a:cxn ang="0">
                <a:pos x="552366208" y="552366208"/>
              </a:cxn>
              <a:cxn ang="0">
                <a:pos x="184122069" y="414275221"/>
              </a:cxn>
              <a:cxn ang="0">
                <a:pos x="547250638" y="414275221"/>
              </a:cxn>
              <a:cxn ang="0">
                <a:pos x="547250638" y="301755299"/>
              </a:cxn>
              <a:cxn ang="0">
                <a:pos x="184122069" y="301755299"/>
              </a:cxn>
              <a:cxn ang="0">
                <a:pos x="184122069" y="414275221"/>
              </a:cxn>
            </a:cxnLst>
            <a:rect l="0" t="0" r="0" b="0"/>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41"/>
                  <a:pt x="42"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36" y="81"/>
                </a:moveTo>
                <a:cubicBezTo>
                  <a:pt x="107" y="81"/>
                  <a:pt x="107" y="81"/>
                  <a:pt x="107" y="81"/>
                </a:cubicBezTo>
                <a:cubicBezTo>
                  <a:pt x="107" y="59"/>
                  <a:pt x="107" y="59"/>
                  <a:pt x="107" y="59"/>
                </a:cubicBezTo>
                <a:cubicBezTo>
                  <a:pt x="36" y="59"/>
                  <a:pt x="36" y="59"/>
                  <a:pt x="36" y="59"/>
                </a:cubicBezTo>
                <a:lnTo>
                  <a:pt x="36" y="81"/>
                </a:lnTo>
                <a:close/>
              </a:path>
            </a:pathLst>
          </a:custGeom>
          <a:solidFill>
            <a:schemeClr val="bg1">
              <a:alpha val="100000"/>
            </a:schemeClr>
          </a:solidFill>
          <a:ln w="9525">
            <a:noFill/>
          </a:ln>
        </p:spPr>
        <p:txBody>
          <a:bodyPr/>
          <a:lstStyle/>
          <a:p>
            <a:endParaRPr lang="zh-CN" altLang="en-US"/>
          </a:p>
        </p:txBody>
      </p:sp>
      <p:sp>
        <p:nvSpPr>
          <p:cNvPr id="58424" name="Freeform 59"/>
          <p:cNvSpPr/>
          <p:nvPr/>
        </p:nvSpPr>
        <p:spPr>
          <a:xfrm>
            <a:off x="4287838" y="2813050"/>
            <a:ext cx="227012" cy="431800"/>
          </a:xfrm>
          <a:custGeom>
            <a:avLst/>
            <a:gdLst/>
            <a:ahLst/>
            <a:cxnLst>
              <a:cxn ang="0">
                <a:pos x="358685703" y="449761524"/>
              </a:cxn>
              <a:cxn ang="0">
                <a:pos x="318270824" y="439538489"/>
              </a:cxn>
              <a:cxn ang="0">
                <a:pos x="293011806" y="388430098"/>
              </a:cxn>
              <a:cxn ang="0">
                <a:pos x="277855945" y="373097807"/>
              </a:cxn>
              <a:cxn ang="0">
                <a:pos x="222285206" y="357763255"/>
              </a:cxn>
              <a:cxn ang="0">
                <a:pos x="217232503" y="357763255"/>
              </a:cxn>
              <a:cxn ang="0">
                <a:pos x="217232503" y="357763255"/>
              </a:cxn>
              <a:cxn ang="0">
                <a:pos x="212179800" y="352653999"/>
              </a:cxn>
              <a:cxn ang="0">
                <a:pos x="217232503" y="352653999"/>
              </a:cxn>
              <a:cxn ang="0">
                <a:pos x="197023940" y="66442942"/>
              </a:cxn>
              <a:cxn ang="0">
                <a:pos x="116194182" y="61331425"/>
              </a:cxn>
              <a:cxn ang="0">
                <a:pos x="111141479" y="459982297"/>
              </a:cxn>
              <a:cxn ang="0">
                <a:pos x="106091024" y="480426106"/>
              </a:cxn>
              <a:cxn ang="0">
                <a:pos x="75779303" y="490646880"/>
              </a:cxn>
              <a:cxn ang="0">
                <a:pos x="0" y="567310596"/>
              </a:cxn>
              <a:cxn ang="0">
                <a:pos x="55570739" y="833077844"/>
              </a:cxn>
              <a:cxn ang="0">
                <a:pos x="90935163" y="873965461"/>
              </a:cxn>
              <a:cxn ang="0">
                <a:pos x="136402745" y="976184503"/>
              </a:cxn>
              <a:cxn ang="0">
                <a:pos x="449620866" y="976184503"/>
              </a:cxn>
              <a:cxn ang="0">
                <a:pos x="434465006" y="925076112"/>
              </a:cxn>
              <a:cxn ang="0">
                <a:pos x="434465006" y="873965461"/>
              </a:cxn>
              <a:cxn ang="0">
                <a:pos x="474879885" y="756414128"/>
              </a:cxn>
              <a:cxn ang="0">
                <a:pos x="490035745" y="613309730"/>
              </a:cxn>
              <a:cxn ang="0">
                <a:pos x="459724024" y="587754404"/>
              </a:cxn>
              <a:cxn ang="0">
                <a:pos x="414258690" y="500869914"/>
              </a:cxn>
              <a:cxn ang="0">
                <a:pos x="358685703" y="449761524"/>
              </a:cxn>
            </a:cxnLst>
            <a:rect l="0" t="0" r="0" b="0"/>
            <a:pathLst>
              <a:path w="101" h="191">
                <a:moveTo>
                  <a:pt x="71" y="88"/>
                </a:moveTo>
                <a:cubicBezTo>
                  <a:pt x="63" y="86"/>
                  <a:pt x="63" y="86"/>
                  <a:pt x="63" y="86"/>
                </a:cubicBezTo>
                <a:cubicBezTo>
                  <a:pt x="62" y="82"/>
                  <a:pt x="61" y="78"/>
                  <a:pt x="58" y="76"/>
                </a:cubicBezTo>
                <a:cubicBezTo>
                  <a:pt x="57" y="75"/>
                  <a:pt x="56" y="74"/>
                  <a:pt x="55" y="73"/>
                </a:cubicBezTo>
                <a:cubicBezTo>
                  <a:pt x="52" y="71"/>
                  <a:pt x="48" y="70"/>
                  <a:pt x="44" y="70"/>
                </a:cubicBezTo>
                <a:cubicBezTo>
                  <a:pt x="44" y="70"/>
                  <a:pt x="43" y="70"/>
                  <a:pt x="43" y="70"/>
                </a:cubicBezTo>
                <a:cubicBezTo>
                  <a:pt x="43" y="70"/>
                  <a:pt x="43" y="70"/>
                  <a:pt x="43" y="70"/>
                </a:cubicBezTo>
                <a:cubicBezTo>
                  <a:pt x="42" y="69"/>
                  <a:pt x="42" y="69"/>
                  <a:pt x="42" y="69"/>
                </a:cubicBezTo>
                <a:cubicBezTo>
                  <a:pt x="43" y="69"/>
                  <a:pt x="43" y="69"/>
                  <a:pt x="43" y="69"/>
                </a:cubicBezTo>
                <a:cubicBezTo>
                  <a:pt x="39" y="13"/>
                  <a:pt x="39" y="13"/>
                  <a:pt x="39" y="13"/>
                </a:cubicBezTo>
                <a:cubicBezTo>
                  <a:pt x="38" y="0"/>
                  <a:pt x="23" y="1"/>
                  <a:pt x="23" y="12"/>
                </a:cubicBezTo>
                <a:cubicBezTo>
                  <a:pt x="23" y="16"/>
                  <a:pt x="22" y="80"/>
                  <a:pt x="22" y="90"/>
                </a:cubicBezTo>
                <a:cubicBezTo>
                  <a:pt x="22" y="92"/>
                  <a:pt x="23" y="93"/>
                  <a:pt x="21" y="94"/>
                </a:cubicBezTo>
                <a:cubicBezTo>
                  <a:pt x="19" y="95"/>
                  <a:pt x="17" y="96"/>
                  <a:pt x="15" y="96"/>
                </a:cubicBezTo>
                <a:cubicBezTo>
                  <a:pt x="8" y="100"/>
                  <a:pt x="1" y="102"/>
                  <a:pt x="0" y="111"/>
                </a:cubicBezTo>
                <a:cubicBezTo>
                  <a:pt x="11" y="163"/>
                  <a:pt x="11" y="163"/>
                  <a:pt x="11" y="163"/>
                </a:cubicBezTo>
                <a:cubicBezTo>
                  <a:pt x="13" y="166"/>
                  <a:pt x="16" y="168"/>
                  <a:pt x="18" y="171"/>
                </a:cubicBezTo>
                <a:cubicBezTo>
                  <a:pt x="22" y="177"/>
                  <a:pt x="26" y="184"/>
                  <a:pt x="27" y="191"/>
                </a:cubicBezTo>
                <a:cubicBezTo>
                  <a:pt x="89" y="191"/>
                  <a:pt x="89" y="191"/>
                  <a:pt x="89" y="191"/>
                </a:cubicBezTo>
                <a:cubicBezTo>
                  <a:pt x="88" y="187"/>
                  <a:pt x="87" y="184"/>
                  <a:pt x="86" y="181"/>
                </a:cubicBezTo>
                <a:cubicBezTo>
                  <a:pt x="85" y="177"/>
                  <a:pt x="84" y="175"/>
                  <a:pt x="86" y="171"/>
                </a:cubicBezTo>
                <a:cubicBezTo>
                  <a:pt x="90" y="164"/>
                  <a:pt x="92" y="156"/>
                  <a:pt x="94" y="148"/>
                </a:cubicBezTo>
                <a:cubicBezTo>
                  <a:pt x="96" y="140"/>
                  <a:pt x="101" y="128"/>
                  <a:pt x="97" y="120"/>
                </a:cubicBezTo>
                <a:cubicBezTo>
                  <a:pt x="95" y="118"/>
                  <a:pt x="93" y="117"/>
                  <a:pt x="91" y="115"/>
                </a:cubicBezTo>
                <a:cubicBezTo>
                  <a:pt x="86" y="111"/>
                  <a:pt x="86" y="103"/>
                  <a:pt x="82" y="98"/>
                </a:cubicBezTo>
                <a:cubicBezTo>
                  <a:pt x="79" y="94"/>
                  <a:pt x="75" y="90"/>
                  <a:pt x="71" y="88"/>
                </a:cubicBezTo>
              </a:path>
            </a:pathLst>
          </a:custGeom>
          <a:solidFill>
            <a:schemeClr val="bg1">
              <a:alpha val="100000"/>
            </a:schemeClr>
          </a:solidFill>
          <a:ln w="9525">
            <a:noFill/>
          </a:ln>
        </p:spPr>
        <p:txBody>
          <a:bodyPr/>
          <a:lstStyle/>
          <a:p>
            <a:endParaRPr lang="zh-CN" altLang="en-US"/>
          </a:p>
        </p:txBody>
      </p:sp>
      <p:sp>
        <p:nvSpPr>
          <p:cNvPr id="58425" name="Freeform 60"/>
          <p:cNvSpPr/>
          <p:nvPr/>
        </p:nvSpPr>
        <p:spPr>
          <a:xfrm>
            <a:off x="4330700" y="2797175"/>
            <a:ext cx="53975" cy="28575"/>
          </a:xfrm>
          <a:custGeom>
            <a:avLst/>
            <a:gdLst/>
            <a:ahLst/>
            <a:cxnLst>
              <a:cxn ang="0">
                <a:pos x="121387526" y="62810048"/>
              </a:cxn>
              <a:cxn ang="0">
                <a:pos x="121387526" y="53147302"/>
              </a:cxn>
              <a:cxn ang="0">
                <a:pos x="101155897" y="14494119"/>
              </a:cxn>
              <a:cxn ang="0">
                <a:pos x="60694888" y="0"/>
              </a:cxn>
              <a:cxn ang="0">
                <a:pos x="15173722" y="14494119"/>
              </a:cxn>
              <a:cxn ang="0">
                <a:pos x="0" y="53147302"/>
              </a:cxn>
              <a:cxn ang="0">
                <a:pos x="0" y="62810048"/>
              </a:cxn>
              <a:cxn ang="0">
                <a:pos x="15173722" y="33821810"/>
              </a:cxn>
              <a:cxn ang="0">
                <a:pos x="60694888" y="19325492"/>
              </a:cxn>
              <a:cxn ang="0">
                <a:pos x="101155897" y="33821810"/>
              </a:cxn>
              <a:cxn ang="0">
                <a:pos x="121387526" y="62810048"/>
              </a:cxn>
            </a:cxnLst>
            <a:rect l="0" t="0" r="0" b="0"/>
            <a:pathLst>
              <a:path w="24" h="13">
                <a:moveTo>
                  <a:pt x="24" y="13"/>
                </a:moveTo>
                <a:cubicBezTo>
                  <a:pt x="24" y="13"/>
                  <a:pt x="24" y="12"/>
                  <a:pt x="24" y="11"/>
                </a:cubicBezTo>
                <a:cubicBezTo>
                  <a:pt x="24" y="8"/>
                  <a:pt x="23" y="6"/>
                  <a:pt x="20" y="3"/>
                </a:cubicBezTo>
                <a:cubicBezTo>
                  <a:pt x="18" y="1"/>
                  <a:pt x="15" y="0"/>
                  <a:pt x="12" y="0"/>
                </a:cubicBezTo>
                <a:cubicBezTo>
                  <a:pt x="8" y="0"/>
                  <a:pt x="6" y="1"/>
                  <a:pt x="3" y="3"/>
                </a:cubicBezTo>
                <a:cubicBezTo>
                  <a:pt x="1" y="6"/>
                  <a:pt x="0" y="8"/>
                  <a:pt x="0" y="11"/>
                </a:cubicBezTo>
                <a:cubicBezTo>
                  <a:pt x="0" y="12"/>
                  <a:pt x="0" y="13"/>
                  <a:pt x="0" y="13"/>
                </a:cubicBezTo>
                <a:cubicBezTo>
                  <a:pt x="0" y="11"/>
                  <a:pt x="1" y="9"/>
                  <a:pt x="3" y="7"/>
                </a:cubicBezTo>
                <a:cubicBezTo>
                  <a:pt x="6" y="5"/>
                  <a:pt x="8" y="4"/>
                  <a:pt x="12" y="4"/>
                </a:cubicBezTo>
                <a:cubicBezTo>
                  <a:pt x="15" y="4"/>
                  <a:pt x="18" y="5"/>
                  <a:pt x="20" y="7"/>
                </a:cubicBezTo>
                <a:cubicBezTo>
                  <a:pt x="22" y="9"/>
                  <a:pt x="23" y="11"/>
                  <a:pt x="24" y="13"/>
                </a:cubicBezTo>
                <a:close/>
              </a:path>
            </a:pathLst>
          </a:custGeom>
          <a:solidFill>
            <a:schemeClr val="bg1">
              <a:alpha val="100000"/>
            </a:schemeClr>
          </a:solidFill>
          <a:ln w="9525">
            <a:noFill/>
          </a:ln>
        </p:spPr>
        <p:txBody>
          <a:bodyPr/>
          <a:lstStyle/>
          <a:p>
            <a:endParaRPr lang="zh-CN" altLang="en-US"/>
          </a:p>
        </p:txBody>
      </p:sp>
      <p:sp>
        <p:nvSpPr>
          <p:cNvPr id="58426" name="Freeform 61"/>
          <p:cNvSpPr/>
          <p:nvPr/>
        </p:nvSpPr>
        <p:spPr>
          <a:xfrm>
            <a:off x="4860925" y="2809875"/>
            <a:ext cx="284163" cy="420688"/>
          </a:xfrm>
          <a:custGeom>
            <a:avLst/>
            <a:gdLst/>
            <a:ahLst/>
            <a:cxnLst>
              <a:cxn ang="0">
                <a:pos x="483189863" y="419477957"/>
              </a:cxn>
              <a:cxn ang="0">
                <a:pos x="483189863" y="419477957"/>
              </a:cxn>
              <a:cxn ang="0">
                <a:pos x="462845145" y="414361848"/>
              </a:cxn>
              <a:cxn ang="0">
                <a:pos x="452671659" y="388783565"/>
              </a:cxn>
              <a:cxn ang="0">
                <a:pos x="442500428" y="378551347"/>
              </a:cxn>
              <a:cxn ang="0">
                <a:pos x="381466275" y="337626999"/>
              </a:cxn>
              <a:cxn ang="0">
                <a:pos x="356033686" y="337626999"/>
              </a:cxn>
              <a:cxn ang="0">
                <a:pos x="356033686" y="337626999"/>
              </a:cxn>
              <a:cxn ang="0">
                <a:pos x="356033686" y="332513152"/>
              </a:cxn>
              <a:cxn ang="0">
                <a:pos x="330603353" y="46040457"/>
              </a:cxn>
              <a:cxn ang="0">
                <a:pos x="289913918" y="5116109"/>
              </a:cxn>
              <a:cxn ang="0">
                <a:pos x="249224483" y="46040457"/>
              </a:cxn>
              <a:cxn ang="0">
                <a:pos x="254310098" y="445053978"/>
              </a:cxn>
              <a:cxn ang="0">
                <a:pos x="254310098" y="460402304"/>
              </a:cxn>
              <a:cxn ang="0">
                <a:pos x="228879765" y="506442761"/>
              </a:cxn>
              <a:cxn ang="0">
                <a:pos x="213620663" y="511556608"/>
              </a:cxn>
              <a:cxn ang="0">
                <a:pos x="157672126" y="485980587"/>
              </a:cxn>
              <a:cxn ang="0">
                <a:pos x="116982690" y="399015783"/>
              </a:cxn>
              <a:cxn ang="0">
                <a:pos x="96637973" y="358089173"/>
              </a:cxn>
              <a:cxn ang="0">
                <a:pos x="15259102" y="322280934"/>
              </a:cxn>
              <a:cxn ang="0">
                <a:pos x="5085616" y="358089173"/>
              </a:cxn>
              <a:cxn ang="0">
                <a:pos x="25430333" y="404129630"/>
              </a:cxn>
              <a:cxn ang="0">
                <a:pos x="35603820" y="445053978"/>
              </a:cxn>
              <a:cxn ang="0">
                <a:pos x="40689435" y="485980587"/>
              </a:cxn>
              <a:cxn ang="0">
                <a:pos x="50862922" y="516672717"/>
              </a:cxn>
              <a:cxn ang="0">
                <a:pos x="76293255" y="583175347"/>
              </a:cxn>
              <a:cxn ang="0">
                <a:pos x="116982690" y="700834543"/>
              </a:cxn>
              <a:cxn ang="0">
                <a:pos x="208535047" y="818491478"/>
              </a:cxn>
              <a:cxn ang="0">
                <a:pos x="239050996" y="864531934"/>
              </a:cxn>
              <a:cxn ang="0">
                <a:pos x="239050996" y="946380630"/>
              </a:cxn>
              <a:cxn ang="0">
                <a:pos x="569654349" y="946380630"/>
              </a:cxn>
              <a:cxn ang="0">
                <a:pos x="569654349" y="874764152"/>
              </a:cxn>
              <a:cxn ang="0">
                <a:pos x="569654349" y="874764152"/>
              </a:cxn>
              <a:cxn ang="0">
                <a:pos x="589999067" y="823607586"/>
              </a:cxn>
              <a:cxn ang="0">
                <a:pos x="605258169" y="782683239"/>
              </a:cxn>
              <a:cxn ang="0">
                <a:pos x="630688502" y="670140152"/>
              </a:cxn>
              <a:cxn ang="0">
                <a:pos x="635776373" y="649677978"/>
              </a:cxn>
              <a:cxn ang="0">
                <a:pos x="595086938" y="557597065"/>
              </a:cxn>
              <a:cxn ang="0">
                <a:pos x="595086938" y="552480956"/>
              </a:cxn>
              <a:cxn ang="0">
                <a:pos x="559483118" y="480864478"/>
              </a:cxn>
              <a:cxn ang="0">
                <a:pos x="483189863" y="419477957"/>
              </a:cxn>
            </a:cxnLst>
            <a:rect l="0" t="0" r="0" b="0"/>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7"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solidFill>
            <a:schemeClr val="bg1">
              <a:alpha val="100000"/>
            </a:schemeClr>
          </a:solidFill>
          <a:ln w="9525">
            <a:noFill/>
          </a:ln>
        </p:spPr>
        <p:txBody>
          <a:bodyPr/>
          <a:lstStyle/>
          <a:p>
            <a:endParaRPr lang="zh-CN" altLang="en-US"/>
          </a:p>
        </p:txBody>
      </p:sp>
      <p:sp>
        <p:nvSpPr>
          <p:cNvPr id="58427" name="Freeform 62"/>
          <p:cNvSpPr/>
          <p:nvPr/>
        </p:nvSpPr>
        <p:spPr>
          <a:xfrm>
            <a:off x="4919663" y="2844800"/>
            <a:ext cx="47625" cy="47625"/>
          </a:xfrm>
          <a:custGeom>
            <a:avLst/>
            <a:gdLst/>
            <a:ahLst/>
            <a:cxnLst>
              <a:cxn ang="0">
                <a:pos x="2520950" y="75604688"/>
              </a:cxn>
              <a:cxn ang="0">
                <a:pos x="0" y="25201563"/>
              </a:cxn>
              <a:cxn ang="0">
                <a:pos x="15120938" y="35282188"/>
              </a:cxn>
              <a:cxn ang="0">
                <a:pos x="47883763" y="0"/>
              </a:cxn>
              <a:cxn ang="0">
                <a:pos x="75604688" y="20161250"/>
              </a:cxn>
              <a:cxn ang="0">
                <a:pos x="42843450" y="60483750"/>
              </a:cxn>
              <a:cxn ang="0">
                <a:pos x="52924075" y="70564375"/>
              </a:cxn>
              <a:cxn ang="0">
                <a:pos x="2520950" y="75604688"/>
              </a:cxn>
            </a:cxnLst>
            <a:rect l="0" t="0" r="0" b="0"/>
            <a:pathLst>
              <a:path w="30" h="30">
                <a:moveTo>
                  <a:pt x="1" y="30"/>
                </a:moveTo>
                <a:lnTo>
                  <a:pt x="0" y="10"/>
                </a:lnTo>
                <a:lnTo>
                  <a:pt x="6" y="14"/>
                </a:lnTo>
                <a:lnTo>
                  <a:pt x="19" y="0"/>
                </a:lnTo>
                <a:lnTo>
                  <a:pt x="30" y="8"/>
                </a:lnTo>
                <a:lnTo>
                  <a:pt x="17" y="24"/>
                </a:lnTo>
                <a:lnTo>
                  <a:pt x="21" y="28"/>
                </a:lnTo>
                <a:lnTo>
                  <a:pt x="1" y="30"/>
                </a:lnTo>
                <a:close/>
              </a:path>
            </a:pathLst>
          </a:custGeom>
          <a:solidFill>
            <a:schemeClr val="bg1">
              <a:alpha val="100000"/>
            </a:schemeClr>
          </a:solidFill>
          <a:ln w="9525">
            <a:noFill/>
          </a:ln>
        </p:spPr>
        <p:txBody>
          <a:bodyPr/>
          <a:lstStyle/>
          <a:p>
            <a:endParaRPr lang="zh-CN" altLang="en-US"/>
          </a:p>
        </p:txBody>
      </p:sp>
      <p:sp>
        <p:nvSpPr>
          <p:cNvPr id="58428" name="Freeform 63"/>
          <p:cNvSpPr/>
          <p:nvPr/>
        </p:nvSpPr>
        <p:spPr>
          <a:xfrm>
            <a:off x="4919663" y="2844800"/>
            <a:ext cx="47625" cy="47625"/>
          </a:xfrm>
          <a:custGeom>
            <a:avLst/>
            <a:gdLst/>
            <a:ahLst/>
            <a:cxnLst>
              <a:cxn ang="0">
                <a:pos x="2520950" y="75604688"/>
              </a:cxn>
              <a:cxn ang="0">
                <a:pos x="0" y="25201563"/>
              </a:cxn>
              <a:cxn ang="0">
                <a:pos x="15120938" y="35282188"/>
              </a:cxn>
              <a:cxn ang="0">
                <a:pos x="47883763" y="0"/>
              </a:cxn>
              <a:cxn ang="0">
                <a:pos x="75604688" y="20161250"/>
              </a:cxn>
              <a:cxn ang="0">
                <a:pos x="42843450" y="60483750"/>
              </a:cxn>
              <a:cxn ang="0">
                <a:pos x="52924075" y="70564375"/>
              </a:cxn>
              <a:cxn ang="0">
                <a:pos x="2520950" y="75604688"/>
              </a:cxn>
            </a:cxnLst>
            <a:rect l="0" t="0" r="0" b="0"/>
            <a:pathLst>
              <a:path w="30" h="30">
                <a:moveTo>
                  <a:pt x="1" y="30"/>
                </a:moveTo>
                <a:lnTo>
                  <a:pt x="0" y="10"/>
                </a:lnTo>
                <a:lnTo>
                  <a:pt x="6" y="14"/>
                </a:lnTo>
                <a:lnTo>
                  <a:pt x="19" y="0"/>
                </a:lnTo>
                <a:lnTo>
                  <a:pt x="30" y="8"/>
                </a:lnTo>
                <a:lnTo>
                  <a:pt x="17" y="24"/>
                </a:lnTo>
                <a:lnTo>
                  <a:pt x="21" y="28"/>
                </a:lnTo>
                <a:lnTo>
                  <a:pt x="1" y="30"/>
                </a:lnTo>
              </a:path>
            </a:pathLst>
          </a:custGeom>
          <a:solidFill>
            <a:schemeClr val="bg1">
              <a:alpha val="100000"/>
            </a:schemeClr>
          </a:solidFill>
          <a:ln w="9525">
            <a:noFill/>
          </a:ln>
        </p:spPr>
        <p:txBody>
          <a:bodyPr/>
          <a:lstStyle/>
          <a:p>
            <a:endParaRPr lang="zh-CN" altLang="en-US"/>
          </a:p>
        </p:txBody>
      </p:sp>
      <p:sp>
        <p:nvSpPr>
          <p:cNvPr id="58429" name="Freeform 64"/>
          <p:cNvSpPr/>
          <p:nvPr/>
        </p:nvSpPr>
        <p:spPr>
          <a:xfrm>
            <a:off x="4876800" y="2894013"/>
            <a:ext cx="47625" cy="49212"/>
          </a:xfrm>
          <a:custGeom>
            <a:avLst/>
            <a:gdLst/>
            <a:ahLst/>
            <a:cxnLst>
              <a:cxn ang="0">
                <a:pos x="68045013" y="0"/>
              </a:cxn>
              <a:cxn ang="0">
                <a:pos x="75604688" y="50402613"/>
              </a:cxn>
              <a:cxn ang="0">
                <a:pos x="60483750" y="40322090"/>
              </a:cxn>
              <a:cxn ang="0">
                <a:pos x="27722513" y="78124844"/>
              </a:cxn>
              <a:cxn ang="0">
                <a:pos x="0" y="55442874"/>
              </a:cxn>
              <a:cxn ang="0">
                <a:pos x="32762825" y="17641708"/>
              </a:cxn>
              <a:cxn ang="0">
                <a:pos x="17641888" y="7561186"/>
              </a:cxn>
              <a:cxn ang="0">
                <a:pos x="68045013" y="0"/>
              </a:cxn>
            </a:cxnLst>
            <a:rect l="0" t="0" r="0" b="0"/>
            <a:pathLst>
              <a:path w="30" h="31">
                <a:moveTo>
                  <a:pt x="27" y="0"/>
                </a:moveTo>
                <a:lnTo>
                  <a:pt x="30" y="20"/>
                </a:lnTo>
                <a:lnTo>
                  <a:pt x="24" y="16"/>
                </a:lnTo>
                <a:lnTo>
                  <a:pt x="11" y="31"/>
                </a:lnTo>
                <a:lnTo>
                  <a:pt x="0" y="22"/>
                </a:lnTo>
                <a:lnTo>
                  <a:pt x="13" y="7"/>
                </a:lnTo>
                <a:lnTo>
                  <a:pt x="7" y="3"/>
                </a:lnTo>
                <a:lnTo>
                  <a:pt x="27" y="0"/>
                </a:lnTo>
                <a:close/>
              </a:path>
            </a:pathLst>
          </a:custGeom>
          <a:solidFill>
            <a:schemeClr val="bg1">
              <a:alpha val="100000"/>
            </a:schemeClr>
          </a:solidFill>
          <a:ln w="9525">
            <a:noFill/>
          </a:ln>
        </p:spPr>
        <p:txBody>
          <a:bodyPr/>
          <a:lstStyle/>
          <a:p>
            <a:endParaRPr lang="zh-CN" altLang="en-US"/>
          </a:p>
        </p:txBody>
      </p:sp>
      <p:sp>
        <p:nvSpPr>
          <p:cNvPr id="58430" name="Freeform 65"/>
          <p:cNvSpPr/>
          <p:nvPr/>
        </p:nvSpPr>
        <p:spPr>
          <a:xfrm>
            <a:off x="4876800" y="2894013"/>
            <a:ext cx="47625" cy="49212"/>
          </a:xfrm>
          <a:custGeom>
            <a:avLst/>
            <a:gdLst/>
            <a:ahLst/>
            <a:cxnLst>
              <a:cxn ang="0">
                <a:pos x="68045013" y="0"/>
              </a:cxn>
              <a:cxn ang="0">
                <a:pos x="75604688" y="50402613"/>
              </a:cxn>
              <a:cxn ang="0">
                <a:pos x="60483750" y="40322090"/>
              </a:cxn>
              <a:cxn ang="0">
                <a:pos x="27722513" y="78124844"/>
              </a:cxn>
              <a:cxn ang="0">
                <a:pos x="0" y="55442874"/>
              </a:cxn>
              <a:cxn ang="0">
                <a:pos x="32762825" y="17641708"/>
              </a:cxn>
              <a:cxn ang="0">
                <a:pos x="17641888" y="7561186"/>
              </a:cxn>
              <a:cxn ang="0">
                <a:pos x="68045013" y="0"/>
              </a:cxn>
            </a:cxnLst>
            <a:rect l="0" t="0" r="0" b="0"/>
            <a:pathLst>
              <a:path w="30" h="31">
                <a:moveTo>
                  <a:pt x="27" y="0"/>
                </a:moveTo>
                <a:lnTo>
                  <a:pt x="30" y="20"/>
                </a:lnTo>
                <a:lnTo>
                  <a:pt x="24" y="16"/>
                </a:lnTo>
                <a:lnTo>
                  <a:pt x="11" y="31"/>
                </a:lnTo>
                <a:lnTo>
                  <a:pt x="0" y="22"/>
                </a:lnTo>
                <a:lnTo>
                  <a:pt x="13" y="7"/>
                </a:lnTo>
                <a:lnTo>
                  <a:pt x="7" y="3"/>
                </a:lnTo>
                <a:lnTo>
                  <a:pt x="27" y="0"/>
                </a:lnTo>
              </a:path>
            </a:pathLst>
          </a:custGeom>
          <a:solidFill>
            <a:schemeClr val="bg1">
              <a:alpha val="100000"/>
            </a:schemeClr>
          </a:solidFill>
          <a:ln w="9525">
            <a:noFill/>
          </a:ln>
        </p:spPr>
        <p:txBody>
          <a:bodyPr/>
          <a:lstStyle/>
          <a:p>
            <a:endParaRPr lang="zh-CN" altLang="en-US"/>
          </a:p>
        </p:txBody>
      </p:sp>
      <p:sp>
        <p:nvSpPr>
          <p:cNvPr id="58431" name="Freeform 66"/>
          <p:cNvSpPr/>
          <p:nvPr/>
        </p:nvSpPr>
        <p:spPr>
          <a:xfrm>
            <a:off x="5422900" y="2897188"/>
            <a:ext cx="160338" cy="101600"/>
          </a:xfrm>
          <a:custGeom>
            <a:avLst/>
            <a:gdLst/>
            <a:ahLst/>
            <a:cxnLst>
              <a:cxn ang="0">
                <a:pos x="362088370" y="219194098"/>
              </a:cxn>
              <a:cxn ang="0">
                <a:pos x="356989170" y="229390222"/>
              </a:cxn>
              <a:cxn ang="0">
                <a:pos x="5099200" y="229390222"/>
              </a:cxn>
              <a:cxn ang="0">
                <a:pos x="0" y="219194098"/>
              </a:cxn>
              <a:cxn ang="0">
                <a:pos x="0" y="5098062"/>
              </a:cxn>
              <a:cxn ang="0">
                <a:pos x="5099200" y="0"/>
              </a:cxn>
              <a:cxn ang="0">
                <a:pos x="356989170" y="0"/>
              </a:cxn>
              <a:cxn ang="0">
                <a:pos x="362088370" y="5098062"/>
              </a:cxn>
              <a:cxn ang="0">
                <a:pos x="362088370" y="219194098"/>
              </a:cxn>
            </a:cxnLst>
            <a:rect l="0" t="0" r="0" b="0"/>
            <a:pathLst>
              <a:path w="71" h="45">
                <a:moveTo>
                  <a:pt x="71" y="43"/>
                </a:moveTo>
                <a:cubicBezTo>
                  <a:pt x="71" y="44"/>
                  <a:pt x="71" y="45"/>
                  <a:pt x="70" y="45"/>
                </a:cubicBezTo>
                <a:cubicBezTo>
                  <a:pt x="1" y="45"/>
                  <a:pt x="1" y="45"/>
                  <a:pt x="1" y="45"/>
                </a:cubicBezTo>
                <a:cubicBezTo>
                  <a:pt x="1" y="45"/>
                  <a:pt x="0" y="44"/>
                  <a:pt x="0" y="43"/>
                </a:cubicBezTo>
                <a:cubicBezTo>
                  <a:pt x="0" y="1"/>
                  <a:pt x="0" y="1"/>
                  <a:pt x="0" y="1"/>
                </a:cubicBezTo>
                <a:cubicBezTo>
                  <a:pt x="0" y="0"/>
                  <a:pt x="1" y="0"/>
                  <a:pt x="1" y="0"/>
                </a:cubicBezTo>
                <a:cubicBezTo>
                  <a:pt x="70" y="0"/>
                  <a:pt x="70" y="0"/>
                  <a:pt x="70" y="0"/>
                </a:cubicBezTo>
                <a:cubicBezTo>
                  <a:pt x="71" y="0"/>
                  <a:pt x="71" y="0"/>
                  <a:pt x="71" y="1"/>
                </a:cubicBezTo>
                <a:lnTo>
                  <a:pt x="71" y="43"/>
                </a:lnTo>
                <a:close/>
              </a:path>
            </a:pathLst>
          </a:custGeom>
          <a:solidFill>
            <a:schemeClr val="bg1">
              <a:alpha val="100000"/>
            </a:schemeClr>
          </a:solidFill>
          <a:ln w="9525">
            <a:noFill/>
          </a:ln>
        </p:spPr>
        <p:txBody>
          <a:bodyPr/>
          <a:lstStyle/>
          <a:p>
            <a:endParaRPr lang="zh-CN" altLang="en-US"/>
          </a:p>
        </p:txBody>
      </p:sp>
      <p:sp>
        <p:nvSpPr>
          <p:cNvPr id="58432" name="Line 67"/>
          <p:cNvSpPr/>
          <p:nvPr/>
        </p:nvSpPr>
        <p:spPr>
          <a:xfrm>
            <a:off x="5643563" y="3106738"/>
            <a:ext cx="0" cy="0"/>
          </a:xfrm>
          <a:prstGeom prst="line">
            <a:avLst/>
          </a:prstGeom>
          <a:ln w="9525">
            <a:noFill/>
          </a:ln>
        </p:spPr>
      </p:sp>
      <p:sp>
        <p:nvSpPr>
          <p:cNvPr id="58433" name="Line 68"/>
          <p:cNvSpPr/>
          <p:nvPr/>
        </p:nvSpPr>
        <p:spPr>
          <a:xfrm>
            <a:off x="5643563" y="3106738"/>
            <a:ext cx="0" cy="0"/>
          </a:xfrm>
          <a:prstGeom prst="line">
            <a:avLst/>
          </a:prstGeom>
          <a:ln w="9525">
            <a:noFill/>
          </a:ln>
        </p:spPr>
      </p:sp>
      <p:sp>
        <p:nvSpPr>
          <p:cNvPr id="58434" name="Freeform 69"/>
          <p:cNvSpPr/>
          <p:nvPr/>
        </p:nvSpPr>
        <p:spPr>
          <a:xfrm>
            <a:off x="5540375" y="2846388"/>
            <a:ext cx="325438" cy="384175"/>
          </a:xfrm>
          <a:custGeom>
            <a:avLst/>
            <a:gdLst/>
            <a:ahLst/>
            <a:cxnLst>
              <a:cxn ang="0">
                <a:pos x="245161033" y="597511897"/>
              </a:cxn>
              <a:cxn ang="0">
                <a:pos x="280914014" y="663901857"/>
              </a:cxn>
              <a:cxn ang="0">
                <a:pos x="311559425" y="694543203"/>
              </a:cxn>
              <a:cxn ang="0">
                <a:pos x="357527543" y="735399084"/>
              </a:cxn>
              <a:cxn ang="0">
                <a:pos x="393280523" y="771147698"/>
              </a:cxn>
              <a:cxn ang="0">
                <a:pos x="418818366" y="847752193"/>
              </a:cxn>
              <a:cxn ang="0">
                <a:pos x="418818366" y="863071736"/>
              </a:cxn>
              <a:cxn ang="0">
                <a:pos x="454571346" y="868179004"/>
              </a:cxn>
              <a:cxn ang="0">
                <a:pos x="510754601" y="868179004"/>
              </a:cxn>
              <a:cxn ang="0">
                <a:pos x="735485360" y="868179004"/>
              </a:cxn>
              <a:cxn ang="0">
                <a:pos x="720162654" y="837537658"/>
              </a:cxn>
              <a:cxn ang="0">
                <a:pos x="699732380" y="796681776"/>
              </a:cxn>
              <a:cxn ang="0">
                <a:pos x="689517243" y="771147698"/>
              </a:cxn>
              <a:cxn ang="0">
                <a:pos x="674194537" y="730291817"/>
              </a:cxn>
              <a:cxn ang="0">
                <a:pos x="669086968" y="699650471"/>
              </a:cxn>
              <a:cxn ang="0">
                <a:pos x="663979399" y="633260511"/>
              </a:cxn>
              <a:cxn ang="0">
                <a:pos x="658871831" y="505585599"/>
              </a:cxn>
              <a:cxn ang="0">
                <a:pos x="633333988" y="377912948"/>
              </a:cxn>
              <a:cxn ang="0">
                <a:pos x="638441556" y="275774374"/>
              </a:cxn>
              <a:cxn ang="0">
                <a:pos x="602688576" y="229811225"/>
              </a:cxn>
              <a:cxn ang="0">
                <a:pos x="587365870" y="219598950"/>
              </a:cxn>
              <a:cxn ang="0">
                <a:pos x="561828027" y="204277147"/>
              </a:cxn>
              <a:cxn ang="0">
                <a:pos x="500539464" y="158313998"/>
              </a:cxn>
              <a:cxn ang="0">
                <a:pos x="434141072" y="91924038"/>
              </a:cxn>
              <a:cxn ang="0">
                <a:pos x="413710798" y="61282692"/>
              </a:cxn>
              <a:cxn ang="0">
                <a:pos x="321774563" y="15321803"/>
              </a:cxn>
              <a:cxn ang="0">
                <a:pos x="270698876" y="15321803"/>
              </a:cxn>
              <a:cxn ang="0">
                <a:pos x="168549764" y="0"/>
              </a:cxn>
              <a:cxn ang="0">
                <a:pos x="127689215" y="15321803"/>
              </a:cxn>
              <a:cxn ang="0">
                <a:pos x="71505961" y="35748614"/>
              </a:cxn>
              <a:cxn ang="0">
                <a:pos x="66398392" y="91924038"/>
              </a:cxn>
              <a:cxn ang="0">
                <a:pos x="132796784" y="107245841"/>
              </a:cxn>
              <a:cxn ang="0">
                <a:pos x="173657333" y="122565384"/>
              </a:cxn>
              <a:cxn ang="0">
                <a:pos x="194085347" y="142994455"/>
              </a:cxn>
              <a:cxn ang="0">
                <a:pos x="255376171" y="209384414"/>
              </a:cxn>
              <a:cxn ang="0">
                <a:pos x="296236719" y="250240296"/>
              </a:cxn>
              <a:cxn ang="0">
                <a:pos x="331989700" y="331949799"/>
              </a:cxn>
              <a:cxn ang="0">
                <a:pos x="280914014" y="444302907"/>
              </a:cxn>
              <a:cxn ang="0">
                <a:pos x="204300484" y="423876096"/>
              </a:cxn>
              <a:cxn ang="0">
                <a:pos x="132796784" y="377912948"/>
              </a:cxn>
              <a:cxn ang="0">
                <a:pos x="20430274" y="362593404"/>
              </a:cxn>
              <a:cxn ang="0">
                <a:pos x="15322706" y="408554294"/>
              </a:cxn>
              <a:cxn ang="0">
                <a:pos x="56183255" y="439195640"/>
              </a:cxn>
              <a:cxn ang="0">
                <a:pos x="137904353" y="515800135"/>
              </a:cxn>
              <a:cxn ang="0">
                <a:pos x="188977779" y="546441481"/>
              </a:cxn>
              <a:cxn ang="0">
                <a:pos x="234945896" y="587297362"/>
              </a:cxn>
            </a:cxnLst>
            <a:rect l="0" t="0" r="0" b="0"/>
            <a:pathLst>
              <a:path w="144" h="170">
                <a:moveTo>
                  <a:pt x="48" y="117"/>
                </a:moveTo>
                <a:cubicBezTo>
                  <a:pt x="50" y="121"/>
                  <a:pt x="52" y="127"/>
                  <a:pt x="55" y="130"/>
                </a:cubicBezTo>
                <a:cubicBezTo>
                  <a:pt x="57" y="132"/>
                  <a:pt x="59" y="134"/>
                  <a:pt x="61" y="136"/>
                </a:cubicBezTo>
                <a:cubicBezTo>
                  <a:pt x="64" y="139"/>
                  <a:pt x="67" y="141"/>
                  <a:pt x="70" y="144"/>
                </a:cubicBezTo>
                <a:cubicBezTo>
                  <a:pt x="73" y="146"/>
                  <a:pt x="75" y="148"/>
                  <a:pt x="77" y="151"/>
                </a:cubicBezTo>
                <a:cubicBezTo>
                  <a:pt x="79" y="156"/>
                  <a:pt x="81" y="161"/>
                  <a:pt x="82" y="166"/>
                </a:cubicBezTo>
                <a:cubicBezTo>
                  <a:pt x="82" y="167"/>
                  <a:pt x="82" y="168"/>
                  <a:pt x="82" y="169"/>
                </a:cubicBezTo>
                <a:cubicBezTo>
                  <a:pt x="82" y="170"/>
                  <a:pt x="88" y="170"/>
                  <a:pt x="89" y="170"/>
                </a:cubicBezTo>
                <a:cubicBezTo>
                  <a:pt x="93" y="170"/>
                  <a:pt x="96" y="170"/>
                  <a:pt x="100" y="170"/>
                </a:cubicBezTo>
                <a:cubicBezTo>
                  <a:pt x="114" y="170"/>
                  <a:pt x="129" y="170"/>
                  <a:pt x="144" y="170"/>
                </a:cubicBezTo>
                <a:cubicBezTo>
                  <a:pt x="143" y="168"/>
                  <a:pt x="142" y="166"/>
                  <a:pt x="141" y="164"/>
                </a:cubicBezTo>
                <a:cubicBezTo>
                  <a:pt x="139" y="162"/>
                  <a:pt x="138" y="159"/>
                  <a:pt x="137" y="156"/>
                </a:cubicBezTo>
                <a:cubicBezTo>
                  <a:pt x="136" y="155"/>
                  <a:pt x="135" y="153"/>
                  <a:pt x="135" y="151"/>
                </a:cubicBezTo>
                <a:cubicBezTo>
                  <a:pt x="134" y="148"/>
                  <a:pt x="134" y="146"/>
                  <a:pt x="132" y="143"/>
                </a:cubicBezTo>
                <a:cubicBezTo>
                  <a:pt x="131" y="142"/>
                  <a:pt x="132" y="139"/>
                  <a:pt x="131" y="137"/>
                </a:cubicBezTo>
                <a:cubicBezTo>
                  <a:pt x="129" y="133"/>
                  <a:pt x="130" y="128"/>
                  <a:pt x="130" y="124"/>
                </a:cubicBezTo>
                <a:cubicBezTo>
                  <a:pt x="130" y="116"/>
                  <a:pt x="130" y="108"/>
                  <a:pt x="129" y="99"/>
                </a:cubicBezTo>
                <a:cubicBezTo>
                  <a:pt x="128" y="91"/>
                  <a:pt x="124" y="82"/>
                  <a:pt x="124" y="74"/>
                </a:cubicBezTo>
                <a:cubicBezTo>
                  <a:pt x="125" y="67"/>
                  <a:pt x="126" y="60"/>
                  <a:pt x="125" y="54"/>
                </a:cubicBezTo>
                <a:cubicBezTo>
                  <a:pt x="124" y="51"/>
                  <a:pt x="121" y="48"/>
                  <a:pt x="118" y="45"/>
                </a:cubicBezTo>
                <a:cubicBezTo>
                  <a:pt x="117" y="44"/>
                  <a:pt x="116" y="44"/>
                  <a:pt x="115" y="43"/>
                </a:cubicBezTo>
                <a:cubicBezTo>
                  <a:pt x="114" y="42"/>
                  <a:pt x="111" y="40"/>
                  <a:pt x="110" y="40"/>
                </a:cubicBezTo>
                <a:cubicBezTo>
                  <a:pt x="106" y="38"/>
                  <a:pt x="98" y="31"/>
                  <a:pt x="98" y="31"/>
                </a:cubicBezTo>
                <a:cubicBezTo>
                  <a:pt x="93" y="27"/>
                  <a:pt x="90" y="22"/>
                  <a:pt x="85" y="18"/>
                </a:cubicBezTo>
                <a:cubicBezTo>
                  <a:pt x="84" y="17"/>
                  <a:pt x="82" y="14"/>
                  <a:pt x="81" y="12"/>
                </a:cubicBezTo>
                <a:cubicBezTo>
                  <a:pt x="76" y="7"/>
                  <a:pt x="70" y="3"/>
                  <a:pt x="63" y="3"/>
                </a:cubicBezTo>
                <a:cubicBezTo>
                  <a:pt x="59" y="3"/>
                  <a:pt x="56" y="3"/>
                  <a:pt x="53" y="3"/>
                </a:cubicBezTo>
                <a:cubicBezTo>
                  <a:pt x="46" y="2"/>
                  <a:pt x="39" y="0"/>
                  <a:pt x="33" y="0"/>
                </a:cubicBezTo>
                <a:cubicBezTo>
                  <a:pt x="30" y="0"/>
                  <a:pt x="28" y="1"/>
                  <a:pt x="25" y="3"/>
                </a:cubicBezTo>
                <a:cubicBezTo>
                  <a:pt x="22" y="5"/>
                  <a:pt x="17" y="6"/>
                  <a:pt x="14" y="7"/>
                </a:cubicBezTo>
                <a:cubicBezTo>
                  <a:pt x="9" y="9"/>
                  <a:pt x="9" y="15"/>
                  <a:pt x="13" y="18"/>
                </a:cubicBezTo>
                <a:cubicBezTo>
                  <a:pt x="16" y="21"/>
                  <a:pt x="22" y="21"/>
                  <a:pt x="26" y="21"/>
                </a:cubicBezTo>
                <a:cubicBezTo>
                  <a:pt x="29" y="22"/>
                  <a:pt x="31" y="22"/>
                  <a:pt x="34" y="24"/>
                </a:cubicBezTo>
                <a:cubicBezTo>
                  <a:pt x="35" y="25"/>
                  <a:pt x="36" y="27"/>
                  <a:pt x="38" y="28"/>
                </a:cubicBezTo>
                <a:cubicBezTo>
                  <a:pt x="43" y="31"/>
                  <a:pt x="46" y="37"/>
                  <a:pt x="50" y="41"/>
                </a:cubicBezTo>
                <a:cubicBezTo>
                  <a:pt x="52" y="44"/>
                  <a:pt x="55" y="46"/>
                  <a:pt x="58" y="49"/>
                </a:cubicBezTo>
                <a:cubicBezTo>
                  <a:pt x="62" y="53"/>
                  <a:pt x="64" y="59"/>
                  <a:pt x="65" y="65"/>
                </a:cubicBezTo>
                <a:cubicBezTo>
                  <a:pt x="66" y="73"/>
                  <a:pt x="65" y="83"/>
                  <a:pt x="55" y="87"/>
                </a:cubicBezTo>
                <a:cubicBezTo>
                  <a:pt x="50" y="88"/>
                  <a:pt x="44" y="87"/>
                  <a:pt x="40" y="83"/>
                </a:cubicBezTo>
                <a:cubicBezTo>
                  <a:pt x="36" y="80"/>
                  <a:pt x="31" y="78"/>
                  <a:pt x="26" y="74"/>
                </a:cubicBezTo>
                <a:cubicBezTo>
                  <a:pt x="20" y="70"/>
                  <a:pt x="11" y="64"/>
                  <a:pt x="4" y="71"/>
                </a:cubicBezTo>
                <a:cubicBezTo>
                  <a:pt x="2" y="73"/>
                  <a:pt x="0" y="78"/>
                  <a:pt x="3" y="80"/>
                </a:cubicBezTo>
                <a:cubicBezTo>
                  <a:pt x="6" y="82"/>
                  <a:pt x="9" y="84"/>
                  <a:pt x="11" y="86"/>
                </a:cubicBezTo>
                <a:cubicBezTo>
                  <a:pt x="17" y="90"/>
                  <a:pt x="21" y="97"/>
                  <a:pt x="27" y="101"/>
                </a:cubicBezTo>
                <a:cubicBezTo>
                  <a:pt x="31" y="103"/>
                  <a:pt x="34" y="105"/>
                  <a:pt x="37" y="107"/>
                </a:cubicBezTo>
                <a:cubicBezTo>
                  <a:pt x="40" y="110"/>
                  <a:pt x="43" y="112"/>
                  <a:pt x="46" y="115"/>
                </a:cubicBezTo>
              </a:path>
            </a:pathLst>
          </a:custGeom>
          <a:solidFill>
            <a:schemeClr val="bg1">
              <a:alpha val="100000"/>
            </a:schemeClr>
          </a:solidFill>
          <a:ln w="9525">
            <a:noFill/>
          </a:ln>
        </p:spPr>
        <p:txBody>
          <a:bodyPr/>
          <a:lstStyle/>
          <a:p>
            <a:endParaRPr lang="zh-CN" altLang="en-US"/>
          </a:p>
        </p:txBody>
      </p:sp>
      <p:sp>
        <p:nvSpPr>
          <p:cNvPr id="58435" name="Freeform 70"/>
          <p:cNvSpPr/>
          <p:nvPr/>
        </p:nvSpPr>
        <p:spPr>
          <a:xfrm>
            <a:off x="6143625" y="2809875"/>
            <a:ext cx="284163" cy="420688"/>
          </a:xfrm>
          <a:custGeom>
            <a:avLst/>
            <a:gdLst/>
            <a:ahLst/>
            <a:cxnLst>
              <a:cxn ang="0">
                <a:pos x="483189863" y="419477957"/>
              </a:cxn>
              <a:cxn ang="0">
                <a:pos x="483189863" y="419477957"/>
              </a:cxn>
              <a:cxn ang="0">
                <a:pos x="462845145" y="414361848"/>
              </a:cxn>
              <a:cxn ang="0">
                <a:pos x="452671659" y="388783565"/>
              </a:cxn>
              <a:cxn ang="0">
                <a:pos x="442500428" y="378551347"/>
              </a:cxn>
              <a:cxn ang="0">
                <a:pos x="381466275" y="337626999"/>
              </a:cxn>
              <a:cxn ang="0">
                <a:pos x="356033686" y="337626999"/>
              </a:cxn>
              <a:cxn ang="0">
                <a:pos x="356033686" y="337626999"/>
              </a:cxn>
              <a:cxn ang="0">
                <a:pos x="356033686" y="332513152"/>
              </a:cxn>
              <a:cxn ang="0">
                <a:pos x="330603353" y="46040457"/>
              </a:cxn>
              <a:cxn ang="0">
                <a:pos x="289913918" y="5116109"/>
              </a:cxn>
              <a:cxn ang="0">
                <a:pos x="249224483" y="46040457"/>
              </a:cxn>
              <a:cxn ang="0">
                <a:pos x="254310098" y="445053978"/>
              </a:cxn>
              <a:cxn ang="0">
                <a:pos x="254310098" y="460402304"/>
              </a:cxn>
              <a:cxn ang="0">
                <a:pos x="228879765" y="506442761"/>
              </a:cxn>
              <a:cxn ang="0">
                <a:pos x="213620663" y="511556608"/>
              </a:cxn>
              <a:cxn ang="0">
                <a:pos x="157672126" y="485980587"/>
              </a:cxn>
              <a:cxn ang="0">
                <a:pos x="116982690" y="399015783"/>
              </a:cxn>
              <a:cxn ang="0">
                <a:pos x="96637973" y="358089173"/>
              </a:cxn>
              <a:cxn ang="0">
                <a:pos x="15259102" y="322280934"/>
              </a:cxn>
              <a:cxn ang="0">
                <a:pos x="5085616" y="358089173"/>
              </a:cxn>
              <a:cxn ang="0">
                <a:pos x="25430333" y="404129630"/>
              </a:cxn>
              <a:cxn ang="0">
                <a:pos x="35603820" y="445053978"/>
              </a:cxn>
              <a:cxn ang="0">
                <a:pos x="40689435" y="485980587"/>
              </a:cxn>
              <a:cxn ang="0">
                <a:pos x="50862922" y="516672717"/>
              </a:cxn>
              <a:cxn ang="0">
                <a:pos x="76293255" y="583175347"/>
              </a:cxn>
              <a:cxn ang="0">
                <a:pos x="116982690" y="700834543"/>
              </a:cxn>
              <a:cxn ang="0">
                <a:pos x="208535047" y="818491478"/>
              </a:cxn>
              <a:cxn ang="0">
                <a:pos x="239050996" y="864531934"/>
              </a:cxn>
              <a:cxn ang="0">
                <a:pos x="239050996" y="946380630"/>
              </a:cxn>
              <a:cxn ang="0">
                <a:pos x="569654349" y="946380630"/>
              </a:cxn>
              <a:cxn ang="0">
                <a:pos x="569654349" y="874764152"/>
              </a:cxn>
              <a:cxn ang="0">
                <a:pos x="569654349" y="874764152"/>
              </a:cxn>
              <a:cxn ang="0">
                <a:pos x="589999067" y="823607586"/>
              </a:cxn>
              <a:cxn ang="0">
                <a:pos x="605258169" y="782683239"/>
              </a:cxn>
              <a:cxn ang="0">
                <a:pos x="630688502" y="670140152"/>
              </a:cxn>
              <a:cxn ang="0">
                <a:pos x="635776373" y="649677978"/>
              </a:cxn>
              <a:cxn ang="0">
                <a:pos x="595086938" y="557597065"/>
              </a:cxn>
              <a:cxn ang="0">
                <a:pos x="595086938" y="552480956"/>
              </a:cxn>
              <a:cxn ang="0">
                <a:pos x="559483118" y="480864478"/>
              </a:cxn>
              <a:cxn ang="0">
                <a:pos x="483189863" y="419477957"/>
              </a:cxn>
            </a:cxnLst>
            <a:rect l="0" t="0" r="0" b="0"/>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8"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solidFill>
            <a:schemeClr val="bg1">
              <a:alpha val="100000"/>
            </a:schemeClr>
          </a:solidFill>
          <a:ln w="9525">
            <a:noFill/>
          </a:ln>
        </p:spPr>
        <p:txBody>
          <a:bodyPr/>
          <a:lstStyle/>
          <a:p>
            <a:endParaRPr lang="zh-CN" altLang="en-US"/>
          </a:p>
        </p:txBody>
      </p:sp>
      <p:sp>
        <p:nvSpPr>
          <p:cNvPr id="58436" name="Freeform 71"/>
          <p:cNvSpPr/>
          <p:nvPr/>
        </p:nvSpPr>
        <p:spPr>
          <a:xfrm>
            <a:off x="6834188" y="2790825"/>
            <a:ext cx="130175" cy="128588"/>
          </a:xfrm>
          <a:custGeom>
            <a:avLst/>
            <a:gdLst/>
            <a:ahLst/>
            <a:cxnLst>
              <a:cxn ang="0">
                <a:pos x="251866181" y="40712766"/>
              </a:cxn>
              <a:cxn ang="0">
                <a:pos x="146083283" y="0"/>
              </a:cxn>
              <a:cxn ang="0">
                <a:pos x="45336810" y="40712766"/>
              </a:cxn>
              <a:cxn ang="0">
                <a:pos x="0" y="147587441"/>
              </a:cxn>
              <a:cxn ang="0">
                <a:pos x="45336810" y="249372739"/>
              </a:cxn>
              <a:cxn ang="0">
                <a:pos x="120896665" y="290085504"/>
              </a:cxn>
              <a:cxn ang="0">
                <a:pos x="115857994" y="254459860"/>
              </a:cxn>
              <a:cxn ang="0">
                <a:pos x="65484758" y="223925850"/>
              </a:cxn>
              <a:cxn ang="0">
                <a:pos x="35261714" y="147587441"/>
              </a:cxn>
              <a:cxn ang="0">
                <a:pos x="65484758" y="66159654"/>
              </a:cxn>
              <a:cxn ang="0">
                <a:pos x="65484758" y="66159654"/>
              </a:cxn>
              <a:cxn ang="0">
                <a:pos x="146083283" y="30536266"/>
              </a:cxn>
              <a:cxn ang="0">
                <a:pos x="226679563" y="66159654"/>
              </a:cxn>
              <a:cxn ang="0">
                <a:pos x="256902607" y="147587441"/>
              </a:cxn>
              <a:cxn ang="0">
                <a:pos x="226679563" y="223925850"/>
              </a:cxn>
              <a:cxn ang="0">
                <a:pos x="236754659" y="259549238"/>
              </a:cxn>
              <a:cxn ang="0">
                <a:pos x="251866181" y="249372739"/>
              </a:cxn>
              <a:cxn ang="0">
                <a:pos x="251866181" y="249372739"/>
              </a:cxn>
              <a:cxn ang="0">
                <a:pos x="292164321" y="147587441"/>
              </a:cxn>
              <a:cxn ang="0">
                <a:pos x="251866181" y="40712766"/>
              </a:cxn>
            </a:cxnLst>
            <a:rect l="0" t="0" r="0" b="0"/>
            <a:pathLst>
              <a:path w="58" h="57">
                <a:moveTo>
                  <a:pt x="50" y="8"/>
                </a:moveTo>
                <a:cubicBezTo>
                  <a:pt x="44" y="2"/>
                  <a:pt x="37" y="0"/>
                  <a:pt x="29" y="0"/>
                </a:cubicBezTo>
                <a:cubicBezTo>
                  <a:pt x="21" y="0"/>
                  <a:pt x="14" y="2"/>
                  <a:pt x="9" y="8"/>
                </a:cubicBezTo>
                <a:cubicBezTo>
                  <a:pt x="3" y="14"/>
                  <a:pt x="0" y="21"/>
                  <a:pt x="0" y="29"/>
                </a:cubicBezTo>
                <a:cubicBezTo>
                  <a:pt x="0" y="37"/>
                  <a:pt x="3" y="43"/>
                  <a:pt x="9" y="49"/>
                </a:cubicBezTo>
                <a:cubicBezTo>
                  <a:pt x="13" y="53"/>
                  <a:pt x="18" y="56"/>
                  <a:pt x="24" y="57"/>
                </a:cubicBezTo>
                <a:cubicBezTo>
                  <a:pt x="24" y="55"/>
                  <a:pt x="23" y="52"/>
                  <a:pt x="23" y="50"/>
                </a:cubicBezTo>
                <a:cubicBezTo>
                  <a:pt x="19" y="49"/>
                  <a:pt x="16" y="47"/>
                  <a:pt x="13" y="44"/>
                </a:cubicBezTo>
                <a:cubicBezTo>
                  <a:pt x="9" y="40"/>
                  <a:pt x="7" y="35"/>
                  <a:pt x="7" y="29"/>
                </a:cubicBezTo>
                <a:cubicBezTo>
                  <a:pt x="7" y="22"/>
                  <a:pt x="9" y="17"/>
                  <a:pt x="13" y="13"/>
                </a:cubicBezTo>
                <a:cubicBezTo>
                  <a:pt x="13" y="13"/>
                  <a:pt x="13" y="13"/>
                  <a:pt x="13" y="13"/>
                </a:cubicBezTo>
                <a:cubicBezTo>
                  <a:pt x="18" y="8"/>
                  <a:pt x="23" y="6"/>
                  <a:pt x="29" y="6"/>
                </a:cubicBezTo>
                <a:cubicBezTo>
                  <a:pt x="35" y="6"/>
                  <a:pt x="40" y="8"/>
                  <a:pt x="45" y="13"/>
                </a:cubicBezTo>
                <a:cubicBezTo>
                  <a:pt x="49" y="17"/>
                  <a:pt x="51" y="22"/>
                  <a:pt x="51" y="29"/>
                </a:cubicBezTo>
                <a:cubicBezTo>
                  <a:pt x="51" y="35"/>
                  <a:pt x="49" y="40"/>
                  <a:pt x="45" y="44"/>
                </a:cubicBezTo>
                <a:cubicBezTo>
                  <a:pt x="46" y="47"/>
                  <a:pt x="46" y="49"/>
                  <a:pt x="47" y="51"/>
                </a:cubicBezTo>
                <a:cubicBezTo>
                  <a:pt x="48" y="51"/>
                  <a:pt x="49" y="50"/>
                  <a:pt x="50" y="49"/>
                </a:cubicBezTo>
                <a:cubicBezTo>
                  <a:pt x="50" y="49"/>
                  <a:pt x="50" y="49"/>
                  <a:pt x="50" y="49"/>
                </a:cubicBezTo>
                <a:cubicBezTo>
                  <a:pt x="55" y="43"/>
                  <a:pt x="58" y="37"/>
                  <a:pt x="58" y="29"/>
                </a:cubicBezTo>
                <a:cubicBezTo>
                  <a:pt x="58" y="21"/>
                  <a:pt x="55" y="14"/>
                  <a:pt x="50" y="8"/>
                </a:cubicBezTo>
                <a:close/>
              </a:path>
            </a:pathLst>
          </a:custGeom>
          <a:solidFill>
            <a:schemeClr val="bg1">
              <a:alpha val="100000"/>
            </a:schemeClr>
          </a:solidFill>
          <a:ln w="9525">
            <a:noFill/>
          </a:ln>
        </p:spPr>
        <p:txBody>
          <a:bodyPr/>
          <a:lstStyle/>
          <a:p>
            <a:endParaRPr lang="zh-CN" altLang="en-US"/>
          </a:p>
        </p:txBody>
      </p:sp>
      <p:sp>
        <p:nvSpPr>
          <p:cNvPr id="58437" name="Freeform 72"/>
          <p:cNvSpPr/>
          <p:nvPr/>
        </p:nvSpPr>
        <p:spPr>
          <a:xfrm>
            <a:off x="6792913" y="2817813"/>
            <a:ext cx="303212" cy="415925"/>
          </a:xfrm>
          <a:custGeom>
            <a:avLst/>
            <a:gdLst/>
            <a:ahLst/>
            <a:cxnLst>
              <a:cxn ang="0">
                <a:pos x="491536068" y="383227418"/>
              </a:cxn>
              <a:cxn ang="0">
                <a:pos x="491536068" y="378116513"/>
              </a:cxn>
              <a:cxn ang="0">
                <a:pos x="471055681" y="378116513"/>
              </a:cxn>
              <a:cxn ang="0">
                <a:pos x="455695957" y="352568772"/>
              </a:cxn>
              <a:cxn ang="0">
                <a:pos x="445454632" y="342349224"/>
              </a:cxn>
              <a:cxn ang="0">
                <a:pos x="373772148" y="316801483"/>
              </a:cxn>
              <a:cxn ang="0">
                <a:pos x="353291761" y="321910127"/>
              </a:cxn>
              <a:cxn ang="0">
                <a:pos x="348171099" y="321910127"/>
              </a:cxn>
              <a:cxn ang="0">
                <a:pos x="348171099" y="321910127"/>
              </a:cxn>
              <a:cxn ang="0">
                <a:pos x="276488614" y="35767290"/>
              </a:cxn>
              <a:cxn ang="0">
                <a:pos x="225286516" y="5108644"/>
              </a:cxn>
              <a:cxn ang="0">
                <a:pos x="194567067" y="51097743"/>
              </a:cxn>
              <a:cxn ang="0">
                <a:pos x="271370214" y="449653353"/>
              </a:cxn>
              <a:cxn ang="0">
                <a:pos x="271370214" y="459872901"/>
              </a:cxn>
              <a:cxn ang="0">
                <a:pos x="250887565" y="510968383"/>
              </a:cxn>
              <a:cxn ang="0">
                <a:pos x="240648503" y="516079288"/>
              </a:cxn>
              <a:cxn ang="0">
                <a:pos x="179205080" y="500748835"/>
              </a:cxn>
              <a:cxn ang="0">
                <a:pos x="128005245" y="424103351"/>
              </a:cxn>
              <a:cxn ang="0">
                <a:pos x="97283534" y="383227418"/>
              </a:cxn>
              <a:cxn ang="0">
                <a:pos x="15359724" y="367896965"/>
              </a:cxn>
              <a:cxn ang="0">
                <a:pos x="5120662" y="403664254"/>
              </a:cxn>
              <a:cxn ang="0">
                <a:pos x="35840111" y="444542448"/>
              </a:cxn>
              <a:cxn ang="0">
                <a:pos x="51202098" y="485420642"/>
              </a:cxn>
              <a:cxn ang="0">
                <a:pos x="61441160" y="521187932"/>
              </a:cxn>
              <a:cxn ang="0">
                <a:pos x="81923809" y="551846577"/>
              </a:cxn>
              <a:cxn ang="0">
                <a:pos x="117763920" y="613161608"/>
              </a:cxn>
              <a:cxn ang="0">
                <a:pos x="179205080" y="720465737"/>
              </a:cxn>
              <a:cxn ang="0">
                <a:pos x="286729939" y="822658962"/>
              </a:cxn>
              <a:cxn ang="0">
                <a:pos x="327690712" y="858428512"/>
              </a:cxn>
              <a:cxn ang="0">
                <a:pos x="343052699" y="940182639"/>
              </a:cxn>
              <a:cxn ang="0">
                <a:pos x="670743411" y="883976253"/>
              </a:cxn>
              <a:cxn ang="0">
                <a:pos x="655381424" y="817550318"/>
              </a:cxn>
              <a:cxn ang="0">
                <a:pos x="655381424" y="812439413"/>
              </a:cxn>
              <a:cxn ang="0">
                <a:pos x="670743411" y="761343931"/>
              </a:cxn>
              <a:cxn ang="0">
                <a:pos x="675861811" y="715357093"/>
              </a:cxn>
              <a:cxn ang="0">
                <a:pos x="680982473" y="602944320"/>
              </a:cxn>
              <a:cxn ang="0">
                <a:pos x="686103135" y="582505223"/>
              </a:cxn>
              <a:cxn ang="0">
                <a:pos x="624661976" y="495640191"/>
              </a:cxn>
              <a:cxn ang="0">
                <a:pos x="624661976" y="495640191"/>
              </a:cxn>
              <a:cxn ang="0">
                <a:pos x="578580540" y="424103351"/>
              </a:cxn>
              <a:cxn ang="0">
                <a:pos x="491536068" y="383227418"/>
              </a:cxn>
            </a:cxnLst>
            <a:rect l="0" t="0" r="0" b="0"/>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alpha val="100000"/>
            </a:schemeClr>
          </a:solidFill>
          <a:ln w="9525">
            <a:noFill/>
          </a:ln>
        </p:spPr>
        <p:txBody>
          <a:bodyPr/>
          <a:lstStyle/>
          <a:p>
            <a:endParaRPr lang="zh-CN" altLang="en-US"/>
          </a:p>
        </p:txBody>
      </p:sp>
      <p:sp>
        <p:nvSpPr>
          <p:cNvPr id="58438" name="Freeform 73"/>
          <p:cNvSpPr/>
          <p:nvPr/>
        </p:nvSpPr>
        <p:spPr>
          <a:xfrm>
            <a:off x="7515225" y="2808288"/>
            <a:ext cx="176213" cy="433387"/>
          </a:xfrm>
          <a:custGeom>
            <a:avLst/>
            <a:gdLst/>
            <a:ahLst/>
            <a:cxnLst>
              <a:cxn ang="0">
                <a:pos x="229666536" y="56046871"/>
              </a:cxn>
              <a:cxn ang="0">
                <a:pos x="173526881" y="371940849"/>
              </a:cxn>
              <a:cxn ang="0">
                <a:pos x="153111024" y="377035404"/>
              </a:cxn>
              <a:cxn ang="0">
                <a:pos x="112281568" y="86616455"/>
              </a:cxn>
              <a:cxn ang="0">
                <a:pos x="30622657" y="91711009"/>
              </a:cxn>
              <a:cxn ang="0">
                <a:pos x="51036255" y="422890909"/>
              </a:cxn>
              <a:cxn ang="0">
                <a:pos x="40829456" y="484032334"/>
              </a:cxn>
              <a:cxn ang="0">
                <a:pos x="0" y="545173759"/>
              </a:cxn>
              <a:cxn ang="0">
                <a:pos x="0" y="591029264"/>
              </a:cxn>
              <a:cxn ang="0">
                <a:pos x="15310199" y="728595778"/>
              </a:cxn>
              <a:cxn ang="0">
                <a:pos x="61245313" y="855973183"/>
              </a:cxn>
              <a:cxn ang="0">
                <a:pos x="71452112" y="978253777"/>
              </a:cxn>
              <a:cxn ang="0">
                <a:pos x="372570761" y="978253777"/>
              </a:cxn>
              <a:cxn ang="0">
                <a:pos x="352157162" y="881448213"/>
              </a:cxn>
              <a:cxn ang="0">
                <a:pos x="398090018" y="754070808"/>
              </a:cxn>
              <a:cxn ang="0">
                <a:pos x="398090018" y="519696472"/>
              </a:cxn>
              <a:cxn ang="0">
                <a:pos x="347053763" y="463651859"/>
              </a:cxn>
              <a:cxn ang="0">
                <a:pos x="285808449" y="387224513"/>
              </a:cxn>
              <a:cxn ang="0">
                <a:pos x="280705050" y="387224513"/>
              </a:cxn>
              <a:cxn ang="0">
                <a:pos x="306222048" y="76425089"/>
              </a:cxn>
              <a:cxn ang="0">
                <a:pos x="229666536" y="56046871"/>
              </a:cxn>
            </a:cxnLst>
            <a:rect l="0" t="0" r="0" b="0"/>
            <a:pathLst>
              <a:path w="78" h="192">
                <a:moveTo>
                  <a:pt x="45" y="11"/>
                </a:moveTo>
                <a:cubicBezTo>
                  <a:pt x="42" y="32"/>
                  <a:pt x="37" y="52"/>
                  <a:pt x="34" y="73"/>
                </a:cubicBezTo>
                <a:cubicBezTo>
                  <a:pt x="33" y="80"/>
                  <a:pt x="31" y="80"/>
                  <a:pt x="30" y="74"/>
                </a:cubicBezTo>
                <a:cubicBezTo>
                  <a:pt x="30" y="68"/>
                  <a:pt x="24" y="32"/>
                  <a:pt x="22" y="17"/>
                </a:cubicBezTo>
                <a:cubicBezTo>
                  <a:pt x="20" y="6"/>
                  <a:pt x="6" y="7"/>
                  <a:pt x="6" y="18"/>
                </a:cubicBezTo>
                <a:cubicBezTo>
                  <a:pt x="7" y="31"/>
                  <a:pt x="10" y="77"/>
                  <a:pt x="10" y="83"/>
                </a:cubicBezTo>
                <a:cubicBezTo>
                  <a:pt x="9" y="87"/>
                  <a:pt x="9" y="91"/>
                  <a:pt x="8" y="95"/>
                </a:cubicBezTo>
                <a:cubicBezTo>
                  <a:pt x="3" y="97"/>
                  <a:pt x="1" y="102"/>
                  <a:pt x="0" y="107"/>
                </a:cubicBezTo>
                <a:cubicBezTo>
                  <a:pt x="0" y="116"/>
                  <a:pt x="0" y="116"/>
                  <a:pt x="0" y="116"/>
                </a:cubicBezTo>
                <a:cubicBezTo>
                  <a:pt x="1" y="125"/>
                  <a:pt x="2" y="134"/>
                  <a:pt x="3" y="143"/>
                </a:cubicBezTo>
                <a:cubicBezTo>
                  <a:pt x="4" y="153"/>
                  <a:pt x="8" y="160"/>
                  <a:pt x="12" y="168"/>
                </a:cubicBezTo>
                <a:cubicBezTo>
                  <a:pt x="16" y="173"/>
                  <a:pt x="15" y="185"/>
                  <a:pt x="14" y="192"/>
                </a:cubicBezTo>
                <a:cubicBezTo>
                  <a:pt x="73" y="192"/>
                  <a:pt x="73" y="192"/>
                  <a:pt x="73" y="192"/>
                </a:cubicBezTo>
                <a:cubicBezTo>
                  <a:pt x="72" y="186"/>
                  <a:pt x="69" y="179"/>
                  <a:pt x="69" y="173"/>
                </a:cubicBezTo>
                <a:cubicBezTo>
                  <a:pt x="73" y="166"/>
                  <a:pt x="76" y="158"/>
                  <a:pt x="78" y="148"/>
                </a:cubicBezTo>
                <a:cubicBezTo>
                  <a:pt x="78" y="133"/>
                  <a:pt x="78" y="118"/>
                  <a:pt x="78" y="102"/>
                </a:cubicBezTo>
                <a:cubicBezTo>
                  <a:pt x="76" y="97"/>
                  <a:pt x="73" y="93"/>
                  <a:pt x="68" y="91"/>
                </a:cubicBezTo>
                <a:cubicBezTo>
                  <a:pt x="66" y="84"/>
                  <a:pt x="63" y="78"/>
                  <a:pt x="56" y="76"/>
                </a:cubicBezTo>
                <a:cubicBezTo>
                  <a:pt x="55" y="76"/>
                  <a:pt x="55" y="76"/>
                  <a:pt x="55" y="76"/>
                </a:cubicBezTo>
                <a:cubicBezTo>
                  <a:pt x="53" y="67"/>
                  <a:pt x="59" y="25"/>
                  <a:pt x="60" y="15"/>
                </a:cubicBezTo>
                <a:cubicBezTo>
                  <a:pt x="62" y="0"/>
                  <a:pt x="46" y="2"/>
                  <a:pt x="45" y="11"/>
                </a:cubicBezTo>
                <a:close/>
              </a:path>
            </a:pathLst>
          </a:custGeom>
          <a:solidFill>
            <a:schemeClr val="bg1">
              <a:alpha val="100000"/>
            </a:schemeClr>
          </a:solidFill>
          <a:ln w="9525">
            <a:noFill/>
          </a:ln>
        </p:spPr>
        <p:txBody>
          <a:bodyPr/>
          <a:lstStyle/>
          <a:p>
            <a:endParaRPr lang="zh-CN" altLang="en-US"/>
          </a:p>
        </p:txBody>
      </p:sp>
      <p:sp>
        <p:nvSpPr>
          <p:cNvPr id="58439" name="Freeform 74"/>
          <p:cNvSpPr/>
          <p:nvPr/>
        </p:nvSpPr>
        <p:spPr>
          <a:xfrm>
            <a:off x="8080375" y="2798763"/>
            <a:ext cx="298450" cy="434975"/>
          </a:xfrm>
          <a:custGeom>
            <a:avLst/>
            <a:gdLst/>
            <a:ahLst/>
            <a:cxnLst>
              <a:cxn ang="0">
                <a:pos x="475421806" y="97515958"/>
              </a:cxn>
              <a:cxn ang="0">
                <a:pos x="429413025" y="384934751"/>
              </a:cxn>
              <a:cxn ang="0">
                <a:pos x="429413025" y="395199708"/>
              </a:cxn>
              <a:cxn ang="0">
                <a:pos x="414076765" y="410598276"/>
              </a:cxn>
              <a:cxn ang="0">
                <a:pos x="408964678" y="395199708"/>
              </a:cxn>
              <a:cxn ang="0">
                <a:pos x="403852592" y="71854698"/>
              </a:cxn>
              <a:cxn ang="0">
                <a:pos x="316947117" y="61589741"/>
              </a:cxn>
              <a:cxn ang="0">
                <a:pos x="311835030" y="390068362"/>
              </a:cxn>
              <a:cxn ang="0">
                <a:pos x="296498770" y="384934751"/>
              </a:cxn>
              <a:cxn ang="0">
                <a:pos x="255602076" y="138575785"/>
              </a:cxn>
              <a:cxn ang="0">
                <a:pos x="178920775" y="148840742"/>
              </a:cxn>
              <a:cxn ang="0">
                <a:pos x="204481209" y="405464665"/>
              </a:cxn>
              <a:cxn ang="0">
                <a:pos x="178920775" y="513245580"/>
              </a:cxn>
              <a:cxn ang="0">
                <a:pos x="178920775" y="518379191"/>
              </a:cxn>
              <a:cxn ang="0">
                <a:pos x="158474689" y="497849277"/>
              </a:cxn>
              <a:cxn ang="0">
                <a:pos x="158474689" y="497849277"/>
              </a:cxn>
              <a:cxn ang="0">
                <a:pos x="153362602" y="497849277"/>
              </a:cxn>
              <a:cxn ang="0">
                <a:pos x="153362602" y="497849277"/>
              </a:cxn>
              <a:cxn ang="0">
                <a:pos x="127802169" y="431128190"/>
              </a:cxn>
              <a:cxn ang="0">
                <a:pos x="86905475" y="349008535"/>
              </a:cxn>
              <a:cxn ang="0">
                <a:pos x="20448347" y="333609967"/>
              </a:cxn>
              <a:cxn ang="0">
                <a:pos x="10224173" y="338743578"/>
              </a:cxn>
              <a:cxn ang="0">
                <a:pos x="0" y="359273492"/>
              </a:cxn>
              <a:cxn ang="0">
                <a:pos x="15336260" y="400333319"/>
              </a:cxn>
              <a:cxn ang="0">
                <a:pos x="35784607" y="492717931"/>
              </a:cxn>
              <a:cxn ang="0">
                <a:pos x="46008781" y="518379191"/>
              </a:cxn>
              <a:cxn ang="0">
                <a:pos x="61345041" y="564570364"/>
              </a:cxn>
              <a:cxn ang="0">
                <a:pos x="76681301" y="605630192"/>
              </a:cxn>
              <a:cxn ang="0">
                <a:pos x="76681301" y="605630192"/>
              </a:cxn>
              <a:cxn ang="0">
                <a:pos x="76681301" y="610763803"/>
              </a:cxn>
              <a:cxn ang="0">
                <a:pos x="76681301" y="610763803"/>
              </a:cxn>
              <a:cxn ang="0">
                <a:pos x="86905475" y="631293717"/>
              </a:cxn>
              <a:cxn ang="0">
                <a:pos x="86905475" y="631293717"/>
              </a:cxn>
              <a:cxn ang="0">
                <a:pos x="86905475" y="636425062"/>
              </a:cxn>
              <a:cxn ang="0">
                <a:pos x="86905475" y="636425062"/>
              </a:cxn>
              <a:cxn ang="0">
                <a:pos x="92017561" y="656954976"/>
              </a:cxn>
              <a:cxn ang="0">
                <a:pos x="148250516" y="785268070"/>
              </a:cxn>
              <a:cxn ang="0">
                <a:pos x="240265816" y="913578899"/>
              </a:cxn>
              <a:cxn ang="0">
                <a:pos x="240265816" y="985433597"/>
              </a:cxn>
              <a:cxn ang="0">
                <a:pos x="511204152" y="985433597"/>
              </a:cxn>
              <a:cxn ang="0">
                <a:pos x="511204152" y="918712510"/>
              </a:cxn>
              <a:cxn ang="0">
                <a:pos x="541876673" y="862254114"/>
              </a:cxn>
              <a:cxn ang="0">
                <a:pos x="608333800" y="585100278"/>
              </a:cxn>
              <a:cxn ang="0">
                <a:pos x="664566755" y="220695441"/>
              </a:cxn>
              <a:cxn ang="0">
                <a:pos x="587885453" y="205299138"/>
              </a:cxn>
              <a:cxn ang="0">
                <a:pos x="536764586" y="436259536"/>
              </a:cxn>
              <a:cxn ang="0">
                <a:pos x="531652499" y="446524492"/>
              </a:cxn>
              <a:cxn ang="0">
                <a:pos x="531652499" y="446524492"/>
              </a:cxn>
              <a:cxn ang="0">
                <a:pos x="526540413" y="446524492"/>
              </a:cxn>
              <a:cxn ang="0">
                <a:pos x="516316239" y="420863233"/>
              </a:cxn>
              <a:cxn ang="0">
                <a:pos x="546988759" y="112914526"/>
              </a:cxn>
              <a:cxn ang="0">
                <a:pos x="475421806" y="97515958"/>
              </a:cxn>
            </a:cxnLst>
            <a:rect l="0" t="0" r="0" b="0"/>
            <a:pathLst>
              <a:path w="132" h="192">
                <a:moveTo>
                  <a:pt x="93" y="19"/>
                </a:moveTo>
                <a:cubicBezTo>
                  <a:pt x="92" y="25"/>
                  <a:pt x="84" y="75"/>
                  <a:pt x="84" y="75"/>
                </a:cubicBezTo>
                <a:cubicBezTo>
                  <a:pt x="84" y="75"/>
                  <a:pt x="84" y="76"/>
                  <a:pt x="84" y="77"/>
                </a:cubicBezTo>
                <a:cubicBezTo>
                  <a:pt x="84" y="78"/>
                  <a:pt x="83" y="80"/>
                  <a:pt x="81" y="80"/>
                </a:cubicBezTo>
                <a:cubicBezTo>
                  <a:pt x="80" y="79"/>
                  <a:pt x="80" y="78"/>
                  <a:pt x="80" y="77"/>
                </a:cubicBezTo>
                <a:cubicBezTo>
                  <a:pt x="80" y="68"/>
                  <a:pt x="79" y="16"/>
                  <a:pt x="79" y="14"/>
                </a:cubicBezTo>
                <a:cubicBezTo>
                  <a:pt x="80" y="1"/>
                  <a:pt x="64" y="0"/>
                  <a:pt x="62" y="12"/>
                </a:cubicBezTo>
                <a:cubicBezTo>
                  <a:pt x="62" y="12"/>
                  <a:pt x="61" y="68"/>
                  <a:pt x="61" y="76"/>
                </a:cubicBezTo>
                <a:cubicBezTo>
                  <a:pt x="61" y="80"/>
                  <a:pt x="58" y="78"/>
                  <a:pt x="58" y="75"/>
                </a:cubicBezTo>
                <a:cubicBezTo>
                  <a:pt x="50" y="27"/>
                  <a:pt x="50" y="27"/>
                  <a:pt x="50" y="27"/>
                </a:cubicBezTo>
                <a:cubicBezTo>
                  <a:pt x="49" y="17"/>
                  <a:pt x="34" y="16"/>
                  <a:pt x="35" y="29"/>
                </a:cubicBezTo>
                <a:cubicBezTo>
                  <a:pt x="40" y="79"/>
                  <a:pt x="40" y="79"/>
                  <a:pt x="40" y="79"/>
                </a:cubicBezTo>
                <a:cubicBezTo>
                  <a:pt x="42" y="94"/>
                  <a:pt x="36" y="100"/>
                  <a:pt x="35" y="100"/>
                </a:cubicBezTo>
                <a:cubicBezTo>
                  <a:pt x="35" y="100"/>
                  <a:pt x="35" y="100"/>
                  <a:pt x="35" y="101"/>
                </a:cubicBezTo>
                <a:cubicBezTo>
                  <a:pt x="33" y="100"/>
                  <a:pt x="31" y="99"/>
                  <a:pt x="31" y="97"/>
                </a:cubicBezTo>
                <a:cubicBezTo>
                  <a:pt x="31" y="97"/>
                  <a:pt x="31" y="97"/>
                  <a:pt x="31" y="97"/>
                </a:cubicBezTo>
                <a:cubicBezTo>
                  <a:pt x="30" y="97"/>
                  <a:pt x="30" y="97"/>
                  <a:pt x="30" y="97"/>
                </a:cubicBezTo>
                <a:cubicBezTo>
                  <a:pt x="30" y="97"/>
                  <a:pt x="30" y="97"/>
                  <a:pt x="30" y="97"/>
                </a:cubicBezTo>
                <a:cubicBezTo>
                  <a:pt x="29" y="92"/>
                  <a:pt x="27" y="88"/>
                  <a:pt x="25" y="84"/>
                </a:cubicBezTo>
                <a:cubicBezTo>
                  <a:pt x="23" y="79"/>
                  <a:pt x="21" y="72"/>
                  <a:pt x="17" y="68"/>
                </a:cubicBezTo>
                <a:cubicBezTo>
                  <a:pt x="13" y="65"/>
                  <a:pt x="8" y="63"/>
                  <a:pt x="4" y="65"/>
                </a:cubicBezTo>
                <a:cubicBezTo>
                  <a:pt x="3" y="65"/>
                  <a:pt x="2" y="66"/>
                  <a:pt x="2" y="66"/>
                </a:cubicBezTo>
                <a:cubicBezTo>
                  <a:pt x="1" y="67"/>
                  <a:pt x="1" y="70"/>
                  <a:pt x="0" y="70"/>
                </a:cubicBezTo>
                <a:cubicBezTo>
                  <a:pt x="0" y="70"/>
                  <a:pt x="3" y="77"/>
                  <a:pt x="3" y="78"/>
                </a:cubicBezTo>
                <a:cubicBezTo>
                  <a:pt x="6" y="84"/>
                  <a:pt x="6" y="90"/>
                  <a:pt x="7" y="96"/>
                </a:cubicBezTo>
                <a:cubicBezTo>
                  <a:pt x="7" y="98"/>
                  <a:pt x="8" y="99"/>
                  <a:pt x="9" y="101"/>
                </a:cubicBezTo>
                <a:cubicBezTo>
                  <a:pt x="10" y="104"/>
                  <a:pt x="11" y="108"/>
                  <a:pt x="12" y="110"/>
                </a:cubicBezTo>
                <a:cubicBezTo>
                  <a:pt x="15" y="118"/>
                  <a:pt x="15" y="118"/>
                  <a:pt x="15" y="118"/>
                </a:cubicBezTo>
                <a:cubicBezTo>
                  <a:pt x="15" y="118"/>
                  <a:pt x="15" y="118"/>
                  <a:pt x="15" y="118"/>
                </a:cubicBezTo>
                <a:cubicBezTo>
                  <a:pt x="15" y="119"/>
                  <a:pt x="15" y="119"/>
                  <a:pt x="15" y="119"/>
                </a:cubicBezTo>
                <a:cubicBezTo>
                  <a:pt x="15" y="119"/>
                  <a:pt x="15" y="119"/>
                  <a:pt x="15" y="119"/>
                </a:cubicBezTo>
                <a:cubicBezTo>
                  <a:pt x="16" y="120"/>
                  <a:pt x="16" y="122"/>
                  <a:pt x="17" y="123"/>
                </a:cubicBezTo>
                <a:cubicBezTo>
                  <a:pt x="17" y="123"/>
                  <a:pt x="17" y="123"/>
                  <a:pt x="17" y="123"/>
                </a:cubicBezTo>
                <a:cubicBezTo>
                  <a:pt x="17" y="124"/>
                  <a:pt x="17" y="124"/>
                  <a:pt x="17" y="124"/>
                </a:cubicBezTo>
                <a:cubicBezTo>
                  <a:pt x="17" y="124"/>
                  <a:pt x="17" y="124"/>
                  <a:pt x="17" y="124"/>
                </a:cubicBezTo>
                <a:cubicBezTo>
                  <a:pt x="17" y="125"/>
                  <a:pt x="18" y="127"/>
                  <a:pt x="18" y="128"/>
                </a:cubicBezTo>
                <a:cubicBezTo>
                  <a:pt x="20" y="137"/>
                  <a:pt x="23" y="146"/>
                  <a:pt x="29" y="153"/>
                </a:cubicBezTo>
                <a:cubicBezTo>
                  <a:pt x="33" y="162"/>
                  <a:pt x="47" y="167"/>
                  <a:pt x="47" y="178"/>
                </a:cubicBezTo>
                <a:cubicBezTo>
                  <a:pt x="47" y="192"/>
                  <a:pt x="47" y="192"/>
                  <a:pt x="47" y="192"/>
                </a:cubicBezTo>
                <a:cubicBezTo>
                  <a:pt x="100" y="192"/>
                  <a:pt x="100" y="192"/>
                  <a:pt x="100" y="192"/>
                </a:cubicBezTo>
                <a:cubicBezTo>
                  <a:pt x="100" y="179"/>
                  <a:pt x="100" y="179"/>
                  <a:pt x="100" y="179"/>
                </a:cubicBezTo>
                <a:cubicBezTo>
                  <a:pt x="102" y="174"/>
                  <a:pt x="104" y="172"/>
                  <a:pt x="106" y="168"/>
                </a:cubicBezTo>
                <a:cubicBezTo>
                  <a:pt x="118" y="154"/>
                  <a:pt x="119" y="130"/>
                  <a:pt x="119" y="114"/>
                </a:cubicBezTo>
                <a:cubicBezTo>
                  <a:pt x="120" y="100"/>
                  <a:pt x="128" y="51"/>
                  <a:pt x="130" y="43"/>
                </a:cubicBezTo>
                <a:cubicBezTo>
                  <a:pt x="132" y="32"/>
                  <a:pt x="118" y="28"/>
                  <a:pt x="115" y="40"/>
                </a:cubicBezTo>
                <a:cubicBezTo>
                  <a:pt x="105" y="85"/>
                  <a:pt x="105" y="85"/>
                  <a:pt x="105" y="85"/>
                </a:cubicBezTo>
                <a:cubicBezTo>
                  <a:pt x="104" y="87"/>
                  <a:pt x="104" y="87"/>
                  <a:pt x="104" y="87"/>
                </a:cubicBezTo>
                <a:cubicBezTo>
                  <a:pt x="104" y="87"/>
                  <a:pt x="104" y="87"/>
                  <a:pt x="104" y="87"/>
                </a:cubicBezTo>
                <a:cubicBezTo>
                  <a:pt x="104" y="87"/>
                  <a:pt x="103" y="87"/>
                  <a:pt x="103" y="87"/>
                </a:cubicBezTo>
                <a:cubicBezTo>
                  <a:pt x="102" y="85"/>
                  <a:pt x="101" y="83"/>
                  <a:pt x="101" y="82"/>
                </a:cubicBezTo>
                <a:cubicBezTo>
                  <a:pt x="101" y="82"/>
                  <a:pt x="106" y="31"/>
                  <a:pt x="107" y="22"/>
                </a:cubicBezTo>
                <a:cubicBezTo>
                  <a:pt x="108" y="11"/>
                  <a:pt x="94" y="9"/>
                  <a:pt x="93" y="19"/>
                </a:cubicBezTo>
                <a:close/>
              </a:path>
            </a:pathLst>
          </a:custGeom>
          <a:solidFill>
            <a:schemeClr val="bg1">
              <a:alpha val="100000"/>
            </a:schemeClr>
          </a:solidFill>
          <a:ln w="9525">
            <a:noFill/>
          </a:ln>
        </p:spPr>
        <p:txBody>
          <a:bodyPr/>
          <a:lstStyle/>
          <a:p>
            <a:endParaRPr lang="zh-CN" altLang="en-US"/>
          </a:p>
        </p:txBody>
      </p:sp>
      <p:sp>
        <p:nvSpPr>
          <p:cNvPr id="58440" name="Freeform 75"/>
          <p:cNvSpPr>
            <a:spLocks noEditPoints="1"/>
          </p:cNvSpPr>
          <p:nvPr/>
        </p:nvSpPr>
        <p:spPr>
          <a:xfrm>
            <a:off x="1184275" y="3449638"/>
            <a:ext cx="225425" cy="212725"/>
          </a:xfrm>
          <a:custGeom>
            <a:avLst/>
            <a:gdLst/>
            <a:ahLst/>
            <a:cxnLst>
              <a:cxn ang="0">
                <a:pos x="218511215" y="179245706"/>
              </a:cxn>
              <a:cxn ang="0">
                <a:pos x="132123847" y="225336877"/>
              </a:cxn>
              <a:cxn ang="0">
                <a:pos x="218511215" y="297036517"/>
              </a:cxn>
              <a:cxn ang="0">
                <a:pos x="248999947" y="291915276"/>
              </a:cxn>
              <a:cxn ang="0">
                <a:pos x="320144077" y="312400241"/>
              </a:cxn>
              <a:cxn ang="0">
                <a:pos x="325225156" y="281672793"/>
              </a:cxn>
              <a:cxn ang="0">
                <a:pos x="218511215" y="179245706"/>
              </a:cxn>
              <a:cxn ang="0">
                <a:pos x="421776938" y="194609430"/>
              </a:cxn>
              <a:cxn ang="0">
                <a:pos x="421776938" y="81942123"/>
              </a:cxn>
              <a:cxn ang="0">
                <a:pos x="299817504" y="81942123"/>
              </a:cxn>
              <a:cxn ang="0">
                <a:pos x="218511215" y="0"/>
              </a:cxn>
              <a:cxn ang="0">
                <a:pos x="132123847" y="81942123"/>
              </a:cxn>
              <a:cxn ang="0">
                <a:pos x="15245493" y="81942123"/>
              </a:cxn>
              <a:cxn ang="0">
                <a:pos x="15245493" y="204851912"/>
              </a:cxn>
              <a:cxn ang="0">
                <a:pos x="0" y="215094394"/>
              </a:cxn>
              <a:cxn ang="0">
                <a:pos x="71144130" y="209973153"/>
              </a:cxn>
              <a:cxn ang="0">
                <a:pos x="218511215" y="117790811"/>
              </a:cxn>
              <a:cxn ang="0">
                <a:pos x="386204873" y="281672793"/>
              </a:cxn>
              <a:cxn ang="0">
                <a:pos x="370959380" y="353370170"/>
              </a:cxn>
              <a:cxn ang="0">
                <a:pos x="396369286" y="435312293"/>
              </a:cxn>
              <a:cxn ang="0">
                <a:pos x="386204873" y="481403464"/>
              </a:cxn>
              <a:cxn ang="0">
                <a:pos x="426858017" y="481403464"/>
              </a:cxn>
              <a:cxn ang="0">
                <a:pos x="426858017" y="363612653"/>
              </a:cxn>
              <a:cxn ang="0">
                <a:pos x="508164306" y="281672793"/>
              </a:cxn>
              <a:cxn ang="0">
                <a:pos x="421776938" y="194609430"/>
              </a:cxn>
            </a:cxnLst>
            <a:rect l="0" t="0" r="0" b="0"/>
            <a:pathLst>
              <a:path w="100" h="94">
                <a:moveTo>
                  <a:pt x="43" y="35"/>
                </a:moveTo>
                <a:cubicBezTo>
                  <a:pt x="36" y="35"/>
                  <a:pt x="30" y="39"/>
                  <a:pt x="26" y="44"/>
                </a:cubicBezTo>
                <a:cubicBezTo>
                  <a:pt x="33" y="47"/>
                  <a:pt x="40" y="52"/>
                  <a:pt x="43" y="58"/>
                </a:cubicBezTo>
                <a:cubicBezTo>
                  <a:pt x="45" y="58"/>
                  <a:pt x="47" y="57"/>
                  <a:pt x="49" y="57"/>
                </a:cubicBezTo>
                <a:cubicBezTo>
                  <a:pt x="54" y="57"/>
                  <a:pt x="59" y="59"/>
                  <a:pt x="63" y="61"/>
                </a:cubicBezTo>
                <a:cubicBezTo>
                  <a:pt x="63" y="59"/>
                  <a:pt x="64" y="57"/>
                  <a:pt x="64" y="55"/>
                </a:cubicBezTo>
                <a:cubicBezTo>
                  <a:pt x="64" y="44"/>
                  <a:pt x="55" y="35"/>
                  <a:pt x="43" y="35"/>
                </a:cubicBezTo>
                <a:close/>
                <a:moveTo>
                  <a:pt x="83" y="38"/>
                </a:moveTo>
                <a:cubicBezTo>
                  <a:pt x="83" y="16"/>
                  <a:pt x="83" y="16"/>
                  <a:pt x="83" y="16"/>
                </a:cubicBezTo>
                <a:cubicBezTo>
                  <a:pt x="59" y="16"/>
                  <a:pt x="59" y="16"/>
                  <a:pt x="59" y="16"/>
                </a:cubicBezTo>
                <a:cubicBezTo>
                  <a:pt x="43" y="0"/>
                  <a:pt x="43" y="0"/>
                  <a:pt x="43" y="0"/>
                </a:cubicBezTo>
                <a:cubicBezTo>
                  <a:pt x="26" y="16"/>
                  <a:pt x="26" y="16"/>
                  <a:pt x="26" y="16"/>
                </a:cubicBezTo>
                <a:cubicBezTo>
                  <a:pt x="3" y="16"/>
                  <a:pt x="3" y="16"/>
                  <a:pt x="3" y="16"/>
                </a:cubicBezTo>
                <a:cubicBezTo>
                  <a:pt x="3" y="40"/>
                  <a:pt x="3" y="40"/>
                  <a:pt x="3" y="40"/>
                </a:cubicBezTo>
                <a:cubicBezTo>
                  <a:pt x="0" y="42"/>
                  <a:pt x="0" y="42"/>
                  <a:pt x="0" y="42"/>
                </a:cubicBezTo>
                <a:cubicBezTo>
                  <a:pt x="5" y="41"/>
                  <a:pt x="10" y="41"/>
                  <a:pt x="14" y="41"/>
                </a:cubicBezTo>
                <a:cubicBezTo>
                  <a:pt x="19" y="30"/>
                  <a:pt x="30" y="23"/>
                  <a:pt x="43" y="23"/>
                </a:cubicBezTo>
                <a:cubicBezTo>
                  <a:pt x="61" y="23"/>
                  <a:pt x="76" y="37"/>
                  <a:pt x="76" y="55"/>
                </a:cubicBezTo>
                <a:cubicBezTo>
                  <a:pt x="76" y="60"/>
                  <a:pt x="75" y="65"/>
                  <a:pt x="73" y="69"/>
                </a:cubicBezTo>
                <a:cubicBezTo>
                  <a:pt x="76" y="74"/>
                  <a:pt x="78" y="79"/>
                  <a:pt x="78" y="85"/>
                </a:cubicBezTo>
                <a:cubicBezTo>
                  <a:pt x="78" y="88"/>
                  <a:pt x="77" y="91"/>
                  <a:pt x="76" y="94"/>
                </a:cubicBezTo>
                <a:cubicBezTo>
                  <a:pt x="84" y="94"/>
                  <a:pt x="84" y="94"/>
                  <a:pt x="84" y="94"/>
                </a:cubicBezTo>
                <a:cubicBezTo>
                  <a:pt x="84" y="71"/>
                  <a:pt x="84" y="71"/>
                  <a:pt x="84" y="71"/>
                </a:cubicBezTo>
                <a:cubicBezTo>
                  <a:pt x="100" y="55"/>
                  <a:pt x="100" y="55"/>
                  <a:pt x="100" y="55"/>
                </a:cubicBezTo>
                <a:lnTo>
                  <a:pt x="83" y="38"/>
                </a:lnTo>
                <a:close/>
              </a:path>
            </a:pathLst>
          </a:custGeom>
          <a:solidFill>
            <a:schemeClr val="bg1">
              <a:alpha val="100000"/>
            </a:schemeClr>
          </a:solidFill>
          <a:ln w="9525">
            <a:noFill/>
          </a:ln>
        </p:spPr>
        <p:txBody>
          <a:bodyPr/>
          <a:lstStyle/>
          <a:p>
            <a:endParaRPr lang="zh-CN" altLang="en-US"/>
          </a:p>
        </p:txBody>
      </p:sp>
      <p:sp>
        <p:nvSpPr>
          <p:cNvPr id="58441" name="Freeform 76"/>
          <p:cNvSpPr/>
          <p:nvPr/>
        </p:nvSpPr>
        <p:spPr>
          <a:xfrm>
            <a:off x="976313" y="3554413"/>
            <a:ext cx="354012" cy="212725"/>
          </a:xfrm>
          <a:custGeom>
            <a:avLst/>
            <a:gdLst/>
            <a:ahLst/>
            <a:cxnLst>
              <a:cxn ang="0">
                <a:pos x="660969717" y="112669570"/>
              </a:cxn>
              <a:cxn ang="0">
                <a:pos x="630463804" y="117790811"/>
              </a:cxn>
              <a:cxn ang="0">
                <a:pos x="513522592" y="40969930"/>
              </a:cxn>
              <a:cxn ang="0">
                <a:pos x="442341376" y="61454895"/>
              </a:cxn>
              <a:cxn ang="0">
                <a:pos x="325400164" y="0"/>
              </a:cxn>
              <a:cxn ang="0">
                <a:pos x="193207122" y="122912052"/>
              </a:cxn>
              <a:cxn ang="0">
                <a:pos x="137277736" y="112669570"/>
              </a:cxn>
              <a:cxn ang="0">
                <a:pos x="0" y="245824105"/>
              </a:cxn>
              <a:cxn ang="0">
                <a:pos x="137277736" y="378976377"/>
              </a:cxn>
              <a:cxn ang="0">
                <a:pos x="147447125" y="378976377"/>
              </a:cxn>
              <a:cxn ang="0">
                <a:pos x="274555472" y="460918499"/>
              </a:cxn>
              <a:cxn ang="0">
                <a:pos x="381327295" y="409706087"/>
              </a:cxn>
              <a:cxn ang="0">
                <a:pos x="498268508" y="481403464"/>
              </a:cxn>
              <a:cxn ang="0">
                <a:pos x="635546244" y="378976377"/>
              </a:cxn>
              <a:cxn ang="0">
                <a:pos x="660969717" y="378976377"/>
              </a:cxn>
              <a:cxn ang="0">
                <a:pos x="798247453" y="245824105"/>
              </a:cxn>
              <a:cxn ang="0">
                <a:pos x="660969717" y="112669570"/>
              </a:cxn>
            </a:cxnLst>
            <a:rect l="0" t="0" r="0" b="0"/>
            <a:pathLst>
              <a:path w="157" h="94">
                <a:moveTo>
                  <a:pt x="130" y="22"/>
                </a:moveTo>
                <a:cubicBezTo>
                  <a:pt x="128" y="22"/>
                  <a:pt x="126" y="22"/>
                  <a:pt x="124" y="23"/>
                </a:cubicBezTo>
                <a:cubicBezTo>
                  <a:pt x="120" y="14"/>
                  <a:pt x="111" y="8"/>
                  <a:pt x="101" y="8"/>
                </a:cubicBezTo>
                <a:cubicBezTo>
                  <a:pt x="96" y="8"/>
                  <a:pt x="91" y="10"/>
                  <a:pt x="87" y="12"/>
                </a:cubicBezTo>
                <a:cubicBezTo>
                  <a:pt x="82" y="5"/>
                  <a:pt x="74" y="0"/>
                  <a:pt x="64" y="0"/>
                </a:cubicBezTo>
                <a:cubicBezTo>
                  <a:pt x="50" y="0"/>
                  <a:pt x="39" y="11"/>
                  <a:pt x="38" y="24"/>
                </a:cubicBezTo>
                <a:cubicBezTo>
                  <a:pt x="34" y="23"/>
                  <a:pt x="31" y="22"/>
                  <a:pt x="27" y="22"/>
                </a:cubicBezTo>
                <a:cubicBezTo>
                  <a:pt x="12" y="22"/>
                  <a:pt x="0" y="33"/>
                  <a:pt x="0" y="48"/>
                </a:cubicBezTo>
                <a:cubicBezTo>
                  <a:pt x="0" y="62"/>
                  <a:pt x="12" y="74"/>
                  <a:pt x="27" y="74"/>
                </a:cubicBezTo>
                <a:cubicBezTo>
                  <a:pt x="27" y="74"/>
                  <a:pt x="28" y="74"/>
                  <a:pt x="29" y="74"/>
                </a:cubicBezTo>
                <a:cubicBezTo>
                  <a:pt x="33" y="83"/>
                  <a:pt x="42" y="90"/>
                  <a:pt x="54" y="90"/>
                </a:cubicBezTo>
                <a:cubicBezTo>
                  <a:pt x="62" y="90"/>
                  <a:pt x="70" y="86"/>
                  <a:pt x="75" y="80"/>
                </a:cubicBezTo>
                <a:cubicBezTo>
                  <a:pt x="79" y="89"/>
                  <a:pt x="88" y="94"/>
                  <a:pt x="98" y="94"/>
                </a:cubicBezTo>
                <a:cubicBezTo>
                  <a:pt x="111" y="94"/>
                  <a:pt x="122" y="85"/>
                  <a:pt x="125" y="74"/>
                </a:cubicBezTo>
                <a:cubicBezTo>
                  <a:pt x="126" y="74"/>
                  <a:pt x="128" y="74"/>
                  <a:pt x="130" y="74"/>
                </a:cubicBezTo>
                <a:cubicBezTo>
                  <a:pt x="145" y="74"/>
                  <a:pt x="157" y="63"/>
                  <a:pt x="157" y="48"/>
                </a:cubicBezTo>
                <a:cubicBezTo>
                  <a:pt x="157" y="34"/>
                  <a:pt x="145" y="22"/>
                  <a:pt x="130" y="22"/>
                </a:cubicBezTo>
                <a:close/>
              </a:path>
            </a:pathLst>
          </a:custGeom>
          <a:solidFill>
            <a:schemeClr val="bg1">
              <a:alpha val="100000"/>
            </a:schemeClr>
          </a:solidFill>
          <a:ln w="9525">
            <a:noFill/>
          </a:ln>
        </p:spPr>
        <p:txBody>
          <a:bodyPr/>
          <a:lstStyle/>
          <a:p>
            <a:endParaRPr lang="zh-CN" altLang="en-US"/>
          </a:p>
        </p:txBody>
      </p:sp>
      <p:sp>
        <p:nvSpPr>
          <p:cNvPr id="58442" name="Freeform 77"/>
          <p:cNvSpPr/>
          <p:nvPr/>
        </p:nvSpPr>
        <p:spPr>
          <a:xfrm>
            <a:off x="1673225" y="3436938"/>
            <a:ext cx="357188" cy="212725"/>
          </a:xfrm>
          <a:custGeom>
            <a:avLst/>
            <a:gdLst/>
            <a:ahLst/>
            <a:cxnLst>
              <a:cxn ang="0">
                <a:pos x="669501432" y="112669570"/>
              </a:cxn>
              <a:cxn ang="0">
                <a:pos x="638835259" y="112669570"/>
              </a:cxn>
              <a:cxn ang="0">
                <a:pos x="516179613" y="40969930"/>
              </a:cxn>
              <a:cxn ang="0">
                <a:pos x="444628979" y="61454895"/>
              </a:cxn>
              <a:cxn ang="0">
                <a:pos x="332193883" y="0"/>
              </a:cxn>
              <a:cxn ang="0">
                <a:pos x="194206281" y="122912052"/>
              </a:cxn>
              <a:cxn ang="0">
                <a:pos x="137987602" y="107548329"/>
              </a:cxn>
              <a:cxn ang="0">
                <a:pos x="0" y="240702864"/>
              </a:cxn>
              <a:cxn ang="0">
                <a:pos x="137987602" y="378976377"/>
              </a:cxn>
              <a:cxn ang="0">
                <a:pos x="148210413" y="373855135"/>
              </a:cxn>
              <a:cxn ang="0">
                <a:pos x="275977465" y="460918499"/>
              </a:cxn>
              <a:cxn ang="0">
                <a:pos x="383301156" y="409706087"/>
              </a:cxn>
              <a:cxn ang="0">
                <a:pos x="505959063" y="481403464"/>
              </a:cxn>
              <a:cxn ang="0">
                <a:pos x="638835259" y="373855135"/>
              </a:cxn>
              <a:cxn ang="0">
                <a:pos x="669501432" y="378976377"/>
              </a:cxn>
              <a:cxn ang="0">
                <a:pos x="807489034" y="245824105"/>
              </a:cxn>
              <a:cxn ang="0">
                <a:pos x="669501432" y="112669570"/>
              </a:cxn>
            </a:cxnLst>
            <a:rect l="0" t="0" r="0" b="0"/>
            <a:pathLst>
              <a:path w="158" h="94">
                <a:moveTo>
                  <a:pt x="131" y="22"/>
                </a:moveTo>
                <a:cubicBezTo>
                  <a:pt x="129" y="22"/>
                  <a:pt x="127" y="22"/>
                  <a:pt x="125" y="22"/>
                </a:cubicBezTo>
                <a:cubicBezTo>
                  <a:pt x="120" y="14"/>
                  <a:pt x="112" y="8"/>
                  <a:pt x="101" y="8"/>
                </a:cubicBezTo>
                <a:cubicBezTo>
                  <a:pt x="96" y="8"/>
                  <a:pt x="91" y="10"/>
                  <a:pt x="87" y="12"/>
                </a:cubicBezTo>
                <a:cubicBezTo>
                  <a:pt x="83" y="5"/>
                  <a:pt x="74" y="0"/>
                  <a:pt x="65" y="0"/>
                </a:cubicBezTo>
                <a:cubicBezTo>
                  <a:pt x="51" y="0"/>
                  <a:pt x="39" y="10"/>
                  <a:pt x="38" y="24"/>
                </a:cubicBezTo>
                <a:cubicBezTo>
                  <a:pt x="35" y="22"/>
                  <a:pt x="31" y="21"/>
                  <a:pt x="27" y="21"/>
                </a:cubicBezTo>
                <a:cubicBezTo>
                  <a:pt x="12" y="21"/>
                  <a:pt x="0" y="33"/>
                  <a:pt x="0" y="47"/>
                </a:cubicBezTo>
                <a:cubicBezTo>
                  <a:pt x="0" y="62"/>
                  <a:pt x="12" y="74"/>
                  <a:pt x="27" y="74"/>
                </a:cubicBezTo>
                <a:cubicBezTo>
                  <a:pt x="28" y="74"/>
                  <a:pt x="29" y="73"/>
                  <a:pt x="29" y="73"/>
                </a:cubicBezTo>
                <a:cubicBezTo>
                  <a:pt x="33" y="83"/>
                  <a:pt x="43" y="90"/>
                  <a:pt x="54" y="90"/>
                </a:cubicBezTo>
                <a:cubicBezTo>
                  <a:pt x="63" y="90"/>
                  <a:pt x="70" y="86"/>
                  <a:pt x="75" y="80"/>
                </a:cubicBezTo>
                <a:cubicBezTo>
                  <a:pt x="79" y="88"/>
                  <a:pt x="88" y="94"/>
                  <a:pt x="99" y="94"/>
                </a:cubicBezTo>
                <a:cubicBezTo>
                  <a:pt x="112" y="94"/>
                  <a:pt x="123" y="85"/>
                  <a:pt x="125" y="73"/>
                </a:cubicBezTo>
                <a:cubicBezTo>
                  <a:pt x="127" y="74"/>
                  <a:pt x="129" y="74"/>
                  <a:pt x="131" y="74"/>
                </a:cubicBezTo>
                <a:cubicBezTo>
                  <a:pt x="146" y="74"/>
                  <a:pt x="158" y="62"/>
                  <a:pt x="158" y="48"/>
                </a:cubicBezTo>
                <a:cubicBezTo>
                  <a:pt x="158" y="33"/>
                  <a:pt x="146" y="22"/>
                  <a:pt x="131" y="22"/>
                </a:cubicBezTo>
                <a:close/>
              </a:path>
            </a:pathLst>
          </a:custGeom>
          <a:solidFill>
            <a:schemeClr val="bg1">
              <a:alpha val="100000"/>
            </a:schemeClr>
          </a:solidFill>
          <a:ln w="9525">
            <a:noFill/>
          </a:ln>
        </p:spPr>
        <p:txBody>
          <a:bodyPr/>
          <a:lstStyle/>
          <a:p>
            <a:endParaRPr lang="zh-CN" altLang="en-US"/>
          </a:p>
        </p:txBody>
      </p:sp>
      <p:sp>
        <p:nvSpPr>
          <p:cNvPr id="58443" name="Freeform 78"/>
          <p:cNvSpPr/>
          <p:nvPr/>
        </p:nvSpPr>
        <p:spPr>
          <a:xfrm>
            <a:off x="1677988" y="3662363"/>
            <a:ext cx="84137" cy="120650"/>
          </a:xfrm>
          <a:custGeom>
            <a:avLst/>
            <a:gdLst/>
            <a:ahLst/>
            <a:cxnLst>
              <a:cxn ang="0">
                <a:pos x="56881160" y="259103842"/>
              </a:cxn>
              <a:cxn ang="0">
                <a:pos x="15513044" y="269468360"/>
              </a:cxn>
              <a:cxn ang="0">
                <a:pos x="15513044" y="269468360"/>
              </a:cxn>
              <a:cxn ang="0">
                <a:pos x="5171015" y="228010289"/>
              </a:cxn>
              <a:cxn ang="0">
                <a:pos x="139617393" y="15545639"/>
              </a:cxn>
              <a:cxn ang="0">
                <a:pos x="175814494" y="5181121"/>
              </a:cxn>
              <a:cxn ang="0">
                <a:pos x="175814494" y="5181121"/>
              </a:cxn>
              <a:cxn ang="0">
                <a:pos x="186156523" y="41455795"/>
              </a:cxn>
              <a:cxn ang="0">
                <a:pos x="56881160" y="259103842"/>
              </a:cxn>
            </a:cxnLst>
            <a:rect l="0" t="0" r="0" b="0"/>
            <a:pathLst>
              <a:path w="37" h="53">
                <a:moveTo>
                  <a:pt x="11"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1" y="50"/>
                </a:lnTo>
                <a:close/>
              </a:path>
            </a:pathLst>
          </a:custGeom>
          <a:solidFill>
            <a:schemeClr val="bg1">
              <a:alpha val="100000"/>
            </a:schemeClr>
          </a:solidFill>
          <a:ln w="9525">
            <a:noFill/>
          </a:ln>
        </p:spPr>
        <p:txBody>
          <a:bodyPr/>
          <a:lstStyle/>
          <a:p>
            <a:endParaRPr lang="zh-CN" altLang="en-US"/>
          </a:p>
        </p:txBody>
      </p:sp>
      <p:sp>
        <p:nvSpPr>
          <p:cNvPr id="58444" name="Freeform 79"/>
          <p:cNvSpPr/>
          <p:nvPr/>
        </p:nvSpPr>
        <p:spPr>
          <a:xfrm>
            <a:off x="1752600" y="3662363"/>
            <a:ext cx="84138" cy="120650"/>
          </a:xfrm>
          <a:custGeom>
            <a:avLst/>
            <a:gdLst/>
            <a:ahLst/>
            <a:cxnLst>
              <a:cxn ang="0">
                <a:pos x="51710760" y="259103842"/>
              </a:cxn>
              <a:cxn ang="0">
                <a:pos x="15513228" y="269468360"/>
              </a:cxn>
              <a:cxn ang="0">
                <a:pos x="15513228" y="269468360"/>
              </a:cxn>
              <a:cxn ang="0">
                <a:pos x="5171076" y="228010289"/>
              </a:cxn>
              <a:cxn ang="0">
                <a:pos x="139619052" y="15545639"/>
              </a:cxn>
              <a:cxn ang="0">
                <a:pos x="175816584" y="5181121"/>
              </a:cxn>
              <a:cxn ang="0">
                <a:pos x="175816584" y="5181121"/>
              </a:cxn>
              <a:cxn ang="0">
                <a:pos x="186158736" y="41455795"/>
              </a:cxn>
              <a:cxn ang="0">
                <a:pos x="51710760" y="259103842"/>
              </a:cxn>
            </a:cxnLst>
            <a:rect l="0" t="0" r="0" b="0"/>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0" y="50"/>
                </a:lnTo>
                <a:close/>
              </a:path>
            </a:pathLst>
          </a:custGeom>
          <a:solidFill>
            <a:schemeClr val="bg1">
              <a:alpha val="100000"/>
            </a:schemeClr>
          </a:solidFill>
          <a:ln w="9525">
            <a:noFill/>
          </a:ln>
        </p:spPr>
        <p:txBody>
          <a:bodyPr/>
          <a:lstStyle/>
          <a:p>
            <a:endParaRPr lang="zh-CN" altLang="en-US"/>
          </a:p>
        </p:txBody>
      </p:sp>
      <p:sp>
        <p:nvSpPr>
          <p:cNvPr id="58445" name="Freeform 80"/>
          <p:cNvSpPr/>
          <p:nvPr/>
        </p:nvSpPr>
        <p:spPr>
          <a:xfrm>
            <a:off x="1827213" y="3662363"/>
            <a:ext cx="84137" cy="120650"/>
          </a:xfrm>
          <a:custGeom>
            <a:avLst/>
            <a:gdLst/>
            <a:ahLst/>
            <a:cxnLst>
              <a:cxn ang="0">
                <a:pos x="51710145" y="259103842"/>
              </a:cxn>
              <a:cxn ang="0">
                <a:pos x="15513044" y="269468360"/>
              </a:cxn>
              <a:cxn ang="0">
                <a:pos x="15513044" y="269468360"/>
              </a:cxn>
              <a:cxn ang="0">
                <a:pos x="5171015" y="228010289"/>
              </a:cxn>
              <a:cxn ang="0">
                <a:pos x="139617393" y="15545639"/>
              </a:cxn>
              <a:cxn ang="0">
                <a:pos x="175814494" y="5181121"/>
              </a:cxn>
              <a:cxn ang="0">
                <a:pos x="175814494" y="5181121"/>
              </a:cxn>
              <a:cxn ang="0">
                <a:pos x="186156523" y="41455795"/>
              </a:cxn>
              <a:cxn ang="0">
                <a:pos x="51710145" y="259103842"/>
              </a:cxn>
            </a:cxnLst>
            <a:rect l="0" t="0" r="0" b="0"/>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1" y="0"/>
                  <a:pt x="34" y="1"/>
                </a:cubicBezTo>
                <a:cubicBezTo>
                  <a:pt x="34" y="1"/>
                  <a:pt x="34" y="1"/>
                  <a:pt x="34" y="1"/>
                </a:cubicBezTo>
                <a:cubicBezTo>
                  <a:pt x="36" y="3"/>
                  <a:pt x="37" y="6"/>
                  <a:pt x="36" y="8"/>
                </a:cubicBezTo>
                <a:lnTo>
                  <a:pt x="10" y="50"/>
                </a:lnTo>
                <a:close/>
              </a:path>
            </a:pathLst>
          </a:custGeom>
          <a:solidFill>
            <a:schemeClr val="bg1">
              <a:alpha val="100000"/>
            </a:schemeClr>
          </a:solidFill>
          <a:ln w="9525">
            <a:noFill/>
          </a:ln>
        </p:spPr>
        <p:txBody>
          <a:bodyPr/>
          <a:lstStyle/>
          <a:p>
            <a:endParaRPr lang="zh-CN" altLang="en-US"/>
          </a:p>
        </p:txBody>
      </p:sp>
      <p:sp>
        <p:nvSpPr>
          <p:cNvPr id="58446" name="Freeform 81"/>
          <p:cNvSpPr>
            <a:spLocks noEditPoints="1"/>
          </p:cNvSpPr>
          <p:nvPr/>
        </p:nvSpPr>
        <p:spPr>
          <a:xfrm>
            <a:off x="2305050" y="3416300"/>
            <a:ext cx="393700" cy="384175"/>
          </a:xfrm>
          <a:custGeom>
            <a:avLst/>
            <a:gdLst/>
            <a:ahLst/>
            <a:cxnLst>
              <a:cxn ang="0">
                <a:pos x="757693751" y="301308453"/>
              </a:cxn>
              <a:cxn ang="0">
                <a:pos x="757693751" y="122565384"/>
              </a:cxn>
              <a:cxn ang="0">
                <a:pos x="568269748" y="122565384"/>
              </a:cxn>
              <a:cxn ang="0">
                <a:pos x="440281045" y="0"/>
              </a:cxn>
              <a:cxn ang="0">
                <a:pos x="307174243" y="127672652"/>
              </a:cxn>
              <a:cxn ang="0">
                <a:pos x="127988702" y="127672652"/>
              </a:cxn>
              <a:cxn ang="0">
                <a:pos x="127988702" y="311522988"/>
              </a:cxn>
              <a:cxn ang="0">
                <a:pos x="0" y="439195640"/>
              </a:cxn>
              <a:cxn ang="0">
                <a:pos x="133109065" y="566870551"/>
              </a:cxn>
              <a:cxn ang="0">
                <a:pos x="133109065" y="745613620"/>
              </a:cxn>
              <a:cxn ang="0">
                <a:pos x="322533068" y="745613620"/>
              </a:cxn>
              <a:cxn ang="0">
                <a:pos x="450521771" y="868179004"/>
              </a:cxn>
              <a:cxn ang="0">
                <a:pos x="583628573" y="740506352"/>
              </a:cxn>
              <a:cxn ang="0">
                <a:pos x="762814114" y="740506352"/>
              </a:cxn>
              <a:cxn ang="0">
                <a:pos x="762814114" y="556656016"/>
              </a:cxn>
              <a:cxn ang="0">
                <a:pos x="890802816" y="428983364"/>
              </a:cxn>
              <a:cxn ang="0">
                <a:pos x="757693751" y="301308453"/>
              </a:cxn>
              <a:cxn ang="0">
                <a:pos x="445401408" y="684328668"/>
              </a:cxn>
              <a:cxn ang="0">
                <a:pos x="189424003" y="434090632"/>
              </a:cxn>
              <a:cxn ang="0">
                <a:pos x="445401408" y="183850336"/>
              </a:cxn>
              <a:cxn ang="0">
                <a:pos x="701378813" y="434090632"/>
              </a:cxn>
              <a:cxn ang="0">
                <a:pos x="445401408" y="684328668"/>
              </a:cxn>
            </a:cxnLst>
            <a:rect l="0" t="0" r="0" b="0"/>
            <a:pathLst>
              <a:path w="174" h="170">
                <a:moveTo>
                  <a:pt x="148" y="59"/>
                </a:moveTo>
                <a:cubicBezTo>
                  <a:pt x="148" y="24"/>
                  <a:pt x="148" y="24"/>
                  <a:pt x="148" y="24"/>
                </a:cubicBezTo>
                <a:cubicBezTo>
                  <a:pt x="111" y="24"/>
                  <a:pt x="111" y="24"/>
                  <a:pt x="111" y="24"/>
                </a:cubicBezTo>
                <a:cubicBezTo>
                  <a:pt x="86" y="0"/>
                  <a:pt x="86" y="0"/>
                  <a:pt x="86" y="0"/>
                </a:cubicBezTo>
                <a:cubicBezTo>
                  <a:pt x="60" y="25"/>
                  <a:pt x="60" y="25"/>
                  <a:pt x="60" y="25"/>
                </a:cubicBezTo>
                <a:cubicBezTo>
                  <a:pt x="25" y="25"/>
                  <a:pt x="25" y="25"/>
                  <a:pt x="25" y="25"/>
                </a:cubicBezTo>
                <a:cubicBezTo>
                  <a:pt x="25" y="61"/>
                  <a:pt x="25" y="61"/>
                  <a:pt x="25" y="61"/>
                </a:cubicBezTo>
                <a:cubicBezTo>
                  <a:pt x="0" y="86"/>
                  <a:pt x="0" y="86"/>
                  <a:pt x="0" y="86"/>
                </a:cubicBezTo>
                <a:cubicBezTo>
                  <a:pt x="26" y="111"/>
                  <a:pt x="26" y="111"/>
                  <a:pt x="26" y="111"/>
                </a:cubicBezTo>
                <a:cubicBezTo>
                  <a:pt x="26" y="146"/>
                  <a:pt x="26" y="146"/>
                  <a:pt x="26" y="146"/>
                </a:cubicBezTo>
                <a:cubicBezTo>
                  <a:pt x="63" y="146"/>
                  <a:pt x="63" y="146"/>
                  <a:pt x="63" y="146"/>
                </a:cubicBezTo>
                <a:cubicBezTo>
                  <a:pt x="88" y="170"/>
                  <a:pt x="88" y="170"/>
                  <a:pt x="88" y="170"/>
                </a:cubicBezTo>
                <a:cubicBezTo>
                  <a:pt x="114" y="145"/>
                  <a:pt x="114" y="145"/>
                  <a:pt x="114" y="145"/>
                </a:cubicBezTo>
                <a:cubicBezTo>
                  <a:pt x="149" y="145"/>
                  <a:pt x="149" y="145"/>
                  <a:pt x="149" y="145"/>
                </a:cubicBezTo>
                <a:cubicBezTo>
                  <a:pt x="149" y="109"/>
                  <a:pt x="149" y="109"/>
                  <a:pt x="149" y="109"/>
                </a:cubicBezTo>
                <a:cubicBezTo>
                  <a:pt x="174" y="84"/>
                  <a:pt x="174" y="84"/>
                  <a:pt x="174" y="84"/>
                </a:cubicBezTo>
                <a:lnTo>
                  <a:pt x="148" y="59"/>
                </a:lnTo>
                <a:close/>
                <a:moveTo>
                  <a:pt x="87" y="134"/>
                </a:moveTo>
                <a:cubicBezTo>
                  <a:pt x="59" y="134"/>
                  <a:pt x="37" y="112"/>
                  <a:pt x="37" y="85"/>
                </a:cubicBezTo>
                <a:cubicBezTo>
                  <a:pt x="37" y="58"/>
                  <a:pt x="59" y="36"/>
                  <a:pt x="87" y="36"/>
                </a:cubicBezTo>
                <a:cubicBezTo>
                  <a:pt x="115" y="36"/>
                  <a:pt x="137" y="58"/>
                  <a:pt x="137" y="85"/>
                </a:cubicBezTo>
                <a:cubicBezTo>
                  <a:pt x="137" y="112"/>
                  <a:pt x="115" y="134"/>
                  <a:pt x="87" y="134"/>
                </a:cubicBezTo>
                <a:close/>
              </a:path>
            </a:pathLst>
          </a:custGeom>
          <a:solidFill>
            <a:schemeClr val="bg1">
              <a:alpha val="100000"/>
            </a:schemeClr>
          </a:solidFill>
          <a:ln w="9525">
            <a:noFill/>
          </a:ln>
        </p:spPr>
        <p:txBody>
          <a:bodyPr/>
          <a:lstStyle/>
          <a:p>
            <a:endParaRPr lang="zh-CN" altLang="en-US"/>
          </a:p>
        </p:txBody>
      </p:sp>
      <p:sp>
        <p:nvSpPr>
          <p:cNvPr id="58447" name="Oval 82"/>
          <p:cNvSpPr/>
          <p:nvPr/>
        </p:nvSpPr>
        <p:spPr>
          <a:xfrm>
            <a:off x="2432050" y="3538538"/>
            <a:ext cx="139700" cy="1397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48" name="Oval 83"/>
          <p:cNvSpPr/>
          <p:nvPr/>
        </p:nvSpPr>
        <p:spPr>
          <a:xfrm>
            <a:off x="3109913" y="3567113"/>
            <a:ext cx="66675" cy="6826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49" name="Freeform 84"/>
          <p:cNvSpPr>
            <a:spLocks noEditPoints="1"/>
          </p:cNvSpPr>
          <p:nvPr/>
        </p:nvSpPr>
        <p:spPr>
          <a:xfrm>
            <a:off x="2976563" y="3449638"/>
            <a:ext cx="333375" cy="317500"/>
          </a:xfrm>
          <a:custGeom>
            <a:avLst/>
            <a:gdLst/>
            <a:ahLst/>
            <a:cxnLst>
              <a:cxn ang="0">
                <a:pos x="527687574" y="0"/>
              </a:cxn>
              <a:cxn ang="0">
                <a:pos x="446504004" y="180011161"/>
              </a:cxn>
              <a:cxn ang="0">
                <a:pos x="558130568" y="344591821"/>
              </a:cxn>
              <a:cxn ang="0">
                <a:pos x="558130568" y="370309321"/>
              </a:cxn>
              <a:cxn ang="0">
                <a:pos x="750938450" y="390881054"/>
              </a:cxn>
              <a:cxn ang="0">
                <a:pos x="750938450" y="344591821"/>
              </a:cxn>
              <a:cxn ang="0">
                <a:pos x="527687574" y="0"/>
              </a:cxn>
              <a:cxn ang="0">
                <a:pos x="375470351" y="524602982"/>
              </a:cxn>
              <a:cxn ang="0">
                <a:pos x="268916493" y="493744250"/>
              </a:cxn>
              <a:cxn ang="0">
                <a:pos x="152217223" y="648040179"/>
              </a:cxn>
              <a:cxn ang="0">
                <a:pos x="375470351" y="720044643"/>
              </a:cxn>
              <a:cxn ang="0">
                <a:pos x="603796186" y="642896679"/>
              </a:cxn>
              <a:cxn ang="0">
                <a:pos x="482021957" y="488600750"/>
              </a:cxn>
              <a:cxn ang="0">
                <a:pos x="375470351" y="524602982"/>
              </a:cxn>
              <a:cxn ang="0">
                <a:pos x="192807882" y="344591821"/>
              </a:cxn>
              <a:cxn ang="0">
                <a:pos x="304434446" y="180011161"/>
              </a:cxn>
              <a:cxn ang="0">
                <a:pos x="223250876" y="0"/>
              </a:cxn>
              <a:cxn ang="0">
                <a:pos x="0" y="344591821"/>
              </a:cxn>
              <a:cxn ang="0">
                <a:pos x="0" y="396024554"/>
              </a:cxn>
              <a:cxn ang="0">
                <a:pos x="197882840" y="370309321"/>
              </a:cxn>
              <a:cxn ang="0">
                <a:pos x="192807882" y="344591821"/>
              </a:cxn>
            </a:cxnLst>
            <a:rect l="0" t="0" r="0" b="0"/>
            <a:pathLst>
              <a:path w="148" h="140">
                <a:moveTo>
                  <a:pt x="104" y="0"/>
                </a:moveTo>
                <a:cubicBezTo>
                  <a:pt x="88" y="35"/>
                  <a:pt x="88" y="35"/>
                  <a:pt x="88" y="35"/>
                </a:cubicBezTo>
                <a:cubicBezTo>
                  <a:pt x="101" y="40"/>
                  <a:pt x="110" y="53"/>
                  <a:pt x="110" y="67"/>
                </a:cubicBezTo>
                <a:cubicBezTo>
                  <a:pt x="110" y="69"/>
                  <a:pt x="110" y="70"/>
                  <a:pt x="110" y="72"/>
                </a:cubicBezTo>
                <a:cubicBezTo>
                  <a:pt x="148" y="76"/>
                  <a:pt x="148" y="76"/>
                  <a:pt x="148" y="76"/>
                </a:cubicBezTo>
                <a:cubicBezTo>
                  <a:pt x="148" y="73"/>
                  <a:pt x="148" y="70"/>
                  <a:pt x="148" y="67"/>
                </a:cubicBezTo>
                <a:cubicBezTo>
                  <a:pt x="148" y="37"/>
                  <a:pt x="130" y="11"/>
                  <a:pt x="104" y="0"/>
                </a:cubicBezTo>
                <a:close/>
                <a:moveTo>
                  <a:pt x="74" y="102"/>
                </a:moveTo>
                <a:cubicBezTo>
                  <a:pt x="66" y="102"/>
                  <a:pt x="59" y="100"/>
                  <a:pt x="53" y="96"/>
                </a:cubicBezTo>
                <a:cubicBezTo>
                  <a:pt x="30" y="126"/>
                  <a:pt x="30" y="126"/>
                  <a:pt x="30" y="126"/>
                </a:cubicBezTo>
                <a:cubicBezTo>
                  <a:pt x="43" y="135"/>
                  <a:pt x="58" y="140"/>
                  <a:pt x="74" y="140"/>
                </a:cubicBezTo>
                <a:cubicBezTo>
                  <a:pt x="91" y="140"/>
                  <a:pt x="106" y="134"/>
                  <a:pt x="119" y="125"/>
                </a:cubicBezTo>
                <a:cubicBezTo>
                  <a:pt x="95" y="95"/>
                  <a:pt x="95" y="95"/>
                  <a:pt x="95" y="95"/>
                </a:cubicBezTo>
                <a:cubicBezTo>
                  <a:pt x="89" y="99"/>
                  <a:pt x="82" y="102"/>
                  <a:pt x="74" y="102"/>
                </a:cubicBezTo>
                <a:close/>
                <a:moveTo>
                  <a:pt x="38" y="67"/>
                </a:moveTo>
                <a:cubicBezTo>
                  <a:pt x="38" y="53"/>
                  <a:pt x="47" y="40"/>
                  <a:pt x="60" y="35"/>
                </a:cubicBezTo>
                <a:cubicBezTo>
                  <a:pt x="44" y="0"/>
                  <a:pt x="44" y="0"/>
                  <a:pt x="44" y="0"/>
                </a:cubicBezTo>
                <a:cubicBezTo>
                  <a:pt x="18" y="12"/>
                  <a:pt x="0" y="37"/>
                  <a:pt x="0" y="67"/>
                </a:cubicBezTo>
                <a:cubicBezTo>
                  <a:pt x="0" y="70"/>
                  <a:pt x="0" y="73"/>
                  <a:pt x="0" y="77"/>
                </a:cubicBezTo>
                <a:cubicBezTo>
                  <a:pt x="39" y="72"/>
                  <a:pt x="39" y="72"/>
                  <a:pt x="39" y="72"/>
                </a:cubicBezTo>
                <a:cubicBezTo>
                  <a:pt x="38" y="70"/>
                  <a:pt x="38" y="69"/>
                  <a:pt x="38" y="67"/>
                </a:cubicBezTo>
                <a:close/>
              </a:path>
            </a:pathLst>
          </a:custGeom>
          <a:solidFill>
            <a:schemeClr val="bg1">
              <a:alpha val="100000"/>
            </a:schemeClr>
          </a:solidFill>
          <a:ln w="9525">
            <a:noFill/>
          </a:ln>
        </p:spPr>
        <p:txBody>
          <a:bodyPr/>
          <a:lstStyle/>
          <a:p>
            <a:endParaRPr lang="zh-CN" altLang="en-US"/>
          </a:p>
        </p:txBody>
      </p:sp>
      <p:sp>
        <p:nvSpPr>
          <p:cNvPr id="58450" name="Freeform 85"/>
          <p:cNvSpPr>
            <a:spLocks noEditPoints="1"/>
          </p:cNvSpPr>
          <p:nvPr/>
        </p:nvSpPr>
        <p:spPr>
          <a:xfrm>
            <a:off x="3594100" y="3417888"/>
            <a:ext cx="347663" cy="376237"/>
          </a:xfrm>
          <a:custGeom>
            <a:avLst/>
            <a:gdLst/>
            <a:ahLst/>
            <a:cxnLst>
              <a:cxn ang="0">
                <a:pos x="402627617" y="601027275"/>
              </a:cxn>
              <a:cxn ang="0">
                <a:pos x="326177878" y="647259096"/>
              </a:cxn>
              <a:cxn ang="0">
                <a:pos x="300696889" y="652397224"/>
              </a:cxn>
              <a:cxn ang="0">
                <a:pos x="270116091" y="852738894"/>
              </a:cxn>
              <a:cxn ang="0">
                <a:pos x="535136886" y="852738894"/>
              </a:cxn>
              <a:cxn ang="0">
                <a:pos x="489267946" y="662671214"/>
              </a:cxn>
              <a:cxn ang="0">
                <a:pos x="402627617" y="601027275"/>
              </a:cxn>
              <a:cxn ang="0">
                <a:pos x="754288742" y="256849747"/>
              </a:cxn>
              <a:cxn ang="0">
                <a:pos x="631970062" y="148971720"/>
              </a:cxn>
              <a:cxn ang="0">
                <a:pos x="631970062" y="97601771"/>
              </a:cxn>
              <a:cxn ang="0">
                <a:pos x="489267946" y="25683841"/>
              </a:cxn>
              <a:cxn ang="0">
                <a:pos x="433206158" y="77053791"/>
              </a:cxn>
              <a:cxn ang="0">
                <a:pos x="244632844" y="20547980"/>
              </a:cxn>
              <a:cxn ang="0">
                <a:pos x="127413974" y="210615659"/>
              </a:cxn>
              <a:cxn ang="0">
                <a:pos x="86640329" y="215753788"/>
              </a:cxn>
              <a:cxn ang="0">
                <a:pos x="20385694" y="354451518"/>
              </a:cxn>
              <a:cxn ang="0">
                <a:pos x="91737881" y="421233585"/>
              </a:cxn>
              <a:cxn ang="0">
                <a:pos x="76447482" y="493149248"/>
              </a:cxn>
              <a:cxn ang="0">
                <a:pos x="157992516" y="534245208"/>
              </a:cxn>
              <a:cxn ang="0">
                <a:pos x="173282915" y="529109346"/>
              </a:cxn>
              <a:cxn ang="0">
                <a:pos x="341468277" y="606163137"/>
              </a:cxn>
              <a:cxn ang="0">
                <a:pos x="407722912" y="554793187"/>
              </a:cxn>
              <a:cxn ang="0">
                <a:pos x="545329733" y="616437127"/>
              </a:cxn>
              <a:cxn ang="0">
                <a:pos x="611584368" y="477739396"/>
              </a:cxn>
              <a:cxn ang="0">
                <a:pos x="611584368" y="477739396"/>
              </a:cxn>
              <a:cxn ang="0">
                <a:pos x="647260461" y="472601268"/>
              </a:cxn>
              <a:cxn ang="0">
                <a:pos x="754288742" y="256849747"/>
              </a:cxn>
            </a:cxnLst>
            <a:rect l="0" t="0" r="0" b="0"/>
            <a:pathLst>
              <a:path w="154" h="166">
                <a:moveTo>
                  <a:pt x="79" y="117"/>
                </a:moveTo>
                <a:cubicBezTo>
                  <a:pt x="76" y="122"/>
                  <a:pt x="70" y="124"/>
                  <a:pt x="64" y="126"/>
                </a:cubicBezTo>
                <a:cubicBezTo>
                  <a:pt x="63" y="126"/>
                  <a:pt x="61" y="127"/>
                  <a:pt x="59" y="127"/>
                </a:cubicBezTo>
                <a:cubicBezTo>
                  <a:pt x="53" y="166"/>
                  <a:pt x="53" y="166"/>
                  <a:pt x="53" y="166"/>
                </a:cubicBezTo>
                <a:cubicBezTo>
                  <a:pt x="105" y="166"/>
                  <a:pt x="105" y="166"/>
                  <a:pt x="105" y="166"/>
                </a:cubicBezTo>
                <a:cubicBezTo>
                  <a:pt x="96" y="129"/>
                  <a:pt x="96" y="129"/>
                  <a:pt x="96" y="129"/>
                </a:cubicBezTo>
                <a:cubicBezTo>
                  <a:pt x="88" y="129"/>
                  <a:pt x="82" y="125"/>
                  <a:pt x="79" y="117"/>
                </a:cubicBezTo>
                <a:close/>
                <a:moveTo>
                  <a:pt x="148" y="50"/>
                </a:moveTo>
                <a:cubicBezTo>
                  <a:pt x="144" y="39"/>
                  <a:pt x="135" y="32"/>
                  <a:pt x="124" y="29"/>
                </a:cubicBezTo>
                <a:cubicBezTo>
                  <a:pt x="125" y="26"/>
                  <a:pt x="125" y="22"/>
                  <a:pt x="124" y="19"/>
                </a:cubicBezTo>
                <a:cubicBezTo>
                  <a:pt x="120" y="8"/>
                  <a:pt x="107" y="2"/>
                  <a:pt x="96" y="5"/>
                </a:cubicBezTo>
                <a:cubicBezTo>
                  <a:pt x="91" y="7"/>
                  <a:pt x="87" y="10"/>
                  <a:pt x="85" y="15"/>
                </a:cubicBezTo>
                <a:cubicBezTo>
                  <a:pt x="76" y="4"/>
                  <a:pt x="61" y="0"/>
                  <a:pt x="48" y="4"/>
                </a:cubicBezTo>
                <a:cubicBezTo>
                  <a:pt x="32" y="9"/>
                  <a:pt x="23" y="25"/>
                  <a:pt x="25" y="41"/>
                </a:cubicBezTo>
                <a:cubicBezTo>
                  <a:pt x="23" y="41"/>
                  <a:pt x="20" y="41"/>
                  <a:pt x="17" y="42"/>
                </a:cubicBezTo>
                <a:cubicBezTo>
                  <a:pt x="6" y="46"/>
                  <a:pt x="0" y="58"/>
                  <a:pt x="4" y="69"/>
                </a:cubicBezTo>
                <a:cubicBezTo>
                  <a:pt x="6" y="76"/>
                  <a:pt x="12" y="80"/>
                  <a:pt x="18" y="82"/>
                </a:cubicBezTo>
                <a:cubicBezTo>
                  <a:pt x="14" y="86"/>
                  <a:pt x="13" y="91"/>
                  <a:pt x="15" y="96"/>
                </a:cubicBezTo>
                <a:cubicBezTo>
                  <a:pt x="17" y="103"/>
                  <a:pt x="25" y="106"/>
                  <a:pt x="31" y="104"/>
                </a:cubicBezTo>
                <a:cubicBezTo>
                  <a:pt x="32" y="104"/>
                  <a:pt x="33" y="104"/>
                  <a:pt x="34" y="103"/>
                </a:cubicBezTo>
                <a:cubicBezTo>
                  <a:pt x="39" y="116"/>
                  <a:pt x="53" y="122"/>
                  <a:pt x="67" y="118"/>
                </a:cubicBezTo>
                <a:cubicBezTo>
                  <a:pt x="72" y="116"/>
                  <a:pt x="76" y="113"/>
                  <a:pt x="80" y="108"/>
                </a:cubicBezTo>
                <a:cubicBezTo>
                  <a:pt x="84" y="119"/>
                  <a:pt x="96" y="124"/>
                  <a:pt x="107" y="120"/>
                </a:cubicBezTo>
                <a:cubicBezTo>
                  <a:pt x="118" y="117"/>
                  <a:pt x="124" y="105"/>
                  <a:pt x="120" y="93"/>
                </a:cubicBezTo>
                <a:cubicBezTo>
                  <a:pt x="120" y="93"/>
                  <a:pt x="120" y="93"/>
                  <a:pt x="120" y="93"/>
                </a:cubicBezTo>
                <a:cubicBezTo>
                  <a:pt x="122" y="93"/>
                  <a:pt x="124" y="92"/>
                  <a:pt x="127" y="92"/>
                </a:cubicBezTo>
                <a:cubicBezTo>
                  <a:pt x="144" y="86"/>
                  <a:pt x="154" y="67"/>
                  <a:pt x="148" y="50"/>
                </a:cubicBezTo>
                <a:close/>
              </a:path>
            </a:pathLst>
          </a:custGeom>
          <a:solidFill>
            <a:schemeClr val="bg1">
              <a:alpha val="100000"/>
            </a:schemeClr>
          </a:solidFill>
          <a:ln w="9525">
            <a:noFill/>
          </a:ln>
        </p:spPr>
        <p:txBody>
          <a:bodyPr/>
          <a:lstStyle/>
          <a:p>
            <a:endParaRPr lang="zh-CN" altLang="en-US"/>
          </a:p>
        </p:txBody>
      </p:sp>
      <p:sp>
        <p:nvSpPr>
          <p:cNvPr id="58451" name="Freeform 86"/>
          <p:cNvSpPr/>
          <p:nvPr/>
        </p:nvSpPr>
        <p:spPr>
          <a:xfrm>
            <a:off x="4111625" y="3629025"/>
            <a:ext cx="246063" cy="185738"/>
          </a:xfrm>
          <a:custGeom>
            <a:avLst/>
            <a:gdLst/>
            <a:ahLst/>
            <a:cxnLst>
              <a:cxn ang="0">
                <a:pos x="0" y="102613450"/>
              </a:cxn>
              <a:cxn ang="0">
                <a:pos x="555477064" y="277055408"/>
              </a:cxn>
              <a:cxn ang="0">
                <a:pos x="0" y="102613450"/>
              </a:cxn>
            </a:cxnLst>
            <a:rect l="0" t="0" r="0" b="0"/>
            <a:pathLst>
              <a:path w="109" h="82">
                <a:moveTo>
                  <a:pt x="0" y="20"/>
                </a:moveTo>
                <a:cubicBezTo>
                  <a:pt x="0" y="20"/>
                  <a:pt x="38" y="82"/>
                  <a:pt x="109" y="54"/>
                </a:cubicBezTo>
                <a:cubicBezTo>
                  <a:pt x="109" y="54"/>
                  <a:pt x="74" y="0"/>
                  <a:pt x="0" y="20"/>
                </a:cubicBezTo>
                <a:close/>
              </a:path>
            </a:pathLst>
          </a:custGeom>
          <a:solidFill>
            <a:schemeClr val="bg1">
              <a:alpha val="100000"/>
            </a:schemeClr>
          </a:solidFill>
          <a:ln w="9525">
            <a:noFill/>
          </a:ln>
        </p:spPr>
        <p:txBody>
          <a:bodyPr/>
          <a:lstStyle/>
          <a:p>
            <a:endParaRPr lang="zh-CN" altLang="en-US"/>
          </a:p>
        </p:txBody>
      </p:sp>
      <p:sp>
        <p:nvSpPr>
          <p:cNvPr id="58452" name="Freeform 87"/>
          <p:cNvSpPr/>
          <p:nvPr/>
        </p:nvSpPr>
        <p:spPr>
          <a:xfrm>
            <a:off x="4219575" y="3548063"/>
            <a:ext cx="138113" cy="112712"/>
          </a:xfrm>
          <a:custGeom>
            <a:avLst/>
            <a:gdLst/>
            <a:ahLst/>
            <a:cxnLst>
              <a:cxn ang="0">
                <a:pos x="0" y="0"/>
              </a:cxn>
              <a:cxn ang="0">
                <a:pos x="312708209" y="254082153"/>
              </a:cxn>
              <a:cxn ang="0">
                <a:pos x="0" y="0"/>
              </a:cxn>
            </a:cxnLst>
            <a:rect l="0" t="0" r="0" b="0"/>
            <a:pathLst>
              <a:path w="61" h="50">
                <a:moveTo>
                  <a:pt x="0" y="0"/>
                </a:moveTo>
                <a:cubicBezTo>
                  <a:pt x="0" y="0"/>
                  <a:pt x="7" y="50"/>
                  <a:pt x="61" y="50"/>
                </a:cubicBezTo>
                <a:cubicBezTo>
                  <a:pt x="61" y="50"/>
                  <a:pt x="53" y="7"/>
                  <a:pt x="0" y="0"/>
                </a:cubicBezTo>
                <a:close/>
              </a:path>
            </a:pathLst>
          </a:custGeom>
          <a:solidFill>
            <a:schemeClr val="bg1">
              <a:alpha val="100000"/>
            </a:schemeClr>
          </a:solidFill>
          <a:ln w="9525">
            <a:noFill/>
          </a:ln>
        </p:spPr>
        <p:txBody>
          <a:bodyPr/>
          <a:lstStyle/>
          <a:p>
            <a:endParaRPr lang="zh-CN" altLang="en-US"/>
          </a:p>
        </p:txBody>
      </p:sp>
      <p:sp>
        <p:nvSpPr>
          <p:cNvPr id="58453" name="Freeform 88"/>
          <p:cNvSpPr/>
          <p:nvPr/>
        </p:nvSpPr>
        <p:spPr>
          <a:xfrm>
            <a:off x="4373563" y="3548063"/>
            <a:ext cx="138112" cy="112712"/>
          </a:xfrm>
          <a:custGeom>
            <a:avLst/>
            <a:gdLst/>
            <a:ahLst/>
            <a:cxnLst>
              <a:cxn ang="0">
                <a:pos x="312705945" y="0"/>
              </a:cxn>
              <a:cxn ang="0">
                <a:pos x="0" y="254082153"/>
              </a:cxn>
              <a:cxn ang="0">
                <a:pos x="312705945" y="0"/>
              </a:cxn>
            </a:cxnLst>
            <a:rect l="0" t="0" r="0" b="0"/>
            <a:pathLst>
              <a:path w="61" h="50">
                <a:moveTo>
                  <a:pt x="61" y="0"/>
                </a:moveTo>
                <a:cubicBezTo>
                  <a:pt x="61" y="0"/>
                  <a:pt x="54" y="50"/>
                  <a:pt x="0" y="50"/>
                </a:cubicBezTo>
                <a:cubicBezTo>
                  <a:pt x="0" y="50"/>
                  <a:pt x="8" y="7"/>
                  <a:pt x="61" y="0"/>
                </a:cubicBezTo>
                <a:close/>
              </a:path>
            </a:pathLst>
          </a:custGeom>
          <a:solidFill>
            <a:schemeClr val="bg1">
              <a:alpha val="100000"/>
            </a:schemeClr>
          </a:solidFill>
          <a:ln w="9525">
            <a:noFill/>
          </a:ln>
        </p:spPr>
        <p:txBody>
          <a:bodyPr/>
          <a:lstStyle/>
          <a:p>
            <a:endParaRPr lang="zh-CN" altLang="en-US"/>
          </a:p>
        </p:txBody>
      </p:sp>
      <p:sp>
        <p:nvSpPr>
          <p:cNvPr id="58454" name="Freeform 89"/>
          <p:cNvSpPr/>
          <p:nvPr/>
        </p:nvSpPr>
        <p:spPr>
          <a:xfrm>
            <a:off x="4384675" y="3629025"/>
            <a:ext cx="246063" cy="185738"/>
          </a:xfrm>
          <a:custGeom>
            <a:avLst/>
            <a:gdLst/>
            <a:ahLst/>
            <a:cxnLst>
              <a:cxn ang="0">
                <a:pos x="555477064" y="102613450"/>
              </a:cxn>
              <a:cxn ang="0">
                <a:pos x="0" y="277055408"/>
              </a:cxn>
              <a:cxn ang="0">
                <a:pos x="555477064" y="102613450"/>
              </a:cxn>
            </a:cxnLst>
            <a:rect l="0" t="0" r="0" b="0"/>
            <a:pathLst>
              <a:path w="109" h="82">
                <a:moveTo>
                  <a:pt x="109" y="20"/>
                </a:moveTo>
                <a:cubicBezTo>
                  <a:pt x="109" y="20"/>
                  <a:pt x="71" y="82"/>
                  <a:pt x="0" y="54"/>
                </a:cubicBezTo>
                <a:cubicBezTo>
                  <a:pt x="0" y="54"/>
                  <a:pt x="35" y="0"/>
                  <a:pt x="109" y="20"/>
                </a:cubicBezTo>
                <a:close/>
              </a:path>
            </a:pathLst>
          </a:custGeom>
          <a:solidFill>
            <a:schemeClr val="bg1">
              <a:alpha val="100000"/>
            </a:schemeClr>
          </a:solidFill>
          <a:ln w="9525">
            <a:noFill/>
          </a:ln>
        </p:spPr>
        <p:txBody>
          <a:bodyPr/>
          <a:lstStyle/>
          <a:p>
            <a:endParaRPr lang="zh-CN" altLang="en-US"/>
          </a:p>
        </p:txBody>
      </p:sp>
      <p:sp>
        <p:nvSpPr>
          <p:cNvPr id="58455" name="Freeform 90"/>
          <p:cNvSpPr/>
          <p:nvPr/>
        </p:nvSpPr>
        <p:spPr>
          <a:xfrm>
            <a:off x="4298950" y="3395663"/>
            <a:ext cx="133350" cy="184150"/>
          </a:xfrm>
          <a:custGeom>
            <a:avLst/>
            <a:gdLst/>
            <a:ahLst/>
            <a:cxnLst>
              <a:cxn ang="0">
                <a:pos x="137926843" y="418657068"/>
              </a:cxn>
              <a:cxn ang="0">
                <a:pos x="143034826" y="0"/>
              </a:cxn>
              <a:cxn ang="0">
                <a:pos x="137926843" y="418657068"/>
              </a:cxn>
            </a:cxnLst>
            <a:rect l="0" t="0" r="0" b="0"/>
            <a:pathLst>
              <a:path w="59" h="81">
                <a:moveTo>
                  <a:pt x="27" y="81"/>
                </a:moveTo>
                <a:cubicBezTo>
                  <a:pt x="27" y="81"/>
                  <a:pt x="0" y="60"/>
                  <a:pt x="28" y="0"/>
                </a:cubicBezTo>
                <a:cubicBezTo>
                  <a:pt x="28" y="0"/>
                  <a:pt x="59" y="53"/>
                  <a:pt x="27" y="81"/>
                </a:cubicBezTo>
                <a:close/>
              </a:path>
            </a:pathLst>
          </a:custGeom>
          <a:solidFill>
            <a:schemeClr val="bg1">
              <a:alpha val="100000"/>
            </a:schemeClr>
          </a:solidFill>
          <a:ln w="9525">
            <a:noFill/>
          </a:ln>
        </p:spPr>
        <p:txBody>
          <a:bodyPr/>
          <a:lstStyle/>
          <a:p>
            <a:endParaRPr lang="zh-CN" altLang="en-US"/>
          </a:p>
        </p:txBody>
      </p:sp>
      <p:sp>
        <p:nvSpPr>
          <p:cNvPr id="58456" name="Freeform 91"/>
          <p:cNvSpPr>
            <a:spLocks noEditPoints="1"/>
          </p:cNvSpPr>
          <p:nvPr/>
        </p:nvSpPr>
        <p:spPr>
          <a:xfrm>
            <a:off x="4878388" y="3400425"/>
            <a:ext cx="320675" cy="415925"/>
          </a:xfrm>
          <a:custGeom>
            <a:avLst/>
            <a:gdLst/>
            <a:ahLst/>
            <a:cxnLst>
              <a:cxn ang="0">
                <a:pos x="316187808" y="643820254"/>
              </a:cxn>
              <a:cxn ang="0">
                <a:pos x="724172223" y="398555610"/>
              </a:cxn>
              <a:cxn ang="0">
                <a:pos x="316187808" y="643820254"/>
              </a:cxn>
              <a:cxn ang="0">
                <a:pos x="346787430" y="853317607"/>
              </a:cxn>
              <a:cxn ang="0">
                <a:pos x="331487619" y="413883803"/>
              </a:cxn>
              <a:cxn ang="0">
                <a:pos x="285588187" y="0"/>
              </a:cxn>
              <a:cxn ang="0">
                <a:pos x="295788813" y="383227418"/>
              </a:cxn>
              <a:cxn ang="0">
                <a:pos x="0" y="61317291"/>
              </a:cxn>
              <a:cxn ang="0">
                <a:pos x="254990824" y="444542448"/>
              </a:cxn>
              <a:cxn ang="0">
                <a:pos x="224391202" y="853317607"/>
              </a:cxn>
              <a:cxn ang="0">
                <a:pos x="76496795" y="940182639"/>
              </a:cxn>
              <a:cxn ang="0">
                <a:pos x="504880205" y="940182639"/>
              </a:cxn>
              <a:cxn ang="0">
                <a:pos x="346787430" y="853317607"/>
              </a:cxn>
            </a:cxnLst>
            <a:rect l="0" t="0" r="0" b="0"/>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chemeClr val="bg1">
              <a:alpha val="100000"/>
            </a:schemeClr>
          </a:solidFill>
          <a:ln w="9525">
            <a:noFill/>
          </a:ln>
        </p:spPr>
        <p:txBody>
          <a:bodyPr/>
          <a:lstStyle/>
          <a:p>
            <a:endParaRPr lang="zh-CN" altLang="en-US"/>
          </a:p>
        </p:txBody>
      </p:sp>
      <p:sp>
        <p:nvSpPr>
          <p:cNvPr id="58457" name="Freeform 92"/>
          <p:cNvSpPr/>
          <p:nvPr/>
        </p:nvSpPr>
        <p:spPr>
          <a:xfrm>
            <a:off x="5522913" y="3438525"/>
            <a:ext cx="219075" cy="357188"/>
          </a:xfrm>
          <a:custGeom>
            <a:avLst/>
            <a:gdLst/>
            <a:ahLst/>
            <a:cxnLst>
              <a:cxn ang="0">
                <a:pos x="178530315" y="0"/>
              </a:cxn>
              <a:cxn ang="0">
                <a:pos x="178530315" y="10220550"/>
              </a:cxn>
              <a:cxn ang="0">
                <a:pos x="158126980" y="250422698"/>
              </a:cxn>
              <a:cxn ang="0">
                <a:pos x="45908634" y="439519834"/>
              </a:cxn>
              <a:cxn ang="0">
                <a:pos x="45908634" y="439519834"/>
              </a:cxn>
              <a:cxn ang="0">
                <a:pos x="5101963" y="587730247"/>
              </a:cxn>
              <a:cxn ang="0">
                <a:pos x="260143658" y="792157078"/>
              </a:cxn>
              <a:cxn ang="0">
                <a:pos x="484580349" y="511068207"/>
              </a:cxn>
              <a:cxn ang="0">
                <a:pos x="178530315" y="0"/>
              </a:cxn>
            </a:cxnLst>
            <a:rect l="0" t="0" r="0" b="0"/>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solidFill>
            <a:schemeClr val="bg1">
              <a:alpha val="100000"/>
            </a:schemeClr>
          </a:solidFill>
          <a:ln w="9525">
            <a:noFill/>
          </a:ln>
        </p:spPr>
        <p:txBody>
          <a:bodyPr/>
          <a:lstStyle/>
          <a:p>
            <a:endParaRPr lang="zh-CN" altLang="en-US"/>
          </a:p>
        </p:txBody>
      </p:sp>
      <p:sp>
        <p:nvSpPr>
          <p:cNvPr id="58458" name="Freeform 93"/>
          <p:cNvSpPr/>
          <p:nvPr/>
        </p:nvSpPr>
        <p:spPr>
          <a:xfrm>
            <a:off x="5695950" y="3406775"/>
            <a:ext cx="127000" cy="238125"/>
          </a:xfrm>
          <a:custGeom>
            <a:avLst/>
            <a:gdLst/>
            <a:ahLst/>
            <a:cxnLst>
              <a:cxn ang="0">
                <a:pos x="262302625" y="298304857"/>
              </a:cxn>
              <a:cxn ang="0">
                <a:pos x="262302625" y="298304857"/>
              </a:cxn>
              <a:cxn ang="0">
                <a:pos x="185154661" y="169724161"/>
              </a:cxn>
              <a:cxn ang="0">
                <a:pos x="169724161" y="10287000"/>
              </a:cxn>
              <a:cxn ang="0">
                <a:pos x="169724161" y="0"/>
              </a:cxn>
              <a:cxn ang="0">
                <a:pos x="0" y="200582893"/>
              </a:cxn>
              <a:cxn ang="0">
                <a:pos x="144008929" y="540033482"/>
              </a:cxn>
              <a:cxn ang="0">
                <a:pos x="288017857" y="401168054"/>
              </a:cxn>
              <a:cxn ang="0">
                <a:pos x="262302625" y="298304857"/>
              </a:cxn>
            </a:cxnLst>
            <a:rect l="0" t="0" r="0" b="0"/>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solidFill>
            <a:schemeClr val="bg1">
              <a:alpha val="100000"/>
            </a:schemeClr>
          </a:solidFill>
          <a:ln w="9525">
            <a:noFill/>
          </a:ln>
        </p:spPr>
        <p:txBody>
          <a:bodyPr/>
          <a:lstStyle/>
          <a:p>
            <a:endParaRPr lang="zh-CN" altLang="en-US"/>
          </a:p>
        </p:txBody>
      </p:sp>
      <p:sp>
        <p:nvSpPr>
          <p:cNvPr id="58459" name="Freeform 94"/>
          <p:cNvSpPr/>
          <p:nvPr/>
        </p:nvSpPr>
        <p:spPr>
          <a:xfrm>
            <a:off x="5441950" y="3462338"/>
            <a:ext cx="114300" cy="247650"/>
          </a:xfrm>
          <a:custGeom>
            <a:avLst/>
            <a:gdLst/>
            <a:ahLst/>
            <a:cxnLst>
              <a:cxn ang="0">
                <a:pos x="125570876" y="532206604"/>
              </a:cxn>
              <a:cxn ang="0">
                <a:pos x="160732694" y="385217324"/>
              </a:cxn>
              <a:cxn ang="0">
                <a:pos x="160732694" y="385217324"/>
              </a:cxn>
              <a:cxn ang="0">
                <a:pos x="256166471" y="223020082"/>
              </a:cxn>
              <a:cxn ang="0">
                <a:pos x="226029371" y="172332881"/>
              </a:cxn>
              <a:cxn ang="0">
                <a:pos x="190869794" y="5067820"/>
              </a:cxn>
              <a:cxn ang="0">
                <a:pos x="190869794" y="0"/>
              </a:cxn>
              <a:cxn ang="0">
                <a:pos x="15069671" y="390285143"/>
              </a:cxn>
              <a:cxn ang="0">
                <a:pos x="130595594" y="557550205"/>
              </a:cxn>
              <a:cxn ang="0">
                <a:pos x="125570876" y="532206604"/>
              </a:cxn>
            </a:cxnLst>
            <a:rect l="0" t="0" r="0" b="0"/>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solidFill>
            <a:schemeClr val="bg1">
              <a:alpha val="100000"/>
            </a:schemeClr>
          </a:solidFill>
          <a:ln w="9525">
            <a:noFill/>
          </a:ln>
        </p:spPr>
        <p:txBody>
          <a:bodyPr/>
          <a:lstStyle/>
          <a:p>
            <a:endParaRPr lang="zh-CN" altLang="en-US"/>
          </a:p>
        </p:txBody>
      </p:sp>
      <p:sp>
        <p:nvSpPr>
          <p:cNvPr id="58460" name="Freeform 95"/>
          <p:cNvSpPr>
            <a:spLocks noEditPoints="1"/>
          </p:cNvSpPr>
          <p:nvPr/>
        </p:nvSpPr>
        <p:spPr>
          <a:xfrm>
            <a:off x="6065838" y="3387725"/>
            <a:ext cx="454025" cy="442913"/>
          </a:xfrm>
          <a:custGeom>
            <a:avLst/>
            <a:gdLst/>
            <a:ahLst/>
            <a:cxnLst>
              <a:cxn ang="0">
                <a:pos x="673506558" y="86810948"/>
              </a:cxn>
              <a:cxn ang="0">
                <a:pos x="250014175" y="148088865"/>
              </a:cxn>
              <a:cxn ang="0">
                <a:pos x="280628109" y="163407780"/>
              </a:cxn>
              <a:cxn ang="0">
                <a:pos x="392878449" y="163407780"/>
              </a:cxn>
              <a:cxn ang="0">
                <a:pos x="413286986" y="214473841"/>
              </a:cxn>
              <a:cxn ang="0">
                <a:pos x="418389685" y="321710761"/>
              </a:cxn>
              <a:cxn ang="0">
                <a:pos x="438798221" y="398307593"/>
              </a:cxn>
              <a:cxn ang="0">
                <a:pos x="443900920" y="342136734"/>
              </a:cxn>
              <a:cxn ang="0">
                <a:pos x="464311716" y="428947682"/>
              </a:cxn>
              <a:cxn ang="0">
                <a:pos x="556153519" y="515758630"/>
              </a:cxn>
              <a:cxn ang="0">
                <a:pos x="586767453" y="597462520"/>
              </a:cxn>
              <a:cxn ang="0">
                <a:pos x="581664755" y="735337269"/>
              </a:cxn>
              <a:cxn ang="0">
                <a:pos x="505128789" y="888533193"/>
              </a:cxn>
              <a:cxn ang="0">
                <a:pos x="494925650" y="939599254"/>
              </a:cxn>
              <a:cxn ang="0">
                <a:pos x="607175990" y="275751758"/>
              </a:cxn>
              <a:cxn ang="0">
                <a:pos x="520436886" y="914066223"/>
              </a:cxn>
              <a:cxn ang="0">
                <a:pos x="632687226" y="837469391"/>
              </a:cxn>
              <a:cxn ang="0">
                <a:pos x="801062736" y="694485324"/>
              </a:cxn>
              <a:cxn ang="0">
                <a:pos x="699017794" y="571929489"/>
              </a:cxn>
              <a:cxn ang="0">
                <a:pos x="581664755" y="495332657"/>
              </a:cxn>
              <a:cxn ang="0">
                <a:pos x="576562056" y="393202795"/>
              </a:cxn>
              <a:cxn ang="0">
                <a:pos x="714323631" y="337029676"/>
              </a:cxn>
              <a:cxn ang="0">
                <a:pos x="739834867" y="316603703"/>
              </a:cxn>
              <a:cxn ang="0">
                <a:pos x="750040265" y="245111670"/>
              </a:cxn>
              <a:cxn ang="0">
                <a:pos x="678609257" y="255325786"/>
              </a:cxn>
              <a:cxn ang="0">
                <a:pos x="658198461" y="168514838"/>
              </a:cxn>
              <a:cxn ang="0">
                <a:pos x="678609257" y="158302982"/>
              </a:cxn>
              <a:cxn ang="0">
                <a:pos x="699017794" y="194047868"/>
              </a:cxn>
              <a:cxn ang="0">
                <a:pos x="760245662" y="224685697"/>
              </a:cxn>
              <a:cxn ang="0">
                <a:pos x="755142964" y="188940810"/>
              </a:cxn>
              <a:cxn ang="0">
                <a:pos x="693915095" y="142981807"/>
              </a:cxn>
              <a:cxn ang="0">
                <a:pos x="658198461" y="158302982"/>
              </a:cxn>
              <a:cxn ang="0">
                <a:pos x="617381388" y="107236920"/>
              </a:cxn>
              <a:cxn ang="0">
                <a:pos x="571459357" y="127662893"/>
              </a:cxn>
              <a:cxn ang="0">
                <a:pos x="443900920" y="102129862"/>
              </a:cxn>
              <a:cxn ang="0">
                <a:pos x="632687226" y="76596832"/>
              </a:cxn>
              <a:cxn ang="0">
                <a:pos x="658198461" y="102129862"/>
              </a:cxn>
              <a:cxn ang="0">
                <a:pos x="658198461" y="112343979"/>
              </a:cxn>
              <a:cxn ang="0">
                <a:pos x="704120492" y="127662893"/>
              </a:cxn>
              <a:cxn ang="0">
                <a:pos x="750040265" y="137877009"/>
              </a:cxn>
              <a:cxn ang="0">
                <a:pos x="811268134" y="219580899"/>
              </a:cxn>
              <a:cxn ang="0">
                <a:pos x="841882068" y="291070673"/>
              </a:cxn>
              <a:cxn ang="0">
                <a:pos x="918418034" y="306391847"/>
              </a:cxn>
              <a:cxn ang="0">
                <a:pos x="928621173" y="337029676"/>
              </a:cxn>
              <a:cxn ang="0">
                <a:pos x="637789925" y="326817820"/>
              </a:cxn>
              <a:cxn ang="0">
                <a:pos x="566356658" y="71492034"/>
              </a:cxn>
              <a:cxn ang="0">
                <a:pos x="556153519" y="81703890"/>
              </a:cxn>
              <a:cxn ang="0">
                <a:pos x="540845422" y="86810948"/>
              </a:cxn>
              <a:cxn ang="0">
                <a:pos x="515334187" y="76596832"/>
              </a:cxn>
              <a:cxn ang="0">
                <a:pos x="219400240" y="178728954"/>
              </a:cxn>
              <a:cxn ang="0">
                <a:pos x="622481828" y="76596832"/>
              </a:cxn>
              <a:cxn ang="0">
                <a:pos x="591867894" y="71492034"/>
              </a:cxn>
              <a:cxn ang="0">
                <a:pos x="739834867" y="234899813"/>
              </a:cxn>
              <a:cxn ang="0">
                <a:pos x="801062736" y="337029676"/>
              </a:cxn>
              <a:cxn ang="0">
                <a:pos x="653095762" y="490225599"/>
              </a:cxn>
              <a:cxn ang="0">
                <a:pos x="632687226" y="474906685"/>
              </a:cxn>
              <a:cxn ang="0">
                <a:pos x="591867894" y="86810948"/>
              </a:cxn>
              <a:cxn ang="0">
                <a:pos x="637789925" y="107236920"/>
              </a:cxn>
              <a:cxn ang="0">
                <a:pos x="581664755" y="97022804"/>
              </a:cxn>
              <a:cxn ang="0">
                <a:pos x="530640025" y="91918006"/>
              </a:cxn>
              <a:cxn ang="0">
                <a:pos x="515334187" y="91918006"/>
              </a:cxn>
              <a:cxn ang="0">
                <a:pos x="591867894" y="127662893"/>
              </a:cxn>
              <a:cxn ang="0">
                <a:pos x="591867894" y="127662893"/>
              </a:cxn>
            </a:cxnLst>
            <a:rect l="0" t="0" r="0" b="0"/>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chemeClr val="bg1">
              <a:alpha val="100000"/>
            </a:schemeClr>
          </a:solidFill>
          <a:ln w="9525">
            <a:noFill/>
          </a:ln>
        </p:spPr>
        <p:txBody>
          <a:bodyPr/>
          <a:lstStyle/>
          <a:p>
            <a:endParaRPr lang="zh-CN" altLang="en-US"/>
          </a:p>
        </p:txBody>
      </p:sp>
      <p:sp>
        <p:nvSpPr>
          <p:cNvPr id="58461" name="Freeform 96"/>
          <p:cNvSpPr>
            <a:spLocks noEditPoints="1"/>
          </p:cNvSpPr>
          <p:nvPr/>
        </p:nvSpPr>
        <p:spPr>
          <a:xfrm>
            <a:off x="6819900" y="3422650"/>
            <a:ext cx="300038" cy="341313"/>
          </a:xfrm>
          <a:custGeom>
            <a:avLst/>
            <a:gdLst/>
            <a:ahLst/>
            <a:cxnLst>
              <a:cxn ang="0">
                <a:pos x="468205915" y="689739325"/>
              </a:cxn>
              <a:cxn ang="0">
                <a:pos x="55980774" y="229913862"/>
              </a:cxn>
              <a:cxn ang="0">
                <a:pos x="122140281" y="633540218"/>
              </a:cxn>
              <a:cxn ang="0">
                <a:pos x="422403874" y="735723905"/>
              </a:cxn>
              <a:cxn ang="0">
                <a:pos x="676863169" y="689739325"/>
              </a:cxn>
              <a:cxn ang="0">
                <a:pos x="468205915" y="689739325"/>
              </a:cxn>
              <a:cxn ang="0">
                <a:pos x="111961548" y="0"/>
              </a:cxn>
              <a:cxn ang="0">
                <a:pos x="101782816" y="265677135"/>
              </a:cxn>
              <a:cxn ang="0">
                <a:pos x="137408380" y="183931541"/>
              </a:cxn>
              <a:cxn ang="0">
                <a:pos x="122140281" y="352533382"/>
              </a:cxn>
              <a:cxn ang="0">
                <a:pos x="178121055" y="454717070"/>
              </a:cxn>
              <a:cxn ang="0">
                <a:pos x="218835986" y="286115229"/>
              </a:cxn>
              <a:cxn ang="0">
                <a:pos x="234104086" y="516026830"/>
              </a:cxn>
              <a:cxn ang="0">
                <a:pos x="315529436" y="582447244"/>
              </a:cxn>
              <a:cxn ang="0">
                <a:pos x="325708168" y="372971476"/>
              </a:cxn>
              <a:cxn ang="0">
                <a:pos x="381688943" y="618210517"/>
              </a:cxn>
              <a:cxn ang="0">
                <a:pos x="498742113" y="659084444"/>
              </a:cxn>
              <a:cxn ang="0">
                <a:pos x="356244367" y="255460349"/>
              </a:cxn>
              <a:cxn ang="0">
                <a:pos x="111961548" y="0"/>
              </a:cxn>
            </a:cxnLst>
            <a:rect l="0" t="0" r="0" b="0"/>
            <a:pathLst>
              <a:path w="133" h="151">
                <a:moveTo>
                  <a:pt x="92" y="135"/>
                </a:moveTo>
                <a:cubicBezTo>
                  <a:pt x="80" y="132"/>
                  <a:pt x="16" y="113"/>
                  <a:pt x="11" y="45"/>
                </a:cubicBezTo>
                <a:cubicBezTo>
                  <a:pt x="11" y="45"/>
                  <a:pt x="0" y="86"/>
                  <a:pt x="24" y="124"/>
                </a:cubicBezTo>
                <a:cubicBezTo>
                  <a:pt x="42" y="151"/>
                  <a:pt x="68" y="150"/>
                  <a:pt x="83" y="144"/>
                </a:cubicBezTo>
                <a:cubicBezTo>
                  <a:pt x="114" y="146"/>
                  <a:pt x="133" y="135"/>
                  <a:pt x="133" y="135"/>
                </a:cubicBezTo>
                <a:cubicBezTo>
                  <a:pt x="119" y="140"/>
                  <a:pt x="96" y="136"/>
                  <a:pt x="92" y="135"/>
                </a:cubicBezTo>
                <a:close/>
                <a:moveTo>
                  <a:pt x="22" y="0"/>
                </a:moveTo>
                <a:cubicBezTo>
                  <a:pt x="17" y="21"/>
                  <a:pt x="17" y="38"/>
                  <a:pt x="20" y="52"/>
                </a:cubicBezTo>
                <a:cubicBezTo>
                  <a:pt x="22" y="41"/>
                  <a:pt x="27" y="36"/>
                  <a:pt x="27" y="36"/>
                </a:cubicBezTo>
                <a:cubicBezTo>
                  <a:pt x="22" y="49"/>
                  <a:pt x="24" y="64"/>
                  <a:pt x="24" y="69"/>
                </a:cubicBezTo>
                <a:cubicBezTo>
                  <a:pt x="27" y="77"/>
                  <a:pt x="31" y="83"/>
                  <a:pt x="35" y="89"/>
                </a:cubicBezTo>
                <a:cubicBezTo>
                  <a:pt x="35" y="68"/>
                  <a:pt x="43" y="56"/>
                  <a:pt x="43" y="56"/>
                </a:cubicBezTo>
                <a:cubicBezTo>
                  <a:pt x="39" y="76"/>
                  <a:pt x="44" y="96"/>
                  <a:pt x="46" y="101"/>
                </a:cubicBezTo>
                <a:cubicBezTo>
                  <a:pt x="51" y="106"/>
                  <a:pt x="56" y="111"/>
                  <a:pt x="62" y="114"/>
                </a:cubicBezTo>
                <a:cubicBezTo>
                  <a:pt x="57" y="89"/>
                  <a:pt x="64" y="73"/>
                  <a:pt x="64" y="73"/>
                </a:cubicBezTo>
                <a:cubicBezTo>
                  <a:pt x="63" y="94"/>
                  <a:pt x="72" y="114"/>
                  <a:pt x="75" y="121"/>
                </a:cubicBezTo>
                <a:cubicBezTo>
                  <a:pt x="88" y="127"/>
                  <a:pt x="98" y="129"/>
                  <a:pt x="98" y="129"/>
                </a:cubicBezTo>
                <a:cubicBezTo>
                  <a:pt x="98" y="129"/>
                  <a:pt x="115" y="82"/>
                  <a:pt x="70" y="50"/>
                </a:cubicBezTo>
                <a:cubicBezTo>
                  <a:pt x="36" y="26"/>
                  <a:pt x="22" y="0"/>
                  <a:pt x="22" y="0"/>
                </a:cubicBezTo>
                <a:close/>
              </a:path>
            </a:pathLst>
          </a:custGeom>
          <a:solidFill>
            <a:schemeClr val="bg1">
              <a:alpha val="100000"/>
            </a:schemeClr>
          </a:solidFill>
          <a:ln w="9525">
            <a:noFill/>
          </a:ln>
        </p:spPr>
        <p:txBody>
          <a:bodyPr/>
          <a:lstStyle/>
          <a:p>
            <a:endParaRPr lang="zh-CN" altLang="en-US"/>
          </a:p>
        </p:txBody>
      </p:sp>
      <p:sp>
        <p:nvSpPr>
          <p:cNvPr id="58462" name="Freeform 97"/>
          <p:cNvSpPr/>
          <p:nvPr/>
        </p:nvSpPr>
        <p:spPr>
          <a:xfrm>
            <a:off x="7542213" y="3638550"/>
            <a:ext cx="147637" cy="171450"/>
          </a:xfrm>
          <a:custGeom>
            <a:avLst/>
            <a:gdLst/>
            <a:ahLst/>
            <a:cxnLst>
              <a:cxn ang="0">
                <a:pos x="92861402" y="50891323"/>
              </a:cxn>
              <a:cxn ang="0">
                <a:pos x="144452583" y="386777664"/>
              </a:cxn>
              <a:cxn ang="0">
                <a:pos x="170248174" y="0"/>
              </a:cxn>
              <a:cxn ang="0">
                <a:pos x="149610793" y="203567548"/>
              </a:cxn>
              <a:cxn ang="0">
                <a:pos x="92861402" y="50891323"/>
              </a:cxn>
            </a:cxnLst>
            <a:rect l="0" t="0" r="0" b="0"/>
            <a:pathLst>
              <a:path w="65" h="76">
                <a:moveTo>
                  <a:pt x="18" y="10"/>
                </a:moveTo>
                <a:cubicBezTo>
                  <a:pt x="18" y="10"/>
                  <a:pt x="0" y="52"/>
                  <a:pt x="28" y="76"/>
                </a:cubicBezTo>
                <a:cubicBezTo>
                  <a:pt x="28" y="76"/>
                  <a:pt x="65" y="40"/>
                  <a:pt x="33" y="0"/>
                </a:cubicBezTo>
                <a:cubicBezTo>
                  <a:pt x="33" y="0"/>
                  <a:pt x="38" y="23"/>
                  <a:pt x="29" y="40"/>
                </a:cubicBezTo>
                <a:cubicBezTo>
                  <a:pt x="29" y="40"/>
                  <a:pt x="27" y="18"/>
                  <a:pt x="18" y="10"/>
                </a:cubicBezTo>
                <a:close/>
              </a:path>
            </a:pathLst>
          </a:custGeom>
          <a:solidFill>
            <a:schemeClr val="bg1">
              <a:alpha val="100000"/>
            </a:schemeClr>
          </a:solidFill>
          <a:ln w="9525">
            <a:noFill/>
          </a:ln>
        </p:spPr>
        <p:txBody>
          <a:bodyPr/>
          <a:lstStyle/>
          <a:p>
            <a:endParaRPr lang="zh-CN" altLang="en-US"/>
          </a:p>
        </p:txBody>
      </p:sp>
      <p:sp>
        <p:nvSpPr>
          <p:cNvPr id="58463" name="Freeform 98"/>
          <p:cNvSpPr/>
          <p:nvPr/>
        </p:nvSpPr>
        <p:spPr>
          <a:xfrm>
            <a:off x="7643813" y="3559175"/>
            <a:ext cx="165100" cy="144463"/>
          </a:xfrm>
          <a:custGeom>
            <a:avLst/>
            <a:gdLst/>
            <a:ahLst/>
            <a:cxnLst>
              <a:cxn ang="0">
                <a:pos x="25574668" y="173233709"/>
              </a:cxn>
              <a:cxn ang="0">
                <a:pos x="373397397" y="229280839"/>
              </a:cxn>
              <a:cxn ang="0">
                <a:pos x="0" y="86616855"/>
              </a:cxn>
              <a:cxn ang="0">
                <a:pos x="194370195" y="168139131"/>
              </a:cxn>
              <a:cxn ang="0">
                <a:pos x="25574668" y="173233709"/>
              </a:cxn>
            </a:cxnLst>
            <a:rect l="0" t="0" r="0" b="0"/>
            <a:pathLst>
              <a:path w="73" h="64">
                <a:moveTo>
                  <a:pt x="5" y="34"/>
                </a:moveTo>
                <a:cubicBezTo>
                  <a:pt x="5" y="34"/>
                  <a:pt x="40" y="64"/>
                  <a:pt x="73" y="45"/>
                </a:cubicBezTo>
                <a:cubicBezTo>
                  <a:pt x="73" y="45"/>
                  <a:pt x="49" y="0"/>
                  <a:pt x="0" y="17"/>
                </a:cubicBezTo>
                <a:cubicBezTo>
                  <a:pt x="0" y="17"/>
                  <a:pt x="25" y="19"/>
                  <a:pt x="38" y="33"/>
                </a:cubicBezTo>
                <a:cubicBezTo>
                  <a:pt x="38" y="33"/>
                  <a:pt x="16" y="28"/>
                  <a:pt x="5" y="34"/>
                </a:cubicBezTo>
                <a:close/>
              </a:path>
            </a:pathLst>
          </a:custGeom>
          <a:solidFill>
            <a:schemeClr val="bg1">
              <a:alpha val="100000"/>
            </a:schemeClr>
          </a:solidFill>
          <a:ln w="9525">
            <a:noFill/>
          </a:ln>
        </p:spPr>
        <p:txBody>
          <a:bodyPr/>
          <a:lstStyle/>
          <a:p>
            <a:endParaRPr lang="zh-CN" altLang="en-US"/>
          </a:p>
        </p:txBody>
      </p:sp>
      <p:sp>
        <p:nvSpPr>
          <p:cNvPr id="58464" name="Freeform 99"/>
          <p:cNvSpPr/>
          <p:nvPr/>
        </p:nvSpPr>
        <p:spPr>
          <a:xfrm>
            <a:off x="7610475" y="3425825"/>
            <a:ext cx="134938" cy="134938"/>
          </a:xfrm>
          <a:custGeom>
            <a:avLst/>
            <a:gdLst/>
            <a:ahLst/>
            <a:cxnLst>
              <a:cxn ang="0">
                <a:pos x="101156272" y="303471064"/>
              </a:cxn>
              <a:cxn ang="0">
                <a:pos x="257949730" y="0"/>
              </a:cxn>
              <a:cxn ang="0">
                <a:pos x="5057926" y="298413138"/>
              </a:cxn>
              <a:cxn ang="0">
                <a:pos x="146677606" y="146677606"/>
              </a:cxn>
              <a:cxn ang="0">
                <a:pos x="101156272" y="303471064"/>
              </a:cxn>
            </a:cxnLst>
            <a:rect l="0" t="0" r="0" b="0"/>
            <a:pathLst>
              <a:path w="60" h="60">
                <a:moveTo>
                  <a:pt x="20" y="60"/>
                </a:moveTo>
                <a:cubicBezTo>
                  <a:pt x="20" y="60"/>
                  <a:pt x="60" y="36"/>
                  <a:pt x="51" y="0"/>
                </a:cubicBezTo>
                <a:cubicBezTo>
                  <a:pt x="51" y="0"/>
                  <a:pt x="0" y="8"/>
                  <a:pt x="1" y="59"/>
                </a:cubicBezTo>
                <a:cubicBezTo>
                  <a:pt x="1" y="59"/>
                  <a:pt x="11" y="37"/>
                  <a:pt x="29" y="29"/>
                </a:cubicBezTo>
                <a:cubicBezTo>
                  <a:pt x="29" y="29"/>
                  <a:pt x="17" y="48"/>
                  <a:pt x="20" y="60"/>
                </a:cubicBezTo>
                <a:close/>
              </a:path>
            </a:pathLst>
          </a:custGeom>
          <a:solidFill>
            <a:schemeClr val="bg1">
              <a:alpha val="100000"/>
            </a:schemeClr>
          </a:solidFill>
          <a:ln w="9525">
            <a:noFill/>
          </a:ln>
        </p:spPr>
        <p:txBody>
          <a:bodyPr/>
          <a:lstStyle/>
          <a:p>
            <a:endParaRPr lang="zh-CN" altLang="en-US"/>
          </a:p>
        </p:txBody>
      </p:sp>
      <p:sp>
        <p:nvSpPr>
          <p:cNvPr id="58465" name="Freeform 100"/>
          <p:cNvSpPr/>
          <p:nvPr/>
        </p:nvSpPr>
        <p:spPr>
          <a:xfrm>
            <a:off x="7454900" y="3432175"/>
            <a:ext cx="127000" cy="144463"/>
          </a:xfrm>
          <a:custGeom>
            <a:avLst/>
            <a:gdLst/>
            <a:ahLst/>
            <a:cxnLst>
              <a:cxn ang="0">
                <a:pos x="288017857" y="239469995"/>
              </a:cxn>
              <a:cxn ang="0">
                <a:pos x="41145732" y="0"/>
              </a:cxn>
              <a:cxn ang="0">
                <a:pos x="257159125" y="326086850"/>
              </a:cxn>
              <a:cxn ang="0">
                <a:pos x="149152429" y="147758562"/>
              </a:cxn>
              <a:cxn ang="0">
                <a:pos x="288017857" y="239469995"/>
              </a:cxn>
            </a:cxnLst>
            <a:rect l="0" t="0" r="0" b="0"/>
            <a:pathLst>
              <a:path w="56" h="64">
                <a:moveTo>
                  <a:pt x="56" y="47"/>
                </a:moveTo>
                <a:cubicBezTo>
                  <a:pt x="56" y="47"/>
                  <a:pt x="45" y="2"/>
                  <a:pt x="8" y="0"/>
                </a:cubicBezTo>
                <a:cubicBezTo>
                  <a:pt x="8" y="0"/>
                  <a:pt x="0" y="49"/>
                  <a:pt x="50" y="64"/>
                </a:cubicBezTo>
                <a:cubicBezTo>
                  <a:pt x="50" y="64"/>
                  <a:pt x="31" y="47"/>
                  <a:pt x="29" y="29"/>
                </a:cubicBezTo>
                <a:cubicBezTo>
                  <a:pt x="29" y="29"/>
                  <a:pt x="44" y="46"/>
                  <a:pt x="56" y="47"/>
                </a:cubicBezTo>
                <a:close/>
              </a:path>
            </a:pathLst>
          </a:custGeom>
          <a:solidFill>
            <a:schemeClr val="bg1">
              <a:alpha val="100000"/>
            </a:schemeClr>
          </a:solidFill>
          <a:ln w="9525">
            <a:noFill/>
          </a:ln>
        </p:spPr>
        <p:txBody>
          <a:bodyPr/>
          <a:lstStyle/>
          <a:p>
            <a:endParaRPr lang="zh-CN" altLang="en-US"/>
          </a:p>
        </p:txBody>
      </p:sp>
      <p:sp>
        <p:nvSpPr>
          <p:cNvPr id="58466" name="Freeform 101"/>
          <p:cNvSpPr/>
          <p:nvPr/>
        </p:nvSpPr>
        <p:spPr>
          <a:xfrm>
            <a:off x="7397750" y="3590925"/>
            <a:ext cx="171450" cy="128588"/>
          </a:xfrm>
          <a:custGeom>
            <a:avLst/>
            <a:gdLst/>
            <a:ahLst/>
            <a:cxnLst>
              <a:cxn ang="0">
                <a:pos x="310439552" y="20357511"/>
              </a:cxn>
              <a:cxn ang="0">
                <a:pos x="0" y="173034329"/>
              </a:cxn>
              <a:cxn ang="0">
                <a:pos x="386777664" y="76338409"/>
              </a:cxn>
              <a:cxn ang="0">
                <a:pos x="178120759" y="122140553"/>
              </a:cxn>
              <a:cxn ang="0">
                <a:pos x="310439552" y="20357511"/>
              </a:cxn>
            </a:cxnLst>
            <a:rect l="0" t="0" r="0" b="0"/>
            <a:pathLst>
              <a:path w="76" h="57">
                <a:moveTo>
                  <a:pt x="61" y="4"/>
                </a:moveTo>
                <a:cubicBezTo>
                  <a:pt x="61" y="4"/>
                  <a:pt x="15" y="0"/>
                  <a:pt x="0" y="34"/>
                </a:cubicBezTo>
                <a:cubicBezTo>
                  <a:pt x="0" y="34"/>
                  <a:pt x="46" y="57"/>
                  <a:pt x="76" y="15"/>
                </a:cubicBezTo>
                <a:cubicBezTo>
                  <a:pt x="76" y="15"/>
                  <a:pt x="54" y="27"/>
                  <a:pt x="35" y="24"/>
                </a:cubicBezTo>
                <a:cubicBezTo>
                  <a:pt x="35" y="24"/>
                  <a:pt x="57" y="15"/>
                  <a:pt x="61" y="4"/>
                </a:cubicBezTo>
                <a:close/>
              </a:path>
            </a:pathLst>
          </a:custGeom>
          <a:solidFill>
            <a:schemeClr val="bg1">
              <a:alpha val="100000"/>
            </a:schemeClr>
          </a:solidFill>
          <a:ln w="9525">
            <a:noFill/>
          </a:ln>
        </p:spPr>
        <p:txBody>
          <a:bodyPr/>
          <a:lstStyle/>
          <a:p>
            <a:endParaRPr lang="zh-CN" altLang="en-US"/>
          </a:p>
        </p:txBody>
      </p:sp>
      <p:sp>
        <p:nvSpPr>
          <p:cNvPr id="58467" name="Freeform 102"/>
          <p:cNvSpPr/>
          <p:nvPr/>
        </p:nvSpPr>
        <p:spPr>
          <a:xfrm>
            <a:off x="8102600" y="3521075"/>
            <a:ext cx="212725" cy="173038"/>
          </a:xfrm>
          <a:custGeom>
            <a:avLst/>
            <a:gdLst/>
            <a:ahLst/>
            <a:cxnLst>
              <a:cxn ang="0">
                <a:pos x="0" y="186854073"/>
              </a:cxn>
              <a:cxn ang="0">
                <a:pos x="481403464" y="181804510"/>
              </a:cxn>
              <a:cxn ang="0">
                <a:pos x="481403464" y="181804510"/>
              </a:cxn>
              <a:cxn ang="0">
                <a:pos x="0" y="186854073"/>
              </a:cxn>
            </a:cxnLst>
            <a:rect l="0" t="0" r="0" b="0"/>
            <a:pathLst>
              <a:path w="94" h="77">
                <a:moveTo>
                  <a:pt x="0" y="37"/>
                </a:moveTo>
                <a:cubicBezTo>
                  <a:pt x="21" y="0"/>
                  <a:pt x="68" y="53"/>
                  <a:pt x="94" y="36"/>
                </a:cubicBezTo>
                <a:cubicBezTo>
                  <a:pt x="94" y="36"/>
                  <a:pt x="94" y="36"/>
                  <a:pt x="94" y="36"/>
                </a:cubicBezTo>
                <a:cubicBezTo>
                  <a:pt x="81" y="77"/>
                  <a:pt x="25" y="24"/>
                  <a:pt x="0" y="37"/>
                </a:cubicBezTo>
                <a:close/>
              </a:path>
            </a:pathLst>
          </a:custGeom>
          <a:solidFill>
            <a:schemeClr val="bg1">
              <a:alpha val="100000"/>
            </a:schemeClr>
          </a:solidFill>
          <a:ln w="9525">
            <a:noFill/>
          </a:ln>
        </p:spPr>
        <p:txBody>
          <a:bodyPr/>
          <a:lstStyle/>
          <a:p>
            <a:endParaRPr lang="zh-CN" altLang="en-US"/>
          </a:p>
        </p:txBody>
      </p:sp>
      <p:sp>
        <p:nvSpPr>
          <p:cNvPr id="58468" name="Freeform 103"/>
          <p:cNvSpPr/>
          <p:nvPr/>
        </p:nvSpPr>
        <p:spPr>
          <a:xfrm>
            <a:off x="8143875" y="3473450"/>
            <a:ext cx="211138" cy="173038"/>
          </a:xfrm>
          <a:custGeom>
            <a:avLst/>
            <a:gdLst/>
            <a:ahLst/>
            <a:cxnLst>
              <a:cxn ang="0">
                <a:pos x="0" y="186854073"/>
              </a:cxn>
              <a:cxn ang="0">
                <a:pos x="474247394" y="181804510"/>
              </a:cxn>
              <a:cxn ang="0">
                <a:pos x="474247394" y="181804510"/>
              </a:cxn>
              <a:cxn ang="0">
                <a:pos x="0" y="186854073"/>
              </a:cxn>
            </a:cxnLst>
            <a:rect l="0" t="0" r="0" b="0"/>
            <a:pathLst>
              <a:path w="94" h="77">
                <a:moveTo>
                  <a:pt x="0" y="37"/>
                </a:moveTo>
                <a:cubicBezTo>
                  <a:pt x="21" y="0"/>
                  <a:pt x="68" y="53"/>
                  <a:pt x="94" y="36"/>
                </a:cubicBezTo>
                <a:cubicBezTo>
                  <a:pt x="94" y="36"/>
                  <a:pt x="94" y="36"/>
                  <a:pt x="94" y="36"/>
                </a:cubicBezTo>
                <a:cubicBezTo>
                  <a:pt x="81" y="77"/>
                  <a:pt x="25" y="25"/>
                  <a:pt x="0" y="37"/>
                </a:cubicBezTo>
                <a:close/>
              </a:path>
            </a:pathLst>
          </a:custGeom>
          <a:solidFill>
            <a:schemeClr val="bg1">
              <a:alpha val="100000"/>
            </a:schemeClr>
          </a:solidFill>
          <a:ln w="9525">
            <a:noFill/>
          </a:ln>
        </p:spPr>
        <p:txBody>
          <a:bodyPr/>
          <a:lstStyle/>
          <a:p>
            <a:endParaRPr lang="zh-CN" altLang="en-US"/>
          </a:p>
        </p:txBody>
      </p:sp>
      <p:sp>
        <p:nvSpPr>
          <p:cNvPr id="58469" name="Freeform 104"/>
          <p:cNvSpPr/>
          <p:nvPr/>
        </p:nvSpPr>
        <p:spPr>
          <a:xfrm>
            <a:off x="8183563" y="3427413"/>
            <a:ext cx="212725" cy="174625"/>
          </a:xfrm>
          <a:custGeom>
            <a:avLst/>
            <a:gdLst/>
            <a:ahLst/>
            <a:cxnLst>
              <a:cxn ang="0">
                <a:pos x="0" y="190298161"/>
              </a:cxn>
              <a:cxn ang="0">
                <a:pos x="481403464" y="185154661"/>
              </a:cxn>
              <a:cxn ang="0">
                <a:pos x="481403464" y="185154661"/>
              </a:cxn>
              <a:cxn ang="0">
                <a:pos x="0" y="190298161"/>
              </a:cxn>
            </a:cxnLst>
            <a:rect l="0" t="0" r="0" b="0"/>
            <a:pathLst>
              <a:path w="94" h="77">
                <a:moveTo>
                  <a:pt x="0" y="37"/>
                </a:moveTo>
                <a:cubicBezTo>
                  <a:pt x="21" y="0"/>
                  <a:pt x="68" y="53"/>
                  <a:pt x="94" y="36"/>
                </a:cubicBezTo>
                <a:cubicBezTo>
                  <a:pt x="94" y="36"/>
                  <a:pt x="94" y="36"/>
                  <a:pt x="94" y="36"/>
                </a:cubicBezTo>
                <a:cubicBezTo>
                  <a:pt x="81" y="77"/>
                  <a:pt x="25" y="24"/>
                  <a:pt x="0" y="37"/>
                </a:cubicBezTo>
                <a:close/>
              </a:path>
            </a:pathLst>
          </a:custGeom>
          <a:solidFill>
            <a:schemeClr val="bg1">
              <a:alpha val="100000"/>
            </a:schemeClr>
          </a:solidFill>
          <a:ln w="9525">
            <a:noFill/>
          </a:ln>
        </p:spPr>
        <p:txBody>
          <a:bodyPr/>
          <a:lstStyle/>
          <a:p>
            <a:endParaRPr lang="zh-CN" altLang="en-US"/>
          </a:p>
        </p:txBody>
      </p:sp>
      <p:sp>
        <p:nvSpPr>
          <p:cNvPr id="58470" name="Freeform 105"/>
          <p:cNvSpPr/>
          <p:nvPr/>
        </p:nvSpPr>
        <p:spPr>
          <a:xfrm>
            <a:off x="8231188" y="3406775"/>
            <a:ext cx="117475" cy="77788"/>
          </a:xfrm>
          <a:custGeom>
            <a:avLst/>
            <a:gdLst/>
            <a:ahLst/>
            <a:cxnLst>
              <a:cxn ang="0">
                <a:pos x="0" y="136094682"/>
              </a:cxn>
              <a:cxn ang="0">
                <a:pos x="127591405" y="141329357"/>
              </a:cxn>
              <a:cxn ang="0">
                <a:pos x="250081684" y="136094682"/>
              </a:cxn>
              <a:cxn ang="0">
                <a:pos x="0" y="136094682"/>
              </a:cxn>
            </a:cxnLst>
            <a:rect l="0" t="0" r="0" b="0"/>
            <a:pathLst>
              <a:path w="52" h="34">
                <a:moveTo>
                  <a:pt x="0" y="26"/>
                </a:moveTo>
                <a:cubicBezTo>
                  <a:pt x="0" y="26"/>
                  <a:pt x="4" y="20"/>
                  <a:pt x="25" y="27"/>
                </a:cubicBezTo>
                <a:cubicBezTo>
                  <a:pt x="45" y="34"/>
                  <a:pt x="46" y="31"/>
                  <a:pt x="49" y="26"/>
                </a:cubicBezTo>
                <a:cubicBezTo>
                  <a:pt x="52" y="17"/>
                  <a:pt x="7" y="0"/>
                  <a:pt x="0" y="26"/>
                </a:cubicBezTo>
                <a:close/>
              </a:path>
            </a:pathLst>
          </a:custGeom>
          <a:solidFill>
            <a:schemeClr val="bg1">
              <a:alpha val="100000"/>
            </a:schemeClr>
          </a:solidFill>
          <a:ln w="9525">
            <a:noFill/>
          </a:ln>
        </p:spPr>
        <p:txBody>
          <a:bodyPr/>
          <a:lstStyle/>
          <a:p>
            <a:endParaRPr lang="zh-CN" altLang="en-US"/>
          </a:p>
        </p:txBody>
      </p:sp>
      <p:sp>
        <p:nvSpPr>
          <p:cNvPr id="58471" name="Freeform 106"/>
          <p:cNvSpPr/>
          <p:nvPr/>
        </p:nvSpPr>
        <p:spPr>
          <a:xfrm>
            <a:off x="8124825" y="3654425"/>
            <a:ext cx="128588" cy="74613"/>
          </a:xfrm>
          <a:custGeom>
            <a:avLst/>
            <a:gdLst/>
            <a:ahLst/>
            <a:cxnLst>
              <a:cxn ang="0">
                <a:pos x="213747095" y="0"/>
              </a:cxn>
              <a:cxn ang="0">
                <a:pos x="0" y="102242420"/>
              </a:cxn>
              <a:cxn ang="0">
                <a:pos x="66159654" y="168699993"/>
              </a:cxn>
              <a:cxn ang="0">
                <a:pos x="147587441" y="143139388"/>
              </a:cxn>
              <a:cxn ang="0">
                <a:pos x="290085504" y="25560605"/>
              </a:cxn>
              <a:cxn ang="0">
                <a:pos x="213747095" y="0"/>
              </a:cxn>
            </a:cxnLst>
            <a:rect l="0" t="0" r="0" b="0"/>
            <a:pathLst>
              <a:path w="57" h="33">
                <a:moveTo>
                  <a:pt x="42" y="0"/>
                </a:moveTo>
                <a:cubicBezTo>
                  <a:pt x="37" y="25"/>
                  <a:pt x="13" y="6"/>
                  <a:pt x="0" y="20"/>
                </a:cubicBezTo>
                <a:cubicBezTo>
                  <a:pt x="13" y="33"/>
                  <a:pt x="13" y="33"/>
                  <a:pt x="13" y="33"/>
                </a:cubicBezTo>
                <a:cubicBezTo>
                  <a:pt x="13" y="33"/>
                  <a:pt x="15" y="27"/>
                  <a:pt x="29" y="28"/>
                </a:cubicBezTo>
                <a:cubicBezTo>
                  <a:pt x="47" y="29"/>
                  <a:pt x="57" y="14"/>
                  <a:pt x="57" y="5"/>
                </a:cubicBezTo>
                <a:lnTo>
                  <a:pt x="42" y="0"/>
                </a:lnTo>
                <a:close/>
              </a:path>
            </a:pathLst>
          </a:custGeom>
          <a:solidFill>
            <a:schemeClr val="bg1">
              <a:alpha val="100000"/>
            </a:schemeClr>
          </a:solidFill>
          <a:ln w="9525">
            <a:noFill/>
          </a:ln>
        </p:spPr>
        <p:txBody>
          <a:bodyPr/>
          <a:lstStyle/>
          <a:p>
            <a:endParaRPr lang="zh-CN" altLang="en-US"/>
          </a:p>
        </p:txBody>
      </p:sp>
      <p:sp>
        <p:nvSpPr>
          <p:cNvPr id="58472" name="Freeform 107"/>
          <p:cNvSpPr/>
          <p:nvPr/>
        </p:nvSpPr>
        <p:spPr>
          <a:xfrm>
            <a:off x="8096250" y="3608388"/>
            <a:ext cx="60325" cy="80962"/>
          </a:xfrm>
          <a:custGeom>
            <a:avLst/>
            <a:gdLst/>
            <a:ahLst/>
            <a:cxnLst>
              <a:cxn ang="0">
                <a:pos x="134781690" y="30347256"/>
              </a:cxn>
              <a:cxn ang="0">
                <a:pos x="44926485" y="0"/>
              </a:cxn>
              <a:cxn ang="0">
                <a:pos x="29952480" y="91041769"/>
              </a:cxn>
              <a:cxn ang="0">
                <a:pos x="29952480" y="166907661"/>
              </a:cxn>
              <a:cxn ang="0">
                <a:pos x="44926485" y="182081289"/>
              </a:cxn>
              <a:cxn ang="0">
                <a:pos x="109822780" y="146676157"/>
              </a:cxn>
              <a:cxn ang="0">
                <a:pos x="134781690" y="30347256"/>
              </a:cxn>
            </a:cxnLst>
            <a:rect l="0" t="0" r="0" b="0"/>
            <a:pathLst>
              <a:path w="27" h="36">
                <a:moveTo>
                  <a:pt x="27" y="6"/>
                </a:moveTo>
                <a:cubicBezTo>
                  <a:pt x="9" y="0"/>
                  <a:pt x="9" y="0"/>
                  <a:pt x="9" y="0"/>
                </a:cubicBezTo>
                <a:cubicBezTo>
                  <a:pt x="0" y="1"/>
                  <a:pt x="5" y="12"/>
                  <a:pt x="6" y="18"/>
                </a:cubicBezTo>
                <a:cubicBezTo>
                  <a:pt x="9" y="31"/>
                  <a:pt x="6" y="33"/>
                  <a:pt x="6" y="33"/>
                </a:cubicBezTo>
                <a:cubicBezTo>
                  <a:pt x="9" y="36"/>
                  <a:pt x="9" y="36"/>
                  <a:pt x="9" y="36"/>
                </a:cubicBezTo>
                <a:cubicBezTo>
                  <a:pt x="13" y="31"/>
                  <a:pt x="17" y="30"/>
                  <a:pt x="22" y="29"/>
                </a:cubicBezTo>
                <a:cubicBezTo>
                  <a:pt x="21" y="20"/>
                  <a:pt x="17" y="12"/>
                  <a:pt x="27" y="6"/>
                </a:cubicBezTo>
                <a:close/>
              </a:path>
            </a:pathLst>
          </a:custGeom>
          <a:solidFill>
            <a:schemeClr val="bg1">
              <a:alpha val="100000"/>
            </a:schemeClr>
          </a:solidFill>
          <a:ln w="9525">
            <a:noFill/>
          </a:ln>
        </p:spPr>
        <p:txBody>
          <a:bodyPr/>
          <a:lstStyle/>
          <a:p>
            <a:endParaRPr lang="zh-CN" altLang="en-US"/>
          </a:p>
        </p:txBody>
      </p:sp>
      <p:sp>
        <p:nvSpPr>
          <p:cNvPr id="58473" name="Freeform 108"/>
          <p:cNvSpPr/>
          <p:nvPr/>
        </p:nvSpPr>
        <p:spPr>
          <a:xfrm>
            <a:off x="8064500" y="3703638"/>
            <a:ext cx="71438" cy="69850"/>
          </a:xfrm>
          <a:custGeom>
            <a:avLst/>
            <a:gdLst/>
            <a:ahLst/>
            <a:cxnLst>
              <a:cxn ang="0">
                <a:pos x="149513037" y="152311305"/>
              </a:cxn>
              <a:cxn ang="0">
                <a:pos x="129577370" y="152311305"/>
              </a:cxn>
              <a:cxn ang="0">
                <a:pos x="4982801" y="25384842"/>
              </a:cxn>
              <a:cxn ang="0">
                <a:pos x="4982801" y="5076518"/>
              </a:cxn>
              <a:cxn ang="0">
                <a:pos x="4982801" y="5076518"/>
              </a:cxn>
              <a:cxn ang="0">
                <a:pos x="29903500" y="5076518"/>
              </a:cxn>
              <a:cxn ang="0">
                <a:pos x="154498070" y="132002981"/>
              </a:cxn>
              <a:cxn ang="0">
                <a:pos x="149513037" y="152311305"/>
              </a:cxn>
            </a:cxnLst>
            <a:rect l="0" t="0" r="0" b="0"/>
            <a:pathLst>
              <a:path w="32" h="31">
                <a:moveTo>
                  <a:pt x="30" y="30"/>
                </a:moveTo>
                <a:cubicBezTo>
                  <a:pt x="29" y="31"/>
                  <a:pt x="27" y="31"/>
                  <a:pt x="26" y="30"/>
                </a:cubicBezTo>
                <a:cubicBezTo>
                  <a:pt x="1" y="5"/>
                  <a:pt x="1" y="5"/>
                  <a:pt x="1" y="5"/>
                </a:cubicBezTo>
                <a:cubicBezTo>
                  <a:pt x="0" y="4"/>
                  <a:pt x="0" y="2"/>
                  <a:pt x="1" y="1"/>
                </a:cubicBezTo>
                <a:cubicBezTo>
                  <a:pt x="1" y="1"/>
                  <a:pt x="1" y="1"/>
                  <a:pt x="1" y="1"/>
                </a:cubicBezTo>
                <a:cubicBezTo>
                  <a:pt x="3" y="0"/>
                  <a:pt x="4" y="0"/>
                  <a:pt x="6" y="1"/>
                </a:cubicBezTo>
                <a:cubicBezTo>
                  <a:pt x="31" y="26"/>
                  <a:pt x="31" y="26"/>
                  <a:pt x="31" y="26"/>
                </a:cubicBezTo>
                <a:cubicBezTo>
                  <a:pt x="32" y="27"/>
                  <a:pt x="32" y="29"/>
                  <a:pt x="30" y="30"/>
                </a:cubicBezTo>
                <a:close/>
              </a:path>
            </a:pathLst>
          </a:custGeom>
          <a:solidFill>
            <a:schemeClr val="bg1">
              <a:alpha val="100000"/>
            </a:schemeClr>
          </a:solidFill>
          <a:ln w="9525">
            <a:noFill/>
          </a:ln>
        </p:spPr>
        <p:txBody>
          <a:bodyPr/>
          <a:lstStyle/>
          <a:p>
            <a:endParaRPr lang="zh-CN" altLang="en-US"/>
          </a:p>
        </p:txBody>
      </p:sp>
      <p:sp>
        <p:nvSpPr>
          <p:cNvPr id="58474" name="Freeform 109"/>
          <p:cNvSpPr/>
          <p:nvPr/>
        </p:nvSpPr>
        <p:spPr>
          <a:xfrm>
            <a:off x="8058150" y="3713163"/>
            <a:ext cx="69850" cy="69850"/>
          </a:xfrm>
          <a:custGeom>
            <a:avLst/>
            <a:gdLst/>
            <a:ahLst/>
            <a:cxnLst>
              <a:cxn ang="0">
                <a:pos x="152311305" y="152311305"/>
              </a:cxn>
              <a:cxn ang="0">
                <a:pos x="132002981" y="152311305"/>
              </a:cxn>
              <a:cxn ang="0">
                <a:pos x="5076518" y="25384842"/>
              </a:cxn>
              <a:cxn ang="0">
                <a:pos x="5076518" y="5076518"/>
              </a:cxn>
              <a:cxn ang="0">
                <a:pos x="5076518" y="5076518"/>
              </a:cxn>
              <a:cxn ang="0">
                <a:pos x="25384842" y="5076518"/>
              </a:cxn>
              <a:cxn ang="0">
                <a:pos x="152311305" y="132002981"/>
              </a:cxn>
              <a:cxn ang="0">
                <a:pos x="152311305" y="152311305"/>
              </a:cxn>
            </a:cxnLst>
            <a:rect l="0" t="0" r="0" b="0"/>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solidFill>
            <a:schemeClr val="bg1">
              <a:alpha val="100000"/>
            </a:schemeClr>
          </a:solidFill>
          <a:ln w="9525">
            <a:noFill/>
          </a:ln>
        </p:spPr>
        <p:txBody>
          <a:bodyPr/>
          <a:lstStyle/>
          <a:p>
            <a:endParaRPr lang="zh-CN" altLang="en-US"/>
          </a:p>
        </p:txBody>
      </p:sp>
      <p:sp>
        <p:nvSpPr>
          <p:cNvPr id="58475" name="Freeform 110"/>
          <p:cNvSpPr/>
          <p:nvPr/>
        </p:nvSpPr>
        <p:spPr>
          <a:xfrm>
            <a:off x="8074025" y="3694113"/>
            <a:ext cx="69850" cy="69850"/>
          </a:xfrm>
          <a:custGeom>
            <a:avLst/>
            <a:gdLst/>
            <a:ahLst/>
            <a:cxnLst>
              <a:cxn ang="0">
                <a:pos x="152311305" y="152311305"/>
              </a:cxn>
              <a:cxn ang="0">
                <a:pos x="132002981" y="152311305"/>
              </a:cxn>
              <a:cxn ang="0">
                <a:pos x="5076518" y="25384842"/>
              </a:cxn>
              <a:cxn ang="0">
                <a:pos x="5076518" y="5076518"/>
              </a:cxn>
              <a:cxn ang="0">
                <a:pos x="5076518" y="5076518"/>
              </a:cxn>
              <a:cxn ang="0">
                <a:pos x="25384842" y="5076518"/>
              </a:cxn>
              <a:cxn ang="0">
                <a:pos x="152311305" y="132002981"/>
              </a:cxn>
              <a:cxn ang="0">
                <a:pos x="152311305" y="152311305"/>
              </a:cxn>
            </a:cxnLst>
            <a:rect l="0" t="0" r="0" b="0"/>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solidFill>
            <a:schemeClr val="bg1">
              <a:alpha val="100000"/>
            </a:schemeClr>
          </a:solidFill>
          <a:ln w="9525">
            <a:noFill/>
          </a:ln>
        </p:spPr>
        <p:txBody>
          <a:bodyPr/>
          <a:lstStyle/>
          <a:p>
            <a:endParaRPr lang="zh-CN" altLang="en-US"/>
          </a:p>
        </p:txBody>
      </p:sp>
      <p:sp>
        <p:nvSpPr>
          <p:cNvPr id="58476" name="Freeform 111"/>
          <p:cNvSpPr/>
          <p:nvPr/>
        </p:nvSpPr>
        <p:spPr>
          <a:xfrm>
            <a:off x="8080375" y="3683000"/>
            <a:ext cx="71438" cy="73025"/>
          </a:xfrm>
          <a:custGeom>
            <a:avLst/>
            <a:gdLst/>
            <a:ahLst/>
            <a:cxnLst>
              <a:cxn ang="0">
                <a:pos x="154498070" y="161437737"/>
              </a:cxn>
              <a:cxn ang="0">
                <a:pos x="129577370" y="161437737"/>
              </a:cxn>
              <a:cxn ang="0">
                <a:pos x="9967833" y="31245572"/>
              </a:cxn>
              <a:cxn ang="0">
                <a:pos x="9967833" y="10415191"/>
              </a:cxn>
              <a:cxn ang="0">
                <a:pos x="9967833" y="10415191"/>
              </a:cxn>
              <a:cxn ang="0">
                <a:pos x="29903500" y="10415191"/>
              </a:cxn>
              <a:cxn ang="0">
                <a:pos x="154498070" y="140607355"/>
              </a:cxn>
              <a:cxn ang="0">
                <a:pos x="154498070" y="161437737"/>
              </a:cxn>
            </a:cxnLst>
            <a:rect l="0" t="0" r="0" b="0"/>
            <a:pathLst>
              <a:path w="32" h="32">
                <a:moveTo>
                  <a:pt x="31" y="31"/>
                </a:moveTo>
                <a:cubicBezTo>
                  <a:pt x="29" y="32"/>
                  <a:pt x="28" y="32"/>
                  <a:pt x="26" y="31"/>
                </a:cubicBezTo>
                <a:cubicBezTo>
                  <a:pt x="2" y="6"/>
                  <a:pt x="2" y="6"/>
                  <a:pt x="2" y="6"/>
                </a:cubicBezTo>
                <a:cubicBezTo>
                  <a:pt x="0" y="5"/>
                  <a:pt x="0" y="3"/>
                  <a:pt x="2" y="2"/>
                </a:cubicBezTo>
                <a:cubicBezTo>
                  <a:pt x="2" y="2"/>
                  <a:pt x="2" y="2"/>
                  <a:pt x="2" y="2"/>
                </a:cubicBezTo>
                <a:cubicBezTo>
                  <a:pt x="3" y="0"/>
                  <a:pt x="5" y="1"/>
                  <a:pt x="6" y="2"/>
                </a:cubicBezTo>
                <a:cubicBezTo>
                  <a:pt x="31" y="27"/>
                  <a:pt x="31" y="27"/>
                  <a:pt x="31" y="27"/>
                </a:cubicBezTo>
                <a:cubicBezTo>
                  <a:pt x="32" y="28"/>
                  <a:pt x="32" y="30"/>
                  <a:pt x="31" y="31"/>
                </a:cubicBezTo>
                <a:close/>
              </a:path>
            </a:pathLst>
          </a:custGeom>
          <a:solidFill>
            <a:schemeClr val="bg1">
              <a:alpha val="100000"/>
            </a:schemeClr>
          </a:solidFill>
          <a:ln w="9525">
            <a:noFill/>
          </a:ln>
        </p:spPr>
        <p:txBody>
          <a:bodyPr/>
          <a:lstStyle/>
          <a:p>
            <a:endParaRPr lang="zh-CN" altLang="en-US"/>
          </a:p>
        </p:txBody>
      </p:sp>
      <p:sp>
        <p:nvSpPr>
          <p:cNvPr id="58477" name="Freeform 112"/>
          <p:cNvSpPr/>
          <p:nvPr/>
        </p:nvSpPr>
        <p:spPr>
          <a:xfrm>
            <a:off x="8066088" y="3736975"/>
            <a:ext cx="36512" cy="38100"/>
          </a:xfrm>
          <a:custGeom>
            <a:avLst/>
            <a:gdLst/>
            <a:ahLst/>
            <a:cxnLst>
              <a:cxn ang="0">
                <a:pos x="46869998" y="80366347"/>
              </a:cxn>
              <a:cxn ang="0">
                <a:pos x="41662474" y="80366347"/>
              </a:cxn>
              <a:cxn ang="0">
                <a:pos x="0" y="50229247"/>
              </a:cxn>
              <a:cxn ang="0">
                <a:pos x="0" y="45206771"/>
              </a:cxn>
              <a:cxn ang="0">
                <a:pos x="36452668" y="5022476"/>
              </a:cxn>
              <a:cxn ang="0">
                <a:pos x="41662474" y="5022476"/>
              </a:cxn>
              <a:cxn ang="0">
                <a:pos x="83322666" y="35159576"/>
              </a:cxn>
              <a:cxn ang="0">
                <a:pos x="83322666" y="40182053"/>
              </a:cxn>
              <a:cxn ang="0">
                <a:pos x="46869998" y="80366347"/>
              </a:cxn>
            </a:cxnLst>
            <a:rect l="0" t="0" r="0" b="0"/>
            <a:pathLst>
              <a:path w="16" h="17">
                <a:moveTo>
                  <a:pt x="9" y="16"/>
                </a:moveTo>
                <a:cubicBezTo>
                  <a:pt x="9" y="17"/>
                  <a:pt x="8" y="17"/>
                  <a:pt x="8" y="16"/>
                </a:cubicBezTo>
                <a:cubicBezTo>
                  <a:pt x="0" y="10"/>
                  <a:pt x="0" y="10"/>
                  <a:pt x="0" y="10"/>
                </a:cubicBezTo>
                <a:cubicBezTo>
                  <a:pt x="0" y="10"/>
                  <a:pt x="0" y="9"/>
                  <a:pt x="0" y="9"/>
                </a:cubicBezTo>
                <a:cubicBezTo>
                  <a:pt x="7" y="1"/>
                  <a:pt x="7" y="1"/>
                  <a:pt x="7" y="1"/>
                </a:cubicBezTo>
                <a:cubicBezTo>
                  <a:pt x="8" y="0"/>
                  <a:pt x="8" y="0"/>
                  <a:pt x="8" y="1"/>
                </a:cubicBezTo>
                <a:cubicBezTo>
                  <a:pt x="16" y="7"/>
                  <a:pt x="16" y="7"/>
                  <a:pt x="16" y="7"/>
                </a:cubicBezTo>
                <a:cubicBezTo>
                  <a:pt x="16" y="7"/>
                  <a:pt x="16" y="8"/>
                  <a:pt x="16" y="8"/>
                </a:cubicBezTo>
                <a:lnTo>
                  <a:pt x="9" y="16"/>
                </a:lnTo>
                <a:close/>
              </a:path>
            </a:pathLst>
          </a:custGeom>
          <a:solidFill>
            <a:schemeClr val="bg1">
              <a:alpha val="100000"/>
            </a:schemeClr>
          </a:solidFill>
          <a:ln w="9525">
            <a:noFill/>
          </a:ln>
        </p:spPr>
        <p:txBody>
          <a:bodyPr/>
          <a:lstStyle/>
          <a:p>
            <a:endParaRPr lang="zh-CN" altLang="en-US"/>
          </a:p>
        </p:txBody>
      </p:sp>
      <p:sp>
        <p:nvSpPr>
          <p:cNvPr id="58478" name="Freeform 113"/>
          <p:cNvSpPr/>
          <p:nvPr/>
        </p:nvSpPr>
        <p:spPr>
          <a:xfrm>
            <a:off x="971550" y="4003675"/>
            <a:ext cx="423863" cy="363538"/>
          </a:xfrm>
          <a:custGeom>
            <a:avLst/>
            <a:gdLst/>
            <a:ahLst/>
            <a:cxnLst>
              <a:cxn ang="0">
                <a:pos x="594731645" y="545546348"/>
              </a:cxn>
              <a:cxn ang="0">
                <a:pos x="569315647" y="565940604"/>
              </a:cxn>
              <a:cxn ang="0">
                <a:pos x="533733701" y="550644912"/>
              </a:cxn>
              <a:cxn ang="0">
                <a:pos x="538817802" y="535349220"/>
              </a:cxn>
              <a:cxn ang="0">
                <a:pos x="493067653" y="484363580"/>
              </a:cxn>
              <a:cxn ang="0">
                <a:pos x="498151755" y="443575068"/>
              </a:cxn>
              <a:cxn ang="0">
                <a:pos x="533733701" y="433377940"/>
              </a:cxn>
              <a:cxn ang="0">
                <a:pos x="503233601" y="10197128"/>
              </a:cxn>
              <a:cxn ang="0">
                <a:pos x="462569808" y="10197128"/>
              </a:cxn>
              <a:cxn ang="0">
                <a:pos x="432069709" y="433377940"/>
              </a:cxn>
              <a:cxn ang="0">
                <a:pos x="462569808" y="443575068"/>
              </a:cxn>
              <a:cxn ang="0">
                <a:pos x="467651655" y="484363580"/>
              </a:cxn>
              <a:cxn ang="0">
                <a:pos x="421903761" y="535349220"/>
              </a:cxn>
              <a:cxn ang="0">
                <a:pos x="426987862" y="550644912"/>
              </a:cxn>
              <a:cxn ang="0">
                <a:pos x="386321815" y="565940604"/>
              </a:cxn>
              <a:cxn ang="0">
                <a:pos x="365989918" y="545546348"/>
              </a:cxn>
              <a:cxn ang="0">
                <a:pos x="0" y="780080292"/>
              </a:cxn>
              <a:cxn ang="0">
                <a:pos x="25415998" y="815770240"/>
              </a:cxn>
              <a:cxn ang="0">
                <a:pos x="416819660" y="627123372"/>
              </a:cxn>
              <a:cxn ang="0">
                <a:pos x="406653711" y="596531988"/>
              </a:cxn>
              <a:cxn ang="0">
                <a:pos x="437153811" y="576137732"/>
              </a:cxn>
              <a:cxn ang="0">
                <a:pos x="482901705" y="591433424"/>
              </a:cxn>
              <a:cxn ang="0">
                <a:pos x="523567752" y="576137732"/>
              </a:cxn>
              <a:cxn ang="0">
                <a:pos x="554065597" y="601630552"/>
              </a:cxn>
              <a:cxn ang="0">
                <a:pos x="543899649" y="632221936"/>
              </a:cxn>
              <a:cxn ang="0">
                <a:pos x="935305565" y="820868804"/>
              </a:cxn>
              <a:cxn ang="0">
                <a:pos x="955637462" y="785178856"/>
              </a:cxn>
              <a:cxn ang="0">
                <a:pos x="594731645" y="545546348"/>
              </a:cxn>
            </a:cxnLst>
            <a:rect l="0" t="0" r="0" b="0"/>
            <a:pathLst>
              <a:path w="188" h="161">
                <a:moveTo>
                  <a:pt x="117" y="107"/>
                </a:moveTo>
                <a:cubicBezTo>
                  <a:pt x="117" y="107"/>
                  <a:pt x="115" y="108"/>
                  <a:pt x="112" y="111"/>
                </a:cubicBezTo>
                <a:cubicBezTo>
                  <a:pt x="105" y="108"/>
                  <a:pt x="105" y="108"/>
                  <a:pt x="105" y="108"/>
                </a:cubicBezTo>
                <a:cubicBezTo>
                  <a:pt x="106" y="107"/>
                  <a:pt x="106" y="106"/>
                  <a:pt x="106" y="105"/>
                </a:cubicBezTo>
                <a:cubicBezTo>
                  <a:pt x="106" y="100"/>
                  <a:pt x="102" y="96"/>
                  <a:pt x="97" y="95"/>
                </a:cubicBezTo>
                <a:cubicBezTo>
                  <a:pt x="98" y="87"/>
                  <a:pt x="98" y="87"/>
                  <a:pt x="98" y="87"/>
                </a:cubicBezTo>
                <a:cubicBezTo>
                  <a:pt x="100" y="86"/>
                  <a:pt x="103" y="86"/>
                  <a:pt x="105" y="85"/>
                </a:cubicBezTo>
                <a:cubicBezTo>
                  <a:pt x="99" y="2"/>
                  <a:pt x="99" y="2"/>
                  <a:pt x="99" y="2"/>
                </a:cubicBezTo>
                <a:cubicBezTo>
                  <a:pt x="99" y="2"/>
                  <a:pt x="95" y="0"/>
                  <a:pt x="91" y="2"/>
                </a:cubicBezTo>
                <a:cubicBezTo>
                  <a:pt x="85" y="85"/>
                  <a:pt x="85" y="85"/>
                  <a:pt x="85" y="85"/>
                </a:cubicBezTo>
                <a:cubicBezTo>
                  <a:pt x="85" y="85"/>
                  <a:pt x="87" y="86"/>
                  <a:pt x="91" y="87"/>
                </a:cubicBezTo>
                <a:cubicBezTo>
                  <a:pt x="92" y="95"/>
                  <a:pt x="92" y="95"/>
                  <a:pt x="92" y="95"/>
                </a:cubicBezTo>
                <a:cubicBezTo>
                  <a:pt x="87" y="96"/>
                  <a:pt x="83" y="100"/>
                  <a:pt x="83" y="105"/>
                </a:cubicBezTo>
                <a:cubicBezTo>
                  <a:pt x="83" y="106"/>
                  <a:pt x="83" y="107"/>
                  <a:pt x="84" y="108"/>
                </a:cubicBezTo>
                <a:cubicBezTo>
                  <a:pt x="76" y="111"/>
                  <a:pt x="76" y="111"/>
                  <a:pt x="76" y="111"/>
                </a:cubicBezTo>
                <a:cubicBezTo>
                  <a:pt x="75" y="110"/>
                  <a:pt x="73" y="108"/>
                  <a:pt x="72" y="107"/>
                </a:cubicBezTo>
                <a:cubicBezTo>
                  <a:pt x="0" y="153"/>
                  <a:pt x="0" y="153"/>
                  <a:pt x="0" y="153"/>
                </a:cubicBezTo>
                <a:cubicBezTo>
                  <a:pt x="0" y="153"/>
                  <a:pt x="1" y="157"/>
                  <a:pt x="5" y="160"/>
                </a:cubicBezTo>
                <a:cubicBezTo>
                  <a:pt x="82" y="123"/>
                  <a:pt x="82" y="123"/>
                  <a:pt x="82" y="123"/>
                </a:cubicBezTo>
                <a:cubicBezTo>
                  <a:pt x="82" y="123"/>
                  <a:pt x="82" y="121"/>
                  <a:pt x="80" y="117"/>
                </a:cubicBezTo>
                <a:cubicBezTo>
                  <a:pt x="86" y="113"/>
                  <a:pt x="86" y="113"/>
                  <a:pt x="86" y="113"/>
                </a:cubicBezTo>
                <a:cubicBezTo>
                  <a:pt x="89" y="115"/>
                  <a:pt x="91" y="116"/>
                  <a:pt x="95" y="116"/>
                </a:cubicBezTo>
                <a:cubicBezTo>
                  <a:pt x="98" y="116"/>
                  <a:pt x="101" y="115"/>
                  <a:pt x="103" y="113"/>
                </a:cubicBezTo>
                <a:cubicBezTo>
                  <a:pt x="109" y="118"/>
                  <a:pt x="109" y="118"/>
                  <a:pt x="109" y="118"/>
                </a:cubicBezTo>
                <a:cubicBezTo>
                  <a:pt x="108" y="119"/>
                  <a:pt x="108" y="122"/>
                  <a:pt x="107" y="124"/>
                </a:cubicBezTo>
                <a:cubicBezTo>
                  <a:pt x="184" y="161"/>
                  <a:pt x="184" y="161"/>
                  <a:pt x="184" y="161"/>
                </a:cubicBezTo>
                <a:cubicBezTo>
                  <a:pt x="184" y="161"/>
                  <a:pt x="188" y="158"/>
                  <a:pt x="188" y="154"/>
                </a:cubicBezTo>
                <a:lnTo>
                  <a:pt x="117" y="107"/>
                </a:lnTo>
                <a:close/>
              </a:path>
            </a:pathLst>
          </a:custGeom>
          <a:solidFill>
            <a:schemeClr val="bg1">
              <a:alpha val="100000"/>
            </a:schemeClr>
          </a:solidFill>
          <a:ln w="9525">
            <a:noFill/>
          </a:ln>
        </p:spPr>
        <p:txBody>
          <a:bodyPr/>
          <a:lstStyle/>
          <a:p>
            <a:endParaRPr lang="zh-CN" altLang="en-US"/>
          </a:p>
        </p:txBody>
      </p:sp>
      <p:sp>
        <p:nvSpPr>
          <p:cNvPr id="58479" name="Freeform 114"/>
          <p:cNvSpPr/>
          <p:nvPr/>
        </p:nvSpPr>
        <p:spPr>
          <a:xfrm>
            <a:off x="1666875" y="4173538"/>
            <a:ext cx="379413" cy="122237"/>
          </a:xfrm>
          <a:custGeom>
            <a:avLst/>
            <a:gdLst/>
            <a:ahLst/>
            <a:cxnLst>
              <a:cxn ang="0">
                <a:pos x="856870384" y="40992404"/>
              </a:cxn>
              <a:cxn ang="0">
                <a:pos x="663053577" y="40992404"/>
              </a:cxn>
              <a:cxn ang="0">
                <a:pos x="663053577" y="0"/>
              </a:cxn>
              <a:cxn ang="0">
                <a:pos x="392733106" y="0"/>
              </a:cxn>
              <a:cxn ang="0">
                <a:pos x="392733106" y="40992404"/>
              </a:cxn>
              <a:cxn ang="0">
                <a:pos x="260121488" y="40992404"/>
              </a:cxn>
              <a:cxn ang="0">
                <a:pos x="0" y="276703822"/>
              </a:cxn>
              <a:cxn ang="0">
                <a:pos x="142812860" y="276703822"/>
              </a:cxn>
              <a:cxn ang="0">
                <a:pos x="260121488" y="179344315"/>
              </a:cxn>
              <a:cxn ang="0">
                <a:pos x="392733106" y="179344315"/>
              </a:cxn>
              <a:cxn ang="0">
                <a:pos x="392733106" y="220338983"/>
              </a:cxn>
              <a:cxn ang="0">
                <a:pos x="663053577" y="220338983"/>
              </a:cxn>
              <a:cxn ang="0">
                <a:pos x="663053577" y="179344315"/>
              </a:cxn>
              <a:cxn ang="0">
                <a:pos x="856870384" y="179344315"/>
              </a:cxn>
              <a:cxn ang="0">
                <a:pos x="856870384" y="40992404"/>
              </a:cxn>
            </a:cxnLst>
            <a:rect l="0" t="0" r="0" b="0"/>
            <a:pathLst>
              <a:path w="168" h="54">
                <a:moveTo>
                  <a:pt x="168" y="8"/>
                </a:moveTo>
                <a:cubicBezTo>
                  <a:pt x="130" y="8"/>
                  <a:pt x="130" y="8"/>
                  <a:pt x="130" y="8"/>
                </a:cubicBezTo>
                <a:cubicBezTo>
                  <a:pt x="130" y="0"/>
                  <a:pt x="130" y="0"/>
                  <a:pt x="130" y="0"/>
                </a:cubicBezTo>
                <a:cubicBezTo>
                  <a:pt x="77" y="0"/>
                  <a:pt x="77" y="0"/>
                  <a:pt x="77" y="0"/>
                </a:cubicBezTo>
                <a:cubicBezTo>
                  <a:pt x="77" y="8"/>
                  <a:pt x="77" y="8"/>
                  <a:pt x="77" y="8"/>
                </a:cubicBezTo>
                <a:cubicBezTo>
                  <a:pt x="51" y="8"/>
                  <a:pt x="51" y="8"/>
                  <a:pt x="51" y="8"/>
                </a:cubicBezTo>
                <a:cubicBezTo>
                  <a:pt x="24" y="8"/>
                  <a:pt x="2" y="28"/>
                  <a:pt x="0" y="54"/>
                </a:cubicBezTo>
                <a:cubicBezTo>
                  <a:pt x="28" y="54"/>
                  <a:pt x="28" y="54"/>
                  <a:pt x="28" y="54"/>
                </a:cubicBezTo>
                <a:cubicBezTo>
                  <a:pt x="30" y="43"/>
                  <a:pt x="40" y="35"/>
                  <a:pt x="51" y="35"/>
                </a:cubicBezTo>
                <a:cubicBezTo>
                  <a:pt x="77" y="35"/>
                  <a:pt x="77" y="35"/>
                  <a:pt x="77" y="35"/>
                </a:cubicBezTo>
                <a:cubicBezTo>
                  <a:pt x="77" y="43"/>
                  <a:pt x="77" y="43"/>
                  <a:pt x="77" y="43"/>
                </a:cubicBezTo>
                <a:cubicBezTo>
                  <a:pt x="130" y="43"/>
                  <a:pt x="130" y="43"/>
                  <a:pt x="130" y="43"/>
                </a:cubicBezTo>
                <a:cubicBezTo>
                  <a:pt x="130" y="35"/>
                  <a:pt x="130" y="35"/>
                  <a:pt x="130" y="35"/>
                </a:cubicBezTo>
                <a:cubicBezTo>
                  <a:pt x="168" y="35"/>
                  <a:pt x="168" y="35"/>
                  <a:pt x="168" y="35"/>
                </a:cubicBezTo>
                <a:lnTo>
                  <a:pt x="168" y="8"/>
                </a:lnTo>
                <a:close/>
              </a:path>
            </a:pathLst>
          </a:custGeom>
          <a:solidFill>
            <a:schemeClr val="bg1">
              <a:alpha val="100000"/>
            </a:schemeClr>
          </a:solidFill>
          <a:ln w="9525">
            <a:noFill/>
          </a:ln>
        </p:spPr>
        <p:txBody>
          <a:bodyPr/>
          <a:lstStyle/>
          <a:p>
            <a:endParaRPr lang="zh-CN" altLang="en-US"/>
          </a:p>
        </p:txBody>
      </p:sp>
      <p:sp>
        <p:nvSpPr>
          <p:cNvPr id="58480" name="Rectangle 115"/>
          <p:cNvSpPr/>
          <p:nvPr/>
        </p:nvSpPr>
        <p:spPr>
          <a:xfrm>
            <a:off x="1657350" y="4321175"/>
            <a:ext cx="84138" cy="444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81" name="Oval 116"/>
          <p:cNvSpPr/>
          <p:nvPr/>
        </p:nvSpPr>
        <p:spPr>
          <a:xfrm>
            <a:off x="1860550" y="4081463"/>
            <a:ext cx="79375" cy="762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82" name="Freeform 117"/>
          <p:cNvSpPr>
            <a:spLocks noEditPoints="1"/>
          </p:cNvSpPr>
          <p:nvPr/>
        </p:nvSpPr>
        <p:spPr>
          <a:xfrm>
            <a:off x="1789113" y="4100513"/>
            <a:ext cx="227012" cy="42862"/>
          </a:xfrm>
          <a:custGeom>
            <a:avLst/>
            <a:gdLst/>
            <a:ahLst/>
            <a:cxnLst>
              <a:cxn ang="0">
                <a:pos x="146505903" y="0"/>
              </a:cxn>
              <a:cxn ang="0">
                <a:pos x="45467582" y="0"/>
              </a:cxn>
              <a:cxn ang="0">
                <a:pos x="0" y="50890729"/>
              </a:cxn>
              <a:cxn ang="0">
                <a:pos x="45467582" y="96694416"/>
              </a:cxn>
              <a:cxn ang="0">
                <a:pos x="151558606" y="96694416"/>
              </a:cxn>
              <a:cxn ang="0">
                <a:pos x="136402745" y="40714388"/>
              </a:cxn>
              <a:cxn ang="0">
                <a:pos x="146505903" y="0"/>
              </a:cxn>
              <a:cxn ang="0">
                <a:pos x="459724024" y="0"/>
              </a:cxn>
              <a:cxn ang="0">
                <a:pos x="358685703" y="0"/>
              </a:cxn>
              <a:cxn ang="0">
                <a:pos x="368791108" y="40714388"/>
              </a:cxn>
              <a:cxn ang="0">
                <a:pos x="353635248" y="96694416"/>
              </a:cxn>
              <a:cxn ang="0">
                <a:pos x="459724024" y="96694416"/>
              </a:cxn>
              <a:cxn ang="0">
                <a:pos x="510244308" y="50890729"/>
              </a:cxn>
              <a:cxn ang="0">
                <a:pos x="459724024" y="0"/>
              </a:cxn>
            </a:cxnLst>
            <a:rect l="0" t="0" r="0" b="0"/>
            <a:pathLst>
              <a:path w="101" h="19">
                <a:moveTo>
                  <a:pt x="29" y="0"/>
                </a:moveTo>
                <a:cubicBezTo>
                  <a:pt x="9" y="0"/>
                  <a:pt x="9" y="0"/>
                  <a:pt x="9" y="0"/>
                </a:cubicBezTo>
                <a:cubicBezTo>
                  <a:pt x="4" y="0"/>
                  <a:pt x="0" y="4"/>
                  <a:pt x="0" y="10"/>
                </a:cubicBezTo>
                <a:cubicBezTo>
                  <a:pt x="0" y="15"/>
                  <a:pt x="4" y="19"/>
                  <a:pt x="9" y="19"/>
                </a:cubicBezTo>
                <a:cubicBezTo>
                  <a:pt x="30" y="19"/>
                  <a:pt x="30" y="19"/>
                  <a:pt x="30" y="19"/>
                </a:cubicBezTo>
                <a:cubicBezTo>
                  <a:pt x="28" y="16"/>
                  <a:pt x="27" y="12"/>
                  <a:pt x="27" y="8"/>
                </a:cubicBezTo>
                <a:cubicBezTo>
                  <a:pt x="27" y="5"/>
                  <a:pt x="28" y="3"/>
                  <a:pt x="29" y="0"/>
                </a:cubicBezTo>
                <a:close/>
                <a:moveTo>
                  <a:pt x="91" y="0"/>
                </a:moveTo>
                <a:cubicBezTo>
                  <a:pt x="71" y="0"/>
                  <a:pt x="71" y="0"/>
                  <a:pt x="71" y="0"/>
                </a:cubicBezTo>
                <a:cubicBezTo>
                  <a:pt x="72" y="3"/>
                  <a:pt x="73" y="5"/>
                  <a:pt x="73" y="8"/>
                </a:cubicBezTo>
                <a:cubicBezTo>
                  <a:pt x="73" y="12"/>
                  <a:pt x="71" y="16"/>
                  <a:pt x="70" y="19"/>
                </a:cubicBezTo>
                <a:cubicBezTo>
                  <a:pt x="91" y="19"/>
                  <a:pt x="91" y="19"/>
                  <a:pt x="91" y="19"/>
                </a:cubicBezTo>
                <a:cubicBezTo>
                  <a:pt x="97" y="19"/>
                  <a:pt x="101" y="15"/>
                  <a:pt x="101" y="10"/>
                </a:cubicBezTo>
                <a:cubicBezTo>
                  <a:pt x="101" y="4"/>
                  <a:pt x="97" y="0"/>
                  <a:pt x="91" y="0"/>
                </a:cubicBezTo>
                <a:close/>
              </a:path>
            </a:pathLst>
          </a:custGeom>
          <a:solidFill>
            <a:schemeClr val="bg1">
              <a:alpha val="100000"/>
            </a:schemeClr>
          </a:solidFill>
          <a:ln w="9525">
            <a:noFill/>
          </a:ln>
        </p:spPr>
        <p:txBody>
          <a:bodyPr/>
          <a:lstStyle/>
          <a:p>
            <a:endParaRPr lang="zh-CN" altLang="en-US"/>
          </a:p>
        </p:txBody>
      </p:sp>
      <p:sp>
        <p:nvSpPr>
          <p:cNvPr id="58483" name="Freeform 118"/>
          <p:cNvSpPr/>
          <p:nvPr/>
        </p:nvSpPr>
        <p:spPr>
          <a:xfrm>
            <a:off x="2501900" y="4184650"/>
            <a:ext cx="161925" cy="219075"/>
          </a:xfrm>
          <a:custGeom>
            <a:avLst/>
            <a:gdLst/>
            <a:ahLst/>
            <a:cxnLst>
              <a:cxn ang="0">
                <a:pos x="60483750" y="0"/>
              </a:cxn>
              <a:cxn ang="0">
                <a:pos x="0" y="347781563"/>
              </a:cxn>
              <a:cxn ang="0">
                <a:pos x="141128750" y="146169063"/>
              </a:cxn>
              <a:cxn ang="0">
                <a:pos x="189012513" y="345262200"/>
              </a:cxn>
              <a:cxn ang="0">
                <a:pos x="257055938" y="0"/>
              </a:cxn>
              <a:cxn ang="0">
                <a:pos x="60483750" y="0"/>
              </a:cxn>
            </a:cxnLst>
            <a:rect l="0" t="0" r="0" b="0"/>
            <a:pathLst>
              <a:path w="102" h="138">
                <a:moveTo>
                  <a:pt x="24" y="0"/>
                </a:moveTo>
                <a:lnTo>
                  <a:pt x="0" y="138"/>
                </a:lnTo>
                <a:lnTo>
                  <a:pt x="56" y="58"/>
                </a:lnTo>
                <a:lnTo>
                  <a:pt x="75" y="137"/>
                </a:lnTo>
                <a:lnTo>
                  <a:pt x="102" y="0"/>
                </a:lnTo>
                <a:lnTo>
                  <a:pt x="24" y="0"/>
                </a:lnTo>
                <a:close/>
              </a:path>
            </a:pathLst>
          </a:custGeom>
          <a:solidFill>
            <a:schemeClr val="bg1">
              <a:alpha val="100000"/>
            </a:schemeClr>
          </a:solidFill>
          <a:ln w="9525">
            <a:noFill/>
          </a:ln>
        </p:spPr>
        <p:txBody>
          <a:bodyPr/>
          <a:lstStyle/>
          <a:p>
            <a:endParaRPr lang="zh-CN" altLang="en-US"/>
          </a:p>
        </p:txBody>
      </p:sp>
      <p:sp>
        <p:nvSpPr>
          <p:cNvPr id="58484" name="Freeform 119"/>
          <p:cNvSpPr/>
          <p:nvPr/>
        </p:nvSpPr>
        <p:spPr>
          <a:xfrm>
            <a:off x="2374900" y="4054475"/>
            <a:ext cx="287338" cy="112713"/>
          </a:xfrm>
          <a:custGeom>
            <a:avLst/>
            <a:gdLst/>
            <a:ahLst/>
            <a:cxnLst>
              <a:cxn ang="0">
                <a:pos x="259577339" y="178932681"/>
              </a:cxn>
              <a:cxn ang="0">
                <a:pos x="224295090" y="73085649"/>
              </a:cxn>
              <a:cxn ang="0">
                <a:pos x="0" y="35282344"/>
              </a:cxn>
              <a:cxn ang="0">
                <a:pos x="398185380" y="0"/>
              </a:cxn>
              <a:cxn ang="0">
                <a:pos x="456149869" y="173892346"/>
              </a:cxn>
              <a:cxn ang="0">
                <a:pos x="259577339" y="178932681"/>
              </a:cxn>
            </a:cxnLst>
            <a:rect l="0" t="0" r="0" b="0"/>
            <a:pathLst>
              <a:path w="181" h="71">
                <a:moveTo>
                  <a:pt x="103" y="71"/>
                </a:moveTo>
                <a:lnTo>
                  <a:pt x="89" y="29"/>
                </a:lnTo>
                <a:lnTo>
                  <a:pt x="0" y="14"/>
                </a:lnTo>
                <a:lnTo>
                  <a:pt x="158" y="0"/>
                </a:lnTo>
                <a:lnTo>
                  <a:pt x="181" y="69"/>
                </a:lnTo>
                <a:lnTo>
                  <a:pt x="103" y="71"/>
                </a:lnTo>
                <a:close/>
              </a:path>
            </a:pathLst>
          </a:custGeom>
          <a:solidFill>
            <a:schemeClr val="bg1">
              <a:alpha val="100000"/>
            </a:schemeClr>
          </a:solidFill>
          <a:ln w="9525">
            <a:noFill/>
          </a:ln>
        </p:spPr>
        <p:txBody>
          <a:bodyPr/>
          <a:lstStyle/>
          <a:p>
            <a:endParaRPr lang="zh-CN" altLang="en-US"/>
          </a:p>
        </p:txBody>
      </p:sp>
      <p:sp>
        <p:nvSpPr>
          <p:cNvPr id="58485" name="Oval 120"/>
          <p:cNvSpPr/>
          <p:nvPr/>
        </p:nvSpPr>
        <p:spPr>
          <a:xfrm>
            <a:off x="2511425" y="3967163"/>
            <a:ext cx="82550" cy="793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86" name="Freeform 121"/>
          <p:cNvSpPr>
            <a:spLocks noEditPoints="1"/>
          </p:cNvSpPr>
          <p:nvPr/>
        </p:nvSpPr>
        <p:spPr>
          <a:xfrm>
            <a:off x="2303463" y="4206875"/>
            <a:ext cx="176212" cy="200025"/>
          </a:xfrm>
          <a:custGeom>
            <a:avLst/>
            <a:gdLst/>
            <a:ahLst/>
            <a:cxnLst>
              <a:cxn ang="0">
                <a:pos x="2520943" y="15120938"/>
              </a:cxn>
              <a:cxn ang="0">
                <a:pos x="2520943" y="15120938"/>
              </a:cxn>
              <a:cxn ang="0">
                <a:pos x="57964223" y="317539688"/>
              </a:cxn>
              <a:cxn ang="0">
                <a:pos x="274697046" y="15120938"/>
              </a:cxn>
              <a:cxn ang="0">
                <a:pos x="0" y="0"/>
              </a:cxn>
              <a:cxn ang="0">
                <a:pos x="118447801" y="274697825"/>
              </a:cxn>
              <a:cxn ang="0">
                <a:pos x="176410437" y="274697825"/>
              </a:cxn>
              <a:cxn ang="0">
                <a:pos x="138608994" y="304939700"/>
              </a:cxn>
              <a:cxn ang="0">
                <a:pos x="45362684" y="168851263"/>
              </a:cxn>
              <a:cxn ang="0">
                <a:pos x="100805964" y="173891575"/>
              </a:cxn>
              <a:cxn ang="0">
                <a:pos x="45362684" y="181451250"/>
              </a:cxn>
              <a:cxn ang="0">
                <a:pos x="57964223" y="229335013"/>
              </a:cxn>
              <a:cxn ang="0">
                <a:pos x="60483578" y="224294700"/>
              </a:cxn>
              <a:cxn ang="0">
                <a:pos x="176410437" y="173891575"/>
              </a:cxn>
              <a:cxn ang="0">
                <a:pos x="118447801" y="173891575"/>
              </a:cxn>
              <a:cxn ang="0">
                <a:pos x="108367205" y="161290000"/>
              </a:cxn>
              <a:cxn ang="0">
                <a:pos x="108367205" y="88206263"/>
              </a:cxn>
              <a:cxn ang="0">
                <a:pos x="108367205" y="161290000"/>
              </a:cxn>
              <a:cxn ang="0">
                <a:pos x="211692524" y="224294700"/>
              </a:cxn>
              <a:cxn ang="0">
                <a:pos x="153729889" y="224294700"/>
              </a:cxn>
              <a:cxn ang="0">
                <a:pos x="153729889" y="123488450"/>
              </a:cxn>
              <a:cxn ang="0">
                <a:pos x="211692524" y="123488450"/>
              </a:cxn>
              <a:cxn ang="0">
                <a:pos x="153729889" y="123488450"/>
              </a:cxn>
              <a:cxn ang="0">
                <a:pos x="118447801" y="75604688"/>
              </a:cxn>
              <a:cxn ang="0">
                <a:pos x="176410437" y="75604688"/>
              </a:cxn>
              <a:cxn ang="0">
                <a:pos x="136088051" y="25201563"/>
              </a:cxn>
              <a:cxn ang="0">
                <a:pos x="78125416" y="25201563"/>
              </a:cxn>
              <a:cxn ang="0">
                <a:pos x="128528398" y="15120938"/>
              </a:cxn>
              <a:cxn ang="0">
                <a:pos x="100805964" y="75604688"/>
              </a:cxn>
              <a:cxn ang="0">
                <a:pos x="42843328" y="75604688"/>
              </a:cxn>
              <a:cxn ang="0">
                <a:pos x="100805964" y="75604688"/>
              </a:cxn>
              <a:cxn ang="0">
                <a:pos x="42843328" y="151209375"/>
              </a:cxn>
              <a:cxn ang="0">
                <a:pos x="32762732" y="88206263"/>
              </a:cxn>
              <a:cxn ang="0">
                <a:pos x="108367205" y="183972200"/>
              </a:cxn>
              <a:cxn ang="0">
                <a:pos x="108367205" y="262096250"/>
              </a:cxn>
              <a:cxn ang="0">
                <a:pos x="108367205" y="183972200"/>
              </a:cxn>
              <a:cxn ang="0">
                <a:pos x="93246310" y="304939700"/>
              </a:cxn>
              <a:cxn ang="0">
                <a:pos x="126007455" y="304939700"/>
              </a:cxn>
              <a:cxn ang="0">
                <a:pos x="196571630" y="304939700"/>
              </a:cxn>
              <a:cxn ang="0">
                <a:pos x="181450735" y="284778450"/>
              </a:cxn>
              <a:cxn ang="0">
                <a:pos x="219253765" y="234375325"/>
              </a:cxn>
              <a:cxn ang="0">
                <a:pos x="211692524" y="302418750"/>
              </a:cxn>
              <a:cxn ang="0">
                <a:pos x="219253765" y="211693125"/>
              </a:cxn>
              <a:cxn ang="0">
                <a:pos x="219253765" y="136088438"/>
              </a:cxn>
              <a:cxn ang="0">
                <a:pos x="229334362" y="199093138"/>
              </a:cxn>
              <a:cxn ang="0">
                <a:pos x="229334362" y="123488450"/>
              </a:cxn>
              <a:cxn ang="0">
                <a:pos x="239414958" y="141128750"/>
              </a:cxn>
              <a:cxn ang="0">
                <a:pos x="219253765" y="110886875"/>
              </a:cxn>
              <a:cxn ang="0">
                <a:pos x="219253765" y="37803138"/>
              </a:cxn>
              <a:cxn ang="0">
                <a:pos x="219253765" y="110886875"/>
              </a:cxn>
              <a:cxn ang="0">
                <a:pos x="181450735" y="65524063"/>
              </a:cxn>
              <a:cxn ang="0">
                <a:pos x="161289542" y="15120938"/>
              </a:cxn>
              <a:cxn ang="0">
                <a:pos x="211692524" y="25201563"/>
              </a:cxn>
              <a:cxn ang="0">
                <a:pos x="60483578" y="25201563"/>
              </a:cxn>
              <a:cxn ang="0">
                <a:pos x="25201491" y="50403125"/>
              </a:cxn>
              <a:cxn ang="0">
                <a:pos x="52923925" y="15120938"/>
              </a:cxn>
              <a:cxn ang="0">
                <a:pos x="70564175" y="234375325"/>
              </a:cxn>
              <a:cxn ang="0">
                <a:pos x="75604473" y="304939700"/>
              </a:cxn>
              <a:cxn ang="0">
                <a:pos x="60483578" y="249496263"/>
              </a:cxn>
              <a:cxn ang="0">
                <a:pos x="229334362" y="25201563"/>
              </a:cxn>
              <a:cxn ang="0">
                <a:pos x="262095506" y="15120938"/>
              </a:cxn>
            </a:cxnLst>
            <a:rect l="0" t="0" r="0" b="0"/>
            <a:pathLst>
              <a:path w="111" h="126">
                <a:moveTo>
                  <a:pt x="0" y="0"/>
                </a:moveTo>
                <a:lnTo>
                  <a:pt x="1" y="6"/>
                </a:lnTo>
                <a:lnTo>
                  <a:pt x="23" y="126"/>
                </a:lnTo>
                <a:lnTo>
                  <a:pt x="88" y="126"/>
                </a:lnTo>
                <a:lnTo>
                  <a:pt x="109" y="6"/>
                </a:lnTo>
                <a:lnTo>
                  <a:pt x="111" y="0"/>
                </a:lnTo>
                <a:lnTo>
                  <a:pt x="0" y="0"/>
                </a:lnTo>
                <a:close/>
                <a:moveTo>
                  <a:pt x="55" y="121"/>
                </a:moveTo>
                <a:lnTo>
                  <a:pt x="47" y="109"/>
                </a:lnTo>
                <a:lnTo>
                  <a:pt x="58" y="93"/>
                </a:lnTo>
                <a:lnTo>
                  <a:pt x="70" y="109"/>
                </a:lnTo>
                <a:lnTo>
                  <a:pt x="60" y="121"/>
                </a:lnTo>
                <a:lnTo>
                  <a:pt x="55" y="121"/>
                </a:lnTo>
                <a:close/>
                <a:moveTo>
                  <a:pt x="18" y="72"/>
                </a:moveTo>
                <a:lnTo>
                  <a:pt x="18" y="67"/>
                </a:lnTo>
                <a:lnTo>
                  <a:pt x="28" y="54"/>
                </a:lnTo>
                <a:lnTo>
                  <a:pt x="40" y="69"/>
                </a:lnTo>
                <a:lnTo>
                  <a:pt x="28" y="84"/>
                </a:lnTo>
                <a:lnTo>
                  <a:pt x="18" y="72"/>
                </a:lnTo>
                <a:close/>
                <a:moveTo>
                  <a:pt x="24" y="89"/>
                </a:moveTo>
                <a:lnTo>
                  <a:pt x="23" y="91"/>
                </a:lnTo>
                <a:lnTo>
                  <a:pt x="21" y="83"/>
                </a:lnTo>
                <a:lnTo>
                  <a:pt x="24" y="89"/>
                </a:lnTo>
                <a:close/>
                <a:moveTo>
                  <a:pt x="58" y="54"/>
                </a:moveTo>
                <a:lnTo>
                  <a:pt x="70" y="69"/>
                </a:lnTo>
                <a:lnTo>
                  <a:pt x="58" y="84"/>
                </a:lnTo>
                <a:lnTo>
                  <a:pt x="47" y="69"/>
                </a:lnTo>
                <a:lnTo>
                  <a:pt x="58" y="54"/>
                </a:lnTo>
                <a:close/>
                <a:moveTo>
                  <a:pt x="43" y="64"/>
                </a:moveTo>
                <a:lnTo>
                  <a:pt x="31" y="49"/>
                </a:lnTo>
                <a:lnTo>
                  <a:pt x="43" y="35"/>
                </a:lnTo>
                <a:lnTo>
                  <a:pt x="54" y="49"/>
                </a:lnTo>
                <a:lnTo>
                  <a:pt x="43" y="64"/>
                </a:lnTo>
                <a:close/>
                <a:moveTo>
                  <a:pt x="72" y="73"/>
                </a:moveTo>
                <a:lnTo>
                  <a:pt x="84" y="89"/>
                </a:lnTo>
                <a:lnTo>
                  <a:pt x="72" y="104"/>
                </a:lnTo>
                <a:lnTo>
                  <a:pt x="61" y="89"/>
                </a:lnTo>
                <a:lnTo>
                  <a:pt x="72" y="73"/>
                </a:lnTo>
                <a:close/>
                <a:moveTo>
                  <a:pt x="61" y="49"/>
                </a:moveTo>
                <a:lnTo>
                  <a:pt x="72" y="35"/>
                </a:lnTo>
                <a:lnTo>
                  <a:pt x="84" y="49"/>
                </a:lnTo>
                <a:lnTo>
                  <a:pt x="72" y="64"/>
                </a:lnTo>
                <a:lnTo>
                  <a:pt x="61" y="49"/>
                </a:lnTo>
                <a:close/>
                <a:moveTo>
                  <a:pt x="58" y="44"/>
                </a:moveTo>
                <a:lnTo>
                  <a:pt x="47" y="30"/>
                </a:lnTo>
                <a:lnTo>
                  <a:pt x="58" y="15"/>
                </a:lnTo>
                <a:lnTo>
                  <a:pt x="70" y="30"/>
                </a:lnTo>
                <a:lnTo>
                  <a:pt x="58" y="44"/>
                </a:lnTo>
                <a:close/>
                <a:moveTo>
                  <a:pt x="54" y="10"/>
                </a:moveTo>
                <a:lnTo>
                  <a:pt x="43" y="26"/>
                </a:lnTo>
                <a:lnTo>
                  <a:pt x="31" y="10"/>
                </a:lnTo>
                <a:lnTo>
                  <a:pt x="34" y="6"/>
                </a:lnTo>
                <a:lnTo>
                  <a:pt x="51" y="6"/>
                </a:lnTo>
                <a:lnTo>
                  <a:pt x="54" y="10"/>
                </a:lnTo>
                <a:close/>
                <a:moveTo>
                  <a:pt x="40" y="30"/>
                </a:moveTo>
                <a:lnTo>
                  <a:pt x="28" y="44"/>
                </a:lnTo>
                <a:lnTo>
                  <a:pt x="17" y="30"/>
                </a:lnTo>
                <a:lnTo>
                  <a:pt x="28" y="15"/>
                </a:lnTo>
                <a:lnTo>
                  <a:pt x="40" y="30"/>
                </a:lnTo>
                <a:close/>
                <a:moveTo>
                  <a:pt x="24" y="49"/>
                </a:moveTo>
                <a:lnTo>
                  <a:pt x="17" y="60"/>
                </a:lnTo>
                <a:lnTo>
                  <a:pt x="13" y="36"/>
                </a:lnTo>
                <a:lnTo>
                  <a:pt x="13" y="35"/>
                </a:lnTo>
                <a:lnTo>
                  <a:pt x="24" y="49"/>
                </a:lnTo>
                <a:close/>
                <a:moveTo>
                  <a:pt x="43" y="73"/>
                </a:moveTo>
                <a:lnTo>
                  <a:pt x="54" y="89"/>
                </a:lnTo>
                <a:lnTo>
                  <a:pt x="43" y="104"/>
                </a:lnTo>
                <a:lnTo>
                  <a:pt x="31" y="89"/>
                </a:lnTo>
                <a:lnTo>
                  <a:pt x="43" y="73"/>
                </a:lnTo>
                <a:close/>
                <a:moveTo>
                  <a:pt x="50" y="121"/>
                </a:moveTo>
                <a:lnTo>
                  <a:pt x="37" y="121"/>
                </a:lnTo>
                <a:lnTo>
                  <a:pt x="43" y="113"/>
                </a:lnTo>
                <a:lnTo>
                  <a:pt x="50" y="121"/>
                </a:lnTo>
                <a:close/>
                <a:moveTo>
                  <a:pt x="72" y="113"/>
                </a:moveTo>
                <a:lnTo>
                  <a:pt x="78" y="121"/>
                </a:lnTo>
                <a:lnTo>
                  <a:pt x="65" y="121"/>
                </a:lnTo>
                <a:lnTo>
                  <a:pt x="72" y="113"/>
                </a:lnTo>
                <a:close/>
                <a:moveTo>
                  <a:pt x="75" y="109"/>
                </a:moveTo>
                <a:lnTo>
                  <a:pt x="87" y="93"/>
                </a:lnTo>
                <a:lnTo>
                  <a:pt x="88" y="94"/>
                </a:lnTo>
                <a:lnTo>
                  <a:pt x="84" y="120"/>
                </a:lnTo>
                <a:lnTo>
                  <a:pt x="75" y="109"/>
                </a:lnTo>
                <a:close/>
                <a:moveTo>
                  <a:pt x="87" y="84"/>
                </a:moveTo>
                <a:lnTo>
                  <a:pt x="75" y="69"/>
                </a:lnTo>
                <a:lnTo>
                  <a:pt x="87" y="54"/>
                </a:lnTo>
                <a:lnTo>
                  <a:pt x="94" y="63"/>
                </a:lnTo>
                <a:lnTo>
                  <a:pt x="91" y="79"/>
                </a:lnTo>
                <a:lnTo>
                  <a:pt x="87" y="84"/>
                </a:lnTo>
                <a:close/>
                <a:moveTo>
                  <a:pt x="91" y="49"/>
                </a:moveTo>
                <a:lnTo>
                  <a:pt x="98" y="39"/>
                </a:lnTo>
                <a:lnTo>
                  <a:pt x="95" y="56"/>
                </a:lnTo>
                <a:lnTo>
                  <a:pt x="91" y="49"/>
                </a:lnTo>
                <a:close/>
                <a:moveTo>
                  <a:pt x="87" y="44"/>
                </a:moveTo>
                <a:lnTo>
                  <a:pt x="75" y="30"/>
                </a:lnTo>
                <a:lnTo>
                  <a:pt x="87" y="15"/>
                </a:lnTo>
                <a:lnTo>
                  <a:pt x="98" y="30"/>
                </a:lnTo>
                <a:lnTo>
                  <a:pt x="87" y="44"/>
                </a:lnTo>
                <a:close/>
                <a:moveTo>
                  <a:pt x="84" y="10"/>
                </a:moveTo>
                <a:lnTo>
                  <a:pt x="72" y="26"/>
                </a:lnTo>
                <a:lnTo>
                  <a:pt x="61" y="10"/>
                </a:lnTo>
                <a:lnTo>
                  <a:pt x="64" y="6"/>
                </a:lnTo>
                <a:lnTo>
                  <a:pt x="81" y="6"/>
                </a:lnTo>
                <a:lnTo>
                  <a:pt x="84" y="10"/>
                </a:lnTo>
                <a:close/>
                <a:moveTo>
                  <a:pt x="21" y="6"/>
                </a:moveTo>
                <a:lnTo>
                  <a:pt x="24" y="10"/>
                </a:lnTo>
                <a:lnTo>
                  <a:pt x="13" y="26"/>
                </a:lnTo>
                <a:lnTo>
                  <a:pt x="10" y="20"/>
                </a:lnTo>
                <a:lnTo>
                  <a:pt x="7" y="6"/>
                </a:lnTo>
                <a:lnTo>
                  <a:pt x="21" y="6"/>
                </a:lnTo>
                <a:close/>
                <a:moveTo>
                  <a:pt x="24" y="99"/>
                </a:moveTo>
                <a:lnTo>
                  <a:pt x="28" y="93"/>
                </a:lnTo>
                <a:lnTo>
                  <a:pt x="40" y="109"/>
                </a:lnTo>
                <a:lnTo>
                  <a:pt x="30" y="121"/>
                </a:lnTo>
                <a:lnTo>
                  <a:pt x="27" y="121"/>
                </a:lnTo>
                <a:lnTo>
                  <a:pt x="24" y="99"/>
                </a:lnTo>
                <a:close/>
                <a:moveTo>
                  <a:pt x="101" y="23"/>
                </a:moveTo>
                <a:lnTo>
                  <a:pt x="91" y="10"/>
                </a:lnTo>
                <a:lnTo>
                  <a:pt x="94" y="6"/>
                </a:lnTo>
                <a:lnTo>
                  <a:pt x="104" y="6"/>
                </a:lnTo>
                <a:lnTo>
                  <a:pt x="101" y="23"/>
                </a:lnTo>
                <a:close/>
              </a:path>
            </a:pathLst>
          </a:custGeom>
          <a:solidFill>
            <a:schemeClr val="bg1">
              <a:alpha val="100000"/>
            </a:schemeClr>
          </a:solidFill>
          <a:ln w="9525">
            <a:noFill/>
          </a:ln>
        </p:spPr>
        <p:txBody>
          <a:bodyPr/>
          <a:lstStyle/>
          <a:p>
            <a:endParaRPr lang="zh-CN" altLang="en-US"/>
          </a:p>
        </p:txBody>
      </p:sp>
      <p:sp>
        <p:nvSpPr>
          <p:cNvPr id="58487" name="Freeform 122"/>
          <p:cNvSpPr/>
          <p:nvPr/>
        </p:nvSpPr>
        <p:spPr>
          <a:xfrm>
            <a:off x="2347913" y="4129088"/>
            <a:ext cx="69850" cy="53975"/>
          </a:xfrm>
          <a:custGeom>
            <a:avLst/>
            <a:gdLst/>
            <a:ahLst/>
            <a:cxnLst>
              <a:cxn ang="0">
                <a:pos x="30241875" y="42843450"/>
              </a:cxn>
              <a:cxn ang="0">
                <a:pos x="0" y="10080625"/>
              </a:cxn>
              <a:cxn ang="0">
                <a:pos x="42843450" y="17641888"/>
              </a:cxn>
              <a:cxn ang="0">
                <a:pos x="110886875" y="0"/>
              </a:cxn>
              <a:cxn ang="0">
                <a:pos x="65524063" y="42843450"/>
              </a:cxn>
              <a:cxn ang="0">
                <a:pos x="80645000" y="85685313"/>
              </a:cxn>
              <a:cxn ang="0">
                <a:pos x="50403125" y="68045013"/>
              </a:cxn>
              <a:cxn ang="0">
                <a:pos x="30241875" y="85685313"/>
              </a:cxn>
              <a:cxn ang="0">
                <a:pos x="30241875" y="73085325"/>
              </a:cxn>
              <a:cxn ang="0">
                <a:pos x="7561263" y="70564375"/>
              </a:cxn>
              <a:cxn ang="0">
                <a:pos x="30241875" y="42843450"/>
              </a:cxn>
            </a:cxnLst>
            <a:rect l="0" t="0" r="0" b="0"/>
            <a:pathLst>
              <a:path w="44" h="34">
                <a:moveTo>
                  <a:pt x="12" y="17"/>
                </a:moveTo>
                <a:lnTo>
                  <a:pt x="0" y="4"/>
                </a:lnTo>
                <a:lnTo>
                  <a:pt x="17" y="7"/>
                </a:lnTo>
                <a:lnTo>
                  <a:pt x="44" y="0"/>
                </a:lnTo>
                <a:lnTo>
                  <a:pt x="26" y="17"/>
                </a:lnTo>
                <a:lnTo>
                  <a:pt x="32" y="34"/>
                </a:lnTo>
                <a:lnTo>
                  <a:pt x="20" y="27"/>
                </a:lnTo>
                <a:lnTo>
                  <a:pt x="12" y="34"/>
                </a:lnTo>
                <a:lnTo>
                  <a:pt x="12" y="29"/>
                </a:lnTo>
                <a:lnTo>
                  <a:pt x="3" y="28"/>
                </a:lnTo>
                <a:lnTo>
                  <a:pt x="12" y="17"/>
                </a:lnTo>
                <a:close/>
              </a:path>
            </a:pathLst>
          </a:custGeom>
          <a:solidFill>
            <a:schemeClr val="bg1">
              <a:alpha val="100000"/>
            </a:schemeClr>
          </a:solidFill>
          <a:ln w="9525">
            <a:noFill/>
          </a:ln>
        </p:spPr>
        <p:txBody>
          <a:bodyPr/>
          <a:lstStyle/>
          <a:p>
            <a:endParaRPr lang="zh-CN" altLang="en-US"/>
          </a:p>
        </p:txBody>
      </p:sp>
      <p:sp>
        <p:nvSpPr>
          <p:cNvPr id="58488" name="Freeform 123"/>
          <p:cNvSpPr/>
          <p:nvPr/>
        </p:nvSpPr>
        <p:spPr>
          <a:xfrm>
            <a:off x="2940050" y="4022725"/>
            <a:ext cx="322263" cy="258763"/>
          </a:xfrm>
          <a:custGeom>
            <a:avLst/>
            <a:gdLst/>
            <a:ahLst/>
            <a:cxnLst>
              <a:cxn ang="0">
                <a:pos x="589123807" y="35441531"/>
              </a:cxn>
              <a:cxn ang="0">
                <a:pos x="578966889" y="5062754"/>
              </a:cxn>
              <a:cxn ang="0">
                <a:pos x="543416547" y="15188263"/>
              </a:cxn>
              <a:cxn ang="0">
                <a:pos x="314875740" y="405040599"/>
              </a:cxn>
              <a:cxn ang="0">
                <a:pos x="238697725" y="324032029"/>
              </a:cxn>
              <a:cxn ang="0">
                <a:pos x="35550341" y="354410805"/>
              </a:cxn>
              <a:cxn ang="0">
                <a:pos x="111730610" y="541741717"/>
              </a:cxn>
              <a:cxn ang="0">
                <a:pos x="314875740" y="511362940"/>
              </a:cxn>
              <a:cxn ang="0">
                <a:pos x="319955326" y="506300186"/>
              </a:cxn>
              <a:cxn ang="0">
                <a:pos x="319955326" y="501237432"/>
              </a:cxn>
              <a:cxn ang="0">
                <a:pos x="507866206" y="177205403"/>
              </a:cxn>
              <a:cxn ang="0">
                <a:pos x="726247840" y="243023459"/>
              </a:cxn>
              <a:cxn ang="0">
                <a:pos x="589123807" y="35441531"/>
              </a:cxn>
            </a:cxnLst>
            <a:rect l="0" t="0" r="0" b="0"/>
            <a:pathLst>
              <a:path w="143" h="115">
                <a:moveTo>
                  <a:pt x="116" y="7"/>
                </a:moveTo>
                <a:cubicBezTo>
                  <a:pt x="116" y="5"/>
                  <a:pt x="116" y="2"/>
                  <a:pt x="114" y="1"/>
                </a:cubicBezTo>
                <a:cubicBezTo>
                  <a:pt x="111" y="0"/>
                  <a:pt x="108" y="1"/>
                  <a:pt x="107" y="3"/>
                </a:cubicBezTo>
                <a:cubicBezTo>
                  <a:pt x="62" y="80"/>
                  <a:pt x="62" y="80"/>
                  <a:pt x="62" y="80"/>
                </a:cubicBezTo>
                <a:cubicBezTo>
                  <a:pt x="60" y="73"/>
                  <a:pt x="54" y="68"/>
                  <a:pt x="47" y="64"/>
                </a:cubicBezTo>
                <a:cubicBezTo>
                  <a:pt x="32" y="55"/>
                  <a:pt x="14" y="58"/>
                  <a:pt x="7" y="70"/>
                </a:cubicBezTo>
                <a:cubicBezTo>
                  <a:pt x="0" y="82"/>
                  <a:pt x="7" y="99"/>
                  <a:pt x="22" y="107"/>
                </a:cubicBezTo>
                <a:cubicBezTo>
                  <a:pt x="37" y="115"/>
                  <a:pt x="55" y="112"/>
                  <a:pt x="62" y="101"/>
                </a:cubicBezTo>
                <a:cubicBezTo>
                  <a:pt x="62" y="100"/>
                  <a:pt x="62" y="100"/>
                  <a:pt x="63" y="100"/>
                </a:cubicBezTo>
                <a:cubicBezTo>
                  <a:pt x="63" y="99"/>
                  <a:pt x="63" y="99"/>
                  <a:pt x="63" y="99"/>
                </a:cubicBezTo>
                <a:cubicBezTo>
                  <a:pt x="100" y="35"/>
                  <a:pt x="100" y="35"/>
                  <a:pt x="100" y="35"/>
                </a:cubicBezTo>
                <a:cubicBezTo>
                  <a:pt x="116" y="55"/>
                  <a:pt x="143" y="48"/>
                  <a:pt x="143" y="48"/>
                </a:cubicBezTo>
                <a:cubicBezTo>
                  <a:pt x="115" y="40"/>
                  <a:pt x="116" y="12"/>
                  <a:pt x="116" y="7"/>
                </a:cubicBezTo>
                <a:close/>
              </a:path>
            </a:pathLst>
          </a:custGeom>
          <a:solidFill>
            <a:schemeClr val="bg1">
              <a:alpha val="100000"/>
            </a:schemeClr>
          </a:solidFill>
          <a:ln w="9525">
            <a:noFill/>
          </a:ln>
        </p:spPr>
        <p:txBody>
          <a:bodyPr/>
          <a:lstStyle/>
          <a:p>
            <a:endParaRPr lang="zh-CN" altLang="en-US"/>
          </a:p>
        </p:txBody>
      </p:sp>
      <p:sp>
        <p:nvSpPr>
          <p:cNvPr id="58489" name="Freeform 124"/>
          <p:cNvSpPr>
            <a:spLocks noEditPoints="1"/>
          </p:cNvSpPr>
          <p:nvPr/>
        </p:nvSpPr>
        <p:spPr>
          <a:xfrm>
            <a:off x="3054350" y="4146550"/>
            <a:ext cx="228600" cy="220663"/>
          </a:xfrm>
          <a:custGeom>
            <a:avLst/>
            <a:gdLst/>
            <a:ahLst/>
            <a:cxnLst>
              <a:cxn ang="0">
                <a:pos x="425193737" y="35490716"/>
              </a:cxn>
              <a:cxn ang="0">
                <a:pos x="271508899" y="0"/>
              </a:cxn>
              <a:cxn ang="0">
                <a:pos x="92211808" y="299128961"/>
              </a:cxn>
              <a:cxn ang="0">
                <a:pos x="0" y="354898157"/>
              </a:cxn>
              <a:cxn ang="0">
                <a:pos x="240772384" y="496858771"/>
              </a:cxn>
              <a:cxn ang="0">
                <a:pos x="517405545" y="233220526"/>
              </a:cxn>
              <a:cxn ang="0">
                <a:pos x="425193737" y="35490716"/>
              </a:cxn>
              <a:cxn ang="0">
                <a:pos x="240772384" y="314338947"/>
              </a:cxn>
              <a:cxn ang="0">
                <a:pos x="158806836" y="233220526"/>
              </a:cxn>
              <a:cxn ang="0">
                <a:pos x="240772384" y="152099854"/>
              </a:cxn>
              <a:cxn ang="0">
                <a:pos x="322737933" y="233220526"/>
              </a:cxn>
              <a:cxn ang="0">
                <a:pos x="240772384" y="314338947"/>
              </a:cxn>
              <a:cxn ang="0">
                <a:pos x="414949741" y="400528113"/>
              </a:cxn>
              <a:cxn ang="0">
                <a:pos x="322737933" y="304199707"/>
              </a:cxn>
              <a:cxn ang="0">
                <a:pos x="343230451" y="278848230"/>
              </a:cxn>
              <a:cxn ang="0">
                <a:pos x="455932515" y="344758918"/>
              </a:cxn>
              <a:cxn ang="0">
                <a:pos x="414949741" y="400528113"/>
              </a:cxn>
            </a:cxnLst>
            <a:rect l="0" t="0" r="0" b="0"/>
            <a:pathLst>
              <a:path w="101" h="98">
                <a:moveTo>
                  <a:pt x="83" y="7"/>
                </a:moveTo>
                <a:cubicBezTo>
                  <a:pt x="65" y="9"/>
                  <a:pt x="53" y="0"/>
                  <a:pt x="53" y="0"/>
                </a:cubicBezTo>
                <a:cubicBezTo>
                  <a:pt x="53" y="0"/>
                  <a:pt x="24" y="51"/>
                  <a:pt x="18" y="59"/>
                </a:cubicBezTo>
                <a:cubicBezTo>
                  <a:pt x="14" y="64"/>
                  <a:pt x="5" y="69"/>
                  <a:pt x="0" y="70"/>
                </a:cubicBezTo>
                <a:cubicBezTo>
                  <a:pt x="9" y="87"/>
                  <a:pt x="27" y="98"/>
                  <a:pt x="47" y="98"/>
                </a:cubicBezTo>
                <a:cubicBezTo>
                  <a:pt x="77" y="98"/>
                  <a:pt x="101" y="75"/>
                  <a:pt x="101" y="46"/>
                </a:cubicBezTo>
                <a:cubicBezTo>
                  <a:pt x="101" y="31"/>
                  <a:pt x="94" y="17"/>
                  <a:pt x="83" y="7"/>
                </a:cubicBezTo>
                <a:close/>
                <a:moveTo>
                  <a:pt x="47" y="62"/>
                </a:moveTo>
                <a:cubicBezTo>
                  <a:pt x="38" y="62"/>
                  <a:pt x="31" y="55"/>
                  <a:pt x="31" y="46"/>
                </a:cubicBezTo>
                <a:cubicBezTo>
                  <a:pt x="31" y="37"/>
                  <a:pt x="38" y="30"/>
                  <a:pt x="47" y="30"/>
                </a:cubicBezTo>
                <a:cubicBezTo>
                  <a:pt x="56" y="30"/>
                  <a:pt x="63" y="37"/>
                  <a:pt x="63" y="46"/>
                </a:cubicBezTo>
                <a:cubicBezTo>
                  <a:pt x="63" y="55"/>
                  <a:pt x="56" y="62"/>
                  <a:pt x="47" y="62"/>
                </a:cubicBezTo>
                <a:close/>
                <a:moveTo>
                  <a:pt x="81" y="79"/>
                </a:moveTo>
                <a:cubicBezTo>
                  <a:pt x="63" y="60"/>
                  <a:pt x="63" y="60"/>
                  <a:pt x="63" y="60"/>
                </a:cubicBezTo>
                <a:cubicBezTo>
                  <a:pt x="63" y="60"/>
                  <a:pt x="65" y="58"/>
                  <a:pt x="67" y="55"/>
                </a:cubicBezTo>
                <a:cubicBezTo>
                  <a:pt x="89" y="68"/>
                  <a:pt x="89" y="68"/>
                  <a:pt x="89" y="68"/>
                </a:cubicBezTo>
                <a:cubicBezTo>
                  <a:pt x="89" y="68"/>
                  <a:pt x="86" y="74"/>
                  <a:pt x="81" y="79"/>
                </a:cubicBezTo>
                <a:close/>
              </a:path>
            </a:pathLst>
          </a:custGeom>
          <a:solidFill>
            <a:schemeClr val="bg1">
              <a:alpha val="100000"/>
            </a:schemeClr>
          </a:solidFill>
          <a:ln w="9525">
            <a:noFill/>
          </a:ln>
        </p:spPr>
        <p:txBody>
          <a:bodyPr/>
          <a:lstStyle/>
          <a:p>
            <a:endParaRPr lang="zh-CN" altLang="en-US"/>
          </a:p>
        </p:txBody>
      </p:sp>
      <p:sp>
        <p:nvSpPr>
          <p:cNvPr id="58490" name="Freeform 125"/>
          <p:cNvSpPr>
            <a:spLocks noEditPoints="1"/>
          </p:cNvSpPr>
          <p:nvPr/>
        </p:nvSpPr>
        <p:spPr>
          <a:xfrm>
            <a:off x="3549650" y="4116388"/>
            <a:ext cx="396875" cy="212725"/>
          </a:xfrm>
          <a:custGeom>
            <a:avLst/>
            <a:gdLst/>
            <a:ahLst/>
            <a:cxnLst>
              <a:cxn ang="0">
                <a:pos x="503404368" y="189488188"/>
              </a:cxn>
              <a:cxn ang="0">
                <a:pos x="437302131" y="256066587"/>
              </a:cxn>
              <a:cxn ang="0">
                <a:pos x="472894602" y="312400241"/>
              </a:cxn>
              <a:cxn ang="0">
                <a:pos x="533914134" y="312400241"/>
              </a:cxn>
              <a:cxn ang="0">
                <a:pos x="564423899" y="256066587"/>
              </a:cxn>
              <a:cxn ang="0">
                <a:pos x="533914134" y="199730671"/>
              </a:cxn>
              <a:cxn ang="0">
                <a:pos x="213566104" y="0"/>
              </a:cxn>
              <a:cxn ang="0">
                <a:pos x="0" y="266309070"/>
              </a:cxn>
              <a:cxn ang="0">
                <a:pos x="681375746" y="481403464"/>
              </a:cxn>
              <a:cxn ang="0">
                <a:pos x="894941850" y="215094394"/>
              </a:cxn>
              <a:cxn ang="0">
                <a:pos x="376282599" y="332885206"/>
              </a:cxn>
              <a:cxn ang="0">
                <a:pos x="355942756" y="245824105"/>
              </a:cxn>
              <a:cxn ang="0">
                <a:pos x="340687873" y="199730671"/>
              </a:cxn>
              <a:cxn ang="0">
                <a:pos x="289838263" y="199730671"/>
              </a:cxn>
              <a:cxn ang="0">
                <a:pos x="269498420" y="271430311"/>
              </a:cxn>
              <a:cxn ang="0">
                <a:pos x="249160831" y="332885206"/>
              </a:cxn>
              <a:cxn ang="0">
                <a:pos x="244075870" y="215094394"/>
              </a:cxn>
              <a:cxn ang="0">
                <a:pos x="208481143" y="189488188"/>
              </a:cxn>
              <a:cxn ang="0">
                <a:pos x="162716495" y="220215636"/>
              </a:cxn>
              <a:cxn ang="0">
                <a:pos x="157631534" y="332885206"/>
              </a:cxn>
              <a:cxn ang="0">
                <a:pos x="137291690" y="174124465"/>
              </a:cxn>
              <a:cxn ang="0">
                <a:pos x="157631534" y="204851912"/>
              </a:cxn>
              <a:cxn ang="0">
                <a:pos x="213566104" y="174124465"/>
              </a:cxn>
              <a:cxn ang="0">
                <a:pos x="254245792" y="189488188"/>
              </a:cxn>
              <a:cxn ang="0">
                <a:pos x="289838263" y="179245706"/>
              </a:cxn>
              <a:cxn ang="0">
                <a:pos x="350857795" y="179245706"/>
              </a:cxn>
              <a:cxn ang="0">
                <a:pos x="376282599" y="245824105"/>
              </a:cxn>
              <a:cxn ang="0">
                <a:pos x="564423899" y="312400241"/>
              </a:cxn>
              <a:cxn ang="0">
                <a:pos x="467809641" y="327763964"/>
              </a:cxn>
              <a:cxn ang="0">
                <a:pos x="442387092" y="389218859"/>
              </a:cxn>
              <a:cxn ang="0">
                <a:pos x="422047248" y="174124465"/>
              </a:cxn>
              <a:cxn ang="0">
                <a:pos x="442387092" y="204851912"/>
              </a:cxn>
              <a:cxn ang="0">
                <a:pos x="503404368" y="174124465"/>
              </a:cxn>
              <a:cxn ang="0">
                <a:pos x="584763743" y="256066587"/>
              </a:cxn>
              <a:cxn ang="0">
                <a:pos x="747480238" y="302157758"/>
              </a:cxn>
              <a:cxn ang="0">
                <a:pos x="686460707" y="338006447"/>
              </a:cxn>
              <a:cxn ang="0">
                <a:pos x="615273509" y="276551552"/>
              </a:cxn>
              <a:cxn ang="0">
                <a:pos x="650865980" y="307278999"/>
              </a:cxn>
              <a:cxn ang="0">
                <a:pos x="722055433" y="302157758"/>
              </a:cxn>
              <a:cxn ang="0">
                <a:pos x="727140394" y="245824105"/>
              </a:cxn>
              <a:cxn ang="0">
                <a:pos x="671205824" y="225336877"/>
              </a:cxn>
              <a:cxn ang="0">
                <a:pos x="701715589" y="199730671"/>
              </a:cxn>
              <a:cxn ang="0">
                <a:pos x="722055433" y="169003223"/>
              </a:cxn>
              <a:cxn ang="0">
                <a:pos x="681375746" y="133154535"/>
              </a:cxn>
              <a:cxn ang="0">
                <a:pos x="640696058" y="169003223"/>
              </a:cxn>
              <a:cxn ang="0">
                <a:pos x="645781019" y="128033294"/>
              </a:cxn>
              <a:cxn ang="0">
                <a:pos x="716970472" y="122912052"/>
              </a:cxn>
              <a:cxn ang="0">
                <a:pos x="747480238" y="169003223"/>
              </a:cxn>
              <a:cxn ang="0">
                <a:pos x="742395277" y="230458118"/>
              </a:cxn>
              <a:cxn ang="0">
                <a:pos x="747480238" y="302157758"/>
              </a:cxn>
            </a:cxnLst>
            <a:rect l="0" t="0" r="0" b="0"/>
            <a:pathLst>
              <a:path w="176" h="94">
                <a:moveTo>
                  <a:pt x="105" y="39"/>
                </a:moveTo>
                <a:cubicBezTo>
                  <a:pt x="103" y="38"/>
                  <a:pt x="101" y="37"/>
                  <a:pt x="99" y="37"/>
                </a:cubicBezTo>
                <a:cubicBezTo>
                  <a:pt x="95" y="37"/>
                  <a:pt x="92" y="39"/>
                  <a:pt x="90" y="41"/>
                </a:cubicBezTo>
                <a:cubicBezTo>
                  <a:pt x="88" y="43"/>
                  <a:pt x="86" y="46"/>
                  <a:pt x="86" y="50"/>
                </a:cubicBezTo>
                <a:cubicBezTo>
                  <a:pt x="86" y="52"/>
                  <a:pt x="87" y="54"/>
                  <a:pt x="88" y="56"/>
                </a:cubicBezTo>
                <a:cubicBezTo>
                  <a:pt x="89" y="58"/>
                  <a:pt x="91" y="59"/>
                  <a:pt x="93" y="61"/>
                </a:cubicBezTo>
                <a:cubicBezTo>
                  <a:pt x="95" y="62"/>
                  <a:pt x="97" y="62"/>
                  <a:pt x="99" y="62"/>
                </a:cubicBezTo>
                <a:cubicBezTo>
                  <a:pt x="101" y="62"/>
                  <a:pt x="103" y="62"/>
                  <a:pt x="105" y="61"/>
                </a:cubicBezTo>
                <a:cubicBezTo>
                  <a:pt x="107" y="59"/>
                  <a:pt x="109" y="58"/>
                  <a:pt x="110" y="56"/>
                </a:cubicBezTo>
                <a:cubicBezTo>
                  <a:pt x="111" y="54"/>
                  <a:pt x="111" y="52"/>
                  <a:pt x="111" y="50"/>
                </a:cubicBezTo>
                <a:cubicBezTo>
                  <a:pt x="111" y="48"/>
                  <a:pt x="111" y="45"/>
                  <a:pt x="110" y="44"/>
                </a:cubicBezTo>
                <a:cubicBezTo>
                  <a:pt x="109" y="42"/>
                  <a:pt x="107" y="40"/>
                  <a:pt x="105" y="39"/>
                </a:cubicBezTo>
                <a:close/>
                <a:moveTo>
                  <a:pt x="134" y="0"/>
                </a:moveTo>
                <a:cubicBezTo>
                  <a:pt x="42" y="0"/>
                  <a:pt x="42" y="0"/>
                  <a:pt x="42" y="0"/>
                </a:cubicBezTo>
                <a:cubicBezTo>
                  <a:pt x="19" y="0"/>
                  <a:pt x="0" y="19"/>
                  <a:pt x="0" y="42"/>
                </a:cubicBezTo>
                <a:cubicBezTo>
                  <a:pt x="0" y="52"/>
                  <a:pt x="0" y="52"/>
                  <a:pt x="0" y="52"/>
                </a:cubicBezTo>
                <a:cubicBezTo>
                  <a:pt x="0" y="75"/>
                  <a:pt x="19" y="94"/>
                  <a:pt x="42" y="94"/>
                </a:cubicBezTo>
                <a:cubicBezTo>
                  <a:pt x="134" y="94"/>
                  <a:pt x="134" y="94"/>
                  <a:pt x="134" y="94"/>
                </a:cubicBezTo>
                <a:cubicBezTo>
                  <a:pt x="157" y="94"/>
                  <a:pt x="176" y="75"/>
                  <a:pt x="176" y="52"/>
                </a:cubicBezTo>
                <a:cubicBezTo>
                  <a:pt x="176" y="42"/>
                  <a:pt x="176" y="42"/>
                  <a:pt x="176" y="42"/>
                </a:cubicBezTo>
                <a:cubicBezTo>
                  <a:pt x="176" y="19"/>
                  <a:pt x="157" y="0"/>
                  <a:pt x="134" y="0"/>
                </a:cubicBezTo>
                <a:close/>
                <a:moveTo>
                  <a:pt x="74" y="65"/>
                </a:moveTo>
                <a:cubicBezTo>
                  <a:pt x="70" y="65"/>
                  <a:pt x="70" y="65"/>
                  <a:pt x="70" y="65"/>
                </a:cubicBezTo>
                <a:cubicBezTo>
                  <a:pt x="70" y="48"/>
                  <a:pt x="70" y="48"/>
                  <a:pt x="70" y="48"/>
                </a:cubicBezTo>
                <a:cubicBezTo>
                  <a:pt x="70" y="45"/>
                  <a:pt x="70" y="43"/>
                  <a:pt x="69" y="41"/>
                </a:cubicBezTo>
                <a:cubicBezTo>
                  <a:pt x="69" y="40"/>
                  <a:pt x="68" y="39"/>
                  <a:pt x="67" y="39"/>
                </a:cubicBezTo>
                <a:cubicBezTo>
                  <a:pt x="66" y="38"/>
                  <a:pt x="64" y="37"/>
                  <a:pt x="63" y="37"/>
                </a:cubicBezTo>
                <a:cubicBezTo>
                  <a:pt x="61" y="37"/>
                  <a:pt x="59" y="38"/>
                  <a:pt x="57" y="39"/>
                </a:cubicBezTo>
                <a:cubicBezTo>
                  <a:pt x="56" y="40"/>
                  <a:pt x="54" y="42"/>
                  <a:pt x="54" y="44"/>
                </a:cubicBezTo>
                <a:cubicBezTo>
                  <a:pt x="53" y="45"/>
                  <a:pt x="53" y="49"/>
                  <a:pt x="53" y="53"/>
                </a:cubicBezTo>
                <a:cubicBezTo>
                  <a:pt x="53" y="65"/>
                  <a:pt x="53" y="65"/>
                  <a:pt x="53" y="65"/>
                </a:cubicBezTo>
                <a:cubicBezTo>
                  <a:pt x="49" y="65"/>
                  <a:pt x="49" y="65"/>
                  <a:pt x="49" y="65"/>
                </a:cubicBezTo>
                <a:cubicBezTo>
                  <a:pt x="49" y="49"/>
                  <a:pt x="49" y="49"/>
                  <a:pt x="49" y="49"/>
                </a:cubicBezTo>
                <a:cubicBezTo>
                  <a:pt x="49" y="46"/>
                  <a:pt x="48" y="43"/>
                  <a:pt x="48" y="42"/>
                </a:cubicBezTo>
                <a:cubicBezTo>
                  <a:pt x="47" y="40"/>
                  <a:pt x="46" y="39"/>
                  <a:pt x="45" y="39"/>
                </a:cubicBezTo>
                <a:cubicBezTo>
                  <a:pt x="44" y="38"/>
                  <a:pt x="43" y="37"/>
                  <a:pt x="41" y="37"/>
                </a:cubicBezTo>
                <a:cubicBezTo>
                  <a:pt x="39" y="37"/>
                  <a:pt x="38" y="38"/>
                  <a:pt x="36" y="39"/>
                </a:cubicBezTo>
                <a:cubicBezTo>
                  <a:pt x="34" y="40"/>
                  <a:pt x="33" y="42"/>
                  <a:pt x="32" y="43"/>
                </a:cubicBezTo>
                <a:cubicBezTo>
                  <a:pt x="31" y="45"/>
                  <a:pt x="31" y="48"/>
                  <a:pt x="31" y="52"/>
                </a:cubicBezTo>
                <a:cubicBezTo>
                  <a:pt x="31" y="65"/>
                  <a:pt x="31" y="65"/>
                  <a:pt x="31" y="65"/>
                </a:cubicBezTo>
                <a:cubicBezTo>
                  <a:pt x="27" y="65"/>
                  <a:pt x="27" y="65"/>
                  <a:pt x="27" y="65"/>
                </a:cubicBezTo>
                <a:cubicBezTo>
                  <a:pt x="27" y="34"/>
                  <a:pt x="27" y="34"/>
                  <a:pt x="27" y="34"/>
                </a:cubicBezTo>
                <a:cubicBezTo>
                  <a:pt x="31" y="34"/>
                  <a:pt x="31" y="34"/>
                  <a:pt x="31" y="34"/>
                </a:cubicBezTo>
                <a:cubicBezTo>
                  <a:pt x="31" y="40"/>
                  <a:pt x="31" y="40"/>
                  <a:pt x="31" y="40"/>
                </a:cubicBezTo>
                <a:cubicBezTo>
                  <a:pt x="32" y="38"/>
                  <a:pt x="34" y="36"/>
                  <a:pt x="35" y="35"/>
                </a:cubicBezTo>
                <a:cubicBezTo>
                  <a:pt x="37" y="34"/>
                  <a:pt x="40" y="34"/>
                  <a:pt x="42" y="34"/>
                </a:cubicBezTo>
                <a:cubicBezTo>
                  <a:pt x="43" y="34"/>
                  <a:pt x="45" y="34"/>
                  <a:pt x="46" y="34"/>
                </a:cubicBezTo>
                <a:cubicBezTo>
                  <a:pt x="48" y="35"/>
                  <a:pt x="49" y="36"/>
                  <a:pt x="50" y="37"/>
                </a:cubicBezTo>
                <a:cubicBezTo>
                  <a:pt x="50" y="38"/>
                  <a:pt x="51" y="39"/>
                  <a:pt x="52" y="41"/>
                </a:cubicBezTo>
                <a:cubicBezTo>
                  <a:pt x="53" y="38"/>
                  <a:pt x="55" y="37"/>
                  <a:pt x="57" y="35"/>
                </a:cubicBezTo>
                <a:cubicBezTo>
                  <a:pt x="59" y="34"/>
                  <a:pt x="61" y="34"/>
                  <a:pt x="63" y="34"/>
                </a:cubicBezTo>
                <a:cubicBezTo>
                  <a:pt x="66" y="34"/>
                  <a:pt x="68" y="34"/>
                  <a:pt x="69" y="35"/>
                </a:cubicBezTo>
                <a:cubicBezTo>
                  <a:pt x="71" y="36"/>
                  <a:pt x="72" y="38"/>
                  <a:pt x="73" y="40"/>
                </a:cubicBezTo>
                <a:cubicBezTo>
                  <a:pt x="74" y="42"/>
                  <a:pt x="74" y="44"/>
                  <a:pt x="74" y="48"/>
                </a:cubicBezTo>
                <a:lnTo>
                  <a:pt x="74" y="65"/>
                </a:lnTo>
                <a:close/>
                <a:moveTo>
                  <a:pt x="111" y="61"/>
                </a:moveTo>
                <a:cubicBezTo>
                  <a:pt x="108" y="64"/>
                  <a:pt x="104" y="66"/>
                  <a:pt x="99" y="66"/>
                </a:cubicBezTo>
                <a:cubicBezTo>
                  <a:pt x="97" y="66"/>
                  <a:pt x="95" y="65"/>
                  <a:pt x="92" y="64"/>
                </a:cubicBezTo>
                <a:cubicBezTo>
                  <a:pt x="90" y="63"/>
                  <a:pt x="88" y="62"/>
                  <a:pt x="87" y="60"/>
                </a:cubicBezTo>
                <a:cubicBezTo>
                  <a:pt x="87" y="76"/>
                  <a:pt x="87" y="76"/>
                  <a:pt x="87" y="76"/>
                </a:cubicBezTo>
                <a:cubicBezTo>
                  <a:pt x="83" y="76"/>
                  <a:pt x="83" y="76"/>
                  <a:pt x="83" y="76"/>
                </a:cubicBezTo>
                <a:cubicBezTo>
                  <a:pt x="83" y="34"/>
                  <a:pt x="83" y="34"/>
                  <a:pt x="83" y="34"/>
                </a:cubicBezTo>
                <a:cubicBezTo>
                  <a:pt x="87" y="34"/>
                  <a:pt x="87" y="34"/>
                  <a:pt x="87" y="34"/>
                </a:cubicBezTo>
                <a:cubicBezTo>
                  <a:pt x="87" y="40"/>
                  <a:pt x="87" y="40"/>
                  <a:pt x="87" y="40"/>
                </a:cubicBezTo>
                <a:cubicBezTo>
                  <a:pt x="88" y="38"/>
                  <a:pt x="90" y="36"/>
                  <a:pt x="92" y="35"/>
                </a:cubicBezTo>
                <a:cubicBezTo>
                  <a:pt x="94" y="34"/>
                  <a:pt x="97" y="34"/>
                  <a:pt x="99" y="34"/>
                </a:cubicBezTo>
                <a:cubicBezTo>
                  <a:pt x="104" y="34"/>
                  <a:pt x="108" y="35"/>
                  <a:pt x="111" y="38"/>
                </a:cubicBezTo>
                <a:cubicBezTo>
                  <a:pt x="114" y="41"/>
                  <a:pt x="115" y="45"/>
                  <a:pt x="115" y="50"/>
                </a:cubicBezTo>
                <a:cubicBezTo>
                  <a:pt x="115" y="54"/>
                  <a:pt x="114" y="58"/>
                  <a:pt x="111" y="61"/>
                </a:cubicBezTo>
                <a:close/>
                <a:moveTo>
                  <a:pt x="147" y="59"/>
                </a:moveTo>
                <a:cubicBezTo>
                  <a:pt x="146" y="62"/>
                  <a:pt x="144" y="63"/>
                  <a:pt x="142" y="64"/>
                </a:cubicBezTo>
                <a:cubicBezTo>
                  <a:pt x="140" y="66"/>
                  <a:pt x="137" y="66"/>
                  <a:pt x="135" y="66"/>
                </a:cubicBezTo>
                <a:cubicBezTo>
                  <a:pt x="131" y="66"/>
                  <a:pt x="128" y="65"/>
                  <a:pt x="125" y="63"/>
                </a:cubicBezTo>
                <a:cubicBezTo>
                  <a:pt x="123" y="61"/>
                  <a:pt x="121" y="58"/>
                  <a:pt x="121" y="54"/>
                </a:cubicBezTo>
                <a:cubicBezTo>
                  <a:pt x="125" y="54"/>
                  <a:pt x="125" y="54"/>
                  <a:pt x="125" y="54"/>
                </a:cubicBezTo>
                <a:cubicBezTo>
                  <a:pt x="126" y="57"/>
                  <a:pt x="127" y="59"/>
                  <a:pt x="128" y="60"/>
                </a:cubicBezTo>
                <a:cubicBezTo>
                  <a:pt x="130" y="61"/>
                  <a:pt x="132" y="62"/>
                  <a:pt x="135" y="62"/>
                </a:cubicBezTo>
                <a:cubicBezTo>
                  <a:pt x="138" y="62"/>
                  <a:pt x="140" y="61"/>
                  <a:pt x="142" y="59"/>
                </a:cubicBezTo>
                <a:cubicBezTo>
                  <a:pt x="144" y="58"/>
                  <a:pt x="145" y="55"/>
                  <a:pt x="145" y="53"/>
                </a:cubicBezTo>
                <a:cubicBezTo>
                  <a:pt x="145" y="51"/>
                  <a:pt x="144" y="50"/>
                  <a:pt x="143" y="48"/>
                </a:cubicBezTo>
                <a:cubicBezTo>
                  <a:pt x="143" y="47"/>
                  <a:pt x="141" y="46"/>
                  <a:pt x="140" y="45"/>
                </a:cubicBezTo>
                <a:cubicBezTo>
                  <a:pt x="138" y="45"/>
                  <a:pt x="136" y="44"/>
                  <a:pt x="132" y="44"/>
                </a:cubicBezTo>
                <a:cubicBezTo>
                  <a:pt x="132" y="40"/>
                  <a:pt x="132" y="40"/>
                  <a:pt x="132" y="40"/>
                </a:cubicBezTo>
                <a:cubicBezTo>
                  <a:pt x="134" y="40"/>
                  <a:pt x="136" y="40"/>
                  <a:pt x="138" y="39"/>
                </a:cubicBezTo>
                <a:cubicBezTo>
                  <a:pt x="139" y="38"/>
                  <a:pt x="140" y="38"/>
                  <a:pt x="141" y="37"/>
                </a:cubicBezTo>
                <a:cubicBezTo>
                  <a:pt x="142" y="36"/>
                  <a:pt x="142" y="34"/>
                  <a:pt x="142" y="33"/>
                </a:cubicBezTo>
                <a:cubicBezTo>
                  <a:pt x="142" y="31"/>
                  <a:pt x="142" y="30"/>
                  <a:pt x="140" y="28"/>
                </a:cubicBezTo>
                <a:cubicBezTo>
                  <a:pt x="139" y="27"/>
                  <a:pt x="137" y="26"/>
                  <a:pt x="134" y="26"/>
                </a:cubicBezTo>
                <a:cubicBezTo>
                  <a:pt x="133" y="26"/>
                  <a:pt x="131" y="27"/>
                  <a:pt x="130" y="28"/>
                </a:cubicBezTo>
                <a:cubicBezTo>
                  <a:pt x="128" y="29"/>
                  <a:pt x="127" y="31"/>
                  <a:pt x="126" y="33"/>
                </a:cubicBezTo>
                <a:cubicBezTo>
                  <a:pt x="122" y="33"/>
                  <a:pt x="122" y="33"/>
                  <a:pt x="122" y="33"/>
                </a:cubicBezTo>
                <a:cubicBezTo>
                  <a:pt x="123" y="30"/>
                  <a:pt x="124" y="27"/>
                  <a:pt x="127" y="25"/>
                </a:cubicBezTo>
                <a:cubicBezTo>
                  <a:pt x="129" y="23"/>
                  <a:pt x="131" y="22"/>
                  <a:pt x="134" y="22"/>
                </a:cubicBezTo>
                <a:cubicBezTo>
                  <a:pt x="137" y="22"/>
                  <a:pt x="139" y="23"/>
                  <a:pt x="141" y="24"/>
                </a:cubicBezTo>
                <a:cubicBezTo>
                  <a:pt x="143" y="25"/>
                  <a:pt x="144" y="26"/>
                  <a:pt x="145" y="28"/>
                </a:cubicBezTo>
                <a:cubicBezTo>
                  <a:pt x="146" y="30"/>
                  <a:pt x="147" y="31"/>
                  <a:pt x="147" y="33"/>
                </a:cubicBezTo>
                <a:cubicBezTo>
                  <a:pt x="147" y="37"/>
                  <a:pt x="145" y="40"/>
                  <a:pt x="141" y="42"/>
                </a:cubicBezTo>
                <a:cubicBezTo>
                  <a:pt x="143" y="43"/>
                  <a:pt x="145" y="44"/>
                  <a:pt x="146" y="45"/>
                </a:cubicBezTo>
                <a:cubicBezTo>
                  <a:pt x="148" y="47"/>
                  <a:pt x="149" y="50"/>
                  <a:pt x="149" y="53"/>
                </a:cubicBezTo>
                <a:cubicBezTo>
                  <a:pt x="149" y="55"/>
                  <a:pt x="148" y="57"/>
                  <a:pt x="147" y="59"/>
                </a:cubicBezTo>
                <a:close/>
              </a:path>
            </a:pathLst>
          </a:custGeom>
          <a:solidFill>
            <a:schemeClr val="bg1">
              <a:alpha val="100000"/>
            </a:schemeClr>
          </a:solidFill>
          <a:ln w="9525">
            <a:noFill/>
          </a:ln>
        </p:spPr>
        <p:txBody>
          <a:bodyPr/>
          <a:lstStyle/>
          <a:p>
            <a:endParaRPr lang="zh-CN" altLang="en-US"/>
          </a:p>
        </p:txBody>
      </p:sp>
      <p:sp>
        <p:nvSpPr>
          <p:cNvPr id="58491" name="Freeform 126"/>
          <p:cNvSpPr>
            <a:spLocks noEditPoints="1"/>
          </p:cNvSpPr>
          <p:nvPr/>
        </p:nvSpPr>
        <p:spPr>
          <a:xfrm>
            <a:off x="4197350" y="4046538"/>
            <a:ext cx="365125" cy="317500"/>
          </a:xfrm>
          <a:custGeom>
            <a:avLst/>
            <a:gdLst/>
            <a:ahLst/>
            <a:cxnLst>
              <a:cxn ang="0">
                <a:pos x="0" y="0"/>
              </a:cxn>
              <a:cxn ang="0">
                <a:pos x="0" y="504031250"/>
              </a:cxn>
              <a:cxn ang="0">
                <a:pos x="579635938" y="504031250"/>
              </a:cxn>
              <a:cxn ang="0">
                <a:pos x="579635938" y="0"/>
              </a:cxn>
              <a:cxn ang="0">
                <a:pos x="0" y="0"/>
              </a:cxn>
              <a:cxn ang="0">
                <a:pos x="549394063" y="471270013"/>
              </a:cxn>
              <a:cxn ang="0">
                <a:pos x="32762825" y="471270013"/>
              </a:cxn>
              <a:cxn ang="0">
                <a:pos x="32762825" y="40322500"/>
              </a:cxn>
              <a:cxn ang="0">
                <a:pos x="549394063" y="40322500"/>
              </a:cxn>
              <a:cxn ang="0">
                <a:pos x="549394063" y="471270013"/>
              </a:cxn>
            </a:cxnLst>
            <a:rect l="0" t="0" r="0" b="0"/>
            <a:pathLst>
              <a:path w="230" h="200">
                <a:moveTo>
                  <a:pt x="0" y="0"/>
                </a:moveTo>
                <a:lnTo>
                  <a:pt x="0" y="200"/>
                </a:lnTo>
                <a:lnTo>
                  <a:pt x="230" y="200"/>
                </a:lnTo>
                <a:lnTo>
                  <a:pt x="230" y="0"/>
                </a:lnTo>
                <a:lnTo>
                  <a:pt x="0" y="0"/>
                </a:lnTo>
                <a:close/>
                <a:moveTo>
                  <a:pt x="218" y="187"/>
                </a:moveTo>
                <a:lnTo>
                  <a:pt x="13" y="187"/>
                </a:lnTo>
                <a:lnTo>
                  <a:pt x="13" y="16"/>
                </a:lnTo>
                <a:lnTo>
                  <a:pt x="218" y="16"/>
                </a:lnTo>
                <a:lnTo>
                  <a:pt x="218" y="187"/>
                </a:lnTo>
                <a:close/>
              </a:path>
            </a:pathLst>
          </a:custGeom>
          <a:solidFill>
            <a:schemeClr val="bg1">
              <a:alpha val="100000"/>
            </a:schemeClr>
          </a:solidFill>
          <a:ln w="9525">
            <a:noFill/>
          </a:ln>
        </p:spPr>
        <p:txBody>
          <a:bodyPr/>
          <a:lstStyle/>
          <a:p>
            <a:endParaRPr lang="zh-CN" altLang="en-US"/>
          </a:p>
        </p:txBody>
      </p:sp>
      <p:sp>
        <p:nvSpPr>
          <p:cNvPr id="58492" name="Rectangle 127"/>
          <p:cNvSpPr/>
          <p:nvPr/>
        </p:nvSpPr>
        <p:spPr>
          <a:xfrm>
            <a:off x="4251325" y="4130675"/>
            <a:ext cx="42863" cy="412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3" name="Rectangle 128"/>
          <p:cNvSpPr/>
          <p:nvPr/>
        </p:nvSpPr>
        <p:spPr>
          <a:xfrm>
            <a:off x="4308475" y="4146550"/>
            <a:ext cx="204788"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4" name="Rectangle 129"/>
          <p:cNvSpPr/>
          <p:nvPr/>
        </p:nvSpPr>
        <p:spPr>
          <a:xfrm>
            <a:off x="4251325" y="4194175"/>
            <a:ext cx="42863" cy="428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5" name="Rectangle 130"/>
          <p:cNvSpPr/>
          <p:nvPr/>
        </p:nvSpPr>
        <p:spPr>
          <a:xfrm>
            <a:off x="4308475" y="4211638"/>
            <a:ext cx="204788"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6" name="Rectangle 131"/>
          <p:cNvSpPr/>
          <p:nvPr/>
        </p:nvSpPr>
        <p:spPr>
          <a:xfrm>
            <a:off x="4251325" y="4259263"/>
            <a:ext cx="42863" cy="412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7" name="Rectangle 132"/>
          <p:cNvSpPr/>
          <p:nvPr/>
        </p:nvSpPr>
        <p:spPr>
          <a:xfrm>
            <a:off x="4308475" y="4275138"/>
            <a:ext cx="204788"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498" name="Freeform 133"/>
          <p:cNvSpPr>
            <a:spLocks noEditPoints="1"/>
          </p:cNvSpPr>
          <p:nvPr/>
        </p:nvSpPr>
        <p:spPr>
          <a:xfrm>
            <a:off x="4829175" y="4051300"/>
            <a:ext cx="347663" cy="307975"/>
          </a:xfrm>
          <a:custGeom>
            <a:avLst/>
            <a:gdLst/>
            <a:ahLst/>
            <a:cxnLst>
              <a:cxn ang="0">
                <a:pos x="254827949" y="697416181"/>
              </a:cxn>
              <a:cxn ang="0">
                <a:pos x="0" y="451269427"/>
              </a:cxn>
              <a:cxn ang="0">
                <a:pos x="0" y="451269427"/>
              </a:cxn>
              <a:cxn ang="0">
                <a:pos x="0" y="246146754"/>
              </a:cxn>
              <a:cxn ang="0">
                <a:pos x="254827949" y="0"/>
              </a:cxn>
              <a:cxn ang="0">
                <a:pos x="254827949" y="0"/>
              </a:cxn>
              <a:cxn ang="0">
                <a:pos x="530039334" y="0"/>
              </a:cxn>
              <a:cxn ang="0">
                <a:pos x="784867283" y="246146754"/>
              </a:cxn>
              <a:cxn ang="0">
                <a:pos x="784867283" y="246146754"/>
              </a:cxn>
              <a:cxn ang="0">
                <a:pos x="784867283" y="451269427"/>
              </a:cxn>
              <a:cxn ang="0">
                <a:pos x="530039334" y="697416181"/>
              </a:cxn>
              <a:cxn ang="0">
                <a:pos x="530039334" y="697416181"/>
              </a:cxn>
              <a:cxn ang="0">
                <a:pos x="254827949" y="697416181"/>
              </a:cxn>
              <a:cxn ang="0">
                <a:pos x="56061788" y="246146754"/>
              </a:cxn>
              <a:cxn ang="0">
                <a:pos x="56061788" y="451269427"/>
              </a:cxn>
              <a:cxn ang="0">
                <a:pos x="254827949" y="646136079"/>
              </a:cxn>
              <a:cxn ang="0">
                <a:pos x="254827949" y="646136079"/>
              </a:cxn>
              <a:cxn ang="0">
                <a:pos x="530039334" y="646136079"/>
              </a:cxn>
              <a:cxn ang="0">
                <a:pos x="728805495" y="451269427"/>
              </a:cxn>
              <a:cxn ang="0">
                <a:pos x="728805495" y="451269427"/>
              </a:cxn>
              <a:cxn ang="0">
                <a:pos x="728805495" y="246146754"/>
              </a:cxn>
              <a:cxn ang="0">
                <a:pos x="530039334" y="51280102"/>
              </a:cxn>
              <a:cxn ang="0">
                <a:pos x="530039334" y="51280102"/>
              </a:cxn>
              <a:cxn ang="0">
                <a:pos x="254827949" y="51280102"/>
              </a:cxn>
              <a:cxn ang="0">
                <a:pos x="56061788" y="246146754"/>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499" name="Rectangle 134"/>
          <p:cNvSpPr/>
          <p:nvPr/>
        </p:nvSpPr>
        <p:spPr>
          <a:xfrm>
            <a:off x="4945063" y="4137025"/>
            <a:ext cx="47625" cy="133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00" name="Rectangle 135"/>
          <p:cNvSpPr/>
          <p:nvPr/>
        </p:nvSpPr>
        <p:spPr>
          <a:xfrm>
            <a:off x="5016500" y="4137025"/>
            <a:ext cx="47625" cy="133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01" name="Freeform 136"/>
          <p:cNvSpPr>
            <a:spLocks noEditPoints="1"/>
          </p:cNvSpPr>
          <p:nvPr/>
        </p:nvSpPr>
        <p:spPr>
          <a:xfrm>
            <a:off x="5461000" y="4051300"/>
            <a:ext cx="347663" cy="307975"/>
          </a:xfrm>
          <a:custGeom>
            <a:avLst/>
            <a:gdLst/>
            <a:ahLst/>
            <a:cxnLst>
              <a:cxn ang="0">
                <a:pos x="254827949" y="697416181"/>
              </a:cxn>
              <a:cxn ang="0">
                <a:pos x="0" y="451269427"/>
              </a:cxn>
              <a:cxn ang="0">
                <a:pos x="0" y="451269427"/>
              </a:cxn>
              <a:cxn ang="0">
                <a:pos x="0" y="246146754"/>
              </a:cxn>
              <a:cxn ang="0">
                <a:pos x="254827949" y="0"/>
              </a:cxn>
              <a:cxn ang="0">
                <a:pos x="254827949" y="0"/>
              </a:cxn>
              <a:cxn ang="0">
                <a:pos x="530039334" y="0"/>
              </a:cxn>
              <a:cxn ang="0">
                <a:pos x="784867283" y="246146754"/>
              </a:cxn>
              <a:cxn ang="0">
                <a:pos x="784867283" y="246146754"/>
              </a:cxn>
              <a:cxn ang="0">
                <a:pos x="784867283" y="451269427"/>
              </a:cxn>
              <a:cxn ang="0">
                <a:pos x="530039334" y="697416181"/>
              </a:cxn>
              <a:cxn ang="0">
                <a:pos x="530039334" y="697416181"/>
              </a:cxn>
              <a:cxn ang="0">
                <a:pos x="254827949" y="697416181"/>
              </a:cxn>
              <a:cxn ang="0">
                <a:pos x="56061788" y="246146754"/>
              </a:cxn>
              <a:cxn ang="0">
                <a:pos x="56061788" y="451269427"/>
              </a:cxn>
              <a:cxn ang="0">
                <a:pos x="254827949" y="646136079"/>
              </a:cxn>
              <a:cxn ang="0">
                <a:pos x="254827949" y="646136079"/>
              </a:cxn>
              <a:cxn ang="0">
                <a:pos x="530039334" y="646136079"/>
              </a:cxn>
              <a:cxn ang="0">
                <a:pos x="728805495" y="451269427"/>
              </a:cxn>
              <a:cxn ang="0">
                <a:pos x="728805495" y="451269427"/>
              </a:cxn>
              <a:cxn ang="0">
                <a:pos x="728805495" y="246146754"/>
              </a:cxn>
              <a:cxn ang="0">
                <a:pos x="530039334" y="51280102"/>
              </a:cxn>
              <a:cxn ang="0">
                <a:pos x="530039334" y="51280102"/>
              </a:cxn>
              <a:cxn ang="0">
                <a:pos x="254827949" y="51280102"/>
              </a:cxn>
              <a:cxn ang="0">
                <a:pos x="56061788" y="246146754"/>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502" name="Freeform 137"/>
          <p:cNvSpPr/>
          <p:nvPr/>
        </p:nvSpPr>
        <p:spPr>
          <a:xfrm>
            <a:off x="5613400" y="4132263"/>
            <a:ext cx="69850" cy="138112"/>
          </a:xfrm>
          <a:custGeom>
            <a:avLst/>
            <a:gdLst/>
            <a:ahLst/>
            <a:cxnLst>
              <a:cxn ang="0">
                <a:pos x="0" y="0"/>
              </a:cxn>
              <a:cxn ang="0">
                <a:pos x="110886875" y="110886474"/>
              </a:cxn>
              <a:cxn ang="0">
                <a:pos x="0" y="219253594"/>
              </a:cxn>
              <a:cxn ang="0">
                <a:pos x="0" y="0"/>
              </a:cxn>
            </a:cxnLst>
            <a:rect l="0" t="0" r="0" b="0"/>
            <a:pathLst>
              <a:path w="44" h="87">
                <a:moveTo>
                  <a:pt x="0" y="0"/>
                </a:moveTo>
                <a:lnTo>
                  <a:pt x="44" y="44"/>
                </a:lnTo>
                <a:lnTo>
                  <a:pt x="0" y="87"/>
                </a:lnTo>
                <a:lnTo>
                  <a:pt x="0" y="0"/>
                </a:lnTo>
                <a:close/>
              </a:path>
            </a:pathLst>
          </a:custGeom>
          <a:solidFill>
            <a:schemeClr val="bg1">
              <a:alpha val="100000"/>
            </a:schemeClr>
          </a:solidFill>
          <a:ln w="9525">
            <a:noFill/>
          </a:ln>
        </p:spPr>
        <p:txBody>
          <a:bodyPr/>
          <a:lstStyle/>
          <a:p>
            <a:endParaRPr lang="zh-CN" altLang="en-US"/>
          </a:p>
        </p:txBody>
      </p:sp>
      <p:sp>
        <p:nvSpPr>
          <p:cNvPr id="58503" name="Freeform 138"/>
          <p:cNvSpPr>
            <a:spLocks noEditPoints="1"/>
          </p:cNvSpPr>
          <p:nvPr/>
        </p:nvSpPr>
        <p:spPr>
          <a:xfrm>
            <a:off x="6111875" y="4051300"/>
            <a:ext cx="347663" cy="307975"/>
          </a:xfrm>
          <a:custGeom>
            <a:avLst/>
            <a:gdLst/>
            <a:ahLst/>
            <a:cxnLst>
              <a:cxn ang="0">
                <a:pos x="254827949" y="697416181"/>
              </a:cxn>
              <a:cxn ang="0">
                <a:pos x="0" y="451269427"/>
              </a:cxn>
              <a:cxn ang="0">
                <a:pos x="0" y="451269427"/>
              </a:cxn>
              <a:cxn ang="0">
                <a:pos x="0" y="246146754"/>
              </a:cxn>
              <a:cxn ang="0">
                <a:pos x="254827949" y="0"/>
              </a:cxn>
              <a:cxn ang="0">
                <a:pos x="254827949" y="0"/>
              </a:cxn>
              <a:cxn ang="0">
                <a:pos x="530039334" y="0"/>
              </a:cxn>
              <a:cxn ang="0">
                <a:pos x="784867283" y="246146754"/>
              </a:cxn>
              <a:cxn ang="0">
                <a:pos x="784867283" y="246146754"/>
              </a:cxn>
              <a:cxn ang="0">
                <a:pos x="784867283" y="451269427"/>
              </a:cxn>
              <a:cxn ang="0">
                <a:pos x="530039334" y="697416181"/>
              </a:cxn>
              <a:cxn ang="0">
                <a:pos x="530039334" y="697416181"/>
              </a:cxn>
              <a:cxn ang="0">
                <a:pos x="254827949" y="697416181"/>
              </a:cxn>
              <a:cxn ang="0">
                <a:pos x="56061788" y="246146754"/>
              </a:cxn>
              <a:cxn ang="0">
                <a:pos x="56061788" y="451269427"/>
              </a:cxn>
              <a:cxn ang="0">
                <a:pos x="254827949" y="646136079"/>
              </a:cxn>
              <a:cxn ang="0">
                <a:pos x="254827949" y="646136079"/>
              </a:cxn>
              <a:cxn ang="0">
                <a:pos x="530039334" y="646136079"/>
              </a:cxn>
              <a:cxn ang="0">
                <a:pos x="728805495" y="451269427"/>
              </a:cxn>
              <a:cxn ang="0">
                <a:pos x="728805495" y="451269427"/>
              </a:cxn>
              <a:cxn ang="0">
                <a:pos x="728805495" y="246146754"/>
              </a:cxn>
              <a:cxn ang="0">
                <a:pos x="530039334" y="51280102"/>
              </a:cxn>
              <a:cxn ang="0">
                <a:pos x="530039334" y="51280102"/>
              </a:cxn>
              <a:cxn ang="0">
                <a:pos x="254827949" y="51280102"/>
              </a:cxn>
              <a:cxn ang="0">
                <a:pos x="56061788" y="246146754"/>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504" name="Rectangle 139"/>
          <p:cNvSpPr/>
          <p:nvPr/>
        </p:nvSpPr>
        <p:spPr>
          <a:xfrm>
            <a:off x="6296025" y="4141788"/>
            <a:ext cx="47625" cy="133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05" name="Freeform 140"/>
          <p:cNvSpPr/>
          <p:nvPr/>
        </p:nvSpPr>
        <p:spPr>
          <a:xfrm>
            <a:off x="6224588" y="4140200"/>
            <a:ext cx="69850" cy="136525"/>
          </a:xfrm>
          <a:custGeom>
            <a:avLst/>
            <a:gdLst/>
            <a:ahLst/>
            <a:cxnLst>
              <a:cxn ang="0">
                <a:pos x="0" y="0"/>
              </a:cxn>
              <a:cxn ang="0">
                <a:pos x="110886875" y="105846563"/>
              </a:cxn>
              <a:cxn ang="0">
                <a:pos x="0" y="216733438"/>
              </a:cxn>
              <a:cxn ang="0">
                <a:pos x="0" y="0"/>
              </a:cxn>
            </a:cxnLst>
            <a:rect l="0" t="0" r="0" b="0"/>
            <a:pathLst>
              <a:path w="44" h="86">
                <a:moveTo>
                  <a:pt x="0" y="0"/>
                </a:moveTo>
                <a:lnTo>
                  <a:pt x="44" y="42"/>
                </a:lnTo>
                <a:lnTo>
                  <a:pt x="0" y="86"/>
                </a:lnTo>
                <a:lnTo>
                  <a:pt x="0" y="0"/>
                </a:lnTo>
                <a:close/>
              </a:path>
            </a:pathLst>
          </a:custGeom>
          <a:solidFill>
            <a:schemeClr val="bg1">
              <a:alpha val="100000"/>
            </a:schemeClr>
          </a:solidFill>
          <a:ln w="9525">
            <a:noFill/>
          </a:ln>
        </p:spPr>
        <p:txBody>
          <a:bodyPr/>
          <a:lstStyle/>
          <a:p>
            <a:endParaRPr lang="zh-CN" altLang="en-US"/>
          </a:p>
        </p:txBody>
      </p:sp>
      <p:sp>
        <p:nvSpPr>
          <p:cNvPr id="58506" name="Freeform 141"/>
          <p:cNvSpPr>
            <a:spLocks noEditPoints="1"/>
          </p:cNvSpPr>
          <p:nvPr/>
        </p:nvSpPr>
        <p:spPr>
          <a:xfrm>
            <a:off x="6770688" y="4060825"/>
            <a:ext cx="347662" cy="306388"/>
          </a:xfrm>
          <a:custGeom>
            <a:avLst/>
            <a:gdLst/>
            <a:ahLst/>
            <a:cxnLst>
              <a:cxn ang="0">
                <a:pos x="254827216" y="690247107"/>
              </a:cxn>
              <a:cxn ang="0">
                <a:pos x="0" y="446630348"/>
              </a:cxn>
              <a:cxn ang="0">
                <a:pos x="0" y="446630348"/>
              </a:cxn>
              <a:cxn ang="0">
                <a:pos x="0" y="243616759"/>
              </a:cxn>
              <a:cxn ang="0">
                <a:pos x="254827216" y="0"/>
              </a:cxn>
              <a:cxn ang="0">
                <a:pos x="254827216" y="0"/>
              </a:cxn>
              <a:cxn ang="0">
                <a:pos x="530037810" y="0"/>
              </a:cxn>
              <a:cxn ang="0">
                <a:pos x="784865025" y="243616759"/>
              </a:cxn>
              <a:cxn ang="0">
                <a:pos x="784865025" y="243616759"/>
              </a:cxn>
              <a:cxn ang="0">
                <a:pos x="784865025" y="446630348"/>
              </a:cxn>
              <a:cxn ang="0">
                <a:pos x="530037810" y="690247107"/>
              </a:cxn>
              <a:cxn ang="0">
                <a:pos x="530037810" y="690247107"/>
              </a:cxn>
              <a:cxn ang="0">
                <a:pos x="254827216" y="690247107"/>
              </a:cxn>
              <a:cxn ang="0">
                <a:pos x="56061626" y="243616759"/>
              </a:cxn>
              <a:cxn ang="0">
                <a:pos x="56061626" y="446630348"/>
              </a:cxn>
              <a:cxn ang="0">
                <a:pos x="254827216" y="639492583"/>
              </a:cxn>
              <a:cxn ang="0">
                <a:pos x="254827216" y="639492583"/>
              </a:cxn>
              <a:cxn ang="0">
                <a:pos x="530037810" y="639492583"/>
              </a:cxn>
              <a:cxn ang="0">
                <a:pos x="728803399" y="446630348"/>
              </a:cxn>
              <a:cxn ang="0">
                <a:pos x="728803399" y="446630348"/>
              </a:cxn>
              <a:cxn ang="0">
                <a:pos x="728803399" y="243616759"/>
              </a:cxn>
              <a:cxn ang="0">
                <a:pos x="530037810" y="50754524"/>
              </a:cxn>
              <a:cxn ang="0">
                <a:pos x="530037810" y="50754524"/>
              </a:cxn>
              <a:cxn ang="0">
                <a:pos x="254827216" y="50754524"/>
              </a:cxn>
              <a:cxn ang="0">
                <a:pos x="56061626" y="243616759"/>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507" name="Rectangle 142"/>
          <p:cNvSpPr/>
          <p:nvPr/>
        </p:nvSpPr>
        <p:spPr>
          <a:xfrm>
            <a:off x="6892925" y="4151313"/>
            <a:ext cx="47625" cy="133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08" name="Freeform 143"/>
          <p:cNvSpPr/>
          <p:nvPr/>
        </p:nvSpPr>
        <p:spPr>
          <a:xfrm>
            <a:off x="6942138" y="4148138"/>
            <a:ext cx="69850" cy="138112"/>
          </a:xfrm>
          <a:custGeom>
            <a:avLst/>
            <a:gdLst/>
            <a:ahLst/>
            <a:cxnLst>
              <a:cxn ang="0">
                <a:pos x="110886875" y="0"/>
              </a:cxn>
              <a:cxn ang="0">
                <a:pos x="0" y="108367120"/>
              </a:cxn>
              <a:cxn ang="0">
                <a:pos x="110886875" y="219253594"/>
              </a:cxn>
              <a:cxn ang="0">
                <a:pos x="110886875" y="0"/>
              </a:cxn>
            </a:cxnLst>
            <a:rect l="0" t="0" r="0" b="0"/>
            <a:pathLst>
              <a:path w="44" h="87">
                <a:moveTo>
                  <a:pt x="44" y="0"/>
                </a:moveTo>
                <a:lnTo>
                  <a:pt x="0" y="43"/>
                </a:lnTo>
                <a:lnTo>
                  <a:pt x="44" y="87"/>
                </a:lnTo>
                <a:lnTo>
                  <a:pt x="44" y="0"/>
                </a:lnTo>
                <a:close/>
              </a:path>
            </a:pathLst>
          </a:custGeom>
          <a:solidFill>
            <a:schemeClr val="bg1">
              <a:alpha val="100000"/>
            </a:schemeClr>
          </a:solidFill>
          <a:ln w="9525">
            <a:noFill/>
          </a:ln>
        </p:spPr>
        <p:txBody>
          <a:bodyPr/>
          <a:lstStyle/>
          <a:p>
            <a:endParaRPr lang="zh-CN" altLang="en-US"/>
          </a:p>
        </p:txBody>
      </p:sp>
      <p:sp>
        <p:nvSpPr>
          <p:cNvPr id="58509" name="Freeform 144"/>
          <p:cNvSpPr>
            <a:spLocks noEditPoints="1"/>
          </p:cNvSpPr>
          <p:nvPr/>
        </p:nvSpPr>
        <p:spPr>
          <a:xfrm>
            <a:off x="7421563" y="4051300"/>
            <a:ext cx="347662" cy="307975"/>
          </a:xfrm>
          <a:custGeom>
            <a:avLst/>
            <a:gdLst/>
            <a:ahLst/>
            <a:cxnLst>
              <a:cxn ang="0">
                <a:pos x="254827216" y="697416181"/>
              </a:cxn>
              <a:cxn ang="0">
                <a:pos x="0" y="451269427"/>
              </a:cxn>
              <a:cxn ang="0">
                <a:pos x="0" y="451269427"/>
              </a:cxn>
              <a:cxn ang="0">
                <a:pos x="0" y="246146754"/>
              </a:cxn>
              <a:cxn ang="0">
                <a:pos x="254827216" y="0"/>
              </a:cxn>
              <a:cxn ang="0">
                <a:pos x="254827216" y="0"/>
              </a:cxn>
              <a:cxn ang="0">
                <a:pos x="530037810" y="0"/>
              </a:cxn>
              <a:cxn ang="0">
                <a:pos x="784865025" y="246146754"/>
              </a:cxn>
              <a:cxn ang="0">
                <a:pos x="784865025" y="246146754"/>
              </a:cxn>
              <a:cxn ang="0">
                <a:pos x="784865025" y="451269427"/>
              </a:cxn>
              <a:cxn ang="0">
                <a:pos x="530037810" y="697416181"/>
              </a:cxn>
              <a:cxn ang="0">
                <a:pos x="530037810" y="697416181"/>
              </a:cxn>
              <a:cxn ang="0">
                <a:pos x="254827216" y="697416181"/>
              </a:cxn>
              <a:cxn ang="0">
                <a:pos x="56061626" y="246146754"/>
              </a:cxn>
              <a:cxn ang="0">
                <a:pos x="56061626" y="451269427"/>
              </a:cxn>
              <a:cxn ang="0">
                <a:pos x="254827216" y="646136079"/>
              </a:cxn>
              <a:cxn ang="0">
                <a:pos x="254827216" y="646136079"/>
              </a:cxn>
              <a:cxn ang="0">
                <a:pos x="530037810" y="646136079"/>
              </a:cxn>
              <a:cxn ang="0">
                <a:pos x="728803399" y="451269427"/>
              </a:cxn>
              <a:cxn ang="0">
                <a:pos x="728803399" y="451269427"/>
              </a:cxn>
              <a:cxn ang="0">
                <a:pos x="728803399" y="246146754"/>
              </a:cxn>
              <a:cxn ang="0">
                <a:pos x="530037810" y="51280102"/>
              </a:cxn>
              <a:cxn ang="0">
                <a:pos x="530037810" y="51280102"/>
              </a:cxn>
              <a:cxn ang="0">
                <a:pos x="254827216" y="51280102"/>
              </a:cxn>
              <a:cxn ang="0">
                <a:pos x="56061626" y="246146754"/>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510" name="Rectangle 145"/>
          <p:cNvSpPr/>
          <p:nvPr/>
        </p:nvSpPr>
        <p:spPr>
          <a:xfrm>
            <a:off x="7539038" y="4156075"/>
            <a:ext cx="109537" cy="1079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11" name="Freeform 146"/>
          <p:cNvSpPr>
            <a:spLocks noEditPoints="1"/>
          </p:cNvSpPr>
          <p:nvPr/>
        </p:nvSpPr>
        <p:spPr>
          <a:xfrm>
            <a:off x="8070850" y="4041775"/>
            <a:ext cx="347663" cy="307975"/>
          </a:xfrm>
          <a:custGeom>
            <a:avLst/>
            <a:gdLst/>
            <a:ahLst/>
            <a:cxnLst>
              <a:cxn ang="0">
                <a:pos x="254827949" y="697416181"/>
              </a:cxn>
              <a:cxn ang="0">
                <a:pos x="0" y="451269427"/>
              </a:cxn>
              <a:cxn ang="0">
                <a:pos x="0" y="451269427"/>
              </a:cxn>
              <a:cxn ang="0">
                <a:pos x="0" y="246146754"/>
              </a:cxn>
              <a:cxn ang="0">
                <a:pos x="254827949" y="0"/>
              </a:cxn>
              <a:cxn ang="0">
                <a:pos x="254827949" y="0"/>
              </a:cxn>
              <a:cxn ang="0">
                <a:pos x="530039334" y="0"/>
              </a:cxn>
              <a:cxn ang="0">
                <a:pos x="784867283" y="246146754"/>
              </a:cxn>
              <a:cxn ang="0">
                <a:pos x="784867283" y="246146754"/>
              </a:cxn>
              <a:cxn ang="0">
                <a:pos x="784867283" y="451269427"/>
              </a:cxn>
              <a:cxn ang="0">
                <a:pos x="530039334" y="697416181"/>
              </a:cxn>
              <a:cxn ang="0">
                <a:pos x="530039334" y="697416181"/>
              </a:cxn>
              <a:cxn ang="0">
                <a:pos x="254827949" y="697416181"/>
              </a:cxn>
              <a:cxn ang="0">
                <a:pos x="56061788" y="246146754"/>
              </a:cxn>
              <a:cxn ang="0">
                <a:pos x="56061788" y="451269427"/>
              </a:cxn>
              <a:cxn ang="0">
                <a:pos x="254827949" y="646136079"/>
              </a:cxn>
              <a:cxn ang="0">
                <a:pos x="254827949" y="646136079"/>
              </a:cxn>
              <a:cxn ang="0">
                <a:pos x="530039334" y="646136079"/>
              </a:cxn>
              <a:cxn ang="0">
                <a:pos x="728805495" y="451269427"/>
              </a:cxn>
              <a:cxn ang="0">
                <a:pos x="728805495" y="451269427"/>
              </a:cxn>
              <a:cxn ang="0">
                <a:pos x="728805495" y="246146754"/>
              </a:cxn>
              <a:cxn ang="0">
                <a:pos x="530039334" y="51280102"/>
              </a:cxn>
              <a:cxn ang="0">
                <a:pos x="530039334" y="51280102"/>
              </a:cxn>
              <a:cxn ang="0">
                <a:pos x="254827949" y="51280102"/>
              </a:cxn>
              <a:cxn ang="0">
                <a:pos x="56061788" y="246146754"/>
              </a:cxn>
            </a:cxnLst>
            <a:rect l="0" t="0" r="0" b="0"/>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alpha val="100000"/>
            </a:schemeClr>
          </a:solidFill>
          <a:ln w="9525">
            <a:noFill/>
          </a:ln>
        </p:spPr>
        <p:txBody>
          <a:bodyPr/>
          <a:lstStyle/>
          <a:p>
            <a:endParaRPr lang="zh-CN" altLang="en-US"/>
          </a:p>
        </p:txBody>
      </p:sp>
      <p:sp>
        <p:nvSpPr>
          <p:cNvPr id="58512" name="Freeform 147"/>
          <p:cNvSpPr/>
          <p:nvPr/>
        </p:nvSpPr>
        <p:spPr>
          <a:xfrm>
            <a:off x="8183563" y="4129088"/>
            <a:ext cx="69850" cy="136525"/>
          </a:xfrm>
          <a:custGeom>
            <a:avLst/>
            <a:gdLst/>
            <a:ahLst/>
            <a:cxnLst>
              <a:cxn ang="0">
                <a:pos x="0" y="0"/>
              </a:cxn>
              <a:cxn ang="0">
                <a:pos x="110886875" y="110886875"/>
              </a:cxn>
              <a:cxn ang="0">
                <a:pos x="0" y="216733438"/>
              </a:cxn>
              <a:cxn ang="0">
                <a:pos x="0" y="0"/>
              </a:cxn>
            </a:cxnLst>
            <a:rect l="0" t="0" r="0" b="0"/>
            <a:pathLst>
              <a:path w="44" h="86">
                <a:moveTo>
                  <a:pt x="0" y="0"/>
                </a:moveTo>
                <a:lnTo>
                  <a:pt x="44" y="44"/>
                </a:lnTo>
                <a:lnTo>
                  <a:pt x="0" y="86"/>
                </a:lnTo>
                <a:lnTo>
                  <a:pt x="0" y="0"/>
                </a:lnTo>
                <a:close/>
              </a:path>
            </a:pathLst>
          </a:custGeom>
          <a:solidFill>
            <a:schemeClr val="bg1">
              <a:alpha val="100000"/>
            </a:schemeClr>
          </a:solidFill>
          <a:ln w="9525">
            <a:noFill/>
          </a:ln>
        </p:spPr>
        <p:txBody>
          <a:bodyPr/>
          <a:lstStyle/>
          <a:p>
            <a:endParaRPr lang="zh-CN" altLang="en-US"/>
          </a:p>
        </p:txBody>
      </p:sp>
      <p:sp>
        <p:nvSpPr>
          <p:cNvPr id="58513" name="Freeform 148"/>
          <p:cNvSpPr/>
          <p:nvPr/>
        </p:nvSpPr>
        <p:spPr>
          <a:xfrm>
            <a:off x="8248650" y="4129088"/>
            <a:ext cx="71438" cy="136525"/>
          </a:xfrm>
          <a:custGeom>
            <a:avLst/>
            <a:gdLst/>
            <a:ahLst/>
            <a:cxnLst>
              <a:cxn ang="0">
                <a:pos x="0" y="0"/>
              </a:cxn>
              <a:cxn ang="0">
                <a:pos x="113408619" y="110886875"/>
              </a:cxn>
              <a:cxn ang="0">
                <a:pos x="0" y="216733438"/>
              </a:cxn>
              <a:cxn ang="0">
                <a:pos x="0" y="0"/>
              </a:cxn>
            </a:cxnLst>
            <a:rect l="0" t="0" r="0" b="0"/>
            <a:pathLst>
              <a:path w="45" h="86">
                <a:moveTo>
                  <a:pt x="0" y="0"/>
                </a:moveTo>
                <a:lnTo>
                  <a:pt x="45" y="44"/>
                </a:lnTo>
                <a:lnTo>
                  <a:pt x="0" y="86"/>
                </a:lnTo>
                <a:lnTo>
                  <a:pt x="0" y="0"/>
                </a:lnTo>
                <a:close/>
              </a:path>
            </a:pathLst>
          </a:custGeom>
          <a:solidFill>
            <a:schemeClr val="bg1">
              <a:alpha val="100000"/>
            </a:schemeClr>
          </a:solidFill>
          <a:ln w="9525">
            <a:noFill/>
          </a:ln>
        </p:spPr>
        <p:txBody>
          <a:bodyPr/>
          <a:lstStyle/>
          <a:p>
            <a:endParaRPr lang="zh-CN" altLang="en-US"/>
          </a:p>
        </p:txBody>
      </p:sp>
      <p:sp>
        <p:nvSpPr>
          <p:cNvPr id="58514" name="Freeform 149"/>
          <p:cNvSpPr/>
          <p:nvPr/>
        </p:nvSpPr>
        <p:spPr>
          <a:xfrm>
            <a:off x="2533650" y="2320925"/>
            <a:ext cx="146050" cy="44450"/>
          </a:xfrm>
          <a:custGeom>
            <a:avLst/>
            <a:gdLst/>
            <a:ahLst/>
            <a:cxnLst>
              <a:cxn ang="0">
                <a:pos x="0" y="70564375"/>
              </a:cxn>
              <a:cxn ang="0">
                <a:pos x="0" y="0"/>
              </a:cxn>
              <a:cxn ang="0">
                <a:pos x="231854375" y="0"/>
              </a:cxn>
              <a:cxn ang="0">
                <a:pos x="231854375" y="70564375"/>
              </a:cxn>
              <a:cxn ang="0">
                <a:pos x="0" y="70564375"/>
              </a:cxn>
              <a:cxn ang="0">
                <a:pos x="0" y="70564375"/>
              </a:cxn>
            </a:cxnLst>
            <a:rect l="0" t="0" r="0" b="0"/>
            <a:pathLst>
              <a:path w="92" h="28">
                <a:moveTo>
                  <a:pt x="0" y="28"/>
                </a:moveTo>
                <a:lnTo>
                  <a:pt x="0" y="0"/>
                </a:lnTo>
                <a:lnTo>
                  <a:pt x="92" y="0"/>
                </a:lnTo>
                <a:lnTo>
                  <a:pt x="92" y="28"/>
                </a:lnTo>
                <a:lnTo>
                  <a:pt x="0" y="28"/>
                </a:lnTo>
                <a:close/>
              </a:path>
            </a:pathLst>
          </a:custGeom>
          <a:solidFill>
            <a:schemeClr val="bg1">
              <a:alpha val="100000"/>
            </a:schemeClr>
          </a:solidFill>
          <a:ln w="9525">
            <a:noFill/>
          </a:ln>
        </p:spPr>
        <p:txBody>
          <a:bodyPr/>
          <a:lstStyle/>
          <a:p>
            <a:endParaRPr lang="zh-CN" altLang="en-US"/>
          </a:p>
        </p:txBody>
      </p:sp>
      <p:sp>
        <p:nvSpPr>
          <p:cNvPr id="58515" name="Freeform 150"/>
          <p:cNvSpPr/>
          <p:nvPr/>
        </p:nvSpPr>
        <p:spPr>
          <a:xfrm>
            <a:off x="2533650" y="2390775"/>
            <a:ext cx="146050" cy="47625"/>
          </a:xfrm>
          <a:custGeom>
            <a:avLst/>
            <a:gdLst/>
            <a:ahLst/>
            <a:cxnLst>
              <a:cxn ang="0">
                <a:pos x="0" y="75604688"/>
              </a:cxn>
              <a:cxn ang="0">
                <a:pos x="0" y="0"/>
              </a:cxn>
              <a:cxn ang="0">
                <a:pos x="231854375" y="0"/>
              </a:cxn>
              <a:cxn ang="0">
                <a:pos x="231854375" y="75604688"/>
              </a:cxn>
              <a:cxn ang="0">
                <a:pos x="0" y="75604688"/>
              </a:cxn>
              <a:cxn ang="0">
                <a:pos x="0" y="75604688"/>
              </a:cxn>
            </a:cxnLst>
            <a:rect l="0" t="0" r="0" b="0"/>
            <a:pathLst>
              <a:path w="92" h="30">
                <a:moveTo>
                  <a:pt x="0" y="30"/>
                </a:moveTo>
                <a:lnTo>
                  <a:pt x="0" y="0"/>
                </a:lnTo>
                <a:lnTo>
                  <a:pt x="92" y="0"/>
                </a:lnTo>
                <a:lnTo>
                  <a:pt x="92" y="30"/>
                </a:lnTo>
                <a:lnTo>
                  <a:pt x="0" y="30"/>
                </a:lnTo>
                <a:close/>
              </a:path>
            </a:pathLst>
          </a:custGeom>
          <a:solidFill>
            <a:schemeClr val="bg1">
              <a:alpha val="100000"/>
            </a:schemeClr>
          </a:solidFill>
          <a:ln w="9525">
            <a:noFill/>
          </a:ln>
        </p:spPr>
        <p:txBody>
          <a:bodyPr/>
          <a:lstStyle/>
          <a:p>
            <a:endParaRPr lang="zh-CN" altLang="en-US"/>
          </a:p>
        </p:txBody>
      </p:sp>
      <p:sp>
        <p:nvSpPr>
          <p:cNvPr id="58516" name="Freeform 151"/>
          <p:cNvSpPr/>
          <p:nvPr/>
        </p:nvSpPr>
        <p:spPr>
          <a:xfrm>
            <a:off x="2533650" y="2500313"/>
            <a:ext cx="146050" cy="47625"/>
          </a:xfrm>
          <a:custGeom>
            <a:avLst/>
            <a:gdLst/>
            <a:ahLst/>
            <a:cxnLst>
              <a:cxn ang="0">
                <a:pos x="0" y="75604688"/>
              </a:cxn>
              <a:cxn ang="0">
                <a:pos x="0" y="0"/>
              </a:cxn>
              <a:cxn ang="0">
                <a:pos x="231854375" y="0"/>
              </a:cxn>
              <a:cxn ang="0">
                <a:pos x="231854375" y="75604688"/>
              </a:cxn>
              <a:cxn ang="0">
                <a:pos x="0" y="75604688"/>
              </a:cxn>
              <a:cxn ang="0">
                <a:pos x="0" y="75604688"/>
              </a:cxn>
            </a:cxnLst>
            <a:rect l="0" t="0" r="0" b="0"/>
            <a:pathLst>
              <a:path w="92" h="30">
                <a:moveTo>
                  <a:pt x="0" y="30"/>
                </a:moveTo>
                <a:lnTo>
                  <a:pt x="0" y="0"/>
                </a:lnTo>
                <a:lnTo>
                  <a:pt x="92" y="0"/>
                </a:lnTo>
                <a:lnTo>
                  <a:pt x="92" y="30"/>
                </a:lnTo>
                <a:lnTo>
                  <a:pt x="0" y="30"/>
                </a:lnTo>
                <a:close/>
              </a:path>
            </a:pathLst>
          </a:custGeom>
          <a:solidFill>
            <a:schemeClr val="bg1">
              <a:alpha val="100000"/>
            </a:schemeClr>
          </a:solidFill>
          <a:ln w="9525">
            <a:noFill/>
          </a:ln>
        </p:spPr>
        <p:txBody>
          <a:bodyPr/>
          <a:lstStyle/>
          <a:p>
            <a:endParaRPr lang="zh-CN" altLang="en-US"/>
          </a:p>
        </p:txBody>
      </p:sp>
      <p:sp>
        <p:nvSpPr>
          <p:cNvPr id="58517" name="Freeform 152"/>
          <p:cNvSpPr/>
          <p:nvPr/>
        </p:nvSpPr>
        <p:spPr>
          <a:xfrm>
            <a:off x="2533650" y="2573338"/>
            <a:ext cx="146050" cy="44450"/>
          </a:xfrm>
          <a:custGeom>
            <a:avLst/>
            <a:gdLst/>
            <a:ahLst/>
            <a:cxnLst>
              <a:cxn ang="0">
                <a:pos x="0" y="70564375"/>
              </a:cxn>
              <a:cxn ang="0">
                <a:pos x="0" y="0"/>
              </a:cxn>
              <a:cxn ang="0">
                <a:pos x="231854375" y="0"/>
              </a:cxn>
              <a:cxn ang="0">
                <a:pos x="231854375" y="70564375"/>
              </a:cxn>
              <a:cxn ang="0">
                <a:pos x="0" y="70564375"/>
              </a:cxn>
              <a:cxn ang="0">
                <a:pos x="0" y="70564375"/>
              </a:cxn>
            </a:cxnLst>
            <a:rect l="0" t="0" r="0" b="0"/>
            <a:pathLst>
              <a:path w="92" h="28">
                <a:moveTo>
                  <a:pt x="0" y="28"/>
                </a:moveTo>
                <a:lnTo>
                  <a:pt x="0" y="0"/>
                </a:lnTo>
                <a:lnTo>
                  <a:pt x="92" y="0"/>
                </a:lnTo>
                <a:lnTo>
                  <a:pt x="92" y="28"/>
                </a:lnTo>
                <a:lnTo>
                  <a:pt x="0" y="28"/>
                </a:lnTo>
                <a:close/>
              </a:path>
            </a:pathLst>
          </a:custGeom>
          <a:solidFill>
            <a:schemeClr val="bg1">
              <a:alpha val="100000"/>
            </a:schemeClr>
          </a:solidFill>
          <a:ln w="9525">
            <a:noFill/>
          </a:ln>
        </p:spPr>
        <p:txBody>
          <a:bodyPr/>
          <a:lstStyle/>
          <a:p>
            <a:endParaRPr lang="zh-CN" altLang="en-US"/>
          </a:p>
        </p:txBody>
      </p:sp>
      <p:sp>
        <p:nvSpPr>
          <p:cNvPr id="58518" name="Rectangle 153"/>
          <p:cNvSpPr/>
          <p:nvPr/>
        </p:nvSpPr>
        <p:spPr>
          <a:xfrm>
            <a:off x="2378075" y="2320925"/>
            <a:ext cx="117475" cy="1174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19" name="Rectangle 154"/>
          <p:cNvSpPr/>
          <p:nvPr/>
        </p:nvSpPr>
        <p:spPr>
          <a:xfrm>
            <a:off x="2378075" y="2500313"/>
            <a:ext cx="117475" cy="1174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8520" name="Freeform 155"/>
          <p:cNvSpPr>
            <a:spLocks noEditPoints="1"/>
          </p:cNvSpPr>
          <p:nvPr/>
        </p:nvSpPr>
        <p:spPr>
          <a:xfrm>
            <a:off x="3008313" y="1085850"/>
            <a:ext cx="269875" cy="379413"/>
          </a:xfrm>
          <a:custGeom>
            <a:avLst/>
            <a:gdLst/>
            <a:ahLst/>
            <a:cxnLst>
              <a:cxn ang="0">
                <a:pos x="546244992" y="76505921"/>
              </a:cxn>
              <a:cxn ang="0">
                <a:pos x="495665919" y="173414325"/>
              </a:cxn>
              <a:cxn ang="0">
                <a:pos x="440028939" y="76505921"/>
              </a:cxn>
              <a:cxn ang="0">
                <a:pos x="359104671" y="30601465"/>
              </a:cxn>
              <a:cxn ang="0">
                <a:pos x="369220485" y="112209136"/>
              </a:cxn>
              <a:cxn ang="0">
                <a:pos x="242775052" y="112209136"/>
              </a:cxn>
              <a:cxn ang="0">
                <a:pos x="252890867" y="30601465"/>
              </a:cxn>
              <a:cxn ang="0">
                <a:pos x="166908692" y="76505921"/>
              </a:cxn>
              <a:cxn ang="0">
                <a:pos x="111271711" y="173414325"/>
              </a:cxn>
              <a:cxn ang="0">
                <a:pos x="60694888" y="76505921"/>
              </a:cxn>
              <a:cxn ang="0">
                <a:pos x="0" y="30601465"/>
              </a:cxn>
              <a:cxn ang="0">
                <a:pos x="15173722" y="673254818"/>
              </a:cxn>
              <a:cxn ang="0">
                <a:pos x="606937630" y="856870384"/>
              </a:cxn>
              <a:cxn ang="0">
                <a:pos x="546244992" y="30601465"/>
              </a:cxn>
              <a:cxn ang="0">
                <a:pos x="268064589" y="805866437"/>
              </a:cxn>
              <a:cxn ang="0">
                <a:pos x="50579073" y="591649405"/>
              </a:cxn>
              <a:cxn ang="0">
                <a:pos x="556358557" y="224418273"/>
              </a:cxn>
              <a:cxn ang="0">
                <a:pos x="510839641" y="382531865"/>
              </a:cxn>
              <a:cxn ang="0">
                <a:pos x="106213804" y="448836545"/>
              </a:cxn>
              <a:cxn ang="0">
                <a:pos x="510839641" y="382531865"/>
              </a:cxn>
              <a:cxn ang="0">
                <a:pos x="106213804" y="280523970"/>
              </a:cxn>
              <a:cxn ang="0">
                <a:pos x="510839641" y="341729159"/>
              </a:cxn>
              <a:cxn ang="0">
                <a:pos x="510839641" y="489639252"/>
              </a:cxn>
              <a:cxn ang="0">
                <a:pos x="106213804" y="550844441"/>
              </a:cxn>
              <a:cxn ang="0">
                <a:pos x="510839641" y="489639252"/>
              </a:cxn>
              <a:cxn ang="0">
                <a:pos x="526013363" y="117308628"/>
              </a:cxn>
              <a:cxn ang="0">
                <a:pos x="495665919" y="0"/>
              </a:cxn>
              <a:cxn ang="0">
                <a:pos x="465318475" y="117308628"/>
              </a:cxn>
              <a:cxn ang="0">
                <a:pos x="111271711" y="147912351"/>
              </a:cxn>
              <a:cxn ang="0">
                <a:pos x="146677063" y="30601465"/>
              </a:cxn>
              <a:cxn ang="0">
                <a:pos x="80924268" y="30601465"/>
              </a:cxn>
              <a:cxn ang="0">
                <a:pos x="111271711" y="147912351"/>
              </a:cxn>
              <a:cxn ang="0">
                <a:pos x="333815134" y="117308628"/>
              </a:cxn>
              <a:cxn ang="0">
                <a:pos x="303469940" y="0"/>
              </a:cxn>
              <a:cxn ang="0">
                <a:pos x="273122496" y="117308628"/>
              </a:cxn>
            </a:cxnLst>
            <a:rect l="0" t="0" r="0" b="0"/>
            <a:pathLst>
              <a:path w="120" h="168">
                <a:moveTo>
                  <a:pt x="108" y="6"/>
                </a:moveTo>
                <a:cubicBezTo>
                  <a:pt x="108" y="15"/>
                  <a:pt x="108" y="15"/>
                  <a:pt x="108" y="15"/>
                </a:cubicBezTo>
                <a:cubicBezTo>
                  <a:pt x="110" y="17"/>
                  <a:pt x="110" y="20"/>
                  <a:pt x="110" y="22"/>
                </a:cubicBezTo>
                <a:cubicBezTo>
                  <a:pt x="110" y="29"/>
                  <a:pt x="105" y="34"/>
                  <a:pt x="98" y="34"/>
                </a:cubicBezTo>
                <a:cubicBezTo>
                  <a:pt x="91" y="34"/>
                  <a:pt x="86" y="29"/>
                  <a:pt x="86" y="22"/>
                </a:cubicBezTo>
                <a:cubicBezTo>
                  <a:pt x="86" y="20"/>
                  <a:pt x="86" y="17"/>
                  <a:pt x="87" y="15"/>
                </a:cubicBezTo>
                <a:cubicBezTo>
                  <a:pt x="87" y="6"/>
                  <a:pt x="87" y="6"/>
                  <a:pt x="87" y="6"/>
                </a:cubicBezTo>
                <a:cubicBezTo>
                  <a:pt x="71" y="6"/>
                  <a:pt x="71" y="6"/>
                  <a:pt x="71" y="6"/>
                </a:cubicBezTo>
                <a:cubicBezTo>
                  <a:pt x="71" y="15"/>
                  <a:pt x="71" y="15"/>
                  <a:pt x="71" y="15"/>
                </a:cubicBezTo>
                <a:cubicBezTo>
                  <a:pt x="72" y="17"/>
                  <a:pt x="73" y="20"/>
                  <a:pt x="73" y="22"/>
                </a:cubicBezTo>
                <a:cubicBezTo>
                  <a:pt x="73" y="29"/>
                  <a:pt x="67" y="34"/>
                  <a:pt x="60" y="34"/>
                </a:cubicBezTo>
                <a:cubicBezTo>
                  <a:pt x="53" y="34"/>
                  <a:pt x="48" y="29"/>
                  <a:pt x="48" y="22"/>
                </a:cubicBezTo>
                <a:cubicBezTo>
                  <a:pt x="48" y="20"/>
                  <a:pt x="48" y="17"/>
                  <a:pt x="50" y="15"/>
                </a:cubicBezTo>
                <a:cubicBezTo>
                  <a:pt x="50" y="6"/>
                  <a:pt x="50" y="6"/>
                  <a:pt x="50" y="6"/>
                </a:cubicBezTo>
                <a:cubicBezTo>
                  <a:pt x="33" y="6"/>
                  <a:pt x="33" y="6"/>
                  <a:pt x="33" y="6"/>
                </a:cubicBezTo>
                <a:cubicBezTo>
                  <a:pt x="33" y="15"/>
                  <a:pt x="33" y="15"/>
                  <a:pt x="33" y="15"/>
                </a:cubicBezTo>
                <a:cubicBezTo>
                  <a:pt x="34" y="17"/>
                  <a:pt x="35" y="20"/>
                  <a:pt x="35" y="22"/>
                </a:cubicBezTo>
                <a:cubicBezTo>
                  <a:pt x="35" y="29"/>
                  <a:pt x="29" y="34"/>
                  <a:pt x="22" y="34"/>
                </a:cubicBezTo>
                <a:cubicBezTo>
                  <a:pt x="16" y="34"/>
                  <a:pt x="10" y="29"/>
                  <a:pt x="10" y="22"/>
                </a:cubicBezTo>
                <a:cubicBezTo>
                  <a:pt x="10" y="20"/>
                  <a:pt x="11" y="17"/>
                  <a:pt x="12" y="15"/>
                </a:cubicBezTo>
                <a:cubicBezTo>
                  <a:pt x="12" y="6"/>
                  <a:pt x="12" y="6"/>
                  <a:pt x="12" y="6"/>
                </a:cubicBezTo>
                <a:cubicBezTo>
                  <a:pt x="0" y="6"/>
                  <a:pt x="0" y="6"/>
                  <a:pt x="0" y="6"/>
                </a:cubicBezTo>
                <a:cubicBezTo>
                  <a:pt x="0" y="129"/>
                  <a:pt x="0" y="129"/>
                  <a:pt x="0" y="129"/>
                </a:cubicBezTo>
                <a:cubicBezTo>
                  <a:pt x="3" y="132"/>
                  <a:pt x="3" y="132"/>
                  <a:pt x="3" y="132"/>
                </a:cubicBezTo>
                <a:cubicBezTo>
                  <a:pt x="40" y="168"/>
                  <a:pt x="40" y="168"/>
                  <a:pt x="40" y="168"/>
                </a:cubicBezTo>
                <a:cubicBezTo>
                  <a:pt x="120" y="168"/>
                  <a:pt x="120" y="168"/>
                  <a:pt x="120" y="168"/>
                </a:cubicBezTo>
                <a:cubicBezTo>
                  <a:pt x="120" y="6"/>
                  <a:pt x="120" y="6"/>
                  <a:pt x="120" y="6"/>
                </a:cubicBezTo>
                <a:lnTo>
                  <a:pt x="108" y="6"/>
                </a:lnTo>
                <a:close/>
                <a:moveTo>
                  <a:pt x="110" y="158"/>
                </a:moveTo>
                <a:cubicBezTo>
                  <a:pt x="53" y="158"/>
                  <a:pt x="53" y="158"/>
                  <a:pt x="53" y="158"/>
                </a:cubicBezTo>
                <a:cubicBezTo>
                  <a:pt x="38" y="158"/>
                  <a:pt x="45" y="123"/>
                  <a:pt x="45" y="123"/>
                </a:cubicBezTo>
                <a:cubicBezTo>
                  <a:pt x="45" y="123"/>
                  <a:pt x="11" y="131"/>
                  <a:pt x="10" y="116"/>
                </a:cubicBezTo>
                <a:cubicBezTo>
                  <a:pt x="10" y="44"/>
                  <a:pt x="10" y="44"/>
                  <a:pt x="10" y="44"/>
                </a:cubicBezTo>
                <a:cubicBezTo>
                  <a:pt x="110" y="44"/>
                  <a:pt x="110" y="44"/>
                  <a:pt x="110" y="44"/>
                </a:cubicBezTo>
                <a:lnTo>
                  <a:pt x="110" y="158"/>
                </a:lnTo>
                <a:close/>
                <a:moveTo>
                  <a:pt x="101" y="75"/>
                </a:moveTo>
                <a:cubicBezTo>
                  <a:pt x="21" y="75"/>
                  <a:pt x="21" y="75"/>
                  <a:pt x="21" y="75"/>
                </a:cubicBezTo>
                <a:cubicBezTo>
                  <a:pt x="21" y="88"/>
                  <a:pt x="21" y="88"/>
                  <a:pt x="21" y="88"/>
                </a:cubicBezTo>
                <a:cubicBezTo>
                  <a:pt x="101" y="88"/>
                  <a:pt x="101" y="88"/>
                  <a:pt x="101" y="88"/>
                </a:cubicBezTo>
                <a:lnTo>
                  <a:pt x="101" y="75"/>
                </a:lnTo>
                <a:close/>
                <a:moveTo>
                  <a:pt x="101" y="55"/>
                </a:moveTo>
                <a:cubicBezTo>
                  <a:pt x="21" y="55"/>
                  <a:pt x="21" y="55"/>
                  <a:pt x="21" y="55"/>
                </a:cubicBezTo>
                <a:cubicBezTo>
                  <a:pt x="21" y="67"/>
                  <a:pt x="21" y="67"/>
                  <a:pt x="21" y="67"/>
                </a:cubicBezTo>
                <a:cubicBezTo>
                  <a:pt x="101" y="67"/>
                  <a:pt x="101" y="67"/>
                  <a:pt x="101" y="67"/>
                </a:cubicBezTo>
                <a:lnTo>
                  <a:pt x="101" y="55"/>
                </a:lnTo>
                <a:close/>
                <a:moveTo>
                  <a:pt x="101" y="96"/>
                </a:moveTo>
                <a:cubicBezTo>
                  <a:pt x="21" y="96"/>
                  <a:pt x="21" y="96"/>
                  <a:pt x="21" y="96"/>
                </a:cubicBezTo>
                <a:cubicBezTo>
                  <a:pt x="21" y="108"/>
                  <a:pt x="21" y="108"/>
                  <a:pt x="21" y="108"/>
                </a:cubicBezTo>
                <a:cubicBezTo>
                  <a:pt x="101" y="108"/>
                  <a:pt x="101" y="108"/>
                  <a:pt x="101" y="108"/>
                </a:cubicBezTo>
                <a:lnTo>
                  <a:pt x="101" y="96"/>
                </a:lnTo>
                <a:close/>
                <a:moveTo>
                  <a:pt x="98" y="29"/>
                </a:moveTo>
                <a:cubicBezTo>
                  <a:pt x="101" y="29"/>
                  <a:pt x="104" y="26"/>
                  <a:pt x="104" y="23"/>
                </a:cubicBezTo>
                <a:cubicBezTo>
                  <a:pt x="104" y="6"/>
                  <a:pt x="104" y="6"/>
                  <a:pt x="104" y="6"/>
                </a:cubicBezTo>
                <a:cubicBezTo>
                  <a:pt x="104" y="2"/>
                  <a:pt x="101" y="0"/>
                  <a:pt x="98" y="0"/>
                </a:cubicBezTo>
                <a:cubicBezTo>
                  <a:pt x="94" y="0"/>
                  <a:pt x="92" y="2"/>
                  <a:pt x="92" y="6"/>
                </a:cubicBezTo>
                <a:cubicBezTo>
                  <a:pt x="92" y="23"/>
                  <a:pt x="92" y="23"/>
                  <a:pt x="92" y="23"/>
                </a:cubicBezTo>
                <a:cubicBezTo>
                  <a:pt x="92" y="26"/>
                  <a:pt x="94" y="29"/>
                  <a:pt x="98" y="29"/>
                </a:cubicBezTo>
                <a:close/>
                <a:moveTo>
                  <a:pt x="22" y="29"/>
                </a:moveTo>
                <a:cubicBezTo>
                  <a:pt x="26" y="29"/>
                  <a:pt x="29" y="26"/>
                  <a:pt x="29" y="23"/>
                </a:cubicBezTo>
                <a:cubicBezTo>
                  <a:pt x="29" y="6"/>
                  <a:pt x="29" y="6"/>
                  <a:pt x="29" y="6"/>
                </a:cubicBezTo>
                <a:cubicBezTo>
                  <a:pt x="29" y="2"/>
                  <a:pt x="26" y="0"/>
                  <a:pt x="22" y="0"/>
                </a:cubicBezTo>
                <a:cubicBezTo>
                  <a:pt x="19" y="0"/>
                  <a:pt x="16" y="2"/>
                  <a:pt x="16" y="6"/>
                </a:cubicBezTo>
                <a:cubicBezTo>
                  <a:pt x="16" y="23"/>
                  <a:pt x="16" y="23"/>
                  <a:pt x="16" y="23"/>
                </a:cubicBezTo>
                <a:cubicBezTo>
                  <a:pt x="16" y="26"/>
                  <a:pt x="19" y="29"/>
                  <a:pt x="22" y="29"/>
                </a:cubicBezTo>
                <a:close/>
                <a:moveTo>
                  <a:pt x="60" y="29"/>
                </a:moveTo>
                <a:cubicBezTo>
                  <a:pt x="64" y="29"/>
                  <a:pt x="66" y="26"/>
                  <a:pt x="66" y="23"/>
                </a:cubicBezTo>
                <a:cubicBezTo>
                  <a:pt x="66" y="6"/>
                  <a:pt x="66" y="6"/>
                  <a:pt x="66" y="6"/>
                </a:cubicBezTo>
                <a:cubicBezTo>
                  <a:pt x="66" y="2"/>
                  <a:pt x="64" y="0"/>
                  <a:pt x="60" y="0"/>
                </a:cubicBezTo>
                <a:cubicBezTo>
                  <a:pt x="57" y="0"/>
                  <a:pt x="54" y="2"/>
                  <a:pt x="54" y="6"/>
                </a:cubicBezTo>
                <a:cubicBezTo>
                  <a:pt x="54" y="23"/>
                  <a:pt x="54" y="23"/>
                  <a:pt x="54" y="23"/>
                </a:cubicBezTo>
                <a:cubicBezTo>
                  <a:pt x="54" y="26"/>
                  <a:pt x="57" y="29"/>
                  <a:pt x="60" y="29"/>
                </a:cubicBezTo>
                <a:close/>
              </a:path>
            </a:pathLst>
          </a:custGeom>
          <a:solidFill>
            <a:schemeClr val="bg1">
              <a:alpha val="100000"/>
            </a:schemeClr>
          </a:solidFill>
          <a:ln w="9525">
            <a:noFill/>
          </a:ln>
        </p:spPr>
        <p:txBody>
          <a:bodyPr/>
          <a:lstStyle/>
          <a:p>
            <a:endParaRPr lang="zh-CN" altLang="en-US"/>
          </a:p>
        </p:txBody>
      </p:sp>
      <p:sp>
        <p:nvSpPr>
          <p:cNvPr id="58521" name="Freeform 156"/>
          <p:cNvSpPr/>
          <p:nvPr/>
        </p:nvSpPr>
        <p:spPr>
          <a:xfrm>
            <a:off x="1766888" y="1120775"/>
            <a:ext cx="242887" cy="74613"/>
          </a:xfrm>
          <a:custGeom>
            <a:avLst/>
            <a:gdLst/>
            <a:ahLst/>
            <a:cxnLst>
              <a:cxn ang="0">
                <a:pos x="0" y="118448931"/>
              </a:cxn>
              <a:cxn ang="0">
                <a:pos x="0" y="0"/>
              </a:cxn>
              <a:cxn ang="0">
                <a:pos x="385583906" y="0"/>
              </a:cxn>
              <a:cxn ang="0">
                <a:pos x="385583906" y="118448931"/>
              </a:cxn>
              <a:cxn ang="0">
                <a:pos x="0" y="118448931"/>
              </a:cxn>
              <a:cxn ang="0">
                <a:pos x="0" y="118448931"/>
              </a:cxn>
            </a:cxnLst>
            <a:rect l="0" t="0" r="0" b="0"/>
            <a:pathLst>
              <a:path w="153" h="47">
                <a:moveTo>
                  <a:pt x="0" y="47"/>
                </a:moveTo>
                <a:lnTo>
                  <a:pt x="0" y="0"/>
                </a:lnTo>
                <a:lnTo>
                  <a:pt x="153" y="0"/>
                </a:lnTo>
                <a:lnTo>
                  <a:pt x="153" y="47"/>
                </a:lnTo>
                <a:lnTo>
                  <a:pt x="0" y="47"/>
                </a:lnTo>
                <a:close/>
              </a:path>
            </a:pathLst>
          </a:custGeom>
          <a:solidFill>
            <a:schemeClr val="bg1">
              <a:alpha val="100000"/>
            </a:schemeClr>
          </a:solidFill>
          <a:ln w="9525">
            <a:noFill/>
          </a:ln>
        </p:spPr>
        <p:txBody>
          <a:bodyPr/>
          <a:lstStyle/>
          <a:p>
            <a:endParaRPr lang="zh-CN" altLang="en-US"/>
          </a:p>
        </p:txBody>
      </p:sp>
      <p:sp>
        <p:nvSpPr>
          <p:cNvPr id="58522" name="Freeform 157"/>
          <p:cNvSpPr/>
          <p:nvPr/>
        </p:nvSpPr>
        <p:spPr>
          <a:xfrm>
            <a:off x="1766888" y="1239838"/>
            <a:ext cx="242887" cy="74612"/>
          </a:xfrm>
          <a:custGeom>
            <a:avLst/>
            <a:gdLst/>
            <a:ahLst/>
            <a:cxnLst>
              <a:cxn ang="0">
                <a:pos x="0" y="118447344"/>
              </a:cxn>
              <a:cxn ang="0">
                <a:pos x="0" y="0"/>
              </a:cxn>
              <a:cxn ang="0">
                <a:pos x="385583906" y="0"/>
              </a:cxn>
              <a:cxn ang="0">
                <a:pos x="385583906" y="118447344"/>
              </a:cxn>
              <a:cxn ang="0">
                <a:pos x="0" y="118447344"/>
              </a:cxn>
              <a:cxn ang="0">
                <a:pos x="0" y="118447344"/>
              </a:cxn>
            </a:cxnLst>
            <a:rect l="0" t="0" r="0" b="0"/>
            <a:pathLst>
              <a:path w="153" h="47">
                <a:moveTo>
                  <a:pt x="0" y="47"/>
                </a:moveTo>
                <a:lnTo>
                  <a:pt x="0" y="0"/>
                </a:lnTo>
                <a:lnTo>
                  <a:pt x="153" y="0"/>
                </a:lnTo>
                <a:lnTo>
                  <a:pt x="153" y="47"/>
                </a:lnTo>
                <a:lnTo>
                  <a:pt x="0" y="47"/>
                </a:lnTo>
                <a:close/>
              </a:path>
            </a:pathLst>
          </a:custGeom>
          <a:solidFill>
            <a:schemeClr val="bg1">
              <a:alpha val="100000"/>
            </a:schemeClr>
          </a:solidFill>
          <a:ln w="9525">
            <a:noFill/>
          </a:ln>
        </p:spPr>
        <p:txBody>
          <a:bodyPr/>
          <a:lstStyle/>
          <a:p>
            <a:endParaRPr lang="zh-CN" altLang="en-US"/>
          </a:p>
        </p:txBody>
      </p:sp>
      <p:sp>
        <p:nvSpPr>
          <p:cNvPr id="58523" name="Freeform 158"/>
          <p:cNvSpPr/>
          <p:nvPr/>
        </p:nvSpPr>
        <p:spPr>
          <a:xfrm>
            <a:off x="1766888" y="1357313"/>
            <a:ext cx="242887" cy="74612"/>
          </a:xfrm>
          <a:custGeom>
            <a:avLst/>
            <a:gdLst/>
            <a:ahLst/>
            <a:cxnLst>
              <a:cxn ang="0">
                <a:pos x="0" y="118447344"/>
              </a:cxn>
              <a:cxn ang="0">
                <a:pos x="0" y="0"/>
              </a:cxn>
              <a:cxn ang="0">
                <a:pos x="385583906" y="0"/>
              </a:cxn>
              <a:cxn ang="0">
                <a:pos x="385583906" y="118447344"/>
              </a:cxn>
              <a:cxn ang="0">
                <a:pos x="0" y="118447344"/>
              </a:cxn>
              <a:cxn ang="0">
                <a:pos x="0" y="118447344"/>
              </a:cxn>
            </a:cxnLst>
            <a:rect l="0" t="0" r="0" b="0"/>
            <a:pathLst>
              <a:path w="153" h="47">
                <a:moveTo>
                  <a:pt x="0" y="47"/>
                </a:moveTo>
                <a:lnTo>
                  <a:pt x="0" y="0"/>
                </a:lnTo>
                <a:lnTo>
                  <a:pt x="153" y="0"/>
                </a:lnTo>
                <a:lnTo>
                  <a:pt x="153" y="47"/>
                </a:lnTo>
                <a:lnTo>
                  <a:pt x="0" y="47"/>
                </a:lnTo>
                <a:close/>
              </a:path>
            </a:pathLst>
          </a:custGeom>
          <a:solidFill>
            <a:schemeClr val="bg1">
              <a:alpha val="100000"/>
            </a:schemeClr>
          </a:solidFill>
          <a:ln w="9525">
            <a:noFill/>
          </a:ln>
        </p:spPr>
        <p:txBody>
          <a:bodyPr/>
          <a:lstStyle/>
          <a:p>
            <a:endParaRPr lang="zh-CN" altLang="en-US"/>
          </a:p>
        </p:txBody>
      </p:sp>
      <p:sp>
        <p:nvSpPr>
          <p:cNvPr id="58524" name="Freeform 159"/>
          <p:cNvSpPr/>
          <p:nvPr/>
        </p:nvSpPr>
        <p:spPr>
          <a:xfrm>
            <a:off x="1662113" y="1117600"/>
            <a:ext cx="36512" cy="80963"/>
          </a:xfrm>
          <a:custGeom>
            <a:avLst/>
            <a:gdLst/>
            <a:ahLst/>
            <a:cxnLst>
              <a:cxn ang="0">
                <a:pos x="0" y="55637324"/>
              </a:cxn>
              <a:cxn ang="0">
                <a:pos x="0" y="30347631"/>
              </a:cxn>
              <a:cxn ang="0">
                <a:pos x="26037620" y="25289693"/>
              </a:cxn>
              <a:cxn ang="0">
                <a:pos x="46869998" y="20231754"/>
              </a:cxn>
              <a:cxn ang="0">
                <a:pos x="52077522" y="5057939"/>
              </a:cxn>
              <a:cxn ang="0">
                <a:pos x="52077522" y="0"/>
              </a:cxn>
              <a:cxn ang="0">
                <a:pos x="83322666" y="0"/>
              </a:cxn>
              <a:cxn ang="0">
                <a:pos x="83322666" y="182083538"/>
              </a:cxn>
              <a:cxn ang="0">
                <a:pos x="46869998" y="182083538"/>
              </a:cxn>
              <a:cxn ang="0">
                <a:pos x="46869998" y="55637324"/>
              </a:cxn>
              <a:cxn ang="0">
                <a:pos x="0" y="55637324"/>
              </a:cxn>
            </a:cxnLst>
            <a:rect l="0" t="0" r="0" b="0"/>
            <a:pathLst>
              <a:path w="16" h="36">
                <a:moveTo>
                  <a:pt x="0" y="11"/>
                </a:moveTo>
                <a:cubicBezTo>
                  <a:pt x="0" y="6"/>
                  <a:pt x="0" y="6"/>
                  <a:pt x="0" y="6"/>
                </a:cubicBezTo>
                <a:cubicBezTo>
                  <a:pt x="3" y="6"/>
                  <a:pt x="4" y="6"/>
                  <a:pt x="5" y="5"/>
                </a:cubicBezTo>
                <a:cubicBezTo>
                  <a:pt x="7" y="5"/>
                  <a:pt x="8" y="5"/>
                  <a:pt x="9" y="4"/>
                </a:cubicBezTo>
                <a:cubicBezTo>
                  <a:pt x="9" y="3"/>
                  <a:pt x="10" y="2"/>
                  <a:pt x="10" y="1"/>
                </a:cubicBezTo>
                <a:cubicBezTo>
                  <a:pt x="10" y="0"/>
                  <a:pt x="10" y="0"/>
                  <a:pt x="10" y="0"/>
                </a:cubicBezTo>
                <a:cubicBezTo>
                  <a:pt x="16" y="0"/>
                  <a:pt x="16" y="0"/>
                  <a:pt x="16" y="0"/>
                </a:cubicBezTo>
                <a:cubicBezTo>
                  <a:pt x="16" y="36"/>
                  <a:pt x="16" y="36"/>
                  <a:pt x="16" y="36"/>
                </a:cubicBezTo>
                <a:cubicBezTo>
                  <a:pt x="9" y="36"/>
                  <a:pt x="9" y="36"/>
                  <a:pt x="9" y="36"/>
                </a:cubicBezTo>
                <a:cubicBezTo>
                  <a:pt x="9" y="11"/>
                  <a:pt x="9" y="11"/>
                  <a:pt x="9" y="11"/>
                </a:cubicBezTo>
                <a:lnTo>
                  <a:pt x="0" y="11"/>
                </a:lnTo>
                <a:close/>
              </a:path>
            </a:pathLst>
          </a:custGeom>
          <a:solidFill>
            <a:schemeClr val="bg1">
              <a:alpha val="100000"/>
            </a:schemeClr>
          </a:solidFill>
          <a:ln w="9525">
            <a:noFill/>
          </a:ln>
        </p:spPr>
        <p:txBody>
          <a:bodyPr/>
          <a:lstStyle/>
          <a:p>
            <a:endParaRPr lang="zh-CN" altLang="en-US"/>
          </a:p>
        </p:txBody>
      </p:sp>
      <p:sp>
        <p:nvSpPr>
          <p:cNvPr id="58525" name="Freeform 160"/>
          <p:cNvSpPr/>
          <p:nvPr/>
        </p:nvSpPr>
        <p:spPr>
          <a:xfrm>
            <a:off x="1660525" y="1235075"/>
            <a:ext cx="53975" cy="84138"/>
          </a:xfrm>
          <a:custGeom>
            <a:avLst/>
            <a:gdLst/>
            <a:ahLst/>
            <a:cxnLst>
              <a:cxn ang="0">
                <a:pos x="5057907" y="155132280"/>
              </a:cxn>
              <a:cxn ang="0">
                <a:pos x="40463258" y="113763672"/>
              </a:cxn>
              <a:cxn ang="0">
                <a:pos x="75866360" y="87908292"/>
              </a:cxn>
              <a:cxn ang="0">
                <a:pos x="85982175" y="62052912"/>
              </a:cxn>
              <a:cxn ang="0">
                <a:pos x="80924268" y="41368608"/>
              </a:cxn>
              <a:cxn ang="0">
                <a:pos x="60694888" y="31026456"/>
              </a:cxn>
              <a:cxn ang="0">
                <a:pos x="40463258" y="46539684"/>
              </a:cxn>
              <a:cxn ang="0">
                <a:pos x="35405351" y="67223988"/>
              </a:cxn>
              <a:cxn ang="0">
                <a:pos x="0" y="67223988"/>
              </a:cxn>
              <a:cxn ang="0">
                <a:pos x="10115815" y="31026456"/>
              </a:cxn>
              <a:cxn ang="0">
                <a:pos x="60694888" y="0"/>
              </a:cxn>
              <a:cxn ang="0">
                <a:pos x="106213804" y="20684304"/>
              </a:cxn>
              <a:cxn ang="0">
                <a:pos x="121387526" y="62052912"/>
              </a:cxn>
              <a:cxn ang="0">
                <a:pos x="111271711" y="98250444"/>
              </a:cxn>
              <a:cxn ang="0">
                <a:pos x="85982175" y="124105824"/>
              </a:cxn>
              <a:cxn ang="0">
                <a:pos x="70808453" y="134447976"/>
              </a:cxn>
              <a:cxn ang="0">
                <a:pos x="50579073" y="144790128"/>
              </a:cxn>
              <a:cxn ang="0">
                <a:pos x="40463258" y="155132280"/>
              </a:cxn>
              <a:cxn ang="0">
                <a:pos x="121387526" y="155132280"/>
              </a:cxn>
              <a:cxn ang="0">
                <a:pos x="121387526" y="191329812"/>
              </a:cxn>
              <a:cxn ang="0">
                <a:pos x="0" y="191329812"/>
              </a:cxn>
              <a:cxn ang="0">
                <a:pos x="5057907" y="155132280"/>
              </a:cxn>
            </a:cxnLst>
            <a:rect l="0" t="0" r="0" b="0"/>
            <a:pathLst>
              <a:path w="24" h="37">
                <a:moveTo>
                  <a:pt x="1" y="30"/>
                </a:moveTo>
                <a:cubicBezTo>
                  <a:pt x="2" y="27"/>
                  <a:pt x="5" y="25"/>
                  <a:pt x="8" y="22"/>
                </a:cubicBezTo>
                <a:cubicBezTo>
                  <a:pt x="12" y="20"/>
                  <a:pt x="14" y="18"/>
                  <a:pt x="15" y="17"/>
                </a:cubicBezTo>
                <a:cubicBezTo>
                  <a:pt x="16" y="15"/>
                  <a:pt x="17" y="14"/>
                  <a:pt x="17" y="12"/>
                </a:cubicBezTo>
                <a:cubicBezTo>
                  <a:pt x="17" y="10"/>
                  <a:pt x="16" y="9"/>
                  <a:pt x="16" y="8"/>
                </a:cubicBezTo>
                <a:cubicBezTo>
                  <a:pt x="15" y="7"/>
                  <a:pt x="14" y="6"/>
                  <a:pt x="12" y="6"/>
                </a:cubicBezTo>
                <a:cubicBezTo>
                  <a:pt x="10" y="6"/>
                  <a:pt x="8" y="7"/>
                  <a:pt x="8" y="9"/>
                </a:cubicBezTo>
                <a:cubicBezTo>
                  <a:pt x="7" y="10"/>
                  <a:pt x="7" y="11"/>
                  <a:pt x="7" y="13"/>
                </a:cubicBezTo>
                <a:cubicBezTo>
                  <a:pt x="0" y="13"/>
                  <a:pt x="0" y="13"/>
                  <a:pt x="0" y="13"/>
                </a:cubicBezTo>
                <a:cubicBezTo>
                  <a:pt x="0" y="10"/>
                  <a:pt x="1" y="8"/>
                  <a:pt x="2" y="6"/>
                </a:cubicBezTo>
                <a:cubicBezTo>
                  <a:pt x="3" y="2"/>
                  <a:pt x="7" y="0"/>
                  <a:pt x="12" y="0"/>
                </a:cubicBezTo>
                <a:cubicBezTo>
                  <a:pt x="15" y="0"/>
                  <a:pt x="18" y="1"/>
                  <a:pt x="21" y="4"/>
                </a:cubicBezTo>
                <a:cubicBezTo>
                  <a:pt x="23" y="6"/>
                  <a:pt x="24" y="8"/>
                  <a:pt x="24" y="12"/>
                </a:cubicBezTo>
                <a:cubicBezTo>
                  <a:pt x="24" y="15"/>
                  <a:pt x="23" y="17"/>
                  <a:pt x="22" y="19"/>
                </a:cubicBezTo>
                <a:cubicBezTo>
                  <a:pt x="21" y="20"/>
                  <a:pt x="19" y="22"/>
                  <a:pt x="17" y="24"/>
                </a:cubicBezTo>
                <a:cubicBezTo>
                  <a:pt x="14" y="26"/>
                  <a:pt x="14" y="26"/>
                  <a:pt x="14" y="26"/>
                </a:cubicBezTo>
                <a:cubicBezTo>
                  <a:pt x="12" y="27"/>
                  <a:pt x="11" y="28"/>
                  <a:pt x="10" y="28"/>
                </a:cubicBezTo>
                <a:cubicBezTo>
                  <a:pt x="9" y="29"/>
                  <a:pt x="9" y="30"/>
                  <a:pt x="8" y="30"/>
                </a:cubicBezTo>
                <a:cubicBezTo>
                  <a:pt x="24" y="30"/>
                  <a:pt x="24" y="30"/>
                  <a:pt x="24" y="30"/>
                </a:cubicBezTo>
                <a:cubicBezTo>
                  <a:pt x="24" y="37"/>
                  <a:pt x="24" y="37"/>
                  <a:pt x="24" y="37"/>
                </a:cubicBezTo>
                <a:cubicBezTo>
                  <a:pt x="0" y="37"/>
                  <a:pt x="0" y="37"/>
                  <a:pt x="0" y="37"/>
                </a:cubicBezTo>
                <a:cubicBezTo>
                  <a:pt x="0" y="34"/>
                  <a:pt x="0" y="32"/>
                  <a:pt x="1" y="30"/>
                </a:cubicBezTo>
                <a:close/>
              </a:path>
            </a:pathLst>
          </a:custGeom>
          <a:solidFill>
            <a:schemeClr val="bg1">
              <a:alpha val="100000"/>
            </a:schemeClr>
          </a:solidFill>
          <a:ln w="9525">
            <a:noFill/>
          </a:ln>
        </p:spPr>
        <p:txBody>
          <a:bodyPr/>
          <a:lstStyle/>
          <a:p>
            <a:endParaRPr lang="zh-CN" altLang="en-US"/>
          </a:p>
        </p:txBody>
      </p:sp>
      <p:sp>
        <p:nvSpPr>
          <p:cNvPr id="58526" name="Freeform 161"/>
          <p:cNvSpPr/>
          <p:nvPr/>
        </p:nvSpPr>
        <p:spPr>
          <a:xfrm>
            <a:off x="1657350" y="1350963"/>
            <a:ext cx="57150" cy="82550"/>
          </a:xfrm>
          <a:custGeom>
            <a:avLst/>
            <a:gdLst/>
            <a:ahLst/>
            <a:cxnLst>
              <a:cxn ang="0">
                <a:pos x="36580572" y="124443009"/>
              </a:cxn>
              <a:cxn ang="0">
                <a:pos x="41806368" y="144353177"/>
              </a:cxn>
              <a:cxn ang="0">
                <a:pos x="67935348" y="159288034"/>
              </a:cxn>
              <a:cxn ang="0">
                <a:pos x="83612736" y="149330719"/>
              </a:cxn>
              <a:cxn ang="0">
                <a:pos x="94064328" y="129420551"/>
              </a:cxn>
              <a:cxn ang="0">
                <a:pos x="78386940" y="104532842"/>
              </a:cxn>
              <a:cxn ang="0">
                <a:pos x="52257960" y="104532842"/>
              </a:cxn>
              <a:cxn ang="0">
                <a:pos x="52257960" y="79642901"/>
              </a:cxn>
              <a:cxn ang="0">
                <a:pos x="78386940" y="74665359"/>
              </a:cxn>
              <a:cxn ang="0">
                <a:pos x="88838532" y="54755192"/>
              </a:cxn>
              <a:cxn ang="0">
                <a:pos x="83612736" y="34845024"/>
              </a:cxn>
              <a:cxn ang="0">
                <a:pos x="62709552" y="29865251"/>
              </a:cxn>
              <a:cxn ang="0">
                <a:pos x="47032164" y="39822566"/>
              </a:cxn>
              <a:cxn ang="0">
                <a:pos x="41806368" y="59732734"/>
              </a:cxn>
              <a:cxn ang="0">
                <a:pos x="5225796" y="59732734"/>
              </a:cxn>
              <a:cxn ang="0">
                <a:pos x="10451592" y="34845024"/>
              </a:cxn>
              <a:cxn ang="0">
                <a:pos x="26128980" y="14932626"/>
              </a:cxn>
              <a:cxn ang="0">
                <a:pos x="41806368" y="4977542"/>
              </a:cxn>
              <a:cxn ang="0">
                <a:pos x="67935348" y="0"/>
              </a:cxn>
              <a:cxn ang="0">
                <a:pos x="109741716" y="14932626"/>
              </a:cxn>
              <a:cxn ang="0">
                <a:pos x="125419104" y="49777650"/>
              </a:cxn>
              <a:cxn ang="0">
                <a:pos x="114967512" y="79642901"/>
              </a:cxn>
              <a:cxn ang="0">
                <a:pos x="104515920" y="84620443"/>
              </a:cxn>
              <a:cxn ang="0">
                <a:pos x="114967512" y="94577758"/>
              </a:cxn>
              <a:cxn ang="0">
                <a:pos x="130644900" y="129420551"/>
              </a:cxn>
              <a:cxn ang="0">
                <a:pos x="114967512" y="169243118"/>
              </a:cxn>
              <a:cxn ang="0">
                <a:pos x="67935348" y="184175743"/>
              </a:cxn>
              <a:cxn ang="0">
                <a:pos x="10451592" y="159288034"/>
              </a:cxn>
              <a:cxn ang="0">
                <a:pos x="0" y="124443009"/>
              </a:cxn>
              <a:cxn ang="0">
                <a:pos x="36580572" y="124443009"/>
              </a:cxn>
            </a:cxnLst>
            <a:rect l="0" t="0" r="0" b="0"/>
            <a:pathLst>
              <a:path w="25" h="37">
                <a:moveTo>
                  <a:pt x="7" y="25"/>
                </a:moveTo>
                <a:cubicBezTo>
                  <a:pt x="7" y="27"/>
                  <a:pt x="7" y="28"/>
                  <a:pt x="8" y="29"/>
                </a:cubicBezTo>
                <a:cubicBezTo>
                  <a:pt x="9" y="31"/>
                  <a:pt x="10" y="32"/>
                  <a:pt x="13" y="32"/>
                </a:cubicBezTo>
                <a:cubicBezTo>
                  <a:pt x="14" y="32"/>
                  <a:pt x="15" y="31"/>
                  <a:pt x="16" y="30"/>
                </a:cubicBezTo>
                <a:cubicBezTo>
                  <a:pt x="17" y="29"/>
                  <a:pt x="18" y="28"/>
                  <a:pt x="18" y="26"/>
                </a:cubicBezTo>
                <a:cubicBezTo>
                  <a:pt x="18" y="24"/>
                  <a:pt x="17" y="22"/>
                  <a:pt x="15" y="21"/>
                </a:cubicBezTo>
                <a:cubicBezTo>
                  <a:pt x="14" y="21"/>
                  <a:pt x="12" y="21"/>
                  <a:pt x="10" y="21"/>
                </a:cubicBezTo>
                <a:cubicBezTo>
                  <a:pt x="10" y="16"/>
                  <a:pt x="10" y="16"/>
                  <a:pt x="10" y="16"/>
                </a:cubicBezTo>
                <a:cubicBezTo>
                  <a:pt x="12" y="16"/>
                  <a:pt x="14" y="15"/>
                  <a:pt x="15" y="15"/>
                </a:cubicBezTo>
                <a:cubicBezTo>
                  <a:pt x="16" y="14"/>
                  <a:pt x="17" y="13"/>
                  <a:pt x="17" y="11"/>
                </a:cubicBezTo>
                <a:cubicBezTo>
                  <a:pt x="17" y="9"/>
                  <a:pt x="16" y="8"/>
                  <a:pt x="16" y="7"/>
                </a:cubicBezTo>
                <a:cubicBezTo>
                  <a:pt x="15" y="7"/>
                  <a:pt x="14" y="6"/>
                  <a:pt x="12" y="6"/>
                </a:cubicBezTo>
                <a:cubicBezTo>
                  <a:pt x="11" y="6"/>
                  <a:pt x="9" y="7"/>
                  <a:pt x="9" y="8"/>
                </a:cubicBezTo>
                <a:cubicBezTo>
                  <a:pt x="8" y="9"/>
                  <a:pt x="7" y="10"/>
                  <a:pt x="8" y="12"/>
                </a:cubicBezTo>
                <a:cubicBezTo>
                  <a:pt x="1" y="12"/>
                  <a:pt x="1" y="12"/>
                  <a:pt x="1" y="12"/>
                </a:cubicBezTo>
                <a:cubicBezTo>
                  <a:pt x="1" y="10"/>
                  <a:pt x="1" y="8"/>
                  <a:pt x="2" y="7"/>
                </a:cubicBezTo>
                <a:cubicBezTo>
                  <a:pt x="2" y="5"/>
                  <a:pt x="3" y="4"/>
                  <a:pt x="5" y="3"/>
                </a:cubicBezTo>
                <a:cubicBezTo>
                  <a:pt x="5" y="2"/>
                  <a:pt x="7" y="2"/>
                  <a:pt x="8" y="1"/>
                </a:cubicBezTo>
                <a:cubicBezTo>
                  <a:pt x="9" y="1"/>
                  <a:pt x="11" y="0"/>
                  <a:pt x="13" y="0"/>
                </a:cubicBezTo>
                <a:cubicBezTo>
                  <a:pt x="16" y="0"/>
                  <a:pt x="19" y="1"/>
                  <a:pt x="21" y="3"/>
                </a:cubicBezTo>
                <a:cubicBezTo>
                  <a:pt x="23" y="5"/>
                  <a:pt x="24" y="7"/>
                  <a:pt x="24" y="10"/>
                </a:cubicBezTo>
                <a:cubicBezTo>
                  <a:pt x="24" y="12"/>
                  <a:pt x="23" y="14"/>
                  <a:pt x="22" y="16"/>
                </a:cubicBezTo>
                <a:cubicBezTo>
                  <a:pt x="21" y="16"/>
                  <a:pt x="20" y="17"/>
                  <a:pt x="20" y="17"/>
                </a:cubicBezTo>
                <a:cubicBezTo>
                  <a:pt x="20" y="17"/>
                  <a:pt x="21" y="18"/>
                  <a:pt x="22" y="19"/>
                </a:cubicBezTo>
                <a:cubicBezTo>
                  <a:pt x="24" y="21"/>
                  <a:pt x="25" y="23"/>
                  <a:pt x="25" y="26"/>
                </a:cubicBezTo>
                <a:cubicBezTo>
                  <a:pt x="25" y="29"/>
                  <a:pt x="24" y="32"/>
                  <a:pt x="22" y="34"/>
                </a:cubicBezTo>
                <a:cubicBezTo>
                  <a:pt x="20" y="36"/>
                  <a:pt x="17" y="37"/>
                  <a:pt x="13" y="37"/>
                </a:cubicBezTo>
                <a:cubicBezTo>
                  <a:pt x="8" y="37"/>
                  <a:pt x="4" y="36"/>
                  <a:pt x="2" y="32"/>
                </a:cubicBezTo>
                <a:cubicBezTo>
                  <a:pt x="1" y="31"/>
                  <a:pt x="0" y="28"/>
                  <a:pt x="0" y="25"/>
                </a:cubicBezTo>
                <a:lnTo>
                  <a:pt x="7" y="25"/>
                </a:lnTo>
                <a:close/>
              </a:path>
            </a:pathLst>
          </a:custGeom>
          <a:solidFill>
            <a:schemeClr val="bg1">
              <a:alpha val="100000"/>
            </a:schemeClr>
          </a:solidFill>
          <a:ln w="9525">
            <a:noFill/>
          </a:ln>
        </p:spPr>
        <p:txBody>
          <a:bodyPr/>
          <a:lstStyle/>
          <a:p>
            <a:endParaRPr lang="zh-CN" altLang="en-US"/>
          </a:p>
        </p:txBody>
      </p:sp>
      <p:sp>
        <p:nvSpPr>
          <p:cNvPr id="58527" name="Freeform 162"/>
          <p:cNvSpPr>
            <a:spLocks noEditPoints="1"/>
          </p:cNvSpPr>
          <p:nvPr/>
        </p:nvSpPr>
        <p:spPr>
          <a:xfrm>
            <a:off x="2293938" y="1133475"/>
            <a:ext cx="398462" cy="303213"/>
          </a:xfrm>
          <a:custGeom>
            <a:avLst/>
            <a:gdLst/>
            <a:ahLst/>
            <a:cxnLst>
              <a:cxn ang="0">
                <a:pos x="574594904" y="428427269"/>
              </a:cxn>
              <a:cxn ang="0">
                <a:pos x="57964315" y="428427269"/>
              </a:cxn>
              <a:cxn ang="0">
                <a:pos x="57964315" y="52924162"/>
              </a:cxn>
              <a:cxn ang="0">
                <a:pos x="330140848" y="52924162"/>
              </a:cxn>
              <a:cxn ang="0">
                <a:pos x="330140848" y="0"/>
              </a:cxn>
              <a:cxn ang="0">
                <a:pos x="0" y="0"/>
              </a:cxn>
              <a:cxn ang="0">
                <a:pos x="0" y="481351431"/>
              </a:cxn>
              <a:cxn ang="0">
                <a:pos x="632559219" y="481351431"/>
              </a:cxn>
              <a:cxn ang="0">
                <a:pos x="632559219" y="312499890"/>
              </a:cxn>
              <a:cxn ang="0">
                <a:pos x="574594904" y="312499890"/>
              </a:cxn>
              <a:cxn ang="0">
                <a:pos x="574594904" y="428427269"/>
              </a:cxn>
              <a:cxn ang="0">
                <a:pos x="441027584" y="0"/>
              </a:cxn>
              <a:cxn ang="0">
                <a:pos x="501511258" y="60483850"/>
              </a:cxn>
              <a:cxn ang="0">
                <a:pos x="355342379" y="209174107"/>
              </a:cxn>
              <a:cxn ang="0">
                <a:pos x="423385719" y="277217645"/>
              </a:cxn>
              <a:cxn ang="0">
                <a:pos x="569554598" y="128528974"/>
              </a:cxn>
              <a:cxn ang="0">
                <a:pos x="632559219" y="186491870"/>
              </a:cxn>
              <a:cxn ang="0">
                <a:pos x="632559219" y="0"/>
              </a:cxn>
              <a:cxn ang="0">
                <a:pos x="441027584" y="0"/>
              </a:cxn>
            </a:cxnLst>
            <a:rect l="0" t="0" r="0" b="0"/>
            <a:pathLst>
              <a:path w="251" h="191">
                <a:moveTo>
                  <a:pt x="228" y="170"/>
                </a:moveTo>
                <a:lnTo>
                  <a:pt x="23" y="170"/>
                </a:lnTo>
                <a:lnTo>
                  <a:pt x="23" y="21"/>
                </a:lnTo>
                <a:lnTo>
                  <a:pt x="131" y="21"/>
                </a:lnTo>
                <a:lnTo>
                  <a:pt x="131" y="0"/>
                </a:lnTo>
                <a:lnTo>
                  <a:pt x="0" y="0"/>
                </a:lnTo>
                <a:lnTo>
                  <a:pt x="0" y="191"/>
                </a:lnTo>
                <a:lnTo>
                  <a:pt x="251" y="191"/>
                </a:lnTo>
                <a:lnTo>
                  <a:pt x="251" y="124"/>
                </a:lnTo>
                <a:lnTo>
                  <a:pt x="228" y="124"/>
                </a:lnTo>
                <a:lnTo>
                  <a:pt x="228" y="170"/>
                </a:lnTo>
                <a:close/>
                <a:moveTo>
                  <a:pt x="175" y="0"/>
                </a:moveTo>
                <a:lnTo>
                  <a:pt x="199" y="24"/>
                </a:lnTo>
                <a:lnTo>
                  <a:pt x="141" y="83"/>
                </a:lnTo>
                <a:lnTo>
                  <a:pt x="168" y="110"/>
                </a:lnTo>
                <a:lnTo>
                  <a:pt x="226" y="51"/>
                </a:lnTo>
                <a:lnTo>
                  <a:pt x="251" y="74"/>
                </a:lnTo>
                <a:lnTo>
                  <a:pt x="251" y="0"/>
                </a:lnTo>
                <a:lnTo>
                  <a:pt x="175" y="0"/>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reeform 5"/>
          <p:cNvSpPr>
            <a:spLocks noEditPoints="1"/>
          </p:cNvSpPr>
          <p:nvPr/>
        </p:nvSpPr>
        <p:spPr>
          <a:xfrm>
            <a:off x="836613" y="1062038"/>
            <a:ext cx="346075" cy="304800"/>
          </a:xfrm>
          <a:custGeom>
            <a:avLst/>
            <a:gdLst/>
            <a:ahLst/>
            <a:cxnLst>
              <a:cxn ang="0">
                <a:pos x="525209263" y="683110588"/>
              </a:cxn>
              <a:cxn ang="0">
                <a:pos x="252504410" y="683110588"/>
              </a:cxn>
              <a:cxn ang="0">
                <a:pos x="252504410" y="683110588"/>
              </a:cxn>
              <a:cxn ang="0">
                <a:pos x="0" y="442013788"/>
              </a:cxn>
              <a:cxn ang="0">
                <a:pos x="0" y="241096800"/>
              </a:cxn>
              <a:cxn ang="0">
                <a:pos x="0" y="241096800"/>
              </a:cxn>
              <a:cxn ang="0">
                <a:pos x="252504410" y="0"/>
              </a:cxn>
              <a:cxn ang="0">
                <a:pos x="525209263" y="0"/>
              </a:cxn>
              <a:cxn ang="0">
                <a:pos x="525209263" y="0"/>
              </a:cxn>
              <a:cxn ang="0">
                <a:pos x="777713673" y="241096800"/>
              </a:cxn>
              <a:cxn ang="0">
                <a:pos x="777713673" y="442013788"/>
              </a:cxn>
              <a:cxn ang="0">
                <a:pos x="777713673" y="442013788"/>
              </a:cxn>
              <a:cxn ang="0">
                <a:pos x="525209263" y="683110588"/>
              </a:cxn>
              <a:cxn ang="0">
                <a:pos x="722161894" y="241096800"/>
              </a:cxn>
              <a:cxn ang="0">
                <a:pos x="525209263" y="50229247"/>
              </a:cxn>
              <a:cxn ang="0">
                <a:pos x="252504410" y="50229247"/>
              </a:cxn>
              <a:cxn ang="0">
                <a:pos x="252504410" y="50229247"/>
              </a:cxn>
              <a:cxn ang="0">
                <a:pos x="55551779" y="241096800"/>
              </a:cxn>
              <a:cxn ang="0">
                <a:pos x="55551779" y="442013788"/>
              </a:cxn>
              <a:cxn ang="0">
                <a:pos x="55551779" y="442013788"/>
              </a:cxn>
              <a:cxn ang="0">
                <a:pos x="252504410" y="632881341"/>
              </a:cxn>
              <a:cxn ang="0">
                <a:pos x="525209263" y="632881341"/>
              </a:cxn>
              <a:cxn ang="0">
                <a:pos x="525209263" y="632881341"/>
              </a:cxn>
              <a:cxn ang="0">
                <a:pos x="722161894" y="442013788"/>
              </a:cxn>
              <a:cxn ang="0">
                <a:pos x="722161894" y="241096800"/>
              </a:cxn>
            </a:cxnLst>
            <a:rect l="0" t="0" r="0" b="0"/>
            <a:pathLst>
              <a:path w="154" h="136">
                <a:moveTo>
                  <a:pt x="104" y="136"/>
                </a:moveTo>
                <a:cubicBezTo>
                  <a:pt x="50" y="136"/>
                  <a:pt x="50" y="136"/>
                  <a:pt x="50" y="136"/>
                </a:cubicBezTo>
                <a:cubicBezTo>
                  <a:pt x="50" y="136"/>
                  <a:pt x="50" y="136"/>
                  <a:pt x="50" y="136"/>
                </a:cubicBezTo>
                <a:cubicBezTo>
                  <a:pt x="22" y="136"/>
                  <a:pt x="0" y="115"/>
                  <a:pt x="0" y="88"/>
                </a:cubicBezTo>
                <a:cubicBezTo>
                  <a:pt x="0" y="48"/>
                  <a:pt x="0" y="48"/>
                  <a:pt x="0" y="48"/>
                </a:cubicBezTo>
                <a:cubicBezTo>
                  <a:pt x="0" y="48"/>
                  <a:pt x="0" y="48"/>
                  <a:pt x="0" y="48"/>
                </a:cubicBezTo>
                <a:cubicBezTo>
                  <a:pt x="0" y="21"/>
                  <a:pt x="22" y="0"/>
                  <a:pt x="50" y="0"/>
                </a:cubicBezTo>
                <a:cubicBezTo>
                  <a:pt x="104" y="0"/>
                  <a:pt x="104" y="0"/>
                  <a:pt x="104" y="0"/>
                </a:cubicBezTo>
                <a:cubicBezTo>
                  <a:pt x="104" y="0"/>
                  <a:pt x="104" y="0"/>
                  <a:pt x="104" y="0"/>
                </a:cubicBezTo>
                <a:cubicBezTo>
                  <a:pt x="132" y="0"/>
                  <a:pt x="154" y="21"/>
                  <a:pt x="154" y="48"/>
                </a:cubicBezTo>
                <a:cubicBezTo>
                  <a:pt x="154" y="88"/>
                  <a:pt x="154" y="88"/>
                  <a:pt x="154" y="88"/>
                </a:cubicBezTo>
                <a:cubicBezTo>
                  <a:pt x="154" y="88"/>
                  <a:pt x="154" y="88"/>
                  <a:pt x="154" y="88"/>
                </a:cubicBezTo>
                <a:cubicBezTo>
                  <a:pt x="154" y="115"/>
                  <a:pt x="132" y="136"/>
                  <a:pt x="104" y="136"/>
                </a:cubicBezTo>
                <a:close/>
                <a:moveTo>
                  <a:pt x="143" y="48"/>
                </a:moveTo>
                <a:cubicBezTo>
                  <a:pt x="143" y="27"/>
                  <a:pt x="126" y="10"/>
                  <a:pt x="104" y="10"/>
                </a:cubicBezTo>
                <a:cubicBezTo>
                  <a:pt x="50" y="10"/>
                  <a:pt x="50" y="10"/>
                  <a:pt x="50" y="10"/>
                </a:cubicBezTo>
                <a:cubicBezTo>
                  <a:pt x="50" y="10"/>
                  <a:pt x="50" y="10"/>
                  <a:pt x="50" y="10"/>
                </a:cubicBezTo>
                <a:cubicBezTo>
                  <a:pt x="28" y="10"/>
                  <a:pt x="11" y="27"/>
                  <a:pt x="11" y="48"/>
                </a:cubicBezTo>
                <a:cubicBezTo>
                  <a:pt x="11" y="88"/>
                  <a:pt x="11" y="88"/>
                  <a:pt x="11" y="88"/>
                </a:cubicBezTo>
                <a:cubicBezTo>
                  <a:pt x="11" y="88"/>
                  <a:pt x="11" y="88"/>
                  <a:pt x="11" y="88"/>
                </a:cubicBezTo>
                <a:cubicBezTo>
                  <a:pt x="11" y="109"/>
                  <a:pt x="28" y="126"/>
                  <a:pt x="50" y="126"/>
                </a:cubicBezTo>
                <a:cubicBezTo>
                  <a:pt x="104" y="126"/>
                  <a:pt x="104" y="126"/>
                  <a:pt x="104" y="126"/>
                </a:cubicBezTo>
                <a:cubicBezTo>
                  <a:pt x="104" y="126"/>
                  <a:pt x="104" y="126"/>
                  <a:pt x="104" y="126"/>
                </a:cubicBezTo>
                <a:cubicBezTo>
                  <a:pt x="126" y="126"/>
                  <a:pt x="143" y="109"/>
                  <a:pt x="143" y="88"/>
                </a:cubicBezTo>
                <a:cubicBezTo>
                  <a:pt x="143" y="48"/>
                  <a:pt x="143" y="48"/>
                  <a:pt x="143" y="48"/>
                </a:cubicBezTo>
                <a:close/>
              </a:path>
            </a:pathLst>
          </a:custGeom>
          <a:solidFill>
            <a:schemeClr val="bg1">
              <a:alpha val="100000"/>
            </a:schemeClr>
          </a:solidFill>
          <a:ln w="9525">
            <a:noFill/>
          </a:ln>
        </p:spPr>
        <p:txBody>
          <a:bodyPr/>
          <a:lstStyle/>
          <a:p>
            <a:endParaRPr lang="zh-CN" altLang="en-US"/>
          </a:p>
        </p:txBody>
      </p:sp>
      <p:sp>
        <p:nvSpPr>
          <p:cNvPr id="59395" name="Freeform 6"/>
          <p:cNvSpPr/>
          <p:nvPr/>
        </p:nvSpPr>
        <p:spPr>
          <a:xfrm>
            <a:off x="1000125" y="1147763"/>
            <a:ext cx="69850" cy="136525"/>
          </a:xfrm>
          <a:custGeom>
            <a:avLst/>
            <a:gdLst/>
            <a:ahLst/>
            <a:cxnLst>
              <a:cxn ang="0">
                <a:pos x="110886875" y="0"/>
              </a:cxn>
              <a:cxn ang="0">
                <a:pos x="0" y="110886875"/>
              </a:cxn>
              <a:cxn ang="0">
                <a:pos x="110886875" y="216733438"/>
              </a:cxn>
              <a:cxn ang="0">
                <a:pos x="110886875" y="0"/>
              </a:cxn>
            </a:cxnLst>
            <a:rect l="0" t="0" r="0" b="0"/>
            <a:pathLst>
              <a:path w="44" h="86">
                <a:moveTo>
                  <a:pt x="44" y="0"/>
                </a:moveTo>
                <a:lnTo>
                  <a:pt x="0" y="44"/>
                </a:lnTo>
                <a:lnTo>
                  <a:pt x="44" y="86"/>
                </a:lnTo>
                <a:lnTo>
                  <a:pt x="44" y="0"/>
                </a:lnTo>
                <a:close/>
              </a:path>
            </a:pathLst>
          </a:custGeom>
          <a:solidFill>
            <a:schemeClr val="bg1">
              <a:alpha val="100000"/>
            </a:schemeClr>
          </a:solidFill>
          <a:ln w="9525">
            <a:noFill/>
          </a:ln>
        </p:spPr>
        <p:txBody>
          <a:bodyPr/>
          <a:lstStyle/>
          <a:p>
            <a:endParaRPr lang="zh-CN" altLang="en-US"/>
          </a:p>
        </p:txBody>
      </p:sp>
      <p:sp>
        <p:nvSpPr>
          <p:cNvPr id="59396" name="Freeform 7"/>
          <p:cNvSpPr/>
          <p:nvPr/>
        </p:nvSpPr>
        <p:spPr>
          <a:xfrm>
            <a:off x="935038" y="1147763"/>
            <a:ext cx="69850" cy="136525"/>
          </a:xfrm>
          <a:custGeom>
            <a:avLst/>
            <a:gdLst/>
            <a:ahLst/>
            <a:cxnLst>
              <a:cxn ang="0">
                <a:pos x="110886875" y="0"/>
              </a:cxn>
              <a:cxn ang="0">
                <a:pos x="0" y="110886875"/>
              </a:cxn>
              <a:cxn ang="0">
                <a:pos x="110886875" y="216733438"/>
              </a:cxn>
              <a:cxn ang="0">
                <a:pos x="110886875" y="0"/>
              </a:cxn>
            </a:cxnLst>
            <a:rect l="0" t="0" r="0" b="0"/>
            <a:pathLst>
              <a:path w="44" h="86">
                <a:moveTo>
                  <a:pt x="44" y="0"/>
                </a:moveTo>
                <a:lnTo>
                  <a:pt x="0" y="44"/>
                </a:lnTo>
                <a:lnTo>
                  <a:pt x="44" y="86"/>
                </a:lnTo>
                <a:lnTo>
                  <a:pt x="44" y="0"/>
                </a:lnTo>
                <a:close/>
              </a:path>
            </a:pathLst>
          </a:custGeom>
          <a:solidFill>
            <a:schemeClr val="bg1">
              <a:alpha val="100000"/>
            </a:schemeClr>
          </a:solidFill>
          <a:ln w="9525">
            <a:noFill/>
          </a:ln>
        </p:spPr>
        <p:txBody>
          <a:bodyPr/>
          <a:lstStyle/>
          <a:p>
            <a:endParaRPr lang="zh-CN" altLang="en-US"/>
          </a:p>
        </p:txBody>
      </p:sp>
      <p:sp>
        <p:nvSpPr>
          <p:cNvPr id="59397" name="Freeform 8"/>
          <p:cNvSpPr/>
          <p:nvPr/>
        </p:nvSpPr>
        <p:spPr>
          <a:xfrm>
            <a:off x="1497013" y="1055688"/>
            <a:ext cx="379412" cy="307975"/>
          </a:xfrm>
          <a:custGeom>
            <a:avLst/>
            <a:gdLst/>
            <a:ahLst/>
            <a:cxnLst>
              <a:cxn ang="0">
                <a:pos x="690509635" y="40427901"/>
              </a:cxn>
              <a:cxn ang="0">
                <a:pos x="675389281" y="10106975"/>
              </a:cxn>
              <a:cxn ang="0">
                <a:pos x="635066092" y="20213950"/>
              </a:cxn>
              <a:cxn ang="0">
                <a:pos x="372975466" y="480079073"/>
              </a:cxn>
              <a:cxn ang="0">
                <a:pos x="277210979" y="384062809"/>
              </a:cxn>
              <a:cxn ang="0">
                <a:pos x="40320944" y="419437222"/>
              </a:cxn>
              <a:cxn ang="0">
                <a:pos x="131045313" y="641790676"/>
              </a:cxn>
              <a:cxn ang="0">
                <a:pos x="367935348" y="601362775"/>
              </a:cxn>
              <a:cxn ang="0">
                <a:pos x="372975466" y="596309288"/>
              </a:cxn>
              <a:cxn ang="0">
                <a:pos x="372975466" y="591255800"/>
              </a:cxn>
              <a:cxn ang="0">
                <a:pos x="594745148" y="212246479"/>
              </a:cxn>
              <a:cxn ang="0">
                <a:pos x="851795655" y="288048793"/>
              </a:cxn>
              <a:cxn ang="0">
                <a:pos x="690509635" y="40427901"/>
              </a:cxn>
            </a:cxnLst>
            <a:rect l="0" t="0" r="0" b="0"/>
            <a:pathLst>
              <a:path w="169" h="137">
                <a:moveTo>
                  <a:pt x="137" y="8"/>
                </a:moveTo>
                <a:cubicBezTo>
                  <a:pt x="137" y="6"/>
                  <a:pt x="136" y="3"/>
                  <a:pt x="134" y="2"/>
                </a:cubicBezTo>
                <a:cubicBezTo>
                  <a:pt x="131" y="0"/>
                  <a:pt x="127" y="1"/>
                  <a:pt x="126" y="4"/>
                </a:cubicBezTo>
                <a:cubicBezTo>
                  <a:pt x="74" y="95"/>
                  <a:pt x="74" y="95"/>
                  <a:pt x="74" y="95"/>
                </a:cubicBezTo>
                <a:cubicBezTo>
                  <a:pt x="70" y="87"/>
                  <a:pt x="64" y="80"/>
                  <a:pt x="55" y="76"/>
                </a:cubicBezTo>
                <a:cubicBezTo>
                  <a:pt x="37" y="66"/>
                  <a:pt x="16" y="69"/>
                  <a:pt x="8" y="83"/>
                </a:cubicBezTo>
                <a:cubicBezTo>
                  <a:pt x="0" y="97"/>
                  <a:pt x="8" y="117"/>
                  <a:pt x="26" y="127"/>
                </a:cubicBezTo>
                <a:cubicBezTo>
                  <a:pt x="44" y="137"/>
                  <a:pt x="65" y="133"/>
                  <a:pt x="73" y="119"/>
                </a:cubicBezTo>
                <a:cubicBezTo>
                  <a:pt x="73" y="119"/>
                  <a:pt x="74" y="119"/>
                  <a:pt x="74" y="118"/>
                </a:cubicBezTo>
                <a:cubicBezTo>
                  <a:pt x="74" y="118"/>
                  <a:pt x="74" y="118"/>
                  <a:pt x="74" y="117"/>
                </a:cubicBezTo>
                <a:cubicBezTo>
                  <a:pt x="118" y="42"/>
                  <a:pt x="118" y="42"/>
                  <a:pt x="118" y="42"/>
                </a:cubicBezTo>
                <a:cubicBezTo>
                  <a:pt x="137" y="66"/>
                  <a:pt x="169" y="57"/>
                  <a:pt x="169" y="57"/>
                </a:cubicBezTo>
                <a:cubicBezTo>
                  <a:pt x="136" y="48"/>
                  <a:pt x="137" y="15"/>
                  <a:pt x="137" y="8"/>
                </a:cubicBezTo>
                <a:close/>
              </a:path>
            </a:pathLst>
          </a:custGeom>
          <a:solidFill>
            <a:schemeClr val="bg1">
              <a:alpha val="100000"/>
            </a:schemeClr>
          </a:solidFill>
          <a:ln w="9525">
            <a:noFill/>
          </a:ln>
        </p:spPr>
        <p:txBody>
          <a:bodyPr/>
          <a:lstStyle/>
          <a:p>
            <a:endParaRPr lang="zh-CN" altLang="en-US"/>
          </a:p>
        </p:txBody>
      </p:sp>
      <p:sp>
        <p:nvSpPr>
          <p:cNvPr id="59398" name="Freeform 9"/>
          <p:cNvSpPr>
            <a:spLocks noEditPoints="1"/>
          </p:cNvSpPr>
          <p:nvPr/>
        </p:nvSpPr>
        <p:spPr>
          <a:xfrm>
            <a:off x="2081213" y="1096963"/>
            <a:ext cx="431800" cy="236537"/>
          </a:xfrm>
          <a:custGeom>
            <a:avLst/>
            <a:gdLst/>
            <a:ahLst/>
            <a:cxnLst>
              <a:cxn ang="0">
                <a:pos x="293354125" y="25374788"/>
              </a:cxn>
              <a:cxn ang="0">
                <a:pos x="207369701" y="411060757"/>
              </a:cxn>
              <a:cxn ang="0">
                <a:pos x="187138072" y="395836785"/>
              </a:cxn>
              <a:cxn ang="0">
                <a:pos x="60694888" y="405985349"/>
              </a:cxn>
              <a:cxn ang="0">
                <a:pos x="70808453" y="512557657"/>
              </a:cxn>
              <a:cxn ang="0">
                <a:pos x="212427608" y="441510953"/>
              </a:cxn>
              <a:cxn ang="0">
                <a:pos x="303469940" y="101496900"/>
              </a:cxn>
              <a:cxn ang="0">
                <a:pos x="591763908" y="96421492"/>
              </a:cxn>
              <a:cxn ang="0">
                <a:pos x="526013363" y="395836785"/>
              </a:cxn>
              <a:cxn ang="0">
                <a:pos x="399567929" y="395836785"/>
              </a:cxn>
              <a:cxn ang="0">
                <a:pos x="414741651" y="512557657"/>
              </a:cxn>
              <a:cxn ang="0">
                <a:pos x="551300650" y="411060757"/>
              </a:cxn>
              <a:cxn ang="0">
                <a:pos x="586706001" y="233441744"/>
              </a:cxn>
              <a:cxn ang="0">
                <a:pos x="895233848" y="228366336"/>
              </a:cxn>
              <a:cxn ang="0">
                <a:pos x="854770590" y="395836785"/>
              </a:cxn>
              <a:cxn ang="0">
                <a:pos x="728325156" y="405985349"/>
              </a:cxn>
              <a:cxn ang="0">
                <a:pos x="743498878" y="522708474"/>
              </a:cxn>
              <a:cxn ang="0">
                <a:pos x="880060126" y="416136165"/>
              </a:cxn>
              <a:cxn ang="0">
                <a:pos x="971100208" y="0"/>
              </a:cxn>
              <a:cxn ang="0">
                <a:pos x="293354125" y="25374788"/>
              </a:cxn>
              <a:cxn ang="0">
                <a:pos x="617053445" y="152244224"/>
              </a:cxn>
              <a:cxn ang="0">
                <a:pos x="627169259" y="96421492"/>
              </a:cxn>
              <a:cxn ang="0">
                <a:pos x="925579043" y="91346084"/>
              </a:cxn>
              <a:cxn ang="0">
                <a:pos x="915463228" y="152244224"/>
              </a:cxn>
              <a:cxn ang="0">
                <a:pos x="617053445" y="152244224"/>
              </a:cxn>
            </a:cxnLst>
            <a:rect l="0" t="0" r="0" b="0"/>
            <a:pathLst>
              <a:path w="192" h="105">
                <a:moveTo>
                  <a:pt x="58" y="5"/>
                </a:moveTo>
                <a:cubicBezTo>
                  <a:pt x="41" y="81"/>
                  <a:pt x="41" y="81"/>
                  <a:pt x="41" y="81"/>
                </a:cubicBezTo>
                <a:cubicBezTo>
                  <a:pt x="37" y="78"/>
                  <a:pt x="37" y="78"/>
                  <a:pt x="37" y="78"/>
                </a:cubicBezTo>
                <a:cubicBezTo>
                  <a:pt x="37" y="78"/>
                  <a:pt x="25" y="72"/>
                  <a:pt x="12" y="80"/>
                </a:cubicBezTo>
                <a:cubicBezTo>
                  <a:pt x="0" y="87"/>
                  <a:pt x="6" y="99"/>
                  <a:pt x="14" y="101"/>
                </a:cubicBezTo>
                <a:cubicBezTo>
                  <a:pt x="22" y="103"/>
                  <a:pt x="38" y="96"/>
                  <a:pt x="42" y="87"/>
                </a:cubicBezTo>
                <a:cubicBezTo>
                  <a:pt x="47" y="79"/>
                  <a:pt x="60" y="20"/>
                  <a:pt x="60" y="20"/>
                </a:cubicBezTo>
                <a:cubicBezTo>
                  <a:pt x="117" y="19"/>
                  <a:pt x="117" y="19"/>
                  <a:pt x="117" y="19"/>
                </a:cubicBezTo>
                <a:cubicBezTo>
                  <a:pt x="104" y="78"/>
                  <a:pt x="104" y="78"/>
                  <a:pt x="104" y="78"/>
                </a:cubicBezTo>
                <a:cubicBezTo>
                  <a:pt x="104" y="78"/>
                  <a:pt x="92" y="71"/>
                  <a:pt x="79" y="78"/>
                </a:cubicBezTo>
                <a:cubicBezTo>
                  <a:pt x="66" y="85"/>
                  <a:pt x="71" y="98"/>
                  <a:pt x="82" y="101"/>
                </a:cubicBezTo>
                <a:cubicBezTo>
                  <a:pt x="94" y="104"/>
                  <a:pt x="105" y="100"/>
                  <a:pt x="109" y="81"/>
                </a:cubicBezTo>
                <a:cubicBezTo>
                  <a:pt x="113" y="62"/>
                  <a:pt x="116" y="46"/>
                  <a:pt x="116" y="46"/>
                </a:cubicBezTo>
                <a:cubicBezTo>
                  <a:pt x="177" y="45"/>
                  <a:pt x="177" y="45"/>
                  <a:pt x="177" y="45"/>
                </a:cubicBezTo>
                <a:cubicBezTo>
                  <a:pt x="169" y="78"/>
                  <a:pt x="169" y="78"/>
                  <a:pt x="169" y="78"/>
                </a:cubicBezTo>
                <a:cubicBezTo>
                  <a:pt x="169" y="78"/>
                  <a:pt x="156" y="72"/>
                  <a:pt x="144" y="80"/>
                </a:cubicBezTo>
                <a:cubicBezTo>
                  <a:pt x="133" y="88"/>
                  <a:pt x="135" y="102"/>
                  <a:pt x="147" y="103"/>
                </a:cubicBezTo>
                <a:cubicBezTo>
                  <a:pt x="158" y="105"/>
                  <a:pt x="170" y="100"/>
                  <a:pt x="174" y="82"/>
                </a:cubicBezTo>
                <a:cubicBezTo>
                  <a:pt x="177" y="65"/>
                  <a:pt x="192" y="0"/>
                  <a:pt x="192" y="0"/>
                </a:cubicBezTo>
                <a:lnTo>
                  <a:pt x="58" y="5"/>
                </a:lnTo>
                <a:close/>
                <a:moveTo>
                  <a:pt x="122" y="30"/>
                </a:moveTo>
                <a:cubicBezTo>
                  <a:pt x="124" y="19"/>
                  <a:pt x="124" y="19"/>
                  <a:pt x="124" y="19"/>
                </a:cubicBezTo>
                <a:cubicBezTo>
                  <a:pt x="183" y="18"/>
                  <a:pt x="183" y="18"/>
                  <a:pt x="183" y="18"/>
                </a:cubicBezTo>
                <a:cubicBezTo>
                  <a:pt x="181" y="30"/>
                  <a:pt x="181" y="30"/>
                  <a:pt x="181" y="30"/>
                </a:cubicBezTo>
                <a:lnTo>
                  <a:pt x="122" y="30"/>
                </a:lnTo>
                <a:close/>
              </a:path>
            </a:pathLst>
          </a:custGeom>
          <a:solidFill>
            <a:schemeClr val="bg1">
              <a:alpha val="100000"/>
            </a:schemeClr>
          </a:solidFill>
          <a:ln w="9525">
            <a:noFill/>
          </a:ln>
        </p:spPr>
        <p:txBody>
          <a:bodyPr/>
          <a:lstStyle/>
          <a:p>
            <a:endParaRPr lang="zh-CN" altLang="en-US"/>
          </a:p>
        </p:txBody>
      </p:sp>
      <p:sp>
        <p:nvSpPr>
          <p:cNvPr id="59399" name="Freeform 10"/>
          <p:cNvSpPr/>
          <p:nvPr/>
        </p:nvSpPr>
        <p:spPr>
          <a:xfrm>
            <a:off x="2833688" y="1039813"/>
            <a:ext cx="276225" cy="385762"/>
          </a:xfrm>
          <a:custGeom>
            <a:avLst/>
            <a:gdLst/>
            <a:ahLst/>
            <a:cxnLst>
              <a:cxn ang="0">
                <a:pos x="166428931" y="819919189"/>
              </a:cxn>
              <a:cxn ang="0">
                <a:pos x="181558426" y="694165262"/>
              </a:cxn>
              <a:cxn ang="0">
                <a:pos x="181558426" y="709254836"/>
              </a:cxn>
              <a:cxn ang="0">
                <a:pos x="181558426" y="709254836"/>
              </a:cxn>
              <a:cxn ang="0">
                <a:pos x="267295971" y="809857977"/>
              </a:cxn>
              <a:cxn ang="0">
                <a:pos x="267295971" y="809857977"/>
              </a:cxn>
              <a:cxn ang="0">
                <a:pos x="353031270" y="774645981"/>
              </a:cxn>
              <a:cxn ang="0">
                <a:pos x="353031270" y="774645981"/>
              </a:cxn>
              <a:cxn ang="0">
                <a:pos x="373204678" y="734405622"/>
              </a:cxn>
              <a:cxn ang="0">
                <a:pos x="373204678" y="734405622"/>
              </a:cxn>
              <a:cxn ang="0">
                <a:pos x="342945689" y="603621090"/>
              </a:cxn>
              <a:cxn ang="0">
                <a:pos x="342945689" y="603621090"/>
              </a:cxn>
              <a:cxn ang="0">
                <a:pos x="443810483" y="462775346"/>
              </a:cxn>
              <a:cxn ang="0">
                <a:pos x="443810483" y="462775346"/>
              </a:cxn>
              <a:cxn ang="0">
                <a:pos x="559807017" y="246479490"/>
              </a:cxn>
              <a:cxn ang="0">
                <a:pos x="559807017" y="246479490"/>
              </a:cxn>
              <a:cxn ang="0">
                <a:pos x="509374620" y="115694958"/>
              </a:cxn>
              <a:cxn ang="0">
                <a:pos x="509374620" y="115694958"/>
              </a:cxn>
              <a:cxn ang="0">
                <a:pos x="342945689" y="55332176"/>
              </a:cxn>
              <a:cxn ang="0">
                <a:pos x="342945689" y="55332176"/>
              </a:cxn>
              <a:cxn ang="0">
                <a:pos x="337901776" y="55332176"/>
              </a:cxn>
              <a:cxn ang="0">
                <a:pos x="337901776" y="55332176"/>
              </a:cxn>
              <a:cxn ang="0">
                <a:pos x="110952621" y="176055497"/>
              </a:cxn>
              <a:cxn ang="0">
                <a:pos x="110952621" y="176055497"/>
              </a:cxn>
              <a:cxn ang="0">
                <a:pos x="60520224" y="337021420"/>
              </a:cxn>
              <a:cxn ang="0">
                <a:pos x="60520224" y="337021420"/>
              </a:cxn>
              <a:cxn ang="0">
                <a:pos x="60520224" y="347082631"/>
              </a:cxn>
              <a:cxn ang="0">
                <a:pos x="60520224" y="347082631"/>
              </a:cxn>
              <a:cxn ang="0">
                <a:pos x="60520224" y="347082631"/>
              </a:cxn>
              <a:cxn ang="0">
                <a:pos x="45390729" y="181086103"/>
              </a:cxn>
              <a:cxn ang="0">
                <a:pos x="45390729" y="181086103"/>
              </a:cxn>
              <a:cxn ang="0">
                <a:pos x="337901776" y="0"/>
              </a:cxn>
              <a:cxn ang="0">
                <a:pos x="337901776" y="0"/>
              </a:cxn>
              <a:cxn ang="0">
                <a:pos x="342945689" y="0"/>
              </a:cxn>
              <a:cxn ang="0">
                <a:pos x="342945689" y="0"/>
              </a:cxn>
              <a:cxn ang="0">
                <a:pos x="549721436" y="75452356"/>
              </a:cxn>
              <a:cxn ang="0">
                <a:pos x="549721436" y="75452356"/>
              </a:cxn>
              <a:cxn ang="0">
                <a:pos x="620327241" y="246479490"/>
              </a:cxn>
              <a:cxn ang="0">
                <a:pos x="620327241" y="246479490"/>
              </a:cxn>
              <a:cxn ang="0">
                <a:pos x="474071718" y="508048554"/>
              </a:cxn>
              <a:cxn ang="0">
                <a:pos x="474071718" y="508048554"/>
              </a:cxn>
              <a:cxn ang="0">
                <a:pos x="398421999" y="603621090"/>
              </a:cxn>
              <a:cxn ang="0">
                <a:pos x="398421999" y="603621090"/>
              </a:cxn>
              <a:cxn ang="0">
                <a:pos x="428680988" y="734405622"/>
              </a:cxn>
              <a:cxn ang="0">
                <a:pos x="428680988" y="734405622"/>
              </a:cxn>
              <a:cxn ang="0">
                <a:pos x="393378086" y="814888583"/>
              </a:cxn>
              <a:cxn ang="0">
                <a:pos x="393378086" y="814888583"/>
              </a:cxn>
              <a:cxn ang="0">
                <a:pos x="267295971" y="865190154"/>
              </a:cxn>
              <a:cxn ang="0">
                <a:pos x="267295971" y="865190154"/>
              </a:cxn>
              <a:cxn ang="0">
                <a:pos x="267295971" y="865190154"/>
              </a:cxn>
              <a:cxn ang="0">
                <a:pos x="267295971" y="865190154"/>
              </a:cxn>
              <a:cxn ang="0">
                <a:pos x="166428931" y="819919189"/>
              </a:cxn>
            </a:cxnLst>
            <a:rect l="0" t="0" r="0" b="0"/>
            <a:pathLst>
              <a:path w="123" h="172">
                <a:moveTo>
                  <a:pt x="33" y="163"/>
                </a:moveTo>
                <a:cubicBezTo>
                  <a:pt x="24" y="150"/>
                  <a:pt x="36" y="138"/>
                  <a:pt x="36" y="138"/>
                </a:cubicBezTo>
                <a:cubicBezTo>
                  <a:pt x="36" y="139"/>
                  <a:pt x="36" y="140"/>
                  <a:pt x="36" y="141"/>
                </a:cubicBezTo>
                <a:cubicBezTo>
                  <a:pt x="36" y="141"/>
                  <a:pt x="36" y="141"/>
                  <a:pt x="36" y="141"/>
                </a:cubicBezTo>
                <a:cubicBezTo>
                  <a:pt x="36" y="154"/>
                  <a:pt x="44" y="161"/>
                  <a:pt x="53" y="161"/>
                </a:cubicBezTo>
                <a:cubicBezTo>
                  <a:pt x="53" y="161"/>
                  <a:pt x="53" y="161"/>
                  <a:pt x="53" y="161"/>
                </a:cubicBezTo>
                <a:cubicBezTo>
                  <a:pt x="58" y="161"/>
                  <a:pt x="64" y="159"/>
                  <a:pt x="70" y="154"/>
                </a:cubicBezTo>
                <a:cubicBezTo>
                  <a:pt x="70" y="154"/>
                  <a:pt x="70" y="154"/>
                  <a:pt x="70" y="154"/>
                </a:cubicBezTo>
                <a:cubicBezTo>
                  <a:pt x="73" y="151"/>
                  <a:pt x="73" y="149"/>
                  <a:pt x="74" y="146"/>
                </a:cubicBezTo>
                <a:cubicBezTo>
                  <a:pt x="74" y="146"/>
                  <a:pt x="74" y="146"/>
                  <a:pt x="74" y="146"/>
                </a:cubicBezTo>
                <a:cubicBezTo>
                  <a:pt x="74" y="140"/>
                  <a:pt x="68" y="132"/>
                  <a:pt x="68" y="120"/>
                </a:cubicBezTo>
                <a:cubicBezTo>
                  <a:pt x="68" y="120"/>
                  <a:pt x="68" y="120"/>
                  <a:pt x="68" y="120"/>
                </a:cubicBezTo>
                <a:cubicBezTo>
                  <a:pt x="68" y="111"/>
                  <a:pt x="73" y="101"/>
                  <a:pt x="88" y="92"/>
                </a:cubicBezTo>
                <a:cubicBezTo>
                  <a:pt x="88" y="92"/>
                  <a:pt x="88" y="92"/>
                  <a:pt x="88" y="92"/>
                </a:cubicBezTo>
                <a:cubicBezTo>
                  <a:pt x="103" y="82"/>
                  <a:pt x="111" y="65"/>
                  <a:pt x="111" y="49"/>
                </a:cubicBezTo>
                <a:cubicBezTo>
                  <a:pt x="111" y="49"/>
                  <a:pt x="111" y="49"/>
                  <a:pt x="111" y="49"/>
                </a:cubicBezTo>
                <a:cubicBezTo>
                  <a:pt x="111" y="39"/>
                  <a:pt x="108" y="30"/>
                  <a:pt x="101" y="23"/>
                </a:cubicBezTo>
                <a:cubicBezTo>
                  <a:pt x="101" y="23"/>
                  <a:pt x="101" y="23"/>
                  <a:pt x="101" y="23"/>
                </a:cubicBezTo>
                <a:cubicBezTo>
                  <a:pt x="94" y="16"/>
                  <a:pt x="84" y="11"/>
                  <a:pt x="68" y="11"/>
                </a:cubicBezTo>
                <a:cubicBezTo>
                  <a:pt x="68" y="11"/>
                  <a:pt x="68" y="11"/>
                  <a:pt x="68" y="11"/>
                </a:cubicBezTo>
                <a:cubicBezTo>
                  <a:pt x="68" y="11"/>
                  <a:pt x="67" y="11"/>
                  <a:pt x="67" y="11"/>
                </a:cubicBezTo>
                <a:cubicBezTo>
                  <a:pt x="67" y="11"/>
                  <a:pt x="67" y="11"/>
                  <a:pt x="67" y="11"/>
                </a:cubicBezTo>
                <a:cubicBezTo>
                  <a:pt x="42" y="12"/>
                  <a:pt x="30" y="23"/>
                  <a:pt x="22" y="35"/>
                </a:cubicBezTo>
                <a:cubicBezTo>
                  <a:pt x="22" y="35"/>
                  <a:pt x="22" y="35"/>
                  <a:pt x="22" y="35"/>
                </a:cubicBezTo>
                <a:cubicBezTo>
                  <a:pt x="14" y="47"/>
                  <a:pt x="12" y="62"/>
                  <a:pt x="12" y="67"/>
                </a:cubicBezTo>
                <a:cubicBezTo>
                  <a:pt x="12" y="67"/>
                  <a:pt x="12" y="67"/>
                  <a:pt x="12" y="67"/>
                </a:cubicBezTo>
                <a:cubicBezTo>
                  <a:pt x="12" y="69"/>
                  <a:pt x="12" y="69"/>
                  <a:pt x="12" y="69"/>
                </a:cubicBezTo>
                <a:cubicBezTo>
                  <a:pt x="12" y="69"/>
                  <a:pt x="12" y="69"/>
                  <a:pt x="12" y="69"/>
                </a:cubicBezTo>
                <a:cubicBezTo>
                  <a:pt x="12" y="69"/>
                  <a:pt x="12" y="69"/>
                  <a:pt x="12" y="69"/>
                </a:cubicBezTo>
                <a:cubicBezTo>
                  <a:pt x="12" y="69"/>
                  <a:pt x="0" y="57"/>
                  <a:pt x="9" y="36"/>
                </a:cubicBezTo>
                <a:cubicBezTo>
                  <a:pt x="9" y="36"/>
                  <a:pt x="9" y="36"/>
                  <a:pt x="9" y="36"/>
                </a:cubicBezTo>
                <a:cubicBezTo>
                  <a:pt x="17" y="19"/>
                  <a:pt x="34" y="1"/>
                  <a:pt x="67" y="0"/>
                </a:cubicBezTo>
                <a:cubicBezTo>
                  <a:pt x="67" y="0"/>
                  <a:pt x="67" y="0"/>
                  <a:pt x="67" y="0"/>
                </a:cubicBezTo>
                <a:cubicBezTo>
                  <a:pt x="67" y="0"/>
                  <a:pt x="68" y="0"/>
                  <a:pt x="68" y="0"/>
                </a:cubicBezTo>
                <a:cubicBezTo>
                  <a:pt x="68" y="0"/>
                  <a:pt x="68" y="0"/>
                  <a:pt x="68" y="0"/>
                </a:cubicBezTo>
                <a:cubicBezTo>
                  <a:pt x="86" y="0"/>
                  <a:pt x="100" y="6"/>
                  <a:pt x="109" y="15"/>
                </a:cubicBezTo>
                <a:cubicBezTo>
                  <a:pt x="109" y="15"/>
                  <a:pt x="109" y="15"/>
                  <a:pt x="109" y="15"/>
                </a:cubicBezTo>
                <a:cubicBezTo>
                  <a:pt x="118" y="24"/>
                  <a:pt x="123" y="37"/>
                  <a:pt x="123" y="49"/>
                </a:cubicBezTo>
                <a:cubicBezTo>
                  <a:pt x="123" y="49"/>
                  <a:pt x="123" y="49"/>
                  <a:pt x="123" y="49"/>
                </a:cubicBezTo>
                <a:cubicBezTo>
                  <a:pt x="122" y="69"/>
                  <a:pt x="113" y="89"/>
                  <a:pt x="94" y="101"/>
                </a:cubicBezTo>
                <a:cubicBezTo>
                  <a:pt x="94" y="101"/>
                  <a:pt x="94" y="101"/>
                  <a:pt x="94" y="101"/>
                </a:cubicBezTo>
                <a:cubicBezTo>
                  <a:pt x="81" y="109"/>
                  <a:pt x="79" y="115"/>
                  <a:pt x="79" y="120"/>
                </a:cubicBezTo>
                <a:cubicBezTo>
                  <a:pt x="79" y="120"/>
                  <a:pt x="79" y="120"/>
                  <a:pt x="79" y="120"/>
                </a:cubicBezTo>
                <a:cubicBezTo>
                  <a:pt x="79" y="127"/>
                  <a:pt x="85" y="135"/>
                  <a:pt x="85" y="146"/>
                </a:cubicBezTo>
                <a:cubicBezTo>
                  <a:pt x="85" y="146"/>
                  <a:pt x="85" y="146"/>
                  <a:pt x="85" y="146"/>
                </a:cubicBezTo>
                <a:cubicBezTo>
                  <a:pt x="85" y="151"/>
                  <a:pt x="83" y="157"/>
                  <a:pt x="78" y="162"/>
                </a:cubicBezTo>
                <a:cubicBezTo>
                  <a:pt x="78" y="162"/>
                  <a:pt x="78" y="162"/>
                  <a:pt x="78" y="162"/>
                </a:cubicBezTo>
                <a:cubicBezTo>
                  <a:pt x="70" y="169"/>
                  <a:pt x="62" y="172"/>
                  <a:pt x="53" y="172"/>
                </a:cubicBezTo>
                <a:cubicBezTo>
                  <a:pt x="53" y="172"/>
                  <a:pt x="53" y="172"/>
                  <a:pt x="53" y="172"/>
                </a:cubicBezTo>
                <a:cubicBezTo>
                  <a:pt x="53" y="172"/>
                  <a:pt x="53" y="172"/>
                  <a:pt x="53" y="172"/>
                </a:cubicBezTo>
                <a:cubicBezTo>
                  <a:pt x="53" y="172"/>
                  <a:pt x="53" y="172"/>
                  <a:pt x="53" y="172"/>
                </a:cubicBezTo>
                <a:cubicBezTo>
                  <a:pt x="45" y="172"/>
                  <a:pt x="38" y="169"/>
                  <a:pt x="33" y="163"/>
                </a:cubicBezTo>
                <a:close/>
              </a:path>
            </a:pathLst>
          </a:custGeom>
          <a:solidFill>
            <a:schemeClr val="bg1">
              <a:alpha val="100000"/>
            </a:schemeClr>
          </a:solidFill>
          <a:ln w="9525">
            <a:noFill/>
          </a:ln>
        </p:spPr>
        <p:txBody>
          <a:bodyPr/>
          <a:lstStyle/>
          <a:p>
            <a:endParaRPr lang="zh-CN" altLang="en-US"/>
          </a:p>
        </p:txBody>
      </p:sp>
      <p:sp>
        <p:nvSpPr>
          <p:cNvPr id="59400" name="Freeform 11"/>
          <p:cNvSpPr/>
          <p:nvPr/>
        </p:nvSpPr>
        <p:spPr>
          <a:xfrm>
            <a:off x="2921000" y="1095375"/>
            <a:ext cx="128588" cy="117475"/>
          </a:xfrm>
          <a:custGeom>
            <a:avLst/>
            <a:gdLst/>
            <a:ahLst/>
            <a:cxnLst>
              <a:cxn ang="0">
                <a:pos x="122140553" y="214355729"/>
              </a:cxn>
              <a:cxn ang="0">
                <a:pos x="162853318" y="229665884"/>
              </a:cxn>
              <a:cxn ang="0">
                <a:pos x="162853318" y="229665884"/>
              </a:cxn>
              <a:cxn ang="0">
                <a:pos x="223923594" y="193939929"/>
              </a:cxn>
              <a:cxn ang="0">
                <a:pos x="223923594" y="193939929"/>
              </a:cxn>
              <a:cxn ang="0">
                <a:pos x="249370483" y="117384635"/>
              </a:cxn>
              <a:cxn ang="0">
                <a:pos x="249370483" y="117384635"/>
              </a:cxn>
              <a:cxn ang="0">
                <a:pos x="178121451" y="40829340"/>
              </a:cxn>
              <a:cxn ang="0">
                <a:pos x="178121451" y="40829340"/>
              </a:cxn>
              <a:cxn ang="0">
                <a:pos x="147585185" y="40829340"/>
              </a:cxn>
              <a:cxn ang="0">
                <a:pos x="147585185" y="40829340"/>
              </a:cxn>
              <a:cxn ang="0">
                <a:pos x="0" y="168420745"/>
              </a:cxn>
              <a:cxn ang="0">
                <a:pos x="0" y="168420745"/>
              </a:cxn>
              <a:cxn ang="0">
                <a:pos x="25446888" y="81658680"/>
              </a:cxn>
              <a:cxn ang="0">
                <a:pos x="147585185" y="0"/>
              </a:cxn>
              <a:cxn ang="0">
                <a:pos x="147585185" y="0"/>
              </a:cxn>
              <a:cxn ang="0">
                <a:pos x="183210829" y="5103385"/>
              </a:cxn>
              <a:cxn ang="0">
                <a:pos x="290083248" y="117384635"/>
              </a:cxn>
              <a:cxn ang="0">
                <a:pos x="290083248" y="117384635"/>
              </a:cxn>
              <a:cxn ang="0">
                <a:pos x="162853318" y="265391839"/>
              </a:cxn>
              <a:cxn ang="0">
                <a:pos x="162853318" y="265391839"/>
              </a:cxn>
              <a:cxn ang="0">
                <a:pos x="162853318" y="265391839"/>
              </a:cxn>
              <a:cxn ang="0">
                <a:pos x="162853318" y="265391839"/>
              </a:cxn>
              <a:cxn ang="0">
                <a:pos x="122140553" y="214355729"/>
              </a:cxn>
            </a:cxnLst>
            <a:rect l="0" t="0" r="0" b="0"/>
            <a:pathLst>
              <a:path w="57" h="52">
                <a:moveTo>
                  <a:pt x="24" y="42"/>
                </a:moveTo>
                <a:cubicBezTo>
                  <a:pt x="27" y="44"/>
                  <a:pt x="30" y="45"/>
                  <a:pt x="32" y="45"/>
                </a:cubicBezTo>
                <a:cubicBezTo>
                  <a:pt x="32" y="45"/>
                  <a:pt x="32" y="45"/>
                  <a:pt x="32" y="45"/>
                </a:cubicBezTo>
                <a:cubicBezTo>
                  <a:pt x="36" y="45"/>
                  <a:pt x="41" y="42"/>
                  <a:pt x="44" y="38"/>
                </a:cubicBezTo>
                <a:cubicBezTo>
                  <a:pt x="44" y="38"/>
                  <a:pt x="44" y="38"/>
                  <a:pt x="44" y="38"/>
                </a:cubicBezTo>
                <a:cubicBezTo>
                  <a:pt x="47" y="34"/>
                  <a:pt x="49" y="28"/>
                  <a:pt x="49" y="23"/>
                </a:cubicBezTo>
                <a:cubicBezTo>
                  <a:pt x="49" y="23"/>
                  <a:pt x="49" y="23"/>
                  <a:pt x="49" y="23"/>
                </a:cubicBezTo>
                <a:cubicBezTo>
                  <a:pt x="49" y="16"/>
                  <a:pt x="46" y="10"/>
                  <a:pt x="35" y="8"/>
                </a:cubicBezTo>
                <a:cubicBezTo>
                  <a:pt x="35" y="8"/>
                  <a:pt x="35" y="8"/>
                  <a:pt x="35" y="8"/>
                </a:cubicBezTo>
                <a:cubicBezTo>
                  <a:pt x="33" y="8"/>
                  <a:pt x="31" y="8"/>
                  <a:pt x="29" y="8"/>
                </a:cubicBezTo>
                <a:cubicBezTo>
                  <a:pt x="29" y="8"/>
                  <a:pt x="29" y="8"/>
                  <a:pt x="29" y="8"/>
                </a:cubicBezTo>
                <a:cubicBezTo>
                  <a:pt x="7" y="8"/>
                  <a:pt x="0" y="33"/>
                  <a:pt x="0" y="33"/>
                </a:cubicBezTo>
                <a:cubicBezTo>
                  <a:pt x="0" y="33"/>
                  <a:pt x="0" y="33"/>
                  <a:pt x="0" y="33"/>
                </a:cubicBezTo>
                <a:cubicBezTo>
                  <a:pt x="0" y="33"/>
                  <a:pt x="0" y="23"/>
                  <a:pt x="5" y="16"/>
                </a:cubicBezTo>
                <a:cubicBezTo>
                  <a:pt x="5" y="16"/>
                  <a:pt x="13" y="0"/>
                  <a:pt x="29" y="0"/>
                </a:cubicBezTo>
                <a:cubicBezTo>
                  <a:pt x="29" y="0"/>
                  <a:pt x="29" y="0"/>
                  <a:pt x="29" y="0"/>
                </a:cubicBezTo>
                <a:cubicBezTo>
                  <a:pt x="31" y="0"/>
                  <a:pt x="36" y="1"/>
                  <a:pt x="36" y="1"/>
                </a:cubicBezTo>
                <a:cubicBezTo>
                  <a:pt x="50" y="3"/>
                  <a:pt x="57" y="13"/>
                  <a:pt x="57" y="23"/>
                </a:cubicBezTo>
                <a:cubicBezTo>
                  <a:pt x="57" y="23"/>
                  <a:pt x="57" y="23"/>
                  <a:pt x="57" y="23"/>
                </a:cubicBezTo>
                <a:cubicBezTo>
                  <a:pt x="56" y="37"/>
                  <a:pt x="47" y="52"/>
                  <a:pt x="32" y="52"/>
                </a:cubicBezTo>
                <a:cubicBezTo>
                  <a:pt x="32" y="52"/>
                  <a:pt x="32" y="52"/>
                  <a:pt x="32" y="52"/>
                </a:cubicBezTo>
                <a:cubicBezTo>
                  <a:pt x="32" y="52"/>
                  <a:pt x="32" y="52"/>
                  <a:pt x="32" y="52"/>
                </a:cubicBezTo>
                <a:cubicBezTo>
                  <a:pt x="32" y="52"/>
                  <a:pt x="32" y="52"/>
                  <a:pt x="32" y="52"/>
                </a:cubicBezTo>
                <a:cubicBezTo>
                  <a:pt x="24" y="52"/>
                  <a:pt x="24" y="42"/>
                  <a:pt x="24" y="42"/>
                </a:cubicBezTo>
                <a:close/>
              </a:path>
            </a:pathLst>
          </a:custGeom>
          <a:solidFill>
            <a:schemeClr val="bg1">
              <a:alpha val="100000"/>
            </a:schemeClr>
          </a:solidFill>
          <a:ln w="9525">
            <a:noFill/>
          </a:ln>
        </p:spPr>
        <p:txBody>
          <a:bodyPr/>
          <a:lstStyle/>
          <a:p>
            <a:endParaRPr lang="zh-CN" altLang="en-US"/>
          </a:p>
        </p:txBody>
      </p:sp>
      <p:sp>
        <p:nvSpPr>
          <p:cNvPr id="59401" name="Freeform 12"/>
          <p:cNvSpPr/>
          <p:nvPr/>
        </p:nvSpPr>
        <p:spPr>
          <a:xfrm>
            <a:off x="2941638" y="1274763"/>
            <a:ext cx="31750" cy="88900"/>
          </a:xfrm>
          <a:custGeom>
            <a:avLst/>
            <a:gdLst/>
            <a:ahLst/>
            <a:cxnLst>
              <a:cxn ang="0">
                <a:pos x="15430500" y="72745274"/>
              </a:cxn>
              <a:cxn ang="0">
                <a:pos x="36002232" y="0"/>
              </a:cxn>
              <a:cxn ang="0">
                <a:pos x="30858732" y="36371497"/>
              </a:cxn>
              <a:cxn ang="0">
                <a:pos x="30858732" y="36371497"/>
              </a:cxn>
              <a:cxn ang="0">
                <a:pos x="72004464" y="181862046"/>
              </a:cxn>
              <a:cxn ang="0">
                <a:pos x="72004464" y="181862046"/>
              </a:cxn>
              <a:cxn ang="0">
                <a:pos x="41145732" y="202646410"/>
              </a:cxn>
              <a:cxn ang="0">
                <a:pos x="15430500" y="72745274"/>
              </a:cxn>
            </a:cxnLst>
            <a:rect l="0" t="0" r="0" b="0"/>
            <a:pathLst>
              <a:path w="14" h="39">
                <a:moveTo>
                  <a:pt x="3" y="14"/>
                </a:moveTo>
                <a:cubicBezTo>
                  <a:pt x="3" y="9"/>
                  <a:pt x="7" y="0"/>
                  <a:pt x="7" y="0"/>
                </a:cubicBezTo>
                <a:cubicBezTo>
                  <a:pt x="7" y="0"/>
                  <a:pt x="6" y="3"/>
                  <a:pt x="6" y="7"/>
                </a:cubicBezTo>
                <a:cubicBezTo>
                  <a:pt x="6" y="7"/>
                  <a:pt x="6" y="7"/>
                  <a:pt x="6" y="7"/>
                </a:cubicBezTo>
                <a:cubicBezTo>
                  <a:pt x="6" y="14"/>
                  <a:pt x="8" y="25"/>
                  <a:pt x="14" y="35"/>
                </a:cubicBezTo>
                <a:cubicBezTo>
                  <a:pt x="14" y="35"/>
                  <a:pt x="14" y="35"/>
                  <a:pt x="14" y="35"/>
                </a:cubicBezTo>
                <a:cubicBezTo>
                  <a:pt x="8" y="39"/>
                  <a:pt x="8" y="39"/>
                  <a:pt x="8" y="39"/>
                </a:cubicBezTo>
                <a:cubicBezTo>
                  <a:pt x="0" y="28"/>
                  <a:pt x="3" y="14"/>
                  <a:pt x="3" y="14"/>
                </a:cubicBezTo>
                <a:close/>
              </a:path>
            </a:pathLst>
          </a:custGeom>
          <a:solidFill>
            <a:schemeClr val="bg1">
              <a:alpha val="100000"/>
            </a:schemeClr>
          </a:solidFill>
          <a:ln w="9525">
            <a:noFill/>
          </a:ln>
        </p:spPr>
        <p:txBody>
          <a:bodyPr/>
          <a:lstStyle/>
          <a:p>
            <a:endParaRPr lang="zh-CN" altLang="en-US"/>
          </a:p>
        </p:txBody>
      </p:sp>
      <p:sp>
        <p:nvSpPr>
          <p:cNvPr id="59402" name="Freeform 13"/>
          <p:cNvSpPr>
            <a:spLocks noEditPoints="1"/>
          </p:cNvSpPr>
          <p:nvPr/>
        </p:nvSpPr>
        <p:spPr>
          <a:xfrm>
            <a:off x="3433763" y="1082675"/>
            <a:ext cx="150812" cy="141288"/>
          </a:xfrm>
          <a:custGeom>
            <a:avLst/>
            <a:gdLst/>
            <a:ahLst/>
            <a:cxnLst>
              <a:cxn ang="0">
                <a:pos x="293867311" y="45265984"/>
              </a:cxn>
              <a:cxn ang="0">
                <a:pos x="172265570" y="0"/>
              </a:cxn>
              <a:cxn ang="0">
                <a:pos x="81067077" y="20118963"/>
              </a:cxn>
              <a:cxn ang="0">
                <a:pos x="20267332" y="80473608"/>
              </a:cxn>
              <a:cxn ang="0">
                <a:pos x="0" y="160944973"/>
              </a:cxn>
              <a:cxn ang="0">
                <a:pos x="20267332" y="241418581"/>
              </a:cxn>
              <a:cxn ang="0">
                <a:pos x="81067077" y="296742925"/>
              </a:cxn>
              <a:cxn ang="0">
                <a:pos x="172265570" y="316861888"/>
              </a:cxn>
              <a:cxn ang="0">
                <a:pos x="293867311" y="276626205"/>
              </a:cxn>
              <a:cxn ang="0">
                <a:pos x="339466557" y="160944973"/>
              </a:cxn>
              <a:cxn ang="0">
                <a:pos x="293867311" y="45265984"/>
              </a:cxn>
              <a:cxn ang="0">
                <a:pos x="202666568" y="236388280"/>
              </a:cxn>
              <a:cxn ang="0">
                <a:pos x="172265570" y="251476941"/>
              </a:cxn>
              <a:cxn ang="0">
                <a:pos x="136799990" y="236388280"/>
              </a:cxn>
              <a:cxn ang="0">
                <a:pos x="121599491" y="160944973"/>
              </a:cxn>
              <a:cxn ang="0">
                <a:pos x="136799990" y="85501667"/>
              </a:cxn>
              <a:cxn ang="0">
                <a:pos x="172265570" y="70413005"/>
              </a:cxn>
              <a:cxn ang="0">
                <a:pos x="202666568" y="85501667"/>
              </a:cxn>
              <a:cxn ang="0">
                <a:pos x="217867067" y="160944973"/>
              </a:cxn>
              <a:cxn ang="0">
                <a:pos x="202666568" y="236388280"/>
              </a:cxn>
            </a:cxnLst>
            <a:rect l="0" t="0" r="0" b="0"/>
            <a:pathLst>
              <a:path w="67" h="63">
                <a:moveTo>
                  <a:pt x="58" y="9"/>
                </a:moveTo>
                <a:cubicBezTo>
                  <a:pt x="52" y="3"/>
                  <a:pt x="44" y="0"/>
                  <a:pt x="34" y="0"/>
                </a:cubicBezTo>
                <a:cubicBezTo>
                  <a:pt x="27" y="0"/>
                  <a:pt x="21" y="1"/>
                  <a:pt x="16" y="4"/>
                </a:cubicBezTo>
                <a:cubicBezTo>
                  <a:pt x="10" y="7"/>
                  <a:pt x="7" y="11"/>
                  <a:pt x="4" y="16"/>
                </a:cubicBezTo>
                <a:cubicBezTo>
                  <a:pt x="2" y="21"/>
                  <a:pt x="0" y="26"/>
                  <a:pt x="0" y="32"/>
                </a:cubicBezTo>
                <a:cubicBezTo>
                  <a:pt x="0" y="37"/>
                  <a:pt x="2" y="43"/>
                  <a:pt x="4" y="48"/>
                </a:cubicBezTo>
                <a:cubicBezTo>
                  <a:pt x="7" y="53"/>
                  <a:pt x="10" y="57"/>
                  <a:pt x="16" y="59"/>
                </a:cubicBezTo>
                <a:cubicBezTo>
                  <a:pt x="21" y="62"/>
                  <a:pt x="27" y="63"/>
                  <a:pt x="34" y="63"/>
                </a:cubicBezTo>
                <a:cubicBezTo>
                  <a:pt x="44" y="63"/>
                  <a:pt x="52" y="61"/>
                  <a:pt x="58" y="55"/>
                </a:cubicBezTo>
                <a:cubicBezTo>
                  <a:pt x="64" y="49"/>
                  <a:pt x="67" y="41"/>
                  <a:pt x="67" y="32"/>
                </a:cubicBezTo>
                <a:cubicBezTo>
                  <a:pt x="67" y="22"/>
                  <a:pt x="64" y="14"/>
                  <a:pt x="58" y="9"/>
                </a:cubicBezTo>
                <a:close/>
                <a:moveTo>
                  <a:pt x="40" y="47"/>
                </a:moveTo>
                <a:cubicBezTo>
                  <a:pt x="39" y="49"/>
                  <a:pt x="37" y="50"/>
                  <a:pt x="34" y="50"/>
                </a:cubicBezTo>
                <a:cubicBezTo>
                  <a:pt x="31" y="50"/>
                  <a:pt x="29" y="49"/>
                  <a:pt x="27" y="47"/>
                </a:cubicBezTo>
                <a:cubicBezTo>
                  <a:pt x="25" y="44"/>
                  <a:pt x="24" y="39"/>
                  <a:pt x="24" y="32"/>
                </a:cubicBezTo>
                <a:cubicBezTo>
                  <a:pt x="24" y="25"/>
                  <a:pt x="25" y="20"/>
                  <a:pt x="27" y="17"/>
                </a:cubicBezTo>
                <a:cubicBezTo>
                  <a:pt x="29" y="15"/>
                  <a:pt x="31" y="14"/>
                  <a:pt x="34" y="14"/>
                </a:cubicBezTo>
                <a:cubicBezTo>
                  <a:pt x="37" y="14"/>
                  <a:pt x="39" y="15"/>
                  <a:pt x="40" y="17"/>
                </a:cubicBezTo>
                <a:cubicBezTo>
                  <a:pt x="42" y="20"/>
                  <a:pt x="43" y="25"/>
                  <a:pt x="43" y="32"/>
                </a:cubicBezTo>
                <a:cubicBezTo>
                  <a:pt x="43" y="39"/>
                  <a:pt x="42" y="44"/>
                  <a:pt x="40" y="47"/>
                </a:cubicBezTo>
                <a:close/>
              </a:path>
            </a:pathLst>
          </a:custGeom>
          <a:solidFill>
            <a:schemeClr val="bg1">
              <a:alpha val="100000"/>
            </a:schemeClr>
          </a:solidFill>
          <a:ln w="9525">
            <a:noFill/>
          </a:ln>
        </p:spPr>
        <p:txBody>
          <a:bodyPr/>
          <a:lstStyle/>
          <a:p>
            <a:endParaRPr lang="zh-CN" altLang="en-US"/>
          </a:p>
        </p:txBody>
      </p:sp>
      <p:sp>
        <p:nvSpPr>
          <p:cNvPr id="59403" name="Freeform 14"/>
          <p:cNvSpPr/>
          <p:nvPr/>
        </p:nvSpPr>
        <p:spPr>
          <a:xfrm>
            <a:off x="3476625" y="1062038"/>
            <a:ext cx="200025" cy="290512"/>
          </a:xfrm>
          <a:custGeom>
            <a:avLst/>
            <a:gdLst/>
            <a:ahLst/>
            <a:cxnLst>
              <a:cxn ang="0">
                <a:pos x="254536575" y="0"/>
              </a:cxn>
              <a:cxn ang="0">
                <a:pos x="317539688" y="0"/>
              </a:cxn>
              <a:cxn ang="0">
                <a:pos x="60483750" y="461188594"/>
              </a:cxn>
              <a:cxn ang="0">
                <a:pos x="0" y="461188594"/>
              </a:cxn>
              <a:cxn ang="0">
                <a:pos x="254536575" y="0"/>
              </a:cxn>
            </a:cxnLst>
            <a:rect l="0" t="0" r="0" b="0"/>
            <a:pathLst>
              <a:path w="126" h="183">
                <a:moveTo>
                  <a:pt x="101" y="0"/>
                </a:moveTo>
                <a:lnTo>
                  <a:pt x="126" y="0"/>
                </a:lnTo>
                <a:lnTo>
                  <a:pt x="24" y="183"/>
                </a:lnTo>
                <a:lnTo>
                  <a:pt x="0" y="183"/>
                </a:lnTo>
                <a:lnTo>
                  <a:pt x="101" y="0"/>
                </a:lnTo>
                <a:close/>
              </a:path>
            </a:pathLst>
          </a:custGeom>
          <a:solidFill>
            <a:schemeClr val="bg1">
              <a:alpha val="100000"/>
            </a:schemeClr>
          </a:solidFill>
          <a:ln w="9525">
            <a:noFill/>
          </a:ln>
        </p:spPr>
        <p:txBody>
          <a:bodyPr/>
          <a:lstStyle/>
          <a:p>
            <a:endParaRPr lang="zh-CN" altLang="en-US"/>
          </a:p>
        </p:txBody>
      </p:sp>
      <p:sp>
        <p:nvSpPr>
          <p:cNvPr id="59404" name="Freeform 15"/>
          <p:cNvSpPr>
            <a:spLocks noEditPoints="1"/>
          </p:cNvSpPr>
          <p:nvPr/>
        </p:nvSpPr>
        <p:spPr>
          <a:xfrm>
            <a:off x="3570288" y="1171575"/>
            <a:ext cx="209550" cy="195263"/>
          </a:xfrm>
          <a:custGeom>
            <a:avLst/>
            <a:gdLst/>
            <a:ahLst/>
            <a:cxnLst>
              <a:cxn ang="0">
                <a:pos x="406161977" y="60448487"/>
              </a:cxn>
              <a:cxn ang="0">
                <a:pos x="233542348" y="0"/>
              </a:cxn>
              <a:cxn ang="0">
                <a:pos x="106618139" y="25186683"/>
              </a:cxn>
              <a:cxn ang="0">
                <a:pos x="25384842" y="105783169"/>
              </a:cxn>
              <a:cxn ang="0">
                <a:pos x="0" y="216605021"/>
              </a:cxn>
              <a:cxn ang="0">
                <a:pos x="25384842" y="332465557"/>
              </a:cxn>
              <a:cxn ang="0">
                <a:pos x="106618139" y="413062043"/>
              </a:cxn>
              <a:cxn ang="0">
                <a:pos x="233542348" y="438248726"/>
              </a:cxn>
              <a:cxn ang="0">
                <a:pos x="406161977" y="377800239"/>
              </a:cxn>
              <a:cxn ang="0">
                <a:pos x="472163468" y="216605021"/>
              </a:cxn>
              <a:cxn ang="0">
                <a:pos x="406161977" y="60448487"/>
              </a:cxn>
              <a:cxn ang="0">
                <a:pos x="279235515" y="322390435"/>
              </a:cxn>
              <a:cxn ang="0">
                <a:pos x="233542348" y="342538434"/>
              </a:cxn>
              <a:cxn ang="0">
                <a:pos x="192927953" y="322390435"/>
              </a:cxn>
              <a:cxn ang="0">
                <a:pos x="167540858" y="221643705"/>
              </a:cxn>
              <a:cxn ang="0">
                <a:pos x="192927953" y="115858291"/>
              </a:cxn>
              <a:cxn ang="0">
                <a:pos x="233542348" y="95710292"/>
              </a:cxn>
              <a:cxn ang="0">
                <a:pos x="279235515" y="115858291"/>
              </a:cxn>
              <a:cxn ang="0">
                <a:pos x="304622610" y="221643705"/>
              </a:cxn>
              <a:cxn ang="0">
                <a:pos x="279235515" y="322390435"/>
              </a:cxn>
            </a:cxnLst>
            <a:rect l="0" t="0" r="0" b="0"/>
            <a:pathLst>
              <a:path w="93" h="87">
                <a:moveTo>
                  <a:pt x="80" y="12"/>
                </a:moveTo>
                <a:cubicBezTo>
                  <a:pt x="72" y="4"/>
                  <a:pt x="61" y="0"/>
                  <a:pt x="46" y="0"/>
                </a:cubicBezTo>
                <a:cubicBezTo>
                  <a:pt x="37" y="0"/>
                  <a:pt x="28" y="1"/>
                  <a:pt x="21" y="5"/>
                </a:cubicBezTo>
                <a:cubicBezTo>
                  <a:pt x="14" y="9"/>
                  <a:pt x="9" y="14"/>
                  <a:pt x="5" y="21"/>
                </a:cubicBezTo>
                <a:cubicBezTo>
                  <a:pt x="2" y="28"/>
                  <a:pt x="0" y="36"/>
                  <a:pt x="0" y="43"/>
                </a:cubicBezTo>
                <a:cubicBezTo>
                  <a:pt x="0" y="51"/>
                  <a:pt x="2" y="59"/>
                  <a:pt x="5" y="66"/>
                </a:cubicBezTo>
                <a:cubicBezTo>
                  <a:pt x="9" y="73"/>
                  <a:pt x="14" y="78"/>
                  <a:pt x="21" y="82"/>
                </a:cubicBezTo>
                <a:cubicBezTo>
                  <a:pt x="28" y="85"/>
                  <a:pt x="37" y="87"/>
                  <a:pt x="46" y="87"/>
                </a:cubicBezTo>
                <a:cubicBezTo>
                  <a:pt x="61" y="87"/>
                  <a:pt x="72" y="83"/>
                  <a:pt x="80" y="75"/>
                </a:cubicBezTo>
                <a:cubicBezTo>
                  <a:pt x="89" y="67"/>
                  <a:pt x="93" y="57"/>
                  <a:pt x="93" y="43"/>
                </a:cubicBezTo>
                <a:cubicBezTo>
                  <a:pt x="93" y="30"/>
                  <a:pt x="89" y="20"/>
                  <a:pt x="80" y="12"/>
                </a:cubicBezTo>
                <a:close/>
                <a:moveTo>
                  <a:pt x="55" y="64"/>
                </a:moveTo>
                <a:cubicBezTo>
                  <a:pt x="53" y="67"/>
                  <a:pt x="50" y="68"/>
                  <a:pt x="46" y="68"/>
                </a:cubicBezTo>
                <a:cubicBezTo>
                  <a:pt x="43" y="68"/>
                  <a:pt x="40" y="67"/>
                  <a:pt x="38" y="64"/>
                </a:cubicBezTo>
                <a:cubicBezTo>
                  <a:pt x="35" y="60"/>
                  <a:pt x="33" y="53"/>
                  <a:pt x="33" y="44"/>
                </a:cubicBezTo>
                <a:cubicBezTo>
                  <a:pt x="33" y="34"/>
                  <a:pt x="35" y="27"/>
                  <a:pt x="38" y="23"/>
                </a:cubicBezTo>
                <a:cubicBezTo>
                  <a:pt x="40" y="20"/>
                  <a:pt x="43" y="19"/>
                  <a:pt x="46" y="19"/>
                </a:cubicBezTo>
                <a:cubicBezTo>
                  <a:pt x="50" y="19"/>
                  <a:pt x="53" y="20"/>
                  <a:pt x="55" y="23"/>
                </a:cubicBezTo>
                <a:cubicBezTo>
                  <a:pt x="58" y="27"/>
                  <a:pt x="60" y="34"/>
                  <a:pt x="60" y="44"/>
                </a:cubicBezTo>
                <a:cubicBezTo>
                  <a:pt x="60" y="53"/>
                  <a:pt x="58" y="60"/>
                  <a:pt x="55" y="64"/>
                </a:cubicBezTo>
                <a:close/>
              </a:path>
            </a:pathLst>
          </a:custGeom>
          <a:solidFill>
            <a:schemeClr val="bg1">
              <a:alpha val="100000"/>
            </a:schemeClr>
          </a:solidFill>
          <a:ln w="9525">
            <a:noFill/>
          </a:ln>
        </p:spPr>
        <p:txBody>
          <a:bodyPr/>
          <a:lstStyle/>
          <a:p>
            <a:endParaRPr lang="zh-CN" altLang="en-US"/>
          </a:p>
        </p:txBody>
      </p:sp>
      <p:sp>
        <p:nvSpPr>
          <p:cNvPr id="59405" name="Freeform 16"/>
          <p:cNvSpPr/>
          <p:nvPr/>
        </p:nvSpPr>
        <p:spPr>
          <a:xfrm>
            <a:off x="4008438" y="1003300"/>
            <a:ext cx="365125" cy="92075"/>
          </a:xfrm>
          <a:custGeom>
            <a:avLst/>
            <a:gdLst/>
            <a:ahLst/>
            <a:cxnLst>
              <a:cxn ang="0">
                <a:pos x="0" y="146169063"/>
              </a:cxn>
              <a:cxn ang="0">
                <a:pos x="579635938" y="146169063"/>
              </a:cxn>
              <a:cxn ang="0">
                <a:pos x="289818763" y="0"/>
              </a:cxn>
              <a:cxn ang="0">
                <a:pos x="0" y="146169063"/>
              </a:cxn>
            </a:cxnLst>
            <a:rect l="0" t="0" r="0" b="0"/>
            <a:pathLst>
              <a:path w="230" h="58">
                <a:moveTo>
                  <a:pt x="0" y="58"/>
                </a:moveTo>
                <a:lnTo>
                  <a:pt x="230" y="58"/>
                </a:lnTo>
                <a:lnTo>
                  <a:pt x="115" y="0"/>
                </a:lnTo>
                <a:lnTo>
                  <a:pt x="0" y="58"/>
                </a:lnTo>
                <a:close/>
              </a:path>
            </a:pathLst>
          </a:custGeom>
          <a:solidFill>
            <a:schemeClr val="bg1">
              <a:alpha val="100000"/>
            </a:schemeClr>
          </a:solidFill>
          <a:ln w="9525">
            <a:noFill/>
          </a:ln>
        </p:spPr>
        <p:txBody>
          <a:bodyPr/>
          <a:lstStyle/>
          <a:p>
            <a:endParaRPr lang="zh-CN" altLang="en-US"/>
          </a:p>
        </p:txBody>
      </p:sp>
      <p:sp>
        <p:nvSpPr>
          <p:cNvPr id="59406" name="Rectangle 17"/>
          <p:cNvSpPr/>
          <p:nvPr/>
        </p:nvSpPr>
        <p:spPr>
          <a:xfrm>
            <a:off x="4033838" y="1127125"/>
            <a:ext cx="58737" cy="1714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07" name="Rectangle 18"/>
          <p:cNvSpPr/>
          <p:nvPr/>
        </p:nvSpPr>
        <p:spPr>
          <a:xfrm>
            <a:off x="4157663" y="1127125"/>
            <a:ext cx="58737" cy="1714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08" name="Rectangle 19"/>
          <p:cNvSpPr/>
          <p:nvPr/>
        </p:nvSpPr>
        <p:spPr>
          <a:xfrm>
            <a:off x="4281488" y="1127125"/>
            <a:ext cx="58737" cy="1714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09" name="Freeform 20"/>
          <p:cNvSpPr/>
          <p:nvPr/>
        </p:nvSpPr>
        <p:spPr>
          <a:xfrm>
            <a:off x="4011613" y="1325563"/>
            <a:ext cx="112712" cy="50800"/>
          </a:xfrm>
          <a:custGeom>
            <a:avLst/>
            <a:gdLst/>
            <a:ahLst/>
            <a:cxnLst>
              <a:cxn ang="0">
                <a:pos x="254079899" y="29269635"/>
              </a:cxn>
              <a:cxn ang="0">
                <a:pos x="223591303" y="0"/>
              </a:cxn>
              <a:cxn ang="0">
                <a:pos x="30488596" y="0"/>
              </a:cxn>
              <a:cxn ang="0">
                <a:pos x="0" y="29269635"/>
              </a:cxn>
              <a:cxn ang="0">
                <a:pos x="0" y="82932104"/>
              </a:cxn>
              <a:cxn ang="0">
                <a:pos x="30488596" y="112201739"/>
              </a:cxn>
              <a:cxn ang="0">
                <a:pos x="223591303" y="112201739"/>
              </a:cxn>
              <a:cxn ang="0">
                <a:pos x="254079899" y="82932104"/>
              </a:cxn>
              <a:cxn ang="0">
                <a:pos x="254079899" y="29269635"/>
              </a:cxn>
            </a:cxnLst>
            <a:rect l="0" t="0" r="0" b="0"/>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solidFill>
            <a:schemeClr val="bg1">
              <a:alpha val="100000"/>
            </a:schemeClr>
          </a:solidFill>
          <a:ln w="9525">
            <a:noFill/>
          </a:ln>
        </p:spPr>
        <p:txBody>
          <a:bodyPr/>
          <a:lstStyle/>
          <a:p>
            <a:endParaRPr lang="zh-CN" altLang="en-US"/>
          </a:p>
        </p:txBody>
      </p:sp>
      <p:sp>
        <p:nvSpPr>
          <p:cNvPr id="59410" name="Freeform 21"/>
          <p:cNvSpPr/>
          <p:nvPr/>
        </p:nvSpPr>
        <p:spPr>
          <a:xfrm>
            <a:off x="4256088" y="1325563"/>
            <a:ext cx="112712" cy="50800"/>
          </a:xfrm>
          <a:custGeom>
            <a:avLst/>
            <a:gdLst/>
            <a:ahLst/>
            <a:cxnLst>
              <a:cxn ang="0">
                <a:pos x="254079899" y="29269635"/>
              </a:cxn>
              <a:cxn ang="0">
                <a:pos x="223591303" y="0"/>
              </a:cxn>
              <a:cxn ang="0">
                <a:pos x="30488596" y="0"/>
              </a:cxn>
              <a:cxn ang="0">
                <a:pos x="0" y="29269635"/>
              </a:cxn>
              <a:cxn ang="0">
                <a:pos x="0" y="82932104"/>
              </a:cxn>
              <a:cxn ang="0">
                <a:pos x="30488596" y="112201739"/>
              </a:cxn>
              <a:cxn ang="0">
                <a:pos x="223591303" y="112201739"/>
              </a:cxn>
              <a:cxn ang="0">
                <a:pos x="254079899" y="82932104"/>
              </a:cxn>
              <a:cxn ang="0">
                <a:pos x="254079899" y="29269635"/>
              </a:cxn>
            </a:cxnLst>
            <a:rect l="0" t="0" r="0" b="0"/>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solidFill>
            <a:schemeClr val="bg1">
              <a:alpha val="100000"/>
            </a:schemeClr>
          </a:solidFill>
          <a:ln w="9525">
            <a:noFill/>
          </a:ln>
        </p:spPr>
        <p:txBody>
          <a:bodyPr/>
          <a:lstStyle/>
          <a:p>
            <a:endParaRPr lang="zh-CN" altLang="en-US"/>
          </a:p>
        </p:txBody>
      </p:sp>
      <p:sp>
        <p:nvSpPr>
          <p:cNvPr id="59411" name="Freeform 22"/>
          <p:cNvSpPr/>
          <p:nvPr/>
        </p:nvSpPr>
        <p:spPr>
          <a:xfrm>
            <a:off x="4137025" y="1325563"/>
            <a:ext cx="103188" cy="11112"/>
          </a:xfrm>
          <a:custGeom>
            <a:avLst/>
            <a:gdLst/>
            <a:ahLst/>
            <a:cxnLst>
              <a:cxn ang="0">
                <a:pos x="231470873" y="14818963"/>
              </a:cxn>
              <a:cxn ang="0">
                <a:pos x="211342483" y="0"/>
              </a:cxn>
              <a:cxn ang="0">
                <a:pos x="15096853" y="0"/>
              </a:cxn>
              <a:cxn ang="0">
                <a:pos x="0" y="14818963"/>
              </a:cxn>
              <a:cxn ang="0">
                <a:pos x="0" y="14818963"/>
              </a:cxn>
              <a:cxn ang="0">
                <a:pos x="15096853" y="24697531"/>
              </a:cxn>
              <a:cxn ang="0">
                <a:pos x="211342483" y="24697531"/>
              </a:cxn>
              <a:cxn ang="0">
                <a:pos x="231470873" y="14818963"/>
              </a:cxn>
            </a:cxnLst>
            <a:rect l="0" t="0" r="0" b="0"/>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solidFill>
            <a:schemeClr val="bg1">
              <a:alpha val="100000"/>
            </a:schemeClr>
          </a:solidFill>
          <a:ln w="9525">
            <a:noFill/>
          </a:ln>
        </p:spPr>
        <p:txBody>
          <a:bodyPr/>
          <a:lstStyle/>
          <a:p>
            <a:endParaRPr lang="zh-CN" altLang="en-US"/>
          </a:p>
        </p:txBody>
      </p:sp>
      <p:sp>
        <p:nvSpPr>
          <p:cNvPr id="59412" name="Freeform 23"/>
          <p:cNvSpPr/>
          <p:nvPr/>
        </p:nvSpPr>
        <p:spPr>
          <a:xfrm>
            <a:off x="4137025" y="1360488"/>
            <a:ext cx="103188" cy="11112"/>
          </a:xfrm>
          <a:custGeom>
            <a:avLst/>
            <a:gdLst/>
            <a:ahLst/>
            <a:cxnLst>
              <a:cxn ang="0">
                <a:pos x="231470873" y="14818963"/>
              </a:cxn>
              <a:cxn ang="0">
                <a:pos x="211342483" y="0"/>
              </a:cxn>
              <a:cxn ang="0">
                <a:pos x="15096853" y="0"/>
              </a:cxn>
              <a:cxn ang="0">
                <a:pos x="0" y="14818963"/>
              </a:cxn>
              <a:cxn ang="0">
                <a:pos x="0" y="14818963"/>
              </a:cxn>
              <a:cxn ang="0">
                <a:pos x="15096853" y="24697531"/>
              </a:cxn>
              <a:cxn ang="0">
                <a:pos x="211342483" y="24697531"/>
              </a:cxn>
              <a:cxn ang="0">
                <a:pos x="231470873" y="14818963"/>
              </a:cxn>
            </a:cxnLst>
            <a:rect l="0" t="0" r="0" b="0"/>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solidFill>
            <a:schemeClr val="bg1">
              <a:alpha val="100000"/>
            </a:schemeClr>
          </a:solidFill>
          <a:ln w="9525">
            <a:noFill/>
          </a:ln>
        </p:spPr>
        <p:txBody>
          <a:bodyPr/>
          <a:lstStyle/>
          <a:p>
            <a:endParaRPr lang="zh-CN" altLang="en-US"/>
          </a:p>
        </p:txBody>
      </p:sp>
      <p:sp>
        <p:nvSpPr>
          <p:cNvPr id="59413" name="Freeform 24"/>
          <p:cNvSpPr/>
          <p:nvPr/>
        </p:nvSpPr>
        <p:spPr>
          <a:xfrm>
            <a:off x="4137025" y="1397000"/>
            <a:ext cx="103188" cy="11113"/>
          </a:xfrm>
          <a:custGeom>
            <a:avLst/>
            <a:gdLst/>
            <a:ahLst/>
            <a:cxnLst>
              <a:cxn ang="0">
                <a:pos x="231470873" y="14820297"/>
              </a:cxn>
              <a:cxn ang="0">
                <a:pos x="211342483" y="0"/>
              </a:cxn>
              <a:cxn ang="0">
                <a:pos x="15096853" y="0"/>
              </a:cxn>
              <a:cxn ang="0">
                <a:pos x="0" y="14820297"/>
              </a:cxn>
              <a:cxn ang="0">
                <a:pos x="0" y="14820297"/>
              </a:cxn>
              <a:cxn ang="0">
                <a:pos x="15096853" y="24699754"/>
              </a:cxn>
              <a:cxn ang="0">
                <a:pos x="211342483" y="24699754"/>
              </a:cxn>
              <a:cxn ang="0">
                <a:pos x="231470873" y="14820297"/>
              </a:cxn>
            </a:cxnLst>
            <a:rect l="0" t="0" r="0" b="0"/>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solidFill>
            <a:schemeClr val="bg1">
              <a:alpha val="100000"/>
            </a:schemeClr>
          </a:solidFill>
          <a:ln w="9525">
            <a:noFill/>
          </a:ln>
        </p:spPr>
        <p:txBody>
          <a:bodyPr/>
          <a:lstStyle/>
          <a:p>
            <a:endParaRPr lang="zh-CN" altLang="en-US"/>
          </a:p>
        </p:txBody>
      </p:sp>
      <p:sp>
        <p:nvSpPr>
          <p:cNvPr id="59414" name="Freeform 25"/>
          <p:cNvSpPr/>
          <p:nvPr/>
        </p:nvSpPr>
        <p:spPr>
          <a:xfrm>
            <a:off x="4741863" y="1079500"/>
            <a:ext cx="157162" cy="74613"/>
          </a:xfrm>
          <a:custGeom>
            <a:avLst/>
            <a:gdLst/>
            <a:ahLst/>
            <a:cxnLst>
              <a:cxn ang="0">
                <a:pos x="352855632" y="132915146"/>
              </a:cxn>
              <a:cxn ang="0">
                <a:pos x="317570518" y="168699993"/>
              </a:cxn>
              <a:cxn ang="0">
                <a:pos x="35285114" y="168699993"/>
              </a:cxn>
              <a:cxn ang="0">
                <a:pos x="0" y="132915146"/>
              </a:cxn>
              <a:cxn ang="0">
                <a:pos x="0" y="40896968"/>
              </a:cxn>
              <a:cxn ang="0">
                <a:pos x="35285114" y="0"/>
              </a:cxn>
              <a:cxn ang="0">
                <a:pos x="317570518" y="0"/>
              </a:cxn>
              <a:cxn ang="0">
                <a:pos x="352855632" y="40896968"/>
              </a:cxn>
              <a:cxn ang="0">
                <a:pos x="352855632" y="132915146"/>
              </a:cxn>
            </a:cxnLst>
            <a:rect l="0" t="0" r="0" b="0"/>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solidFill>
            <a:schemeClr val="bg1">
              <a:alpha val="100000"/>
            </a:schemeClr>
          </a:solidFill>
          <a:ln w="9525">
            <a:noFill/>
          </a:ln>
        </p:spPr>
        <p:txBody>
          <a:bodyPr/>
          <a:lstStyle/>
          <a:p>
            <a:endParaRPr lang="zh-CN" altLang="en-US"/>
          </a:p>
        </p:txBody>
      </p:sp>
      <p:sp>
        <p:nvSpPr>
          <p:cNvPr id="59415" name="Freeform 26"/>
          <p:cNvSpPr/>
          <p:nvPr/>
        </p:nvSpPr>
        <p:spPr>
          <a:xfrm>
            <a:off x="4627563" y="1273175"/>
            <a:ext cx="109537" cy="76200"/>
          </a:xfrm>
          <a:custGeom>
            <a:avLst/>
            <a:gdLst/>
            <a:ahLst/>
            <a:cxnLst>
              <a:cxn ang="0">
                <a:pos x="244864375" y="35159576"/>
              </a:cxn>
              <a:cxn ang="0">
                <a:pos x="209884069" y="0"/>
              </a:cxn>
              <a:cxn ang="0">
                <a:pos x="39978770" y="0"/>
              </a:cxn>
              <a:cxn ang="0">
                <a:pos x="0" y="35159576"/>
              </a:cxn>
              <a:cxn ang="0">
                <a:pos x="0" y="130595594"/>
              </a:cxn>
              <a:cxn ang="0">
                <a:pos x="39978770" y="170777647"/>
              </a:cxn>
              <a:cxn ang="0">
                <a:pos x="209884069" y="170777647"/>
              </a:cxn>
              <a:cxn ang="0">
                <a:pos x="244864375" y="130595594"/>
              </a:cxn>
              <a:cxn ang="0">
                <a:pos x="244864375" y="35159576"/>
              </a:cxn>
            </a:cxnLst>
            <a:rect l="0" t="0" r="0" b="0"/>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solidFill>
            <a:schemeClr val="bg1">
              <a:alpha val="100000"/>
            </a:schemeClr>
          </a:solidFill>
          <a:ln w="9525">
            <a:noFill/>
          </a:ln>
        </p:spPr>
        <p:txBody>
          <a:bodyPr/>
          <a:lstStyle/>
          <a:p>
            <a:endParaRPr lang="zh-CN" altLang="en-US"/>
          </a:p>
        </p:txBody>
      </p:sp>
      <p:sp>
        <p:nvSpPr>
          <p:cNvPr id="59416" name="Freeform 27"/>
          <p:cNvSpPr/>
          <p:nvPr/>
        </p:nvSpPr>
        <p:spPr>
          <a:xfrm>
            <a:off x="4767263" y="1273175"/>
            <a:ext cx="106362" cy="76200"/>
          </a:xfrm>
          <a:custGeom>
            <a:avLst/>
            <a:gdLst/>
            <a:ahLst/>
            <a:cxnLst>
              <a:cxn ang="0">
                <a:pos x="235684897" y="35159576"/>
              </a:cxn>
              <a:cxn ang="0">
                <a:pos x="201314460" y="0"/>
              </a:cxn>
              <a:cxn ang="0">
                <a:pos x="34370437" y="0"/>
              </a:cxn>
              <a:cxn ang="0">
                <a:pos x="0" y="35159576"/>
              </a:cxn>
              <a:cxn ang="0">
                <a:pos x="0" y="130595594"/>
              </a:cxn>
              <a:cxn ang="0">
                <a:pos x="34370437" y="170777647"/>
              </a:cxn>
              <a:cxn ang="0">
                <a:pos x="201314460" y="170777647"/>
              </a:cxn>
              <a:cxn ang="0">
                <a:pos x="235684897" y="130595594"/>
              </a:cxn>
              <a:cxn ang="0">
                <a:pos x="235684897" y="35159576"/>
              </a:cxn>
            </a:cxnLst>
            <a:rect l="0" t="0" r="0" b="0"/>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solidFill>
            <a:schemeClr val="bg1">
              <a:alpha val="100000"/>
            </a:schemeClr>
          </a:solidFill>
          <a:ln w="9525">
            <a:noFill/>
          </a:ln>
        </p:spPr>
        <p:txBody>
          <a:bodyPr/>
          <a:lstStyle/>
          <a:p>
            <a:endParaRPr lang="zh-CN" altLang="en-US"/>
          </a:p>
        </p:txBody>
      </p:sp>
      <p:sp>
        <p:nvSpPr>
          <p:cNvPr id="59417" name="Freeform 28"/>
          <p:cNvSpPr/>
          <p:nvPr/>
        </p:nvSpPr>
        <p:spPr>
          <a:xfrm>
            <a:off x="4903788" y="1273175"/>
            <a:ext cx="109537" cy="76200"/>
          </a:xfrm>
          <a:custGeom>
            <a:avLst/>
            <a:gdLst/>
            <a:ahLst/>
            <a:cxnLst>
              <a:cxn ang="0">
                <a:pos x="244864375" y="35159576"/>
              </a:cxn>
              <a:cxn ang="0">
                <a:pos x="204885605" y="0"/>
              </a:cxn>
              <a:cxn ang="0">
                <a:pos x="34980306" y="0"/>
              </a:cxn>
              <a:cxn ang="0">
                <a:pos x="0" y="35159576"/>
              </a:cxn>
              <a:cxn ang="0">
                <a:pos x="0" y="130595594"/>
              </a:cxn>
              <a:cxn ang="0">
                <a:pos x="34980306" y="170777647"/>
              </a:cxn>
              <a:cxn ang="0">
                <a:pos x="204885605" y="170777647"/>
              </a:cxn>
              <a:cxn ang="0">
                <a:pos x="244864375" y="130595594"/>
              </a:cxn>
              <a:cxn ang="0">
                <a:pos x="244864375" y="35159576"/>
              </a:cxn>
            </a:cxnLst>
            <a:rect l="0" t="0" r="0" b="0"/>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solidFill>
            <a:schemeClr val="bg1">
              <a:alpha val="100000"/>
            </a:schemeClr>
          </a:solidFill>
          <a:ln w="9525">
            <a:noFill/>
          </a:ln>
        </p:spPr>
        <p:txBody>
          <a:bodyPr/>
          <a:lstStyle/>
          <a:p>
            <a:endParaRPr lang="zh-CN" altLang="en-US"/>
          </a:p>
        </p:txBody>
      </p:sp>
      <p:sp>
        <p:nvSpPr>
          <p:cNvPr id="59418" name="Freeform 29"/>
          <p:cNvSpPr/>
          <p:nvPr/>
        </p:nvSpPr>
        <p:spPr>
          <a:xfrm>
            <a:off x="4667250" y="1169988"/>
            <a:ext cx="298450" cy="88900"/>
          </a:xfrm>
          <a:custGeom>
            <a:avLst/>
            <a:gdLst/>
            <a:ahLst/>
            <a:cxnLst>
              <a:cxn ang="0">
                <a:pos x="619362289" y="83972718"/>
              </a:cxn>
              <a:cxn ang="0">
                <a:pos x="362553918" y="83972718"/>
              </a:cxn>
              <a:cxn ang="0">
                <a:pos x="362553918" y="0"/>
              </a:cxn>
              <a:cxn ang="0">
                <a:pos x="327305403" y="0"/>
              </a:cxn>
              <a:cxn ang="0">
                <a:pos x="327305403" y="83972718"/>
              </a:cxn>
              <a:cxn ang="0">
                <a:pos x="50355023" y="83972718"/>
              </a:cxn>
              <a:cxn ang="0">
                <a:pos x="0" y="128427163"/>
              </a:cxn>
              <a:cxn ang="0">
                <a:pos x="0" y="197580250"/>
              </a:cxn>
              <a:cxn ang="0">
                <a:pos x="25177511" y="197580250"/>
              </a:cxn>
              <a:cxn ang="0">
                <a:pos x="25177511" y="128427163"/>
              </a:cxn>
              <a:cxn ang="0">
                <a:pos x="50355023" y="108669138"/>
              </a:cxn>
              <a:cxn ang="0">
                <a:pos x="327305403" y="108669138"/>
              </a:cxn>
              <a:cxn ang="0">
                <a:pos x="327305403" y="197580250"/>
              </a:cxn>
              <a:cxn ang="0">
                <a:pos x="362553918" y="197580250"/>
              </a:cxn>
              <a:cxn ang="0">
                <a:pos x="362553918" y="108669138"/>
              </a:cxn>
              <a:cxn ang="0">
                <a:pos x="619362289" y="108669138"/>
              </a:cxn>
              <a:cxn ang="0">
                <a:pos x="644539801" y="128427163"/>
              </a:cxn>
              <a:cxn ang="0">
                <a:pos x="644539801" y="197580250"/>
              </a:cxn>
              <a:cxn ang="0">
                <a:pos x="669717312" y="197580250"/>
              </a:cxn>
              <a:cxn ang="0">
                <a:pos x="669717312" y="128427163"/>
              </a:cxn>
              <a:cxn ang="0">
                <a:pos x="619362289" y="83972718"/>
              </a:cxn>
            </a:cxnLst>
            <a:rect l="0" t="0" r="0" b="0"/>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solidFill>
            <a:schemeClr val="bg1">
              <a:alpha val="100000"/>
            </a:schemeClr>
          </a:solidFill>
          <a:ln w="9525">
            <a:noFill/>
          </a:ln>
        </p:spPr>
        <p:txBody>
          <a:bodyPr/>
          <a:lstStyle/>
          <a:p>
            <a:endParaRPr lang="zh-CN" altLang="en-US"/>
          </a:p>
        </p:txBody>
      </p:sp>
      <p:sp>
        <p:nvSpPr>
          <p:cNvPr id="59419" name="Freeform 30"/>
          <p:cNvSpPr>
            <a:spLocks noEditPoints="1"/>
          </p:cNvSpPr>
          <p:nvPr/>
        </p:nvSpPr>
        <p:spPr>
          <a:xfrm>
            <a:off x="5254625" y="1155700"/>
            <a:ext cx="336550" cy="200025"/>
          </a:xfrm>
          <a:custGeom>
            <a:avLst/>
            <a:gdLst/>
            <a:ahLst/>
            <a:cxnLst>
              <a:cxn ang="0">
                <a:pos x="148690013" y="120967500"/>
              </a:cxn>
              <a:cxn ang="0">
                <a:pos x="148690013" y="317539688"/>
              </a:cxn>
              <a:cxn ang="0">
                <a:pos x="234375325" y="317539688"/>
              </a:cxn>
              <a:cxn ang="0">
                <a:pos x="234375325" y="120967500"/>
              </a:cxn>
              <a:cxn ang="0">
                <a:pos x="191531875" y="83165950"/>
              </a:cxn>
              <a:cxn ang="0">
                <a:pos x="148690013" y="120967500"/>
              </a:cxn>
              <a:cxn ang="0">
                <a:pos x="0" y="317539688"/>
              </a:cxn>
              <a:cxn ang="0">
                <a:pos x="88206263" y="317539688"/>
              </a:cxn>
              <a:cxn ang="0">
                <a:pos x="88206263" y="168851263"/>
              </a:cxn>
              <a:cxn ang="0">
                <a:pos x="0" y="244455950"/>
              </a:cxn>
              <a:cxn ang="0">
                <a:pos x="0" y="317539688"/>
              </a:cxn>
              <a:cxn ang="0">
                <a:pos x="446068450" y="75604688"/>
              </a:cxn>
              <a:cxn ang="0">
                <a:pos x="446068450" y="317539688"/>
              </a:cxn>
              <a:cxn ang="0">
                <a:pos x="534273125" y="317539688"/>
              </a:cxn>
              <a:cxn ang="0">
                <a:pos x="534273125" y="0"/>
              </a:cxn>
              <a:cxn ang="0">
                <a:pos x="446068450" y="75604688"/>
              </a:cxn>
              <a:cxn ang="0">
                <a:pos x="294859075" y="171370625"/>
              </a:cxn>
              <a:cxn ang="0">
                <a:pos x="294859075" y="317539688"/>
              </a:cxn>
              <a:cxn ang="0">
                <a:pos x="385584700" y="317539688"/>
              </a:cxn>
              <a:cxn ang="0">
                <a:pos x="385584700" y="126007813"/>
              </a:cxn>
              <a:cxn ang="0">
                <a:pos x="312499375" y="186491563"/>
              </a:cxn>
              <a:cxn ang="0">
                <a:pos x="294859075" y="171370625"/>
              </a:cxn>
            </a:cxnLst>
            <a:rect l="0" t="0" r="0" b="0"/>
            <a:pathLst>
              <a:path w="212" h="126">
                <a:moveTo>
                  <a:pt x="59" y="48"/>
                </a:moveTo>
                <a:lnTo>
                  <a:pt x="59" y="126"/>
                </a:lnTo>
                <a:lnTo>
                  <a:pt x="93" y="126"/>
                </a:lnTo>
                <a:lnTo>
                  <a:pt x="93" y="48"/>
                </a:lnTo>
                <a:lnTo>
                  <a:pt x="76" y="33"/>
                </a:lnTo>
                <a:lnTo>
                  <a:pt x="59" y="48"/>
                </a:lnTo>
                <a:close/>
                <a:moveTo>
                  <a:pt x="0" y="126"/>
                </a:moveTo>
                <a:lnTo>
                  <a:pt x="35" y="126"/>
                </a:lnTo>
                <a:lnTo>
                  <a:pt x="35" y="67"/>
                </a:lnTo>
                <a:lnTo>
                  <a:pt x="0" y="97"/>
                </a:lnTo>
                <a:lnTo>
                  <a:pt x="0" y="126"/>
                </a:lnTo>
                <a:close/>
                <a:moveTo>
                  <a:pt x="177" y="30"/>
                </a:moveTo>
                <a:lnTo>
                  <a:pt x="177" y="126"/>
                </a:lnTo>
                <a:lnTo>
                  <a:pt x="212" y="126"/>
                </a:lnTo>
                <a:lnTo>
                  <a:pt x="212" y="0"/>
                </a:lnTo>
                <a:lnTo>
                  <a:pt x="177" y="30"/>
                </a:lnTo>
                <a:close/>
                <a:moveTo>
                  <a:pt x="117" y="68"/>
                </a:moveTo>
                <a:lnTo>
                  <a:pt x="117" y="126"/>
                </a:lnTo>
                <a:lnTo>
                  <a:pt x="153" y="126"/>
                </a:lnTo>
                <a:lnTo>
                  <a:pt x="153" y="50"/>
                </a:lnTo>
                <a:lnTo>
                  <a:pt x="124" y="74"/>
                </a:lnTo>
                <a:lnTo>
                  <a:pt x="117" y="68"/>
                </a:lnTo>
                <a:close/>
              </a:path>
            </a:pathLst>
          </a:custGeom>
          <a:solidFill>
            <a:schemeClr val="bg1">
              <a:alpha val="100000"/>
            </a:schemeClr>
          </a:solidFill>
          <a:ln w="9525">
            <a:noFill/>
          </a:ln>
        </p:spPr>
        <p:txBody>
          <a:bodyPr/>
          <a:lstStyle/>
          <a:p>
            <a:endParaRPr lang="zh-CN" altLang="en-US"/>
          </a:p>
        </p:txBody>
      </p:sp>
      <p:sp>
        <p:nvSpPr>
          <p:cNvPr id="59420" name="Freeform 31"/>
          <p:cNvSpPr/>
          <p:nvPr/>
        </p:nvSpPr>
        <p:spPr>
          <a:xfrm>
            <a:off x="5254625" y="1055688"/>
            <a:ext cx="373063" cy="217487"/>
          </a:xfrm>
          <a:custGeom>
            <a:avLst/>
            <a:gdLst/>
            <a:ahLst/>
            <a:cxnLst>
              <a:cxn ang="0">
                <a:pos x="592236719" y="0"/>
              </a:cxn>
              <a:cxn ang="0">
                <a:pos x="423386817" y="0"/>
              </a:cxn>
              <a:cxn ang="0">
                <a:pos x="493951287" y="65523912"/>
              </a:cxn>
              <a:cxn ang="0">
                <a:pos x="312499794" y="224294184"/>
              </a:cxn>
              <a:cxn ang="0">
                <a:pos x="191532132" y="120967222"/>
              </a:cxn>
              <a:cxn ang="0">
                <a:pos x="0" y="277216550"/>
              </a:cxn>
              <a:cxn ang="0">
                <a:pos x="0" y="345261406"/>
              </a:cxn>
              <a:cxn ang="0">
                <a:pos x="191532132" y="189012078"/>
              </a:cxn>
              <a:cxn ang="0">
                <a:pos x="312499794" y="292337453"/>
              </a:cxn>
              <a:cxn ang="0">
                <a:pos x="531752888" y="105846319"/>
              </a:cxn>
              <a:cxn ang="0">
                <a:pos x="592236719" y="163810573"/>
              </a:cxn>
              <a:cxn ang="0">
                <a:pos x="592236719" y="0"/>
              </a:cxn>
            </a:cxnLst>
            <a:rect l="0" t="0" r="0" b="0"/>
            <a:pathLst>
              <a:path w="235" h="137">
                <a:moveTo>
                  <a:pt x="235" y="0"/>
                </a:moveTo>
                <a:lnTo>
                  <a:pt x="168" y="0"/>
                </a:lnTo>
                <a:lnTo>
                  <a:pt x="196" y="26"/>
                </a:lnTo>
                <a:lnTo>
                  <a:pt x="124" y="89"/>
                </a:lnTo>
                <a:lnTo>
                  <a:pt x="76" y="48"/>
                </a:lnTo>
                <a:lnTo>
                  <a:pt x="0" y="110"/>
                </a:lnTo>
                <a:lnTo>
                  <a:pt x="0" y="137"/>
                </a:lnTo>
                <a:lnTo>
                  <a:pt x="76" y="75"/>
                </a:lnTo>
                <a:lnTo>
                  <a:pt x="124" y="116"/>
                </a:lnTo>
                <a:lnTo>
                  <a:pt x="211" y="42"/>
                </a:lnTo>
                <a:lnTo>
                  <a:pt x="235" y="65"/>
                </a:lnTo>
                <a:lnTo>
                  <a:pt x="235" y="0"/>
                </a:lnTo>
                <a:close/>
              </a:path>
            </a:pathLst>
          </a:custGeom>
          <a:solidFill>
            <a:schemeClr val="bg1">
              <a:alpha val="100000"/>
            </a:schemeClr>
          </a:solidFill>
          <a:ln w="9525">
            <a:noFill/>
          </a:ln>
        </p:spPr>
        <p:txBody>
          <a:bodyPr/>
          <a:lstStyle/>
          <a:p>
            <a:endParaRPr lang="zh-CN" altLang="en-US"/>
          </a:p>
        </p:txBody>
      </p:sp>
      <p:sp>
        <p:nvSpPr>
          <p:cNvPr id="59421" name="Freeform 32"/>
          <p:cNvSpPr>
            <a:spLocks noEditPoints="1"/>
          </p:cNvSpPr>
          <p:nvPr/>
        </p:nvSpPr>
        <p:spPr>
          <a:xfrm>
            <a:off x="5854700" y="1068388"/>
            <a:ext cx="311150" cy="357187"/>
          </a:xfrm>
          <a:custGeom>
            <a:avLst/>
            <a:gdLst/>
            <a:ahLst/>
            <a:cxnLst>
              <a:cxn ang="0">
                <a:pos x="105226901" y="802408240"/>
              </a:cxn>
              <a:cxn ang="0">
                <a:pos x="0" y="696429285"/>
              </a:cxn>
              <a:cxn ang="0">
                <a:pos x="0" y="696429285"/>
              </a:cxn>
              <a:cxn ang="0">
                <a:pos x="0" y="105978955"/>
              </a:cxn>
              <a:cxn ang="0">
                <a:pos x="105226901" y="0"/>
              </a:cxn>
              <a:cxn ang="0">
                <a:pos x="105226901" y="0"/>
              </a:cxn>
              <a:cxn ang="0">
                <a:pos x="586267039" y="0"/>
              </a:cxn>
              <a:cxn ang="0">
                <a:pos x="696505917" y="105978955"/>
              </a:cxn>
              <a:cxn ang="0">
                <a:pos x="696505917" y="105978955"/>
              </a:cxn>
              <a:cxn ang="0">
                <a:pos x="696505917" y="696429285"/>
              </a:cxn>
              <a:cxn ang="0">
                <a:pos x="586267039" y="802408240"/>
              </a:cxn>
              <a:cxn ang="0">
                <a:pos x="586267039" y="802408240"/>
              </a:cxn>
              <a:cxn ang="0">
                <a:pos x="105226901" y="802408240"/>
              </a:cxn>
              <a:cxn ang="0">
                <a:pos x="65140036" y="105978955"/>
              </a:cxn>
              <a:cxn ang="0">
                <a:pos x="65140036" y="696429285"/>
              </a:cxn>
              <a:cxn ang="0">
                <a:pos x="105226901" y="736802648"/>
              </a:cxn>
              <a:cxn ang="0">
                <a:pos x="105226901" y="736802648"/>
              </a:cxn>
              <a:cxn ang="0">
                <a:pos x="586267039" y="736802648"/>
              </a:cxn>
              <a:cxn ang="0">
                <a:pos x="626353904" y="696429285"/>
              </a:cxn>
              <a:cxn ang="0">
                <a:pos x="626353904" y="696429285"/>
              </a:cxn>
              <a:cxn ang="0">
                <a:pos x="626353904" y="105978955"/>
              </a:cxn>
              <a:cxn ang="0">
                <a:pos x="586267039" y="70653386"/>
              </a:cxn>
              <a:cxn ang="0">
                <a:pos x="586267039" y="70653386"/>
              </a:cxn>
              <a:cxn ang="0">
                <a:pos x="105226901" y="70653386"/>
              </a:cxn>
              <a:cxn ang="0">
                <a:pos x="65140036" y="105978955"/>
              </a:cxn>
            </a:cxnLst>
            <a:rect l="0" t="0" r="0" b="0"/>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solidFill>
            <a:schemeClr val="bg1">
              <a:alpha val="100000"/>
            </a:schemeClr>
          </a:solidFill>
          <a:ln w="9525">
            <a:noFill/>
          </a:ln>
        </p:spPr>
        <p:txBody>
          <a:bodyPr/>
          <a:lstStyle/>
          <a:p>
            <a:endParaRPr lang="zh-CN" altLang="en-US"/>
          </a:p>
        </p:txBody>
      </p:sp>
      <p:sp>
        <p:nvSpPr>
          <p:cNvPr id="59422" name="Freeform 33"/>
          <p:cNvSpPr/>
          <p:nvPr/>
        </p:nvSpPr>
        <p:spPr>
          <a:xfrm>
            <a:off x="6011863" y="1223963"/>
            <a:ext cx="100012" cy="101600"/>
          </a:xfrm>
          <a:custGeom>
            <a:avLst/>
            <a:gdLst/>
            <a:ahLst/>
            <a:cxnLst>
              <a:cxn ang="0">
                <a:pos x="158768256" y="85685313"/>
              </a:cxn>
              <a:cxn ang="0">
                <a:pos x="73083372" y="0"/>
              </a:cxn>
              <a:cxn ang="0">
                <a:pos x="0" y="128528763"/>
              </a:cxn>
              <a:cxn ang="0">
                <a:pos x="27720786" y="161290000"/>
              </a:cxn>
              <a:cxn ang="0">
                <a:pos x="158768256" y="85685313"/>
              </a:cxn>
            </a:cxnLst>
            <a:rect l="0" t="0" r="0" b="0"/>
            <a:pathLst>
              <a:path w="63" h="64">
                <a:moveTo>
                  <a:pt x="63" y="34"/>
                </a:moveTo>
                <a:lnTo>
                  <a:pt x="29" y="0"/>
                </a:lnTo>
                <a:lnTo>
                  <a:pt x="0" y="51"/>
                </a:lnTo>
                <a:lnTo>
                  <a:pt x="11" y="64"/>
                </a:lnTo>
                <a:lnTo>
                  <a:pt x="63" y="34"/>
                </a:lnTo>
                <a:close/>
              </a:path>
            </a:pathLst>
          </a:custGeom>
          <a:solidFill>
            <a:schemeClr val="bg1">
              <a:alpha val="100000"/>
            </a:schemeClr>
          </a:solidFill>
          <a:ln w="9525">
            <a:noFill/>
          </a:ln>
        </p:spPr>
        <p:txBody>
          <a:bodyPr/>
          <a:lstStyle/>
          <a:p>
            <a:endParaRPr lang="zh-CN" altLang="en-US"/>
          </a:p>
        </p:txBody>
      </p:sp>
      <p:sp>
        <p:nvSpPr>
          <p:cNvPr id="59423" name="Freeform 34"/>
          <p:cNvSpPr>
            <a:spLocks noEditPoints="1"/>
          </p:cNvSpPr>
          <p:nvPr/>
        </p:nvSpPr>
        <p:spPr>
          <a:xfrm>
            <a:off x="6067425" y="981075"/>
            <a:ext cx="295275" cy="287338"/>
          </a:xfrm>
          <a:custGeom>
            <a:avLst/>
            <a:gdLst/>
            <a:ahLst/>
            <a:cxnLst>
              <a:cxn ang="0">
                <a:pos x="629988372" y="35275229"/>
              </a:cxn>
              <a:cxn ang="0">
                <a:pos x="497894508" y="35275229"/>
              </a:cxn>
              <a:cxn ang="0">
                <a:pos x="462330776" y="70550458"/>
              </a:cxn>
              <a:cxn ang="0">
                <a:pos x="594424639" y="201569852"/>
              </a:cxn>
              <a:cxn ang="0">
                <a:pos x="629988372" y="161257228"/>
              </a:cxn>
              <a:cxn ang="0">
                <a:pos x="629988372" y="35275229"/>
              </a:cxn>
              <a:cxn ang="0">
                <a:pos x="563941440" y="231805442"/>
              </a:cxn>
              <a:cxn ang="0">
                <a:pos x="431847577" y="100786048"/>
              </a:cxn>
              <a:cxn ang="0">
                <a:pos x="0" y="519042425"/>
              </a:cxn>
              <a:cxn ang="0">
                <a:pos x="132093863" y="645024424"/>
              </a:cxn>
              <a:cxn ang="0">
                <a:pos x="563941440" y="231805442"/>
              </a:cxn>
            </a:cxnLst>
            <a:rect l="0" t="0" r="0" b="0"/>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solidFill>
            <a:schemeClr val="bg1">
              <a:alpha val="100000"/>
            </a:schemeClr>
          </a:solidFill>
          <a:ln w="9525">
            <a:noFill/>
          </a:ln>
        </p:spPr>
        <p:txBody>
          <a:bodyPr/>
          <a:lstStyle/>
          <a:p>
            <a:endParaRPr lang="zh-CN" altLang="en-US"/>
          </a:p>
        </p:txBody>
      </p:sp>
      <p:sp>
        <p:nvSpPr>
          <p:cNvPr id="59424" name="Freeform 35"/>
          <p:cNvSpPr/>
          <p:nvPr/>
        </p:nvSpPr>
        <p:spPr>
          <a:xfrm>
            <a:off x="5973763" y="1312863"/>
            <a:ext cx="46037" cy="46037"/>
          </a:xfrm>
          <a:custGeom>
            <a:avLst/>
            <a:gdLst/>
            <a:ahLst/>
            <a:cxnLst>
              <a:cxn ang="0">
                <a:pos x="73082944" y="30241547"/>
              </a:cxn>
              <a:cxn ang="0">
                <a:pos x="45362320" y="0"/>
              </a:cxn>
              <a:cxn ang="0">
                <a:pos x="0" y="73084531"/>
              </a:cxn>
              <a:cxn ang="0">
                <a:pos x="73082944" y="30241547"/>
              </a:cxn>
            </a:cxnLst>
            <a:rect l="0" t="0" r="0" b="0"/>
            <a:pathLst>
              <a:path w="29" h="29">
                <a:moveTo>
                  <a:pt x="29" y="12"/>
                </a:moveTo>
                <a:lnTo>
                  <a:pt x="18" y="0"/>
                </a:lnTo>
                <a:lnTo>
                  <a:pt x="0" y="29"/>
                </a:lnTo>
                <a:lnTo>
                  <a:pt x="29" y="12"/>
                </a:lnTo>
                <a:close/>
              </a:path>
            </a:pathLst>
          </a:custGeom>
          <a:solidFill>
            <a:schemeClr val="bg1">
              <a:alpha val="100000"/>
            </a:schemeClr>
          </a:solidFill>
          <a:ln w="9525">
            <a:noFill/>
          </a:ln>
        </p:spPr>
        <p:txBody>
          <a:bodyPr/>
          <a:lstStyle/>
          <a:p>
            <a:endParaRPr lang="zh-CN" altLang="en-US"/>
          </a:p>
        </p:txBody>
      </p:sp>
      <p:sp>
        <p:nvSpPr>
          <p:cNvPr id="59425" name="Freeform 36"/>
          <p:cNvSpPr>
            <a:spLocks noEditPoints="1"/>
          </p:cNvSpPr>
          <p:nvPr/>
        </p:nvSpPr>
        <p:spPr>
          <a:xfrm>
            <a:off x="6007100" y="1220788"/>
            <a:ext cx="109538" cy="106362"/>
          </a:xfrm>
          <a:custGeom>
            <a:avLst/>
            <a:gdLst/>
            <a:ahLst/>
            <a:cxnLst>
              <a:cxn ang="0">
                <a:pos x="173890781" y="90725199"/>
              </a:cxn>
              <a:cxn ang="0">
                <a:pos x="35282349" y="168850469"/>
              </a:cxn>
              <a:cxn ang="0">
                <a:pos x="0" y="133568447"/>
              </a:cxn>
              <a:cxn ang="0">
                <a:pos x="80645368" y="5040289"/>
              </a:cxn>
              <a:cxn ang="0">
                <a:pos x="80645368" y="5040289"/>
              </a:cxn>
              <a:cxn ang="0">
                <a:pos x="80645368" y="5040289"/>
              </a:cxn>
              <a:cxn ang="0">
                <a:pos x="80645368" y="0"/>
              </a:cxn>
              <a:cxn ang="0">
                <a:pos x="173890781" y="90725199"/>
              </a:cxn>
              <a:cxn ang="0">
                <a:pos x="173890781" y="90725199"/>
              </a:cxn>
              <a:cxn ang="0">
                <a:pos x="85685704" y="12601516"/>
              </a:cxn>
              <a:cxn ang="0">
                <a:pos x="10080671" y="133568447"/>
              </a:cxn>
              <a:cxn ang="0">
                <a:pos x="37801723" y="158769891"/>
              </a:cxn>
              <a:cxn ang="0">
                <a:pos x="161290736" y="85684910"/>
              </a:cxn>
              <a:cxn ang="0">
                <a:pos x="85685704" y="12601516"/>
              </a:cxn>
              <a:cxn ang="0">
                <a:pos x="85685704" y="12601516"/>
              </a:cxn>
            </a:cxnLst>
            <a:rect l="0" t="0" r="0" b="0"/>
            <a:pathLst>
              <a:path w="69" h="67">
                <a:moveTo>
                  <a:pt x="69" y="36"/>
                </a:moveTo>
                <a:lnTo>
                  <a:pt x="14" y="67"/>
                </a:lnTo>
                <a:lnTo>
                  <a:pt x="0" y="53"/>
                </a:lnTo>
                <a:lnTo>
                  <a:pt x="32" y="2"/>
                </a:lnTo>
                <a:lnTo>
                  <a:pt x="32" y="0"/>
                </a:lnTo>
                <a:lnTo>
                  <a:pt x="69" y="36"/>
                </a:lnTo>
                <a:close/>
                <a:moveTo>
                  <a:pt x="34" y="5"/>
                </a:moveTo>
                <a:lnTo>
                  <a:pt x="4" y="53"/>
                </a:lnTo>
                <a:lnTo>
                  <a:pt x="15" y="63"/>
                </a:lnTo>
                <a:lnTo>
                  <a:pt x="64" y="34"/>
                </a:lnTo>
                <a:lnTo>
                  <a:pt x="34" y="5"/>
                </a:lnTo>
                <a:close/>
              </a:path>
            </a:pathLst>
          </a:custGeom>
          <a:solidFill>
            <a:schemeClr val="bg1">
              <a:alpha val="100000"/>
            </a:schemeClr>
          </a:solidFill>
          <a:ln w="9525">
            <a:noFill/>
          </a:ln>
        </p:spPr>
        <p:txBody>
          <a:bodyPr/>
          <a:lstStyle/>
          <a:p>
            <a:endParaRPr lang="zh-CN" altLang="en-US"/>
          </a:p>
        </p:txBody>
      </p:sp>
      <p:sp>
        <p:nvSpPr>
          <p:cNvPr id="59426" name="Freeform 37"/>
          <p:cNvSpPr>
            <a:spLocks noEditPoints="1"/>
          </p:cNvSpPr>
          <p:nvPr/>
        </p:nvSpPr>
        <p:spPr>
          <a:xfrm>
            <a:off x="6577013" y="1016000"/>
            <a:ext cx="296862" cy="377825"/>
          </a:xfrm>
          <a:custGeom>
            <a:avLst/>
            <a:gdLst/>
            <a:ahLst/>
            <a:cxnLst>
              <a:cxn ang="0">
                <a:pos x="333814572" y="374278393"/>
              </a:cxn>
              <a:cxn ang="0">
                <a:pos x="0" y="824423146"/>
              </a:cxn>
              <a:cxn ang="0">
                <a:pos x="0" y="849712682"/>
              </a:cxn>
              <a:cxn ang="0">
                <a:pos x="667629144" y="849712682"/>
              </a:cxn>
              <a:cxn ang="0">
                <a:pos x="667629144" y="824423146"/>
              </a:cxn>
              <a:cxn ang="0">
                <a:pos x="333814572" y="374278393"/>
              </a:cxn>
              <a:cxn ang="0">
                <a:pos x="338872471" y="323699320"/>
              </a:cxn>
              <a:cxn ang="0">
                <a:pos x="505778633" y="161850784"/>
              </a:cxn>
              <a:cxn ang="0">
                <a:pos x="338872471" y="0"/>
              </a:cxn>
              <a:cxn ang="0">
                <a:pos x="166908411" y="161850784"/>
              </a:cxn>
              <a:cxn ang="0">
                <a:pos x="338872471" y="323699320"/>
              </a:cxn>
            </a:cxnLst>
            <a:rect l="0" t="0" r="0" b="0"/>
            <a:pathLst>
              <a:path w="132" h="168">
                <a:moveTo>
                  <a:pt x="66" y="74"/>
                </a:moveTo>
                <a:cubicBezTo>
                  <a:pt x="30" y="74"/>
                  <a:pt x="0" y="114"/>
                  <a:pt x="0" y="163"/>
                </a:cubicBezTo>
                <a:cubicBezTo>
                  <a:pt x="0" y="165"/>
                  <a:pt x="0" y="167"/>
                  <a:pt x="0" y="168"/>
                </a:cubicBezTo>
                <a:cubicBezTo>
                  <a:pt x="132" y="168"/>
                  <a:pt x="132" y="168"/>
                  <a:pt x="132" y="168"/>
                </a:cubicBezTo>
                <a:cubicBezTo>
                  <a:pt x="132" y="167"/>
                  <a:pt x="132" y="165"/>
                  <a:pt x="132" y="163"/>
                </a:cubicBezTo>
                <a:cubicBezTo>
                  <a:pt x="132" y="114"/>
                  <a:pt x="102" y="74"/>
                  <a:pt x="66" y="74"/>
                </a:cubicBezTo>
                <a:close/>
                <a:moveTo>
                  <a:pt x="67" y="64"/>
                </a:moveTo>
                <a:cubicBezTo>
                  <a:pt x="85" y="64"/>
                  <a:pt x="100" y="50"/>
                  <a:pt x="100" y="32"/>
                </a:cubicBezTo>
                <a:cubicBezTo>
                  <a:pt x="100" y="14"/>
                  <a:pt x="85" y="0"/>
                  <a:pt x="67" y="0"/>
                </a:cubicBezTo>
                <a:cubicBezTo>
                  <a:pt x="48" y="0"/>
                  <a:pt x="33" y="14"/>
                  <a:pt x="33" y="32"/>
                </a:cubicBezTo>
                <a:cubicBezTo>
                  <a:pt x="33" y="50"/>
                  <a:pt x="48" y="64"/>
                  <a:pt x="67" y="64"/>
                </a:cubicBezTo>
                <a:close/>
              </a:path>
            </a:pathLst>
          </a:custGeom>
          <a:solidFill>
            <a:schemeClr val="bg1">
              <a:alpha val="100000"/>
            </a:schemeClr>
          </a:solidFill>
          <a:ln w="9525">
            <a:noFill/>
          </a:ln>
        </p:spPr>
        <p:txBody>
          <a:bodyPr/>
          <a:lstStyle/>
          <a:p>
            <a:endParaRPr lang="zh-CN" altLang="en-US"/>
          </a:p>
        </p:txBody>
      </p:sp>
      <p:sp>
        <p:nvSpPr>
          <p:cNvPr id="59427" name="Freeform 38"/>
          <p:cNvSpPr/>
          <p:nvPr/>
        </p:nvSpPr>
        <p:spPr>
          <a:xfrm>
            <a:off x="8104188" y="1136650"/>
            <a:ext cx="185737" cy="180975"/>
          </a:xfrm>
          <a:custGeom>
            <a:avLst/>
            <a:gdLst/>
            <a:ahLst/>
            <a:cxnLst>
              <a:cxn ang="0">
                <a:pos x="355547612" y="139773025"/>
              </a:cxn>
              <a:cxn ang="0">
                <a:pos x="270417407" y="139773025"/>
              </a:cxn>
              <a:cxn ang="0">
                <a:pos x="270417407" y="59902725"/>
              </a:cxn>
              <a:cxn ang="0">
                <a:pos x="210323656" y="0"/>
              </a:cxn>
              <a:cxn ang="0">
                <a:pos x="145223956" y="59902725"/>
              </a:cxn>
              <a:cxn ang="0">
                <a:pos x="145223956" y="139773025"/>
              </a:cxn>
              <a:cxn ang="0">
                <a:pos x="65099700" y="139773025"/>
              </a:cxn>
              <a:cxn ang="0">
                <a:pos x="0" y="199675750"/>
              </a:cxn>
              <a:cxn ang="0">
                <a:pos x="65099700" y="264572044"/>
              </a:cxn>
              <a:cxn ang="0">
                <a:pos x="145223956" y="264572044"/>
              </a:cxn>
              <a:cxn ang="0">
                <a:pos x="145223956" y="344442344"/>
              </a:cxn>
              <a:cxn ang="0">
                <a:pos x="210323656" y="404345069"/>
              </a:cxn>
              <a:cxn ang="0">
                <a:pos x="270417407" y="344442344"/>
              </a:cxn>
              <a:cxn ang="0">
                <a:pos x="270417407" y="264572044"/>
              </a:cxn>
              <a:cxn ang="0">
                <a:pos x="355547612" y="264572044"/>
              </a:cxn>
              <a:cxn ang="0">
                <a:pos x="415641363" y="199675750"/>
              </a:cxn>
              <a:cxn ang="0">
                <a:pos x="355547612" y="139773025"/>
              </a:cxn>
            </a:cxnLst>
            <a:rect l="0" t="0" r="0" b="0"/>
            <a:pathLst>
              <a:path w="83" h="81">
                <a:moveTo>
                  <a:pt x="71" y="28"/>
                </a:moveTo>
                <a:cubicBezTo>
                  <a:pt x="54" y="28"/>
                  <a:pt x="54" y="28"/>
                  <a:pt x="54" y="28"/>
                </a:cubicBezTo>
                <a:cubicBezTo>
                  <a:pt x="54" y="12"/>
                  <a:pt x="54" y="12"/>
                  <a:pt x="54" y="12"/>
                </a:cubicBezTo>
                <a:cubicBezTo>
                  <a:pt x="54" y="5"/>
                  <a:pt x="49" y="0"/>
                  <a:pt x="42" y="0"/>
                </a:cubicBezTo>
                <a:cubicBezTo>
                  <a:pt x="35" y="0"/>
                  <a:pt x="29" y="5"/>
                  <a:pt x="29" y="12"/>
                </a:cubicBezTo>
                <a:cubicBezTo>
                  <a:pt x="29" y="28"/>
                  <a:pt x="29" y="28"/>
                  <a:pt x="29" y="28"/>
                </a:cubicBezTo>
                <a:cubicBezTo>
                  <a:pt x="13" y="28"/>
                  <a:pt x="13" y="28"/>
                  <a:pt x="13" y="28"/>
                </a:cubicBezTo>
                <a:cubicBezTo>
                  <a:pt x="6" y="28"/>
                  <a:pt x="0" y="34"/>
                  <a:pt x="0" y="40"/>
                </a:cubicBezTo>
                <a:cubicBezTo>
                  <a:pt x="0" y="47"/>
                  <a:pt x="6" y="53"/>
                  <a:pt x="13" y="53"/>
                </a:cubicBezTo>
                <a:cubicBezTo>
                  <a:pt x="29" y="53"/>
                  <a:pt x="29" y="53"/>
                  <a:pt x="29" y="53"/>
                </a:cubicBezTo>
                <a:cubicBezTo>
                  <a:pt x="29" y="69"/>
                  <a:pt x="29" y="69"/>
                  <a:pt x="29" y="69"/>
                </a:cubicBezTo>
                <a:cubicBezTo>
                  <a:pt x="29" y="76"/>
                  <a:pt x="35" y="81"/>
                  <a:pt x="42" y="81"/>
                </a:cubicBezTo>
                <a:cubicBezTo>
                  <a:pt x="49" y="81"/>
                  <a:pt x="54" y="76"/>
                  <a:pt x="54" y="69"/>
                </a:cubicBezTo>
                <a:cubicBezTo>
                  <a:pt x="54" y="53"/>
                  <a:pt x="54" y="53"/>
                  <a:pt x="54" y="53"/>
                </a:cubicBezTo>
                <a:cubicBezTo>
                  <a:pt x="71" y="53"/>
                  <a:pt x="71" y="53"/>
                  <a:pt x="71" y="53"/>
                </a:cubicBezTo>
                <a:cubicBezTo>
                  <a:pt x="78" y="53"/>
                  <a:pt x="83" y="47"/>
                  <a:pt x="83" y="40"/>
                </a:cubicBezTo>
                <a:cubicBezTo>
                  <a:pt x="83" y="34"/>
                  <a:pt x="78" y="28"/>
                  <a:pt x="71" y="28"/>
                </a:cubicBezTo>
                <a:close/>
              </a:path>
            </a:pathLst>
          </a:custGeom>
          <a:solidFill>
            <a:schemeClr val="bg1">
              <a:alpha val="100000"/>
            </a:schemeClr>
          </a:solidFill>
          <a:ln w="9525">
            <a:noFill/>
          </a:ln>
        </p:spPr>
        <p:txBody>
          <a:bodyPr/>
          <a:lstStyle/>
          <a:p>
            <a:endParaRPr lang="zh-CN" altLang="en-US"/>
          </a:p>
        </p:txBody>
      </p:sp>
      <p:sp>
        <p:nvSpPr>
          <p:cNvPr id="59428" name="Freeform 39"/>
          <p:cNvSpPr>
            <a:spLocks noEditPoints="1"/>
          </p:cNvSpPr>
          <p:nvPr/>
        </p:nvSpPr>
        <p:spPr>
          <a:xfrm>
            <a:off x="7894638" y="998538"/>
            <a:ext cx="292100" cy="377825"/>
          </a:xfrm>
          <a:custGeom>
            <a:avLst/>
            <a:gdLst/>
            <a:ahLst/>
            <a:cxnLst>
              <a:cxn ang="0">
                <a:pos x="328163115" y="323699320"/>
              </a:cxn>
              <a:cxn ang="0">
                <a:pos x="494767968" y="161850784"/>
              </a:cxn>
              <a:cxn ang="0">
                <a:pos x="328163115" y="0"/>
              </a:cxn>
              <a:cxn ang="0">
                <a:pos x="161558263" y="161850784"/>
              </a:cxn>
              <a:cxn ang="0">
                <a:pos x="328163115" y="323699320"/>
              </a:cxn>
              <a:cxn ang="0">
                <a:pos x="656326231" y="789020044"/>
              </a:cxn>
              <a:cxn ang="0">
                <a:pos x="525060985" y="647400889"/>
              </a:cxn>
              <a:cxn ang="0">
                <a:pos x="378649230" y="515897548"/>
              </a:cxn>
              <a:cxn ang="0">
                <a:pos x="469526034" y="414741651"/>
              </a:cxn>
              <a:cxn ang="0">
                <a:pos x="328163115" y="374278393"/>
              </a:cxn>
              <a:cxn ang="0">
                <a:pos x="0" y="824423146"/>
              </a:cxn>
              <a:cxn ang="0">
                <a:pos x="0" y="849712682"/>
              </a:cxn>
              <a:cxn ang="0">
                <a:pos x="656326231" y="849712682"/>
              </a:cxn>
              <a:cxn ang="0">
                <a:pos x="656326231" y="824423146"/>
              </a:cxn>
              <a:cxn ang="0">
                <a:pos x="656326231" y="789020044"/>
              </a:cxn>
            </a:cxnLst>
            <a:rect l="0" t="0" r="0" b="0"/>
            <a:pathLst>
              <a:path w="130" h="168">
                <a:moveTo>
                  <a:pt x="65" y="64"/>
                </a:moveTo>
                <a:cubicBezTo>
                  <a:pt x="84" y="64"/>
                  <a:pt x="98" y="50"/>
                  <a:pt x="98" y="32"/>
                </a:cubicBezTo>
                <a:cubicBezTo>
                  <a:pt x="98" y="14"/>
                  <a:pt x="84" y="0"/>
                  <a:pt x="65" y="0"/>
                </a:cubicBezTo>
                <a:cubicBezTo>
                  <a:pt x="47" y="0"/>
                  <a:pt x="32" y="14"/>
                  <a:pt x="32" y="32"/>
                </a:cubicBezTo>
                <a:cubicBezTo>
                  <a:pt x="32" y="50"/>
                  <a:pt x="47" y="64"/>
                  <a:pt x="65" y="64"/>
                </a:cubicBezTo>
                <a:close/>
                <a:moveTo>
                  <a:pt x="130" y="156"/>
                </a:moveTo>
                <a:cubicBezTo>
                  <a:pt x="120" y="156"/>
                  <a:pt x="103" y="152"/>
                  <a:pt x="104" y="128"/>
                </a:cubicBezTo>
                <a:cubicBezTo>
                  <a:pt x="104" y="128"/>
                  <a:pt x="73" y="131"/>
                  <a:pt x="75" y="102"/>
                </a:cubicBezTo>
                <a:cubicBezTo>
                  <a:pt x="76" y="90"/>
                  <a:pt x="85" y="84"/>
                  <a:pt x="93" y="82"/>
                </a:cubicBezTo>
                <a:cubicBezTo>
                  <a:pt x="84" y="77"/>
                  <a:pt x="75" y="74"/>
                  <a:pt x="65" y="74"/>
                </a:cubicBezTo>
                <a:cubicBezTo>
                  <a:pt x="29" y="74"/>
                  <a:pt x="0" y="114"/>
                  <a:pt x="0" y="163"/>
                </a:cubicBezTo>
                <a:cubicBezTo>
                  <a:pt x="0" y="165"/>
                  <a:pt x="0" y="166"/>
                  <a:pt x="0" y="168"/>
                </a:cubicBezTo>
                <a:cubicBezTo>
                  <a:pt x="130" y="168"/>
                  <a:pt x="130" y="168"/>
                  <a:pt x="130" y="168"/>
                </a:cubicBezTo>
                <a:cubicBezTo>
                  <a:pt x="130" y="166"/>
                  <a:pt x="130" y="165"/>
                  <a:pt x="130" y="163"/>
                </a:cubicBezTo>
                <a:cubicBezTo>
                  <a:pt x="130" y="161"/>
                  <a:pt x="130" y="158"/>
                  <a:pt x="130" y="156"/>
                </a:cubicBezTo>
                <a:close/>
              </a:path>
            </a:pathLst>
          </a:custGeom>
          <a:solidFill>
            <a:schemeClr val="bg1">
              <a:alpha val="100000"/>
            </a:schemeClr>
          </a:solidFill>
          <a:ln w="9525">
            <a:noFill/>
          </a:ln>
        </p:spPr>
        <p:txBody>
          <a:bodyPr/>
          <a:lstStyle/>
          <a:p>
            <a:endParaRPr lang="zh-CN" altLang="en-US"/>
          </a:p>
        </p:txBody>
      </p:sp>
      <p:sp>
        <p:nvSpPr>
          <p:cNvPr id="59429" name="Freeform 40"/>
          <p:cNvSpPr>
            <a:spLocks noEditPoints="1"/>
          </p:cNvSpPr>
          <p:nvPr/>
        </p:nvSpPr>
        <p:spPr>
          <a:xfrm>
            <a:off x="1520825" y="1754188"/>
            <a:ext cx="220663" cy="284162"/>
          </a:xfrm>
          <a:custGeom>
            <a:avLst/>
            <a:gdLst/>
            <a:ahLst/>
            <a:cxnLst>
              <a:cxn ang="0">
                <a:pos x="248428260" y="279739447"/>
              </a:cxn>
              <a:cxn ang="0">
                <a:pos x="0" y="620515087"/>
              </a:cxn>
              <a:cxn ang="0">
                <a:pos x="0" y="640859733"/>
              </a:cxn>
              <a:cxn ang="0">
                <a:pos x="496856519" y="640859733"/>
              </a:cxn>
              <a:cxn ang="0">
                <a:pos x="496856519" y="620515087"/>
              </a:cxn>
              <a:cxn ang="0">
                <a:pos x="248428260" y="279739447"/>
              </a:cxn>
              <a:cxn ang="0">
                <a:pos x="253499005" y="244138008"/>
              </a:cxn>
              <a:cxn ang="0">
                <a:pos x="375176637" y="122067876"/>
              </a:cxn>
              <a:cxn ang="0">
                <a:pos x="253499005" y="0"/>
              </a:cxn>
              <a:cxn ang="0">
                <a:pos x="126748377" y="122067876"/>
              </a:cxn>
              <a:cxn ang="0">
                <a:pos x="253499005" y="244138008"/>
              </a:cxn>
            </a:cxnLst>
            <a:rect l="0" t="0" r="0" b="0"/>
            <a:pathLst>
              <a:path w="98" h="126">
                <a:moveTo>
                  <a:pt x="49" y="55"/>
                </a:moveTo>
                <a:cubicBezTo>
                  <a:pt x="22" y="55"/>
                  <a:pt x="0" y="85"/>
                  <a:pt x="0" y="122"/>
                </a:cubicBezTo>
                <a:cubicBezTo>
                  <a:pt x="0" y="123"/>
                  <a:pt x="0" y="124"/>
                  <a:pt x="0" y="126"/>
                </a:cubicBezTo>
                <a:cubicBezTo>
                  <a:pt x="98" y="126"/>
                  <a:pt x="98" y="126"/>
                  <a:pt x="98" y="126"/>
                </a:cubicBezTo>
                <a:cubicBezTo>
                  <a:pt x="98" y="124"/>
                  <a:pt x="98" y="123"/>
                  <a:pt x="98" y="122"/>
                </a:cubicBezTo>
                <a:cubicBezTo>
                  <a:pt x="98" y="85"/>
                  <a:pt x="76" y="55"/>
                  <a:pt x="49" y="55"/>
                </a:cubicBezTo>
                <a:close/>
                <a:moveTo>
                  <a:pt x="50" y="48"/>
                </a:moveTo>
                <a:cubicBezTo>
                  <a:pt x="63" y="48"/>
                  <a:pt x="74" y="37"/>
                  <a:pt x="74" y="24"/>
                </a:cubicBezTo>
                <a:cubicBezTo>
                  <a:pt x="74" y="11"/>
                  <a:pt x="63" y="0"/>
                  <a:pt x="50" y="0"/>
                </a:cubicBezTo>
                <a:cubicBezTo>
                  <a:pt x="36" y="0"/>
                  <a:pt x="25" y="11"/>
                  <a:pt x="25" y="24"/>
                </a:cubicBezTo>
                <a:cubicBezTo>
                  <a:pt x="25" y="37"/>
                  <a:pt x="36" y="48"/>
                  <a:pt x="50" y="48"/>
                </a:cubicBezTo>
                <a:close/>
              </a:path>
            </a:pathLst>
          </a:custGeom>
          <a:solidFill>
            <a:schemeClr val="bg1">
              <a:alpha val="100000"/>
            </a:schemeClr>
          </a:solidFill>
          <a:ln w="9525">
            <a:noFill/>
          </a:ln>
        </p:spPr>
        <p:txBody>
          <a:bodyPr/>
          <a:lstStyle/>
          <a:p>
            <a:endParaRPr lang="zh-CN" altLang="en-US"/>
          </a:p>
        </p:txBody>
      </p:sp>
      <p:sp>
        <p:nvSpPr>
          <p:cNvPr id="59430" name="Freeform 41"/>
          <p:cNvSpPr/>
          <p:nvPr/>
        </p:nvSpPr>
        <p:spPr>
          <a:xfrm>
            <a:off x="1682750" y="1579563"/>
            <a:ext cx="252413" cy="223837"/>
          </a:xfrm>
          <a:custGeom>
            <a:avLst/>
            <a:gdLst/>
            <a:ahLst/>
            <a:cxnLst>
              <a:cxn ang="0">
                <a:pos x="568857769" y="185381803"/>
              </a:cxn>
              <a:cxn ang="0">
                <a:pos x="284428885" y="0"/>
              </a:cxn>
              <a:cxn ang="0">
                <a:pos x="0" y="185381803"/>
              </a:cxn>
              <a:cxn ang="0">
                <a:pos x="193005798" y="355732952"/>
              </a:cxn>
              <a:cxn ang="0">
                <a:pos x="81265718" y="491011082"/>
              </a:cxn>
              <a:cxn ang="0">
                <a:pos x="360614791" y="360742424"/>
              </a:cxn>
              <a:cxn ang="0">
                <a:pos x="568857769" y="185381803"/>
              </a:cxn>
            </a:cxnLst>
            <a:rect l="0" t="0" r="0" b="0"/>
            <a:pathLst>
              <a:path w="112" h="100">
                <a:moveTo>
                  <a:pt x="112" y="37"/>
                </a:moveTo>
                <a:cubicBezTo>
                  <a:pt x="112" y="17"/>
                  <a:pt x="87" y="0"/>
                  <a:pt x="56" y="0"/>
                </a:cubicBezTo>
                <a:cubicBezTo>
                  <a:pt x="25" y="0"/>
                  <a:pt x="0" y="17"/>
                  <a:pt x="0" y="37"/>
                </a:cubicBezTo>
                <a:cubicBezTo>
                  <a:pt x="0" y="53"/>
                  <a:pt x="16" y="66"/>
                  <a:pt x="38" y="71"/>
                </a:cubicBezTo>
                <a:cubicBezTo>
                  <a:pt x="37" y="79"/>
                  <a:pt x="33" y="92"/>
                  <a:pt x="16" y="98"/>
                </a:cubicBezTo>
                <a:cubicBezTo>
                  <a:pt x="16" y="98"/>
                  <a:pt x="47" y="100"/>
                  <a:pt x="71" y="72"/>
                </a:cubicBezTo>
                <a:cubicBezTo>
                  <a:pt x="95" y="67"/>
                  <a:pt x="112" y="53"/>
                  <a:pt x="112" y="37"/>
                </a:cubicBezTo>
                <a:close/>
              </a:path>
            </a:pathLst>
          </a:custGeom>
          <a:solidFill>
            <a:schemeClr val="bg1">
              <a:alpha val="100000"/>
            </a:schemeClr>
          </a:solidFill>
          <a:ln w="9525">
            <a:noFill/>
          </a:ln>
        </p:spPr>
        <p:txBody>
          <a:bodyPr/>
          <a:lstStyle/>
          <a:p>
            <a:endParaRPr lang="zh-CN" altLang="en-US"/>
          </a:p>
        </p:txBody>
      </p:sp>
      <p:sp>
        <p:nvSpPr>
          <p:cNvPr id="59431" name="Freeform 42"/>
          <p:cNvSpPr/>
          <p:nvPr/>
        </p:nvSpPr>
        <p:spPr>
          <a:xfrm>
            <a:off x="2222500" y="1763713"/>
            <a:ext cx="98425" cy="90487"/>
          </a:xfrm>
          <a:custGeom>
            <a:avLst/>
            <a:gdLst/>
            <a:ahLst/>
            <a:cxnLst>
              <a:cxn ang="0">
                <a:pos x="155120037" y="66528305"/>
              </a:cxn>
              <a:cxn ang="0">
                <a:pos x="155120037" y="0"/>
              </a:cxn>
              <a:cxn ang="0">
                <a:pos x="15012049" y="138171387"/>
              </a:cxn>
              <a:cxn ang="0">
                <a:pos x="15012049" y="189346310"/>
              </a:cxn>
              <a:cxn ang="0">
                <a:pos x="70053994" y="189346310"/>
              </a:cxn>
              <a:cxn ang="0">
                <a:pos x="220170014" y="40940843"/>
              </a:cxn>
              <a:cxn ang="0">
                <a:pos x="220170014" y="5117040"/>
              </a:cxn>
              <a:cxn ang="0">
                <a:pos x="155120037" y="66528305"/>
              </a:cxn>
            </a:cxnLst>
            <a:rect l="0" t="0" r="0" b="0"/>
            <a:pathLst>
              <a:path w="44" h="40">
                <a:moveTo>
                  <a:pt x="31" y="13"/>
                </a:moveTo>
                <a:cubicBezTo>
                  <a:pt x="31" y="9"/>
                  <a:pt x="31" y="4"/>
                  <a:pt x="31" y="0"/>
                </a:cubicBezTo>
                <a:cubicBezTo>
                  <a:pt x="3" y="27"/>
                  <a:pt x="3" y="27"/>
                  <a:pt x="3" y="27"/>
                </a:cubicBezTo>
                <a:cubicBezTo>
                  <a:pt x="0" y="30"/>
                  <a:pt x="0" y="34"/>
                  <a:pt x="3" y="37"/>
                </a:cubicBezTo>
                <a:cubicBezTo>
                  <a:pt x="6" y="40"/>
                  <a:pt x="11" y="40"/>
                  <a:pt x="14" y="37"/>
                </a:cubicBezTo>
                <a:cubicBezTo>
                  <a:pt x="44" y="8"/>
                  <a:pt x="44" y="8"/>
                  <a:pt x="44" y="8"/>
                </a:cubicBezTo>
                <a:cubicBezTo>
                  <a:pt x="44" y="6"/>
                  <a:pt x="44" y="3"/>
                  <a:pt x="44" y="1"/>
                </a:cubicBezTo>
                <a:lnTo>
                  <a:pt x="31" y="13"/>
                </a:lnTo>
                <a:close/>
              </a:path>
            </a:pathLst>
          </a:custGeom>
          <a:solidFill>
            <a:schemeClr val="bg1">
              <a:alpha val="100000"/>
            </a:schemeClr>
          </a:solidFill>
          <a:ln w="9525">
            <a:noFill/>
          </a:ln>
        </p:spPr>
        <p:txBody>
          <a:bodyPr/>
          <a:lstStyle/>
          <a:p>
            <a:endParaRPr lang="zh-CN" altLang="en-US"/>
          </a:p>
        </p:txBody>
      </p:sp>
      <p:sp>
        <p:nvSpPr>
          <p:cNvPr id="59432" name="Freeform 43"/>
          <p:cNvSpPr/>
          <p:nvPr/>
        </p:nvSpPr>
        <p:spPr>
          <a:xfrm>
            <a:off x="2314575" y="1736725"/>
            <a:ext cx="95250" cy="47625"/>
          </a:xfrm>
          <a:custGeom>
            <a:avLst/>
            <a:gdLst/>
            <a:ahLst/>
            <a:cxnLst>
              <a:cxn ang="0">
                <a:pos x="210869893" y="77147964"/>
              </a:cxn>
              <a:cxn ang="0">
                <a:pos x="185154661" y="30858732"/>
              </a:cxn>
              <a:cxn ang="0">
                <a:pos x="61717464" y="0"/>
              </a:cxn>
              <a:cxn ang="0">
                <a:pos x="0" y="36002232"/>
              </a:cxn>
              <a:cxn ang="0">
                <a:pos x="92576196" y="56573964"/>
              </a:cxn>
              <a:cxn ang="0">
                <a:pos x="56573964" y="82291464"/>
              </a:cxn>
              <a:cxn ang="0">
                <a:pos x="164580661" y="102863196"/>
              </a:cxn>
              <a:cxn ang="0">
                <a:pos x="210869893" y="77147964"/>
              </a:cxn>
            </a:cxnLst>
            <a:rect l="0" t="0" r="0" b="0"/>
            <a:pathLst>
              <a:path w="42" h="21">
                <a:moveTo>
                  <a:pt x="41" y="15"/>
                </a:moveTo>
                <a:cubicBezTo>
                  <a:pt x="42" y="11"/>
                  <a:pt x="40" y="7"/>
                  <a:pt x="36" y="6"/>
                </a:cubicBezTo>
                <a:cubicBezTo>
                  <a:pt x="12" y="0"/>
                  <a:pt x="12" y="0"/>
                  <a:pt x="12" y="0"/>
                </a:cubicBezTo>
                <a:cubicBezTo>
                  <a:pt x="8" y="3"/>
                  <a:pt x="0" y="7"/>
                  <a:pt x="0" y="7"/>
                </a:cubicBezTo>
                <a:cubicBezTo>
                  <a:pt x="18" y="11"/>
                  <a:pt x="18" y="11"/>
                  <a:pt x="18" y="11"/>
                </a:cubicBezTo>
                <a:cubicBezTo>
                  <a:pt x="16" y="12"/>
                  <a:pt x="13" y="14"/>
                  <a:pt x="11" y="16"/>
                </a:cubicBezTo>
                <a:cubicBezTo>
                  <a:pt x="32" y="20"/>
                  <a:pt x="32" y="20"/>
                  <a:pt x="32" y="20"/>
                </a:cubicBezTo>
                <a:cubicBezTo>
                  <a:pt x="36" y="21"/>
                  <a:pt x="41" y="19"/>
                  <a:pt x="41" y="15"/>
                </a:cubicBezTo>
                <a:close/>
              </a:path>
            </a:pathLst>
          </a:custGeom>
          <a:solidFill>
            <a:schemeClr val="bg1">
              <a:alpha val="100000"/>
            </a:schemeClr>
          </a:solidFill>
          <a:ln w="9525">
            <a:noFill/>
          </a:ln>
        </p:spPr>
        <p:txBody>
          <a:bodyPr/>
          <a:lstStyle/>
          <a:p>
            <a:endParaRPr lang="zh-CN" altLang="en-US"/>
          </a:p>
        </p:txBody>
      </p:sp>
      <p:sp>
        <p:nvSpPr>
          <p:cNvPr id="59433" name="Freeform 44"/>
          <p:cNvSpPr/>
          <p:nvPr/>
        </p:nvSpPr>
        <p:spPr>
          <a:xfrm>
            <a:off x="2085975" y="1779588"/>
            <a:ext cx="212725" cy="209550"/>
          </a:xfrm>
          <a:custGeom>
            <a:avLst/>
            <a:gdLst/>
            <a:ahLst/>
            <a:cxnLst>
              <a:cxn ang="0">
                <a:pos x="340955630" y="218312795"/>
              </a:cxn>
              <a:cxn ang="0">
                <a:pos x="225631809" y="330007452"/>
              </a:cxn>
              <a:cxn ang="0">
                <a:pos x="155437038" y="330007452"/>
              </a:cxn>
              <a:cxn ang="0">
                <a:pos x="145407614" y="314775645"/>
              </a:cxn>
              <a:cxn ang="0">
                <a:pos x="145407614" y="248774155"/>
              </a:cxn>
              <a:cxn ang="0">
                <a:pos x="255717842" y="142156016"/>
              </a:cxn>
              <a:cxn ang="0">
                <a:pos x="325914853" y="10153035"/>
              </a:cxn>
              <a:cxn ang="0">
                <a:pos x="175491407" y="55846202"/>
              </a:cxn>
              <a:cxn ang="0">
                <a:pos x="60169826" y="167540858"/>
              </a:cxn>
              <a:cxn ang="0">
                <a:pos x="60169826" y="396008942"/>
              </a:cxn>
              <a:cxn ang="0">
                <a:pos x="75210603" y="411238495"/>
              </a:cxn>
              <a:cxn ang="0">
                <a:pos x="305858244" y="411238495"/>
              </a:cxn>
              <a:cxn ang="0">
                <a:pos x="421182065" y="294467321"/>
              </a:cxn>
              <a:cxn ang="0">
                <a:pos x="466308874" y="142156016"/>
              </a:cxn>
              <a:cxn ang="0">
                <a:pos x="340955630" y="218312795"/>
              </a:cxn>
            </a:cxnLst>
            <a:rect l="0" t="0" r="0" b="0"/>
            <a:pathLst>
              <a:path w="95" h="93">
                <a:moveTo>
                  <a:pt x="68" y="43"/>
                </a:moveTo>
                <a:cubicBezTo>
                  <a:pt x="45" y="65"/>
                  <a:pt x="45" y="65"/>
                  <a:pt x="45" y="65"/>
                </a:cubicBezTo>
                <a:cubicBezTo>
                  <a:pt x="41" y="68"/>
                  <a:pt x="35" y="68"/>
                  <a:pt x="31" y="65"/>
                </a:cubicBezTo>
                <a:cubicBezTo>
                  <a:pt x="29" y="62"/>
                  <a:pt x="29" y="62"/>
                  <a:pt x="29" y="62"/>
                </a:cubicBezTo>
                <a:cubicBezTo>
                  <a:pt x="25" y="58"/>
                  <a:pt x="25" y="53"/>
                  <a:pt x="29" y="49"/>
                </a:cubicBezTo>
                <a:cubicBezTo>
                  <a:pt x="51" y="28"/>
                  <a:pt x="51" y="28"/>
                  <a:pt x="51" y="28"/>
                </a:cubicBezTo>
                <a:cubicBezTo>
                  <a:pt x="53" y="24"/>
                  <a:pt x="60" y="15"/>
                  <a:pt x="65" y="2"/>
                </a:cubicBezTo>
                <a:cubicBezTo>
                  <a:pt x="55" y="0"/>
                  <a:pt x="43" y="3"/>
                  <a:pt x="35" y="11"/>
                </a:cubicBezTo>
                <a:cubicBezTo>
                  <a:pt x="12" y="33"/>
                  <a:pt x="12" y="33"/>
                  <a:pt x="12" y="33"/>
                </a:cubicBezTo>
                <a:cubicBezTo>
                  <a:pt x="0" y="45"/>
                  <a:pt x="0" y="66"/>
                  <a:pt x="12" y="78"/>
                </a:cubicBezTo>
                <a:cubicBezTo>
                  <a:pt x="15" y="81"/>
                  <a:pt x="15" y="81"/>
                  <a:pt x="15" y="81"/>
                </a:cubicBezTo>
                <a:cubicBezTo>
                  <a:pt x="28" y="93"/>
                  <a:pt x="49" y="93"/>
                  <a:pt x="61" y="81"/>
                </a:cubicBezTo>
                <a:cubicBezTo>
                  <a:pt x="84" y="58"/>
                  <a:pt x="84" y="58"/>
                  <a:pt x="84" y="58"/>
                </a:cubicBezTo>
                <a:cubicBezTo>
                  <a:pt x="93" y="50"/>
                  <a:pt x="95" y="39"/>
                  <a:pt x="93" y="28"/>
                </a:cubicBezTo>
                <a:cubicBezTo>
                  <a:pt x="83" y="33"/>
                  <a:pt x="74" y="38"/>
                  <a:pt x="68" y="43"/>
                </a:cubicBezTo>
                <a:close/>
              </a:path>
            </a:pathLst>
          </a:custGeom>
          <a:solidFill>
            <a:schemeClr val="bg1">
              <a:alpha val="100000"/>
            </a:schemeClr>
          </a:solidFill>
          <a:ln w="9525">
            <a:noFill/>
          </a:ln>
        </p:spPr>
        <p:txBody>
          <a:bodyPr/>
          <a:lstStyle/>
          <a:p>
            <a:endParaRPr lang="zh-CN" altLang="en-US"/>
          </a:p>
        </p:txBody>
      </p:sp>
      <p:sp>
        <p:nvSpPr>
          <p:cNvPr id="59434" name="Freeform 45"/>
          <p:cNvSpPr/>
          <p:nvPr/>
        </p:nvSpPr>
        <p:spPr>
          <a:xfrm>
            <a:off x="2355850" y="1689100"/>
            <a:ext cx="219075" cy="179388"/>
          </a:xfrm>
          <a:custGeom>
            <a:avLst/>
            <a:gdLst/>
            <a:ahLst/>
            <a:cxnLst>
              <a:cxn ang="0">
                <a:pos x="349809124" y="50282456"/>
              </a:cxn>
              <a:cxn ang="0">
                <a:pos x="189895551" y="15084288"/>
              </a:cxn>
              <a:cxn ang="0">
                <a:pos x="44975203" y="50282456"/>
              </a:cxn>
              <a:cxn ang="0">
                <a:pos x="169908311" y="125703899"/>
              </a:cxn>
              <a:cxn ang="0">
                <a:pos x="324823397" y="160899824"/>
              </a:cxn>
              <a:cxn ang="0">
                <a:pos x="359803862" y="216209629"/>
              </a:cxn>
              <a:cxn ang="0">
                <a:pos x="354807611" y="236321267"/>
              </a:cxn>
              <a:cxn ang="0">
                <a:pos x="294839183" y="271519434"/>
              </a:cxn>
              <a:cxn ang="0">
                <a:pos x="139924097" y="236321267"/>
              </a:cxn>
              <a:cxn ang="0">
                <a:pos x="0" y="246378206"/>
              </a:cxn>
              <a:cxn ang="0">
                <a:pos x="114938369" y="341913528"/>
              </a:cxn>
              <a:cxn ang="0">
                <a:pos x="269853455" y="382139045"/>
              </a:cxn>
              <a:cxn ang="0">
                <a:pos x="464747493" y="261462495"/>
              </a:cxn>
              <a:cxn ang="0">
                <a:pos x="469743745" y="241350858"/>
              </a:cxn>
              <a:cxn ang="0">
                <a:pos x="349809124" y="50282456"/>
              </a:cxn>
            </a:cxnLst>
            <a:rect l="0" t="0" r="0" b="0"/>
            <a:pathLst>
              <a:path w="98" h="80">
                <a:moveTo>
                  <a:pt x="70" y="10"/>
                </a:moveTo>
                <a:cubicBezTo>
                  <a:pt x="38" y="3"/>
                  <a:pt x="38" y="3"/>
                  <a:pt x="38" y="3"/>
                </a:cubicBezTo>
                <a:cubicBezTo>
                  <a:pt x="27" y="0"/>
                  <a:pt x="17" y="3"/>
                  <a:pt x="9" y="10"/>
                </a:cubicBezTo>
                <a:cubicBezTo>
                  <a:pt x="15" y="15"/>
                  <a:pt x="23" y="20"/>
                  <a:pt x="34" y="25"/>
                </a:cubicBezTo>
                <a:cubicBezTo>
                  <a:pt x="65" y="32"/>
                  <a:pt x="65" y="32"/>
                  <a:pt x="65" y="32"/>
                </a:cubicBezTo>
                <a:cubicBezTo>
                  <a:pt x="70" y="33"/>
                  <a:pt x="73" y="38"/>
                  <a:pt x="72" y="43"/>
                </a:cubicBezTo>
                <a:cubicBezTo>
                  <a:pt x="71" y="47"/>
                  <a:pt x="71" y="47"/>
                  <a:pt x="71" y="47"/>
                </a:cubicBezTo>
                <a:cubicBezTo>
                  <a:pt x="70" y="52"/>
                  <a:pt x="65" y="55"/>
                  <a:pt x="59" y="54"/>
                </a:cubicBezTo>
                <a:cubicBezTo>
                  <a:pt x="28" y="47"/>
                  <a:pt x="28" y="47"/>
                  <a:pt x="28" y="47"/>
                </a:cubicBezTo>
                <a:cubicBezTo>
                  <a:pt x="14" y="45"/>
                  <a:pt x="6" y="47"/>
                  <a:pt x="0" y="49"/>
                </a:cubicBezTo>
                <a:cubicBezTo>
                  <a:pt x="3" y="58"/>
                  <a:pt x="12" y="66"/>
                  <a:pt x="23" y="68"/>
                </a:cubicBezTo>
                <a:cubicBezTo>
                  <a:pt x="54" y="76"/>
                  <a:pt x="54" y="76"/>
                  <a:pt x="54" y="76"/>
                </a:cubicBezTo>
                <a:cubicBezTo>
                  <a:pt x="72" y="80"/>
                  <a:pt x="89" y="69"/>
                  <a:pt x="93" y="52"/>
                </a:cubicBezTo>
                <a:cubicBezTo>
                  <a:pt x="94" y="48"/>
                  <a:pt x="94" y="48"/>
                  <a:pt x="94" y="48"/>
                </a:cubicBezTo>
                <a:cubicBezTo>
                  <a:pt x="98" y="31"/>
                  <a:pt x="87" y="14"/>
                  <a:pt x="70" y="10"/>
                </a:cubicBezTo>
                <a:close/>
              </a:path>
            </a:pathLst>
          </a:custGeom>
          <a:solidFill>
            <a:schemeClr val="bg1">
              <a:alpha val="100000"/>
            </a:schemeClr>
          </a:solidFill>
          <a:ln w="9525">
            <a:noFill/>
          </a:ln>
        </p:spPr>
        <p:txBody>
          <a:bodyPr/>
          <a:lstStyle/>
          <a:p>
            <a:endParaRPr lang="zh-CN" altLang="en-US"/>
          </a:p>
        </p:txBody>
      </p:sp>
      <p:sp>
        <p:nvSpPr>
          <p:cNvPr id="59435" name="Freeform 46"/>
          <p:cNvSpPr/>
          <p:nvPr/>
        </p:nvSpPr>
        <p:spPr>
          <a:xfrm>
            <a:off x="2244725" y="1698625"/>
            <a:ext cx="41275" cy="42863"/>
          </a:xfrm>
          <a:custGeom>
            <a:avLst/>
            <a:gdLst/>
            <a:ahLst/>
            <a:cxnLst>
              <a:cxn ang="0">
                <a:pos x="65524063" y="68045806"/>
              </a:cxn>
              <a:cxn ang="0">
                <a:pos x="0" y="45363342"/>
              </a:cxn>
              <a:cxn ang="0">
                <a:pos x="22682200" y="0"/>
              </a:cxn>
              <a:cxn ang="0">
                <a:pos x="65524063" y="68045806"/>
              </a:cxn>
            </a:cxnLst>
            <a:rect l="0" t="0" r="0" b="0"/>
            <a:pathLst>
              <a:path w="26" h="27">
                <a:moveTo>
                  <a:pt x="26" y="27"/>
                </a:moveTo>
                <a:lnTo>
                  <a:pt x="0" y="18"/>
                </a:lnTo>
                <a:lnTo>
                  <a:pt x="9" y="0"/>
                </a:lnTo>
                <a:lnTo>
                  <a:pt x="26" y="27"/>
                </a:lnTo>
                <a:close/>
              </a:path>
            </a:pathLst>
          </a:custGeom>
          <a:solidFill>
            <a:schemeClr val="bg1">
              <a:alpha val="100000"/>
            </a:schemeClr>
          </a:solidFill>
          <a:ln w="9525">
            <a:noFill/>
          </a:ln>
        </p:spPr>
        <p:txBody>
          <a:bodyPr/>
          <a:lstStyle/>
          <a:p>
            <a:endParaRPr lang="zh-CN" altLang="en-US"/>
          </a:p>
        </p:txBody>
      </p:sp>
      <p:sp>
        <p:nvSpPr>
          <p:cNvPr id="59436" name="Freeform 47"/>
          <p:cNvSpPr/>
          <p:nvPr/>
        </p:nvSpPr>
        <p:spPr>
          <a:xfrm>
            <a:off x="2324100" y="1677988"/>
            <a:ext cx="20638" cy="38100"/>
          </a:xfrm>
          <a:custGeom>
            <a:avLst/>
            <a:gdLst/>
            <a:ahLst/>
            <a:cxnLst>
              <a:cxn ang="0">
                <a:pos x="27721597" y="60483750"/>
              </a:cxn>
              <a:cxn ang="0">
                <a:pos x="0" y="22682200"/>
              </a:cxn>
              <a:cxn ang="0">
                <a:pos x="32762031" y="0"/>
              </a:cxn>
              <a:cxn ang="0">
                <a:pos x="27721597" y="60483750"/>
              </a:cxn>
            </a:cxnLst>
            <a:rect l="0" t="0" r="0" b="0"/>
            <a:pathLst>
              <a:path w="13" h="24">
                <a:moveTo>
                  <a:pt x="11" y="24"/>
                </a:moveTo>
                <a:lnTo>
                  <a:pt x="0" y="9"/>
                </a:lnTo>
                <a:lnTo>
                  <a:pt x="13" y="0"/>
                </a:lnTo>
                <a:lnTo>
                  <a:pt x="11" y="24"/>
                </a:lnTo>
                <a:close/>
              </a:path>
            </a:pathLst>
          </a:custGeom>
          <a:solidFill>
            <a:schemeClr val="bg1">
              <a:alpha val="100000"/>
            </a:schemeClr>
          </a:solidFill>
          <a:ln w="9525">
            <a:noFill/>
          </a:ln>
        </p:spPr>
        <p:txBody>
          <a:bodyPr/>
          <a:lstStyle/>
          <a:p>
            <a:endParaRPr lang="zh-CN" altLang="en-US"/>
          </a:p>
        </p:txBody>
      </p:sp>
      <p:sp>
        <p:nvSpPr>
          <p:cNvPr id="59437" name="Freeform 48"/>
          <p:cNvSpPr/>
          <p:nvPr/>
        </p:nvSpPr>
        <p:spPr>
          <a:xfrm>
            <a:off x="2274888" y="1652588"/>
            <a:ext cx="28575" cy="66675"/>
          </a:xfrm>
          <a:custGeom>
            <a:avLst/>
            <a:gdLst/>
            <a:ahLst/>
            <a:cxnLst>
              <a:cxn ang="0">
                <a:pos x="45362813" y="105846563"/>
              </a:cxn>
              <a:cxn ang="0">
                <a:pos x="0" y="0"/>
              </a:cxn>
              <a:cxn ang="0">
                <a:pos x="30241875" y="5040313"/>
              </a:cxn>
              <a:cxn ang="0">
                <a:pos x="45362813" y="105846563"/>
              </a:cxn>
            </a:cxnLst>
            <a:rect l="0" t="0" r="0" b="0"/>
            <a:pathLst>
              <a:path w="18" h="42">
                <a:moveTo>
                  <a:pt x="18" y="42"/>
                </a:moveTo>
                <a:lnTo>
                  <a:pt x="0" y="0"/>
                </a:lnTo>
                <a:lnTo>
                  <a:pt x="12" y="2"/>
                </a:lnTo>
                <a:lnTo>
                  <a:pt x="18" y="42"/>
                </a:lnTo>
                <a:close/>
              </a:path>
            </a:pathLst>
          </a:custGeom>
          <a:solidFill>
            <a:schemeClr val="bg1">
              <a:alpha val="100000"/>
            </a:schemeClr>
          </a:solidFill>
          <a:ln w="9525">
            <a:noFill/>
          </a:ln>
        </p:spPr>
        <p:txBody>
          <a:bodyPr/>
          <a:lstStyle/>
          <a:p>
            <a:endParaRPr lang="zh-CN" altLang="en-US"/>
          </a:p>
        </p:txBody>
      </p:sp>
      <p:sp>
        <p:nvSpPr>
          <p:cNvPr id="59438" name="Freeform 49"/>
          <p:cNvSpPr/>
          <p:nvPr/>
        </p:nvSpPr>
        <p:spPr>
          <a:xfrm>
            <a:off x="7446963" y="1231900"/>
            <a:ext cx="160337" cy="47625"/>
          </a:xfrm>
          <a:custGeom>
            <a:avLst/>
            <a:gdLst/>
            <a:ahLst/>
            <a:cxnLst>
              <a:cxn ang="0">
                <a:pos x="305986227" y="0"/>
              </a:cxn>
              <a:cxn ang="0">
                <a:pos x="362083853" y="56573964"/>
              </a:cxn>
              <a:cxn ang="0">
                <a:pos x="362083853" y="56573964"/>
              </a:cxn>
              <a:cxn ang="0">
                <a:pos x="305986227" y="108006696"/>
              </a:cxn>
              <a:cxn ang="0">
                <a:pos x="50998457" y="108006696"/>
              </a:cxn>
              <a:cxn ang="0">
                <a:pos x="0" y="56573964"/>
              </a:cxn>
              <a:cxn ang="0">
                <a:pos x="0" y="56573964"/>
              </a:cxn>
              <a:cxn ang="0">
                <a:pos x="50998457" y="0"/>
              </a:cxn>
              <a:cxn ang="0">
                <a:pos x="305986227" y="0"/>
              </a:cxn>
            </a:cxnLst>
            <a:rect l="0" t="0" r="0" b="0"/>
            <a:pathLst>
              <a:path w="71" h="21">
                <a:moveTo>
                  <a:pt x="60" y="0"/>
                </a:moveTo>
                <a:cubicBezTo>
                  <a:pt x="66" y="0"/>
                  <a:pt x="71" y="5"/>
                  <a:pt x="71" y="11"/>
                </a:cubicBezTo>
                <a:cubicBezTo>
                  <a:pt x="71" y="11"/>
                  <a:pt x="71" y="11"/>
                  <a:pt x="71" y="11"/>
                </a:cubicBezTo>
                <a:cubicBezTo>
                  <a:pt x="71" y="17"/>
                  <a:pt x="66" y="21"/>
                  <a:pt x="60" y="21"/>
                </a:cubicBezTo>
                <a:cubicBezTo>
                  <a:pt x="10" y="21"/>
                  <a:pt x="10" y="21"/>
                  <a:pt x="10" y="21"/>
                </a:cubicBezTo>
                <a:cubicBezTo>
                  <a:pt x="4" y="21"/>
                  <a:pt x="0" y="17"/>
                  <a:pt x="0" y="11"/>
                </a:cubicBezTo>
                <a:cubicBezTo>
                  <a:pt x="0" y="11"/>
                  <a:pt x="0" y="11"/>
                  <a:pt x="0" y="11"/>
                </a:cubicBezTo>
                <a:cubicBezTo>
                  <a:pt x="0" y="5"/>
                  <a:pt x="4" y="0"/>
                  <a:pt x="10" y="0"/>
                </a:cubicBezTo>
                <a:lnTo>
                  <a:pt x="60" y="0"/>
                </a:lnTo>
                <a:close/>
              </a:path>
            </a:pathLst>
          </a:custGeom>
          <a:solidFill>
            <a:schemeClr val="bg1">
              <a:alpha val="100000"/>
            </a:schemeClr>
          </a:solidFill>
          <a:ln w="9525">
            <a:noFill/>
          </a:ln>
        </p:spPr>
        <p:txBody>
          <a:bodyPr/>
          <a:lstStyle/>
          <a:p>
            <a:endParaRPr lang="zh-CN" altLang="en-US"/>
          </a:p>
        </p:txBody>
      </p:sp>
      <p:sp>
        <p:nvSpPr>
          <p:cNvPr id="59439" name="Freeform 50"/>
          <p:cNvSpPr>
            <a:spLocks noEditPoints="1"/>
          </p:cNvSpPr>
          <p:nvPr/>
        </p:nvSpPr>
        <p:spPr>
          <a:xfrm>
            <a:off x="7265988" y="1025525"/>
            <a:ext cx="293687" cy="377825"/>
          </a:xfrm>
          <a:custGeom>
            <a:avLst/>
            <a:gdLst/>
            <a:ahLst/>
            <a:cxnLst>
              <a:cxn ang="0">
                <a:pos x="331718346" y="323699320"/>
              </a:cxn>
              <a:cxn ang="0">
                <a:pos x="497579760" y="161850784"/>
              </a:cxn>
              <a:cxn ang="0">
                <a:pos x="331718346" y="0"/>
              </a:cxn>
              <a:cxn ang="0">
                <a:pos x="165859173" y="161850784"/>
              </a:cxn>
              <a:cxn ang="0">
                <a:pos x="331718346" y="323699320"/>
              </a:cxn>
              <a:cxn ang="0">
                <a:pos x="628257024" y="632227167"/>
              </a:cxn>
              <a:cxn ang="0">
                <a:pos x="452345237" y="632227167"/>
              </a:cxn>
              <a:cxn ang="0">
                <a:pos x="341770960" y="536129177"/>
              </a:cxn>
              <a:cxn ang="0">
                <a:pos x="422187393" y="419799558"/>
              </a:cxn>
              <a:cxn ang="0">
                <a:pos x="467421917" y="414741651"/>
              </a:cxn>
              <a:cxn ang="0">
                <a:pos x="331718346" y="374278393"/>
              </a:cxn>
              <a:cxn ang="0">
                <a:pos x="0" y="824423146"/>
              </a:cxn>
              <a:cxn ang="0">
                <a:pos x="0" y="849712682"/>
              </a:cxn>
              <a:cxn ang="0">
                <a:pos x="658412626" y="849712682"/>
              </a:cxn>
              <a:cxn ang="0">
                <a:pos x="658412626" y="824423146"/>
              </a:cxn>
              <a:cxn ang="0">
                <a:pos x="628257024" y="632227167"/>
              </a:cxn>
            </a:cxnLst>
            <a:rect l="0" t="0" r="0" b="0"/>
            <a:pathLst>
              <a:path w="131" h="168">
                <a:moveTo>
                  <a:pt x="66" y="64"/>
                </a:moveTo>
                <a:cubicBezTo>
                  <a:pt x="84" y="64"/>
                  <a:pt x="99" y="50"/>
                  <a:pt x="99" y="32"/>
                </a:cubicBezTo>
                <a:cubicBezTo>
                  <a:pt x="99" y="14"/>
                  <a:pt x="84" y="0"/>
                  <a:pt x="66" y="0"/>
                </a:cubicBezTo>
                <a:cubicBezTo>
                  <a:pt x="48" y="0"/>
                  <a:pt x="33" y="14"/>
                  <a:pt x="33" y="32"/>
                </a:cubicBezTo>
                <a:cubicBezTo>
                  <a:pt x="33" y="50"/>
                  <a:pt x="48" y="64"/>
                  <a:pt x="66" y="64"/>
                </a:cubicBezTo>
                <a:close/>
                <a:moveTo>
                  <a:pt x="125" y="125"/>
                </a:moveTo>
                <a:cubicBezTo>
                  <a:pt x="90" y="125"/>
                  <a:pt x="90" y="125"/>
                  <a:pt x="90" y="125"/>
                </a:cubicBezTo>
                <a:cubicBezTo>
                  <a:pt x="79" y="125"/>
                  <a:pt x="69" y="118"/>
                  <a:pt x="68" y="106"/>
                </a:cubicBezTo>
                <a:cubicBezTo>
                  <a:pt x="66" y="94"/>
                  <a:pt x="76" y="85"/>
                  <a:pt x="84" y="83"/>
                </a:cubicBezTo>
                <a:cubicBezTo>
                  <a:pt x="85" y="82"/>
                  <a:pt x="89" y="82"/>
                  <a:pt x="93" y="82"/>
                </a:cubicBezTo>
                <a:cubicBezTo>
                  <a:pt x="84" y="76"/>
                  <a:pt x="75" y="74"/>
                  <a:pt x="66" y="74"/>
                </a:cubicBezTo>
                <a:cubicBezTo>
                  <a:pt x="29" y="74"/>
                  <a:pt x="0" y="114"/>
                  <a:pt x="0" y="163"/>
                </a:cubicBezTo>
                <a:cubicBezTo>
                  <a:pt x="0" y="165"/>
                  <a:pt x="0" y="167"/>
                  <a:pt x="0" y="168"/>
                </a:cubicBezTo>
                <a:cubicBezTo>
                  <a:pt x="131" y="168"/>
                  <a:pt x="131" y="168"/>
                  <a:pt x="131" y="168"/>
                </a:cubicBezTo>
                <a:cubicBezTo>
                  <a:pt x="131" y="167"/>
                  <a:pt x="131" y="165"/>
                  <a:pt x="131" y="163"/>
                </a:cubicBezTo>
                <a:cubicBezTo>
                  <a:pt x="131" y="150"/>
                  <a:pt x="129" y="137"/>
                  <a:pt x="125" y="125"/>
                </a:cubicBezTo>
                <a:close/>
              </a:path>
            </a:pathLst>
          </a:custGeom>
          <a:solidFill>
            <a:schemeClr val="bg1">
              <a:alpha val="100000"/>
            </a:schemeClr>
          </a:solidFill>
          <a:ln w="9525">
            <a:noFill/>
          </a:ln>
        </p:spPr>
        <p:txBody>
          <a:bodyPr/>
          <a:lstStyle/>
          <a:p>
            <a:endParaRPr lang="zh-CN" altLang="en-US"/>
          </a:p>
        </p:txBody>
      </p:sp>
      <p:sp>
        <p:nvSpPr>
          <p:cNvPr id="59440" name="Freeform 51"/>
          <p:cNvSpPr>
            <a:spLocks noEditPoints="1"/>
          </p:cNvSpPr>
          <p:nvPr/>
        </p:nvSpPr>
        <p:spPr>
          <a:xfrm>
            <a:off x="865188" y="1649413"/>
            <a:ext cx="247650" cy="319087"/>
          </a:xfrm>
          <a:custGeom>
            <a:avLst/>
            <a:gdLst/>
            <a:ahLst/>
            <a:cxnLst>
              <a:cxn ang="0">
                <a:pos x="278775102" y="313064795"/>
              </a:cxn>
              <a:cxn ang="0">
                <a:pos x="0" y="696823089"/>
              </a:cxn>
              <a:cxn ang="0">
                <a:pos x="0" y="717019948"/>
              </a:cxn>
              <a:cxn ang="0">
                <a:pos x="557550205" y="717019948"/>
              </a:cxn>
              <a:cxn ang="0">
                <a:pos x="557550205" y="696823089"/>
              </a:cxn>
              <a:cxn ang="0">
                <a:pos x="278775102" y="313064795"/>
              </a:cxn>
              <a:cxn ang="0">
                <a:pos x="283842922" y="277718045"/>
              </a:cxn>
              <a:cxn ang="0">
                <a:pos x="425766634" y="136335538"/>
              </a:cxn>
              <a:cxn ang="0">
                <a:pos x="283842922" y="0"/>
              </a:cxn>
              <a:cxn ang="0">
                <a:pos x="141921461" y="136335538"/>
              </a:cxn>
              <a:cxn ang="0">
                <a:pos x="283842922" y="277718045"/>
              </a:cxn>
            </a:cxnLst>
            <a:rect l="0" t="0" r="0" b="0"/>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solidFill>
            <a:schemeClr val="bg1">
              <a:alpha val="100000"/>
            </a:schemeClr>
          </a:solidFill>
          <a:ln w="9525">
            <a:noFill/>
          </a:ln>
        </p:spPr>
        <p:txBody>
          <a:bodyPr/>
          <a:lstStyle/>
          <a:p>
            <a:endParaRPr lang="zh-CN" altLang="en-US"/>
          </a:p>
        </p:txBody>
      </p:sp>
      <p:sp>
        <p:nvSpPr>
          <p:cNvPr id="59441" name="Freeform 52"/>
          <p:cNvSpPr>
            <a:spLocks noEditPoints="1"/>
          </p:cNvSpPr>
          <p:nvPr/>
        </p:nvSpPr>
        <p:spPr>
          <a:xfrm>
            <a:off x="1101725" y="1754188"/>
            <a:ext cx="123825" cy="214312"/>
          </a:xfrm>
          <a:custGeom>
            <a:avLst/>
            <a:gdLst/>
            <a:ahLst/>
            <a:cxnLst>
              <a:cxn ang="0">
                <a:pos x="91236511" y="213745765"/>
              </a:cxn>
              <a:cxn ang="0">
                <a:pos x="50687201" y="218835111"/>
              </a:cxn>
              <a:cxn ang="0">
                <a:pos x="106442221" y="463114697"/>
              </a:cxn>
              <a:cxn ang="0">
                <a:pos x="106442221" y="483472081"/>
              </a:cxn>
              <a:cxn ang="0">
                <a:pos x="278775102" y="483472081"/>
              </a:cxn>
              <a:cxn ang="0">
                <a:pos x="278775102" y="468204043"/>
              </a:cxn>
              <a:cxn ang="0">
                <a:pos x="91236511" y="213745765"/>
              </a:cxn>
              <a:cxn ang="0">
                <a:pos x="187538591" y="91605972"/>
              </a:cxn>
              <a:cxn ang="0">
                <a:pos x="91236511" y="0"/>
              </a:cxn>
              <a:cxn ang="0">
                <a:pos x="0" y="91605972"/>
              </a:cxn>
              <a:cxn ang="0">
                <a:pos x="91236511" y="188299035"/>
              </a:cxn>
              <a:cxn ang="0">
                <a:pos x="187538591" y="91605972"/>
              </a:cxn>
            </a:cxnLst>
            <a:rect l="0" t="0" r="0" b="0"/>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solidFill>
            <a:schemeClr val="bg1">
              <a:alpha val="100000"/>
            </a:schemeClr>
          </a:solidFill>
          <a:ln w="9525">
            <a:noFill/>
          </a:ln>
        </p:spPr>
        <p:txBody>
          <a:bodyPr/>
          <a:lstStyle/>
          <a:p>
            <a:endParaRPr lang="zh-CN" altLang="en-US"/>
          </a:p>
        </p:txBody>
      </p:sp>
      <p:sp>
        <p:nvSpPr>
          <p:cNvPr id="59442" name="Freeform 53"/>
          <p:cNvSpPr>
            <a:spLocks noEditPoints="1"/>
          </p:cNvSpPr>
          <p:nvPr/>
        </p:nvSpPr>
        <p:spPr>
          <a:xfrm>
            <a:off x="2768600" y="1630363"/>
            <a:ext cx="363538" cy="373062"/>
          </a:xfrm>
          <a:custGeom>
            <a:avLst/>
            <a:gdLst/>
            <a:ahLst/>
            <a:cxnLst>
              <a:cxn ang="0">
                <a:pos x="574080359" y="449508247"/>
              </a:cxn>
              <a:cxn ang="0">
                <a:pos x="574080359" y="383849335"/>
              </a:cxn>
              <a:cxn ang="0">
                <a:pos x="503580916" y="383849335"/>
              </a:cxn>
              <a:cxn ang="0">
                <a:pos x="448186252" y="439406357"/>
              </a:cxn>
              <a:cxn ang="0">
                <a:pos x="448186252" y="181822778"/>
              </a:cxn>
              <a:cxn ang="0">
                <a:pos x="407900856" y="141417466"/>
              </a:cxn>
              <a:cxn ang="0">
                <a:pos x="362577542" y="181822778"/>
              </a:cxn>
              <a:cxn ang="0">
                <a:pos x="362577542" y="439406357"/>
              </a:cxn>
              <a:cxn ang="0">
                <a:pos x="302147203" y="383849335"/>
              </a:cxn>
              <a:cxn ang="0">
                <a:pos x="236683435" y="383849335"/>
              </a:cxn>
              <a:cxn ang="0">
                <a:pos x="236683435" y="449508247"/>
              </a:cxn>
              <a:cxn ang="0">
                <a:pos x="367613216" y="580823824"/>
              </a:cxn>
              <a:cxn ang="0">
                <a:pos x="387755914" y="590925713"/>
              </a:cxn>
              <a:cxn ang="0">
                <a:pos x="251790458" y="590925713"/>
              </a:cxn>
              <a:cxn ang="0">
                <a:pos x="226612086" y="616179314"/>
              </a:cxn>
              <a:cxn ang="0">
                <a:pos x="251790458" y="641432914"/>
              </a:cxn>
              <a:cxn ang="0">
                <a:pos x="564009010" y="641432914"/>
              </a:cxn>
              <a:cxn ang="0">
                <a:pos x="589189627" y="616179314"/>
              </a:cxn>
              <a:cxn ang="0">
                <a:pos x="564009010" y="590925713"/>
              </a:cxn>
              <a:cxn ang="0">
                <a:pos x="417972205" y="590925713"/>
              </a:cxn>
              <a:cxn ang="0">
                <a:pos x="443150578" y="580823824"/>
              </a:cxn>
              <a:cxn ang="0">
                <a:pos x="574080359" y="449508247"/>
              </a:cxn>
              <a:cxn ang="0">
                <a:pos x="584151709" y="0"/>
              </a:cxn>
              <a:cxn ang="0">
                <a:pos x="231647760" y="0"/>
              </a:cxn>
              <a:cxn ang="0">
                <a:pos x="0" y="227280158"/>
              </a:cxn>
              <a:cxn ang="0">
                <a:pos x="0" y="611127245"/>
              </a:cxn>
              <a:cxn ang="0">
                <a:pos x="231647760" y="838407403"/>
              </a:cxn>
              <a:cxn ang="0">
                <a:pos x="584151709" y="838407403"/>
              </a:cxn>
              <a:cxn ang="0">
                <a:pos x="815799469" y="611127245"/>
              </a:cxn>
              <a:cxn ang="0">
                <a:pos x="815799469" y="227280158"/>
              </a:cxn>
              <a:cxn ang="0">
                <a:pos x="584151709" y="0"/>
              </a:cxn>
              <a:cxn ang="0">
                <a:pos x="740262107" y="611127245"/>
              </a:cxn>
              <a:cxn ang="0">
                <a:pos x="694941036" y="722243537"/>
              </a:cxn>
              <a:cxn ang="0">
                <a:pos x="584151709" y="762646601"/>
              </a:cxn>
              <a:cxn ang="0">
                <a:pos x="231647760" y="762646601"/>
              </a:cxn>
              <a:cxn ang="0">
                <a:pos x="120858433" y="722243537"/>
              </a:cxn>
              <a:cxn ang="0">
                <a:pos x="75537362" y="611127245"/>
              </a:cxn>
              <a:cxn ang="0">
                <a:pos x="75537362" y="227280158"/>
              </a:cxn>
              <a:cxn ang="0">
                <a:pos x="120858433" y="116163866"/>
              </a:cxn>
              <a:cxn ang="0">
                <a:pos x="231647760" y="75760802"/>
              </a:cxn>
              <a:cxn ang="0">
                <a:pos x="584151709" y="75760802"/>
              </a:cxn>
              <a:cxn ang="0">
                <a:pos x="694941036" y="116163866"/>
              </a:cxn>
              <a:cxn ang="0">
                <a:pos x="740262107" y="227280158"/>
              </a:cxn>
              <a:cxn ang="0">
                <a:pos x="740262107" y="611127245"/>
              </a:cxn>
            </a:cxnLst>
            <a:rect l="0" t="0" r="0" b="0"/>
            <a:pathLst>
              <a:path w="162" h="166">
                <a:moveTo>
                  <a:pt x="114" y="89"/>
                </a:moveTo>
                <a:cubicBezTo>
                  <a:pt x="118" y="85"/>
                  <a:pt x="118" y="79"/>
                  <a:pt x="114" y="76"/>
                </a:cubicBezTo>
                <a:cubicBezTo>
                  <a:pt x="110" y="72"/>
                  <a:pt x="104" y="72"/>
                  <a:pt x="100" y="76"/>
                </a:cubicBezTo>
                <a:cubicBezTo>
                  <a:pt x="89" y="87"/>
                  <a:pt x="89" y="87"/>
                  <a:pt x="89" y="87"/>
                </a:cubicBezTo>
                <a:cubicBezTo>
                  <a:pt x="89" y="36"/>
                  <a:pt x="89" y="36"/>
                  <a:pt x="89" y="36"/>
                </a:cubicBezTo>
                <a:cubicBezTo>
                  <a:pt x="89" y="32"/>
                  <a:pt x="85" y="28"/>
                  <a:pt x="81" y="28"/>
                </a:cubicBezTo>
                <a:cubicBezTo>
                  <a:pt x="76" y="28"/>
                  <a:pt x="72" y="32"/>
                  <a:pt x="72" y="36"/>
                </a:cubicBezTo>
                <a:cubicBezTo>
                  <a:pt x="72" y="87"/>
                  <a:pt x="72" y="87"/>
                  <a:pt x="72" y="87"/>
                </a:cubicBezTo>
                <a:cubicBezTo>
                  <a:pt x="60" y="76"/>
                  <a:pt x="60" y="76"/>
                  <a:pt x="60" y="76"/>
                </a:cubicBezTo>
                <a:cubicBezTo>
                  <a:pt x="57" y="72"/>
                  <a:pt x="50" y="72"/>
                  <a:pt x="47" y="76"/>
                </a:cubicBezTo>
                <a:cubicBezTo>
                  <a:pt x="43" y="79"/>
                  <a:pt x="43" y="85"/>
                  <a:pt x="47" y="89"/>
                </a:cubicBezTo>
                <a:cubicBezTo>
                  <a:pt x="73" y="115"/>
                  <a:pt x="73" y="115"/>
                  <a:pt x="73" y="115"/>
                </a:cubicBezTo>
                <a:cubicBezTo>
                  <a:pt x="74" y="116"/>
                  <a:pt x="76" y="117"/>
                  <a:pt x="77" y="117"/>
                </a:cubicBezTo>
                <a:cubicBezTo>
                  <a:pt x="50" y="117"/>
                  <a:pt x="50" y="117"/>
                  <a:pt x="50" y="117"/>
                </a:cubicBezTo>
                <a:cubicBezTo>
                  <a:pt x="47" y="117"/>
                  <a:pt x="45" y="120"/>
                  <a:pt x="45" y="122"/>
                </a:cubicBezTo>
                <a:cubicBezTo>
                  <a:pt x="45" y="125"/>
                  <a:pt x="47" y="127"/>
                  <a:pt x="50" y="127"/>
                </a:cubicBezTo>
                <a:cubicBezTo>
                  <a:pt x="112" y="127"/>
                  <a:pt x="112" y="127"/>
                  <a:pt x="112" y="127"/>
                </a:cubicBezTo>
                <a:cubicBezTo>
                  <a:pt x="115" y="127"/>
                  <a:pt x="117" y="125"/>
                  <a:pt x="117" y="122"/>
                </a:cubicBezTo>
                <a:cubicBezTo>
                  <a:pt x="117" y="120"/>
                  <a:pt x="115" y="117"/>
                  <a:pt x="112" y="117"/>
                </a:cubicBezTo>
                <a:cubicBezTo>
                  <a:pt x="83" y="117"/>
                  <a:pt x="83" y="117"/>
                  <a:pt x="83" y="117"/>
                </a:cubicBezTo>
                <a:cubicBezTo>
                  <a:pt x="85" y="117"/>
                  <a:pt x="87" y="116"/>
                  <a:pt x="88" y="115"/>
                </a:cubicBezTo>
                <a:lnTo>
                  <a:pt x="114" y="89"/>
                </a:lnTo>
                <a:close/>
                <a:moveTo>
                  <a:pt x="116" y="0"/>
                </a:moveTo>
                <a:cubicBezTo>
                  <a:pt x="46" y="0"/>
                  <a:pt x="46" y="0"/>
                  <a:pt x="46" y="0"/>
                </a:cubicBezTo>
                <a:cubicBezTo>
                  <a:pt x="21" y="0"/>
                  <a:pt x="0" y="20"/>
                  <a:pt x="0" y="45"/>
                </a:cubicBezTo>
                <a:cubicBezTo>
                  <a:pt x="0" y="121"/>
                  <a:pt x="0" y="121"/>
                  <a:pt x="0" y="121"/>
                </a:cubicBezTo>
                <a:cubicBezTo>
                  <a:pt x="0" y="146"/>
                  <a:pt x="21" y="166"/>
                  <a:pt x="46" y="166"/>
                </a:cubicBezTo>
                <a:cubicBezTo>
                  <a:pt x="116" y="166"/>
                  <a:pt x="116" y="166"/>
                  <a:pt x="116" y="166"/>
                </a:cubicBezTo>
                <a:cubicBezTo>
                  <a:pt x="141" y="166"/>
                  <a:pt x="162" y="146"/>
                  <a:pt x="162" y="121"/>
                </a:cubicBezTo>
                <a:cubicBezTo>
                  <a:pt x="162" y="45"/>
                  <a:pt x="162" y="45"/>
                  <a:pt x="162" y="45"/>
                </a:cubicBezTo>
                <a:cubicBezTo>
                  <a:pt x="162" y="20"/>
                  <a:pt x="141" y="0"/>
                  <a:pt x="116" y="0"/>
                </a:cubicBezTo>
                <a:close/>
                <a:moveTo>
                  <a:pt x="147" y="121"/>
                </a:moveTo>
                <a:cubicBezTo>
                  <a:pt x="147" y="130"/>
                  <a:pt x="143" y="137"/>
                  <a:pt x="138" y="143"/>
                </a:cubicBezTo>
                <a:cubicBezTo>
                  <a:pt x="132" y="148"/>
                  <a:pt x="124" y="151"/>
                  <a:pt x="116" y="151"/>
                </a:cubicBezTo>
                <a:cubicBezTo>
                  <a:pt x="46" y="151"/>
                  <a:pt x="46" y="151"/>
                  <a:pt x="46" y="151"/>
                </a:cubicBezTo>
                <a:cubicBezTo>
                  <a:pt x="38" y="151"/>
                  <a:pt x="30" y="148"/>
                  <a:pt x="24" y="143"/>
                </a:cubicBezTo>
                <a:cubicBezTo>
                  <a:pt x="19" y="137"/>
                  <a:pt x="15" y="130"/>
                  <a:pt x="15" y="121"/>
                </a:cubicBezTo>
                <a:cubicBezTo>
                  <a:pt x="15" y="45"/>
                  <a:pt x="15" y="45"/>
                  <a:pt x="15" y="45"/>
                </a:cubicBezTo>
                <a:cubicBezTo>
                  <a:pt x="15" y="36"/>
                  <a:pt x="19" y="29"/>
                  <a:pt x="24" y="23"/>
                </a:cubicBezTo>
                <a:cubicBezTo>
                  <a:pt x="30" y="18"/>
                  <a:pt x="38" y="15"/>
                  <a:pt x="46" y="15"/>
                </a:cubicBezTo>
                <a:cubicBezTo>
                  <a:pt x="116" y="15"/>
                  <a:pt x="116" y="15"/>
                  <a:pt x="116" y="15"/>
                </a:cubicBezTo>
                <a:cubicBezTo>
                  <a:pt x="124" y="15"/>
                  <a:pt x="132" y="18"/>
                  <a:pt x="138" y="23"/>
                </a:cubicBezTo>
                <a:cubicBezTo>
                  <a:pt x="143" y="29"/>
                  <a:pt x="147" y="36"/>
                  <a:pt x="147" y="45"/>
                </a:cubicBezTo>
                <a:lnTo>
                  <a:pt x="147" y="121"/>
                </a:lnTo>
                <a:close/>
              </a:path>
            </a:pathLst>
          </a:custGeom>
          <a:solidFill>
            <a:schemeClr val="bg1">
              <a:alpha val="100000"/>
            </a:schemeClr>
          </a:solidFill>
          <a:ln w="9525">
            <a:noFill/>
          </a:ln>
        </p:spPr>
        <p:txBody>
          <a:bodyPr/>
          <a:lstStyle/>
          <a:p>
            <a:endParaRPr lang="zh-CN" altLang="en-US"/>
          </a:p>
        </p:txBody>
      </p:sp>
      <p:sp>
        <p:nvSpPr>
          <p:cNvPr id="59443" name="Freeform 54"/>
          <p:cNvSpPr>
            <a:spLocks noEditPoints="1"/>
          </p:cNvSpPr>
          <p:nvPr/>
        </p:nvSpPr>
        <p:spPr>
          <a:xfrm>
            <a:off x="3397250" y="1630363"/>
            <a:ext cx="365125" cy="373062"/>
          </a:xfrm>
          <a:custGeom>
            <a:avLst/>
            <a:gdLst/>
            <a:ahLst/>
            <a:cxnLst>
              <a:cxn ang="0">
                <a:pos x="579106281" y="388899156"/>
              </a:cxn>
              <a:cxn ang="0">
                <a:pos x="579106281" y="454558068"/>
              </a:cxn>
              <a:cxn ang="0">
                <a:pos x="507988045" y="454558068"/>
              </a:cxn>
              <a:cxn ang="0">
                <a:pos x="452108143" y="399001046"/>
              </a:cxn>
              <a:cxn ang="0">
                <a:pos x="452108143" y="656584625"/>
              </a:cxn>
              <a:cxn ang="0">
                <a:pos x="411471083" y="696989937"/>
              </a:cxn>
              <a:cxn ang="0">
                <a:pos x="365751573" y="656584625"/>
              </a:cxn>
              <a:cxn ang="0">
                <a:pos x="365751573" y="399001046"/>
              </a:cxn>
              <a:cxn ang="0">
                <a:pos x="304791475" y="454558068"/>
              </a:cxn>
              <a:cxn ang="0">
                <a:pos x="238753434" y="454558068"/>
              </a:cxn>
              <a:cxn ang="0">
                <a:pos x="238753434" y="388899156"/>
              </a:cxn>
              <a:cxn ang="0">
                <a:pos x="370831769" y="257583579"/>
              </a:cxn>
              <a:cxn ang="0">
                <a:pos x="391150299" y="247481690"/>
              </a:cxn>
              <a:cxn ang="0">
                <a:pos x="253994022" y="247481690"/>
              </a:cxn>
              <a:cxn ang="0">
                <a:pos x="228595296" y="222228089"/>
              </a:cxn>
              <a:cxn ang="0">
                <a:pos x="253994022" y="196974489"/>
              </a:cxn>
              <a:cxn ang="0">
                <a:pos x="568945889" y="196974489"/>
              </a:cxn>
              <a:cxn ang="0">
                <a:pos x="594344615" y="222228089"/>
              </a:cxn>
              <a:cxn ang="0">
                <a:pos x="568945889" y="247481690"/>
              </a:cxn>
              <a:cxn ang="0">
                <a:pos x="421629221" y="247481690"/>
              </a:cxn>
              <a:cxn ang="0">
                <a:pos x="447030201" y="257583579"/>
              </a:cxn>
              <a:cxn ang="0">
                <a:pos x="579106281" y="388899156"/>
              </a:cxn>
              <a:cxn ang="0">
                <a:pos x="589266673" y="838407403"/>
              </a:cxn>
              <a:cxn ang="0">
                <a:pos x="233673238" y="838407403"/>
              </a:cxn>
              <a:cxn ang="0">
                <a:pos x="0" y="611127245"/>
              </a:cxn>
              <a:cxn ang="0">
                <a:pos x="0" y="227280158"/>
              </a:cxn>
              <a:cxn ang="0">
                <a:pos x="233673238" y="0"/>
              </a:cxn>
              <a:cxn ang="0">
                <a:pos x="589266673" y="0"/>
              </a:cxn>
              <a:cxn ang="0">
                <a:pos x="822939911" y="227280158"/>
              </a:cxn>
              <a:cxn ang="0">
                <a:pos x="822939911" y="611127245"/>
              </a:cxn>
              <a:cxn ang="0">
                <a:pos x="589266673" y="838407403"/>
              </a:cxn>
              <a:cxn ang="0">
                <a:pos x="746741479" y="227280158"/>
              </a:cxn>
              <a:cxn ang="0">
                <a:pos x="701021969" y="116163866"/>
              </a:cxn>
              <a:cxn ang="0">
                <a:pos x="589266673" y="75760802"/>
              </a:cxn>
              <a:cxn ang="0">
                <a:pos x="233673238" y="75760802"/>
              </a:cxn>
              <a:cxn ang="0">
                <a:pos x="121917942" y="116163866"/>
              </a:cxn>
              <a:cxn ang="0">
                <a:pos x="76198432" y="227280158"/>
              </a:cxn>
              <a:cxn ang="0">
                <a:pos x="76198432" y="611127245"/>
              </a:cxn>
              <a:cxn ang="0">
                <a:pos x="121917942" y="722243537"/>
              </a:cxn>
              <a:cxn ang="0">
                <a:pos x="233673238" y="762646601"/>
              </a:cxn>
              <a:cxn ang="0">
                <a:pos x="589266673" y="762646601"/>
              </a:cxn>
              <a:cxn ang="0">
                <a:pos x="701021969" y="722243537"/>
              </a:cxn>
              <a:cxn ang="0">
                <a:pos x="746741479" y="611127245"/>
              </a:cxn>
              <a:cxn ang="0">
                <a:pos x="746741479" y="227280158"/>
              </a:cxn>
            </a:cxnLst>
            <a:rect l="0" t="0" r="0" b="0"/>
            <a:pathLst>
              <a:path w="162" h="166">
                <a:moveTo>
                  <a:pt x="114" y="77"/>
                </a:moveTo>
                <a:cubicBezTo>
                  <a:pt x="118" y="81"/>
                  <a:pt x="118" y="87"/>
                  <a:pt x="114" y="90"/>
                </a:cubicBezTo>
                <a:cubicBezTo>
                  <a:pt x="110" y="94"/>
                  <a:pt x="104" y="94"/>
                  <a:pt x="100" y="90"/>
                </a:cubicBezTo>
                <a:cubicBezTo>
                  <a:pt x="89" y="79"/>
                  <a:pt x="89" y="79"/>
                  <a:pt x="89" y="79"/>
                </a:cubicBezTo>
                <a:cubicBezTo>
                  <a:pt x="89" y="130"/>
                  <a:pt x="89" y="130"/>
                  <a:pt x="89" y="130"/>
                </a:cubicBezTo>
                <a:cubicBezTo>
                  <a:pt x="89" y="134"/>
                  <a:pt x="85" y="138"/>
                  <a:pt x="81" y="138"/>
                </a:cubicBezTo>
                <a:cubicBezTo>
                  <a:pt x="76" y="138"/>
                  <a:pt x="72" y="134"/>
                  <a:pt x="72" y="130"/>
                </a:cubicBezTo>
                <a:cubicBezTo>
                  <a:pt x="72" y="79"/>
                  <a:pt x="72" y="79"/>
                  <a:pt x="72" y="79"/>
                </a:cubicBezTo>
                <a:cubicBezTo>
                  <a:pt x="60" y="90"/>
                  <a:pt x="60" y="90"/>
                  <a:pt x="60" y="90"/>
                </a:cubicBezTo>
                <a:cubicBezTo>
                  <a:pt x="57" y="94"/>
                  <a:pt x="50" y="94"/>
                  <a:pt x="47" y="90"/>
                </a:cubicBezTo>
                <a:cubicBezTo>
                  <a:pt x="43" y="87"/>
                  <a:pt x="43" y="81"/>
                  <a:pt x="47" y="77"/>
                </a:cubicBezTo>
                <a:cubicBezTo>
                  <a:pt x="73" y="51"/>
                  <a:pt x="73" y="51"/>
                  <a:pt x="73" y="51"/>
                </a:cubicBezTo>
                <a:cubicBezTo>
                  <a:pt x="74" y="50"/>
                  <a:pt x="76" y="49"/>
                  <a:pt x="77" y="49"/>
                </a:cubicBezTo>
                <a:cubicBezTo>
                  <a:pt x="50" y="49"/>
                  <a:pt x="50" y="49"/>
                  <a:pt x="50" y="49"/>
                </a:cubicBezTo>
                <a:cubicBezTo>
                  <a:pt x="47" y="49"/>
                  <a:pt x="45" y="46"/>
                  <a:pt x="45" y="44"/>
                </a:cubicBezTo>
                <a:cubicBezTo>
                  <a:pt x="45" y="41"/>
                  <a:pt x="47" y="39"/>
                  <a:pt x="50" y="39"/>
                </a:cubicBezTo>
                <a:cubicBezTo>
                  <a:pt x="112" y="39"/>
                  <a:pt x="112" y="39"/>
                  <a:pt x="112" y="39"/>
                </a:cubicBezTo>
                <a:cubicBezTo>
                  <a:pt x="115" y="39"/>
                  <a:pt x="117" y="41"/>
                  <a:pt x="117" y="44"/>
                </a:cubicBezTo>
                <a:cubicBezTo>
                  <a:pt x="117" y="46"/>
                  <a:pt x="115" y="49"/>
                  <a:pt x="112" y="49"/>
                </a:cubicBezTo>
                <a:cubicBezTo>
                  <a:pt x="83" y="49"/>
                  <a:pt x="83" y="49"/>
                  <a:pt x="83" y="49"/>
                </a:cubicBezTo>
                <a:cubicBezTo>
                  <a:pt x="85" y="49"/>
                  <a:pt x="87" y="50"/>
                  <a:pt x="88" y="51"/>
                </a:cubicBezTo>
                <a:lnTo>
                  <a:pt x="114" y="77"/>
                </a:lnTo>
                <a:close/>
                <a:moveTo>
                  <a:pt x="116" y="166"/>
                </a:moveTo>
                <a:cubicBezTo>
                  <a:pt x="46" y="166"/>
                  <a:pt x="46" y="166"/>
                  <a:pt x="46" y="166"/>
                </a:cubicBezTo>
                <a:cubicBezTo>
                  <a:pt x="21" y="166"/>
                  <a:pt x="0" y="146"/>
                  <a:pt x="0" y="121"/>
                </a:cubicBezTo>
                <a:cubicBezTo>
                  <a:pt x="0" y="45"/>
                  <a:pt x="0" y="45"/>
                  <a:pt x="0" y="45"/>
                </a:cubicBezTo>
                <a:cubicBezTo>
                  <a:pt x="0" y="20"/>
                  <a:pt x="21" y="0"/>
                  <a:pt x="46" y="0"/>
                </a:cubicBezTo>
                <a:cubicBezTo>
                  <a:pt x="116" y="0"/>
                  <a:pt x="116" y="0"/>
                  <a:pt x="116" y="0"/>
                </a:cubicBezTo>
                <a:cubicBezTo>
                  <a:pt x="141" y="0"/>
                  <a:pt x="162" y="20"/>
                  <a:pt x="162" y="45"/>
                </a:cubicBezTo>
                <a:cubicBezTo>
                  <a:pt x="162" y="121"/>
                  <a:pt x="162" y="121"/>
                  <a:pt x="162" y="121"/>
                </a:cubicBezTo>
                <a:cubicBezTo>
                  <a:pt x="162" y="146"/>
                  <a:pt x="141" y="166"/>
                  <a:pt x="116" y="166"/>
                </a:cubicBezTo>
                <a:close/>
                <a:moveTo>
                  <a:pt x="147" y="45"/>
                </a:moveTo>
                <a:cubicBezTo>
                  <a:pt x="147" y="36"/>
                  <a:pt x="143" y="29"/>
                  <a:pt x="138" y="23"/>
                </a:cubicBezTo>
                <a:cubicBezTo>
                  <a:pt x="132" y="18"/>
                  <a:pt x="124" y="15"/>
                  <a:pt x="116" y="15"/>
                </a:cubicBezTo>
                <a:cubicBezTo>
                  <a:pt x="46" y="15"/>
                  <a:pt x="46" y="15"/>
                  <a:pt x="46" y="15"/>
                </a:cubicBezTo>
                <a:cubicBezTo>
                  <a:pt x="38" y="15"/>
                  <a:pt x="30" y="18"/>
                  <a:pt x="24" y="23"/>
                </a:cubicBezTo>
                <a:cubicBezTo>
                  <a:pt x="19" y="29"/>
                  <a:pt x="15" y="36"/>
                  <a:pt x="15" y="45"/>
                </a:cubicBezTo>
                <a:cubicBezTo>
                  <a:pt x="15" y="121"/>
                  <a:pt x="15" y="121"/>
                  <a:pt x="15" y="121"/>
                </a:cubicBezTo>
                <a:cubicBezTo>
                  <a:pt x="15" y="130"/>
                  <a:pt x="19" y="137"/>
                  <a:pt x="24" y="143"/>
                </a:cubicBezTo>
                <a:cubicBezTo>
                  <a:pt x="30" y="148"/>
                  <a:pt x="38" y="151"/>
                  <a:pt x="46" y="151"/>
                </a:cubicBezTo>
                <a:cubicBezTo>
                  <a:pt x="116" y="151"/>
                  <a:pt x="116" y="151"/>
                  <a:pt x="116" y="151"/>
                </a:cubicBezTo>
                <a:cubicBezTo>
                  <a:pt x="124" y="151"/>
                  <a:pt x="132" y="148"/>
                  <a:pt x="138" y="143"/>
                </a:cubicBezTo>
                <a:cubicBezTo>
                  <a:pt x="143" y="137"/>
                  <a:pt x="147" y="130"/>
                  <a:pt x="147" y="121"/>
                </a:cubicBezTo>
                <a:lnTo>
                  <a:pt x="147" y="45"/>
                </a:lnTo>
                <a:close/>
              </a:path>
            </a:pathLst>
          </a:custGeom>
          <a:solidFill>
            <a:schemeClr val="bg1">
              <a:alpha val="100000"/>
            </a:schemeClr>
          </a:solidFill>
          <a:ln w="9525">
            <a:noFill/>
          </a:ln>
        </p:spPr>
        <p:txBody>
          <a:bodyPr/>
          <a:lstStyle/>
          <a:p>
            <a:endParaRPr lang="zh-CN" altLang="en-US"/>
          </a:p>
        </p:txBody>
      </p:sp>
      <p:sp>
        <p:nvSpPr>
          <p:cNvPr id="59444" name="Freeform 55"/>
          <p:cNvSpPr>
            <a:spLocks noEditPoints="1"/>
          </p:cNvSpPr>
          <p:nvPr/>
        </p:nvSpPr>
        <p:spPr>
          <a:xfrm>
            <a:off x="3994150" y="1655763"/>
            <a:ext cx="412750" cy="360362"/>
          </a:xfrm>
          <a:custGeom>
            <a:avLst/>
            <a:gdLst/>
            <a:ahLst/>
            <a:cxnLst>
              <a:cxn ang="0">
                <a:pos x="176118630" y="811632071"/>
              </a:cxn>
              <a:cxn ang="0">
                <a:pos x="161024094" y="811632071"/>
              </a:cxn>
              <a:cxn ang="0">
                <a:pos x="161024094" y="811632071"/>
              </a:cxn>
              <a:cxn ang="0">
                <a:pos x="286823115" y="603651395"/>
              </a:cxn>
              <a:cxn ang="0">
                <a:pos x="286823115" y="603651395"/>
              </a:cxn>
              <a:cxn ang="0">
                <a:pos x="0" y="314508188"/>
              </a:cxn>
              <a:cxn ang="0">
                <a:pos x="0" y="314508188"/>
              </a:cxn>
              <a:cxn ang="0">
                <a:pos x="462941746" y="0"/>
              </a:cxn>
              <a:cxn ang="0">
                <a:pos x="462941746" y="0"/>
              </a:cxn>
              <a:cxn ang="0">
                <a:pos x="925883492" y="314508188"/>
              </a:cxn>
              <a:cxn ang="0">
                <a:pos x="925883492" y="314508188"/>
              </a:cxn>
              <a:cxn ang="0">
                <a:pos x="603837548" y="613797838"/>
              </a:cxn>
              <a:cxn ang="0">
                <a:pos x="603837548" y="613797838"/>
              </a:cxn>
              <a:cxn ang="0">
                <a:pos x="176118630" y="811632071"/>
              </a:cxn>
              <a:cxn ang="0">
                <a:pos x="176118630" y="811632071"/>
              </a:cxn>
              <a:cxn ang="0">
                <a:pos x="176118630" y="811632071"/>
              </a:cxn>
              <a:cxn ang="0">
                <a:pos x="186183898" y="147108777"/>
              </a:cxn>
              <a:cxn ang="0">
                <a:pos x="75479413" y="314508188"/>
              </a:cxn>
              <a:cxn ang="0">
                <a:pos x="75479413" y="314508188"/>
              </a:cxn>
              <a:cxn ang="0">
                <a:pos x="337142724" y="537705149"/>
              </a:cxn>
              <a:cxn ang="0">
                <a:pos x="337142724" y="537705149"/>
              </a:cxn>
              <a:cxn ang="0">
                <a:pos x="372365553" y="547851592"/>
              </a:cxn>
              <a:cxn ang="0">
                <a:pos x="367334041" y="578288667"/>
              </a:cxn>
              <a:cxn ang="0">
                <a:pos x="317014432" y="715251002"/>
              </a:cxn>
              <a:cxn ang="0">
                <a:pos x="317014432" y="715251002"/>
              </a:cxn>
              <a:cxn ang="0">
                <a:pos x="553517939" y="552923687"/>
              </a:cxn>
              <a:cxn ang="0">
                <a:pos x="553517939" y="552923687"/>
              </a:cxn>
              <a:cxn ang="0">
                <a:pos x="563580963" y="542779497"/>
              </a:cxn>
              <a:cxn ang="0">
                <a:pos x="573646231" y="542779497"/>
              </a:cxn>
              <a:cxn ang="0">
                <a:pos x="850404079" y="314508188"/>
              </a:cxn>
              <a:cxn ang="0">
                <a:pos x="850404079" y="314508188"/>
              </a:cxn>
              <a:cxn ang="0">
                <a:pos x="739699594" y="147108777"/>
              </a:cxn>
              <a:cxn ang="0">
                <a:pos x="739699594" y="147108777"/>
              </a:cxn>
              <a:cxn ang="0">
                <a:pos x="462941746" y="71018341"/>
              </a:cxn>
              <a:cxn ang="0">
                <a:pos x="462941746" y="71018341"/>
              </a:cxn>
              <a:cxn ang="0">
                <a:pos x="462941746" y="71018341"/>
              </a:cxn>
              <a:cxn ang="0">
                <a:pos x="462941746" y="71018341"/>
              </a:cxn>
              <a:cxn ang="0">
                <a:pos x="186183898" y="147108777"/>
              </a:cxn>
            </a:cxnLst>
            <a:rect l="0" t="0" r="0" b="0"/>
            <a:pathLst>
              <a:path w="184" h="160">
                <a:moveTo>
                  <a:pt x="35" y="160"/>
                </a:moveTo>
                <a:cubicBezTo>
                  <a:pt x="33" y="160"/>
                  <a:pt x="32" y="160"/>
                  <a:pt x="32" y="160"/>
                </a:cubicBezTo>
                <a:cubicBezTo>
                  <a:pt x="32" y="160"/>
                  <a:pt x="32" y="160"/>
                  <a:pt x="32" y="160"/>
                </a:cubicBezTo>
                <a:cubicBezTo>
                  <a:pt x="32" y="160"/>
                  <a:pt x="52" y="143"/>
                  <a:pt x="57" y="119"/>
                </a:cubicBezTo>
                <a:cubicBezTo>
                  <a:pt x="57" y="119"/>
                  <a:pt x="57" y="119"/>
                  <a:pt x="57" y="119"/>
                </a:cubicBezTo>
                <a:cubicBezTo>
                  <a:pt x="25" y="110"/>
                  <a:pt x="1" y="89"/>
                  <a:pt x="0" y="62"/>
                </a:cubicBezTo>
                <a:cubicBezTo>
                  <a:pt x="0" y="62"/>
                  <a:pt x="0" y="62"/>
                  <a:pt x="0" y="62"/>
                </a:cubicBezTo>
                <a:cubicBezTo>
                  <a:pt x="1" y="25"/>
                  <a:pt x="43" y="0"/>
                  <a:pt x="92" y="0"/>
                </a:cubicBezTo>
                <a:cubicBezTo>
                  <a:pt x="92" y="0"/>
                  <a:pt x="92" y="0"/>
                  <a:pt x="92" y="0"/>
                </a:cubicBezTo>
                <a:cubicBezTo>
                  <a:pt x="141" y="0"/>
                  <a:pt x="183" y="25"/>
                  <a:pt x="184" y="62"/>
                </a:cubicBezTo>
                <a:cubicBezTo>
                  <a:pt x="184" y="62"/>
                  <a:pt x="184" y="62"/>
                  <a:pt x="184" y="62"/>
                </a:cubicBezTo>
                <a:cubicBezTo>
                  <a:pt x="183" y="91"/>
                  <a:pt x="155" y="113"/>
                  <a:pt x="120" y="121"/>
                </a:cubicBezTo>
                <a:cubicBezTo>
                  <a:pt x="120" y="121"/>
                  <a:pt x="120" y="121"/>
                  <a:pt x="120" y="121"/>
                </a:cubicBezTo>
                <a:cubicBezTo>
                  <a:pt x="87" y="157"/>
                  <a:pt x="47" y="160"/>
                  <a:pt x="35" y="160"/>
                </a:cubicBezTo>
                <a:cubicBezTo>
                  <a:pt x="35" y="160"/>
                  <a:pt x="35" y="160"/>
                  <a:pt x="35" y="160"/>
                </a:cubicBezTo>
                <a:cubicBezTo>
                  <a:pt x="35" y="160"/>
                  <a:pt x="35" y="160"/>
                  <a:pt x="35" y="160"/>
                </a:cubicBezTo>
                <a:close/>
                <a:moveTo>
                  <a:pt x="37" y="29"/>
                </a:moveTo>
                <a:cubicBezTo>
                  <a:pt x="23" y="38"/>
                  <a:pt x="15" y="50"/>
                  <a:pt x="15" y="62"/>
                </a:cubicBezTo>
                <a:cubicBezTo>
                  <a:pt x="15" y="62"/>
                  <a:pt x="15" y="62"/>
                  <a:pt x="15" y="62"/>
                </a:cubicBezTo>
                <a:cubicBezTo>
                  <a:pt x="15" y="80"/>
                  <a:pt x="36" y="99"/>
                  <a:pt x="67" y="106"/>
                </a:cubicBezTo>
                <a:cubicBezTo>
                  <a:pt x="67" y="106"/>
                  <a:pt x="67" y="106"/>
                  <a:pt x="67" y="106"/>
                </a:cubicBezTo>
                <a:cubicBezTo>
                  <a:pt x="74" y="108"/>
                  <a:pt x="74" y="108"/>
                  <a:pt x="74" y="108"/>
                </a:cubicBezTo>
                <a:cubicBezTo>
                  <a:pt x="73" y="114"/>
                  <a:pt x="73" y="114"/>
                  <a:pt x="73" y="114"/>
                </a:cubicBezTo>
                <a:cubicBezTo>
                  <a:pt x="73" y="121"/>
                  <a:pt x="70" y="131"/>
                  <a:pt x="63" y="141"/>
                </a:cubicBezTo>
                <a:cubicBezTo>
                  <a:pt x="63" y="141"/>
                  <a:pt x="63" y="141"/>
                  <a:pt x="63" y="141"/>
                </a:cubicBezTo>
                <a:cubicBezTo>
                  <a:pt x="77" y="136"/>
                  <a:pt x="94" y="127"/>
                  <a:pt x="110" y="109"/>
                </a:cubicBezTo>
                <a:cubicBezTo>
                  <a:pt x="110" y="109"/>
                  <a:pt x="110" y="109"/>
                  <a:pt x="110" y="109"/>
                </a:cubicBezTo>
                <a:cubicBezTo>
                  <a:pt x="112" y="107"/>
                  <a:pt x="112" y="107"/>
                  <a:pt x="112" y="107"/>
                </a:cubicBezTo>
                <a:cubicBezTo>
                  <a:pt x="114" y="107"/>
                  <a:pt x="114" y="107"/>
                  <a:pt x="114" y="107"/>
                </a:cubicBezTo>
                <a:cubicBezTo>
                  <a:pt x="147" y="100"/>
                  <a:pt x="169" y="81"/>
                  <a:pt x="169" y="62"/>
                </a:cubicBezTo>
                <a:cubicBezTo>
                  <a:pt x="169" y="62"/>
                  <a:pt x="169" y="62"/>
                  <a:pt x="169" y="62"/>
                </a:cubicBezTo>
                <a:cubicBezTo>
                  <a:pt x="169" y="50"/>
                  <a:pt x="161" y="38"/>
                  <a:pt x="147" y="29"/>
                </a:cubicBezTo>
                <a:cubicBezTo>
                  <a:pt x="147" y="29"/>
                  <a:pt x="147" y="29"/>
                  <a:pt x="147" y="29"/>
                </a:cubicBezTo>
                <a:cubicBezTo>
                  <a:pt x="134" y="20"/>
                  <a:pt x="114" y="14"/>
                  <a:pt x="92" y="14"/>
                </a:cubicBezTo>
                <a:cubicBezTo>
                  <a:pt x="92" y="14"/>
                  <a:pt x="92" y="14"/>
                  <a:pt x="92" y="14"/>
                </a:cubicBezTo>
                <a:cubicBezTo>
                  <a:pt x="92" y="14"/>
                  <a:pt x="92" y="14"/>
                  <a:pt x="92" y="14"/>
                </a:cubicBezTo>
                <a:cubicBezTo>
                  <a:pt x="92" y="14"/>
                  <a:pt x="92" y="14"/>
                  <a:pt x="92" y="14"/>
                </a:cubicBezTo>
                <a:cubicBezTo>
                  <a:pt x="70" y="14"/>
                  <a:pt x="50" y="20"/>
                  <a:pt x="37" y="29"/>
                </a:cubicBezTo>
                <a:close/>
              </a:path>
            </a:pathLst>
          </a:custGeom>
          <a:solidFill>
            <a:schemeClr val="bg1">
              <a:alpha val="100000"/>
            </a:schemeClr>
          </a:solidFill>
          <a:ln w="9525">
            <a:noFill/>
          </a:ln>
        </p:spPr>
        <p:txBody>
          <a:bodyPr/>
          <a:lstStyle/>
          <a:p>
            <a:endParaRPr lang="zh-CN" altLang="en-US"/>
          </a:p>
        </p:txBody>
      </p:sp>
      <p:sp>
        <p:nvSpPr>
          <p:cNvPr id="59445" name="Freeform 56"/>
          <p:cNvSpPr>
            <a:spLocks noEditPoints="1"/>
          </p:cNvSpPr>
          <p:nvPr/>
        </p:nvSpPr>
        <p:spPr>
          <a:xfrm>
            <a:off x="4581525" y="1731963"/>
            <a:ext cx="331788" cy="295275"/>
          </a:xfrm>
          <a:custGeom>
            <a:avLst/>
            <a:gdLst/>
            <a:ahLst/>
            <a:cxnLst>
              <a:cxn ang="0">
                <a:pos x="371884693" y="0"/>
              </a:cxn>
              <a:cxn ang="0">
                <a:pos x="0" y="243865594"/>
              </a:cxn>
              <a:cxn ang="0">
                <a:pos x="254716130" y="472491842"/>
              </a:cxn>
              <a:cxn ang="0">
                <a:pos x="106980188" y="650310504"/>
              </a:cxn>
              <a:cxn ang="0">
                <a:pos x="478864881" y="477572375"/>
              </a:cxn>
              <a:cxn ang="0">
                <a:pos x="748863572" y="243865594"/>
              </a:cxn>
              <a:cxn ang="0">
                <a:pos x="371884693" y="0"/>
              </a:cxn>
              <a:cxn ang="0">
                <a:pos x="382073067" y="447089176"/>
              </a:cxn>
              <a:cxn ang="0">
                <a:pos x="356602131" y="421686510"/>
              </a:cxn>
              <a:cxn ang="0">
                <a:pos x="382073067" y="401364377"/>
              </a:cxn>
              <a:cxn ang="0">
                <a:pos x="402449816" y="421686510"/>
              </a:cxn>
              <a:cxn ang="0">
                <a:pos x="382073067" y="447089176"/>
              </a:cxn>
              <a:cxn ang="0">
                <a:pos x="402449816" y="314993059"/>
              </a:cxn>
              <a:cxn ang="0">
                <a:pos x="402449816" y="360720112"/>
              </a:cxn>
              <a:cxn ang="0">
                <a:pos x="382073067" y="386122778"/>
              </a:cxn>
              <a:cxn ang="0">
                <a:pos x="356602131" y="360720112"/>
              </a:cxn>
              <a:cxn ang="0">
                <a:pos x="356602131" y="299751459"/>
              </a:cxn>
              <a:cxn ang="0">
                <a:pos x="382073067" y="274348793"/>
              </a:cxn>
              <a:cxn ang="0">
                <a:pos x="382073067" y="274348793"/>
              </a:cxn>
              <a:cxn ang="0">
                <a:pos x="382073067" y="274348793"/>
              </a:cxn>
              <a:cxn ang="0">
                <a:pos x="443205570" y="213382395"/>
              </a:cxn>
              <a:cxn ang="0">
                <a:pos x="382073067" y="152415996"/>
              </a:cxn>
              <a:cxn ang="0">
                <a:pos x="320940564" y="213382395"/>
              </a:cxn>
              <a:cxn ang="0">
                <a:pos x="326034751" y="238785061"/>
              </a:cxn>
              <a:cxn ang="0">
                <a:pos x="326034751" y="238785061"/>
              </a:cxn>
              <a:cxn ang="0">
                <a:pos x="326034751" y="238785061"/>
              </a:cxn>
              <a:cxn ang="0">
                <a:pos x="326034751" y="248946127"/>
              </a:cxn>
              <a:cxn ang="0">
                <a:pos x="305658002" y="269268260"/>
              </a:cxn>
              <a:cxn ang="0">
                <a:pos x="285281253" y="259107194"/>
              </a:cxn>
              <a:cxn ang="0">
                <a:pos x="285281253" y="259107194"/>
              </a:cxn>
              <a:cxn ang="0">
                <a:pos x="285281253" y="259107194"/>
              </a:cxn>
              <a:cxn ang="0">
                <a:pos x="280187066" y="254026660"/>
              </a:cxn>
              <a:cxn ang="0">
                <a:pos x="275092879" y="213382395"/>
              </a:cxn>
              <a:cxn ang="0">
                <a:pos x="382073067" y="111771731"/>
              </a:cxn>
              <a:cxn ang="0">
                <a:pos x="489053255" y="213382395"/>
              </a:cxn>
              <a:cxn ang="0">
                <a:pos x="402449816" y="314993059"/>
              </a:cxn>
            </a:cxnLst>
            <a:rect l="0" t="0" r="0" b="0"/>
            <a:pathLst>
              <a:path w="147" h="131">
                <a:moveTo>
                  <a:pt x="73" y="0"/>
                </a:moveTo>
                <a:cubicBezTo>
                  <a:pt x="33" y="0"/>
                  <a:pt x="0" y="22"/>
                  <a:pt x="0" y="48"/>
                </a:cubicBezTo>
                <a:cubicBezTo>
                  <a:pt x="0" y="69"/>
                  <a:pt x="21" y="87"/>
                  <a:pt x="50" y="93"/>
                </a:cubicBezTo>
                <a:cubicBezTo>
                  <a:pt x="49" y="103"/>
                  <a:pt x="44" y="121"/>
                  <a:pt x="21" y="128"/>
                </a:cubicBezTo>
                <a:cubicBezTo>
                  <a:pt x="21" y="128"/>
                  <a:pt x="62" y="131"/>
                  <a:pt x="94" y="94"/>
                </a:cubicBezTo>
                <a:cubicBezTo>
                  <a:pt x="125" y="88"/>
                  <a:pt x="147" y="70"/>
                  <a:pt x="147" y="48"/>
                </a:cubicBezTo>
                <a:cubicBezTo>
                  <a:pt x="147" y="22"/>
                  <a:pt x="114" y="0"/>
                  <a:pt x="73" y="0"/>
                </a:cubicBezTo>
                <a:close/>
                <a:moveTo>
                  <a:pt x="75" y="88"/>
                </a:moveTo>
                <a:cubicBezTo>
                  <a:pt x="72" y="88"/>
                  <a:pt x="70" y="86"/>
                  <a:pt x="70" y="83"/>
                </a:cubicBezTo>
                <a:cubicBezTo>
                  <a:pt x="70" y="81"/>
                  <a:pt x="72" y="79"/>
                  <a:pt x="75" y="79"/>
                </a:cubicBezTo>
                <a:cubicBezTo>
                  <a:pt x="77" y="79"/>
                  <a:pt x="79" y="81"/>
                  <a:pt x="79" y="83"/>
                </a:cubicBezTo>
                <a:cubicBezTo>
                  <a:pt x="79" y="86"/>
                  <a:pt x="77" y="88"/>
                  <a:pt x="75" y="88"/>
                </a:cubicBezTo>
                <a:close/>
                <a:moveTo>
                  <a:pt x="79" y="62"/>
                </a:moveTo>
                <a:cubicBezTo>
                  <a:pt x="79" y="71"/>
                  <a:pt x="79" y="71"/>
                  <a:pt x="79" y="71"/>
                </a:cubicBezTo>
                <a:cubicBezTo>
                  <a:pt x="79" y="74"/>
                  <a:pt x="77" y="76"/>
                  <a:pt x="75" y="76"/>
                </a:cubicBezTo>
                <a:cubicBezTo>
                  <a:pt x="72" y="76"/>
                  <a:pt x="70" y="74"/>
                  <a:pt x="70" y="71"/>
                </a:cubicBezTo>
                <a:cubicBezTo>
                  <a:pt x="70" y="59"/>
                  <a:pt x="70" y="59"/>
                  <a:pt x="70" y="59"/>
                </a:cubicBezTo>
                <a:cubicBezTo>
                  <a:pt x="70" y="56"/>
                  <a:pt x="72" y="54"/>
                  <a:pt x="75" y="54"/>
                </a:cubicBezTo>
                <a:cubicBezTo>
                  <a:pt x="75" y="54"/>
                  <a:pt x="75" y="54"/>
                  <a:pt x="75" y="54"/>
                </a:cubicBezTo>
                <a:cubicBezTo>
                  <a:pt x="75" y="54"/>
                  <a:pt x="75" y="54"/>
                  <a:pt x="75" y="54"/>
                </a:cubicBezTo>
                <a:cubicBezTo>
                  <a:pt x="82" y="54"/>
                  <a:pt x="87" y="49"/>
                  <a:pt x="87" y="42"/>
                </a:cubicBezTo>
                <a:cubicBezTo>
                  <a:pt x="87" y="36"/>
                  <a:pt x="82" y="30"/>
                  <a:pt x="75" y="30"/>
                </a:cubicBezTo>
                <a:cubicBezTo>
                  <a:pt x="68" y="30"/>
                  <a:pt x="63" y="36"/>
                  <a:pt x="63" y="42"/>
                </a:cubicBezTo>
                <a:cubicBezTo>
                  <a:pt x="63" y="44"/>
                  <a:pt x="63" y="45"/>
                  <a:pt x="64" y="47"/>
                </a:cubicBezTo>
                <a:cubicBezTo>
                  <a:pt x="64" y="47"/>
                  <a:pt x="64" y="47"/>
                  <a:pt x="64" y="47"/>
                </a:cubicBezTo>
                <a:cubicBezTo>
                  <a:pt x="64" y="47"/>
                  <a:pt x="64" y="47"/>
                  <a:pt x="64" y="47"/>
                </a:cubicBezTo>
                <a:cubicBezTo>
                  <a:pt x="64" y="47"/>
                  <a:pt x="64" y="48"/>
                  <a:pt x="64" y="49"/>
                </a:cubicBezTo>
                <a:cubicBezTo>
                  <a:pt x="64" y="51"/>
                  <a:pt x="62" y="53"/>
                  <a:pt x="60" y="53"/>
                </a:cubicBezTo>
                <a:cubicBezTo>
                  <a:pt x="58" y="53"/>
                  <a:pt x="56" y="52"/>
                  <a:pt x="56" y="51"/>
                </a:cubicBezTo>
                <a:cubicBezTo>
                  <a:pt x="56" y="51"/>
                  <a:pt x="56" y="51"/>
                  <a:pt x="56" y="51"/>
                </a:cubicBezTo>
                <a:cubicBezTo>
                  <a:pt x="56" y="51"/>
                  <a:pt x="56" y="51"/>
                  <a:pt x="56" y="51"/>
                </a:cubicBezTo>
                <a:cubicBezTo>
                  <a:pt x="55" y="50"/>
                  <a:pt x="55" y="50"/>
                  <a:pt x="55" y="50"/>
                </a:cubicBezTo>
                <a:cubicBezTo>
                  <a:pt x="54" y="47"/>
                  <a:pt x="54" y="45"/>
                  <a:pt x="54" y="42"/>
                </a:cubicBezTo>
                <a:cubicBezTo>
                  <a:pt x="54" y="31"/>
                  <a:pt x="63" y="22"/>
                  <a:pt x="75" y="22"/>
                </a:cubicBezTo>
                <a:cubicBezTo>
                  <a:pt x="87" y="22"/>
                  <a:pt x="96" y="31"/>
                  <a:pt x="96" y="42"/>
                </a:cubicBezTo>
                <a:cubicBezTo>
                  <a:pt x="96" y="52"/>
                  <a:pt x="89" y="61"/>
                  <a:pt x="79" y="62"/>
                </a:cubicBezTo>
                <a:close/>
              </a:path>
            </a:pathLst>
          </a:custGeom>
          <a:solidFill>
            <a:schemeClr val="bg1">
              <a:alpha val="100000"/>
            </a:schemeClr>
          </a:solidFill>
          <a:ln w="9525">
            <a:noFill/>
          </a:ln>
        </p:spPr>
        <p:txBody>
          <a:bodyPr/>
          <a:lstStyle/>
          <a:p>
            <a:endParaRPr lang="zh-CN" altLang="en-US"/>
          </a:p>
        </p:txBody>
      </p:sp>
      <p:sp>
        <p:nvSpPr>
          <p:cNvPr id="59446" name="Freeform 57"/>
          <p:cNvSpPr>
            <a:spLocks noEditPoints="1"/>
          </p:cNvSpPr>
          <p:nvPr/>
        </p:nvSpPr>
        <p:spPr>
          <a:xfrm>
            <a:off x="4838700" y="1651000"/>
            <a:ext cx="238125" cy="214313"/>
          </a:xfrm>
          <a:custGeom>
            <a:avLst/>
            <a:gdLst/>
            <a:ahLst/>
            <a:cxnLst>
              <a:cxn ang="0">
                <a:pos x="534938827" y="178121174"/>
              </a:cxn>
              <a:cxn ang="0">
                <a:pos x="262422736" y="0"/>
              </a:cxn>
              <a:cxn ang="0">
                <a:pos x="0" y="132319102"/>
              </a:cxn>
              <a:cxn ang="0">
                <a:pos x="257377182" y="386778567"/>
              </a:cxn>
              <a:cxn ang="0">
                <a:pos x="257377182" y="412225416"/>
              </a:cxn>
              <a:cxn ang="0">
                <a:pos x="459239788" y="478384967"/>
              </a:cxn>
              <a:cxn ang="0">
                <a:pos x="348215130" y="346065865"/>
              </a:cxn>
              <a:cxn ang="0">
                <a:pos x="534938827" y="178121174"/>
              </a:cxn>
              <a:cxn ang="0">
                <a:pos x="257377182" y="101785139"/>
              </a:cxn>
              <a:cxn ang="0">
                <a:pos x="282609446" y="76338291"/>
              </a:cxn>
              <a:cxn ang="0">
                <a:pos x="307841710" y="101785139"/>
              </a:cxn>
              <a:cxn ang="0">
                <a:pos x="307841710" y="198478653"/>
              </a:cxn>
              <a:cxn ang="0">
                <a:pos x="282609446" y="223925502"/>
              </a:cxn>
              <a:cxn ang="0">
                <a:pos x="257377182" y="198478653"/>
              </a:cxn>
              <a:cxn ang="0">
                <a:pos x="257377182" y="101785139"/>
              </a:cxn>
              <a:cxn ang="0">
                <a:pos x="282609446" y="284995683"/>
              </a:cxn>
              <a:cxn ang="0">
                <a:pos x="257377182" y="259548834"/>
              </a:cxn>
              <a:cxn ang="0">
                <a:pos x="282609446" y="234104242"/>
              </a:cxn>
              <a:cxn ang="0">
                <a:pos x="312889511" y="259548834"/>
              </a:cxn>
              <a:cxn ang="0">
                <a:pos x="282609446" y="284995683"/>
              </a:cxn>
            </a:cxnLst>
            <a:rect l="0" t="0" r="0" b="0"/>
            <a:pathLst>
              <a:path w="106" h="95">
                <a:moveTo>
                  <a:pt x="106" y="35"/>
                </a:moveTo>
                <a:cubicBezTo>
                  <a:pt x="106" y="16"/>
                  <a:pt x="82" y="0"/>
                  <a:pt x="52" y="0"/>
                </a:cubicBezTo>
                <a:cubicBezTo>
                  <a:pt x="27" y="0"/>
                  <a:pt x="6" y="11"/>
                  <a:pt x="0" y="26"/>
                </a:cubicBezTo>
                <a:cubicBezTo>
                  <a:pt x="30" y="34"/>
                  <a:pt x="51" y="53"/>
                  <a:pt x="51" y="76"/>
                </a:cubicBezTo>
                <a:cubicBezTo>
                  <a:pt x="51" y="78"/>
                  <a:pt x="51" y="79"/>
                  <a:pt x="51" y="81"/>
                </a:cubicBezTo>
                <a:cubicBezTo>
                  <a:pt x="71" y="95"/>
                  <a:pt x="91" y="94"/>
                  <a:pt x="91" y="94"/>
                </a:cubicBezTo>
                <a:cubicBezTo>
                  <a:pt x="74" y="88"/>
                  <a:pt x="70" y="75"/>
                  <a:pt x="69" y="68"/>
                </a:cubicBezTo>
                <a:cubicBezTo>
                  <a:pt x="91" y="64"/>
                  <a:pt x="106" y="51"/>
                  <a:pt x="106" y="35"/>
                </a:cubicBezTo>
                <a:close/>
                <a:moveTo>
                  <a:pt x="51" y="20"/>
                </a:moveTo>
                <a:cubicBezTo>
                  <a:pt x="51" y="18"/>
                  <a:pt x="54" y="15"/>
                  <a:pt x="56" y="15"/>
                </a:cubicBezTo>
                <a:cubicBezTo>
                  <a:pt x="59" y="15"/>
                  <a:pt x="61" y="18"/>
                  <a:pt x="61" y="20"/>
                </a:cubicBezTo>
                <a:cubicBezTo>
                  <a:pt x="61" y="39"/>
                  <a:pt x="61" y="39"/>
                  <a:pt x="61" y="39"/>
                </a:cubicBezTo>
                <a:cubicBezTo>
                  <a:pt x="61" y="41"/>
                  <a:pt x="59" y="44"/>
                  <a:pt x="56" y="44"/>
                </a:cubicBezTo>
                <a:cubicBezTo>
                  <a:pt x="54" y="44"/>
                  <a:pt x="51" y="41"/>
                  <a:pt x="51" y="39"/>
                </a:cubicBezTo>
                <a:lnTo>
                  <a:pt x="51" y="20"/>
                </a:lnTo>
                <a:close/>
                <a:moveTo>
                  <a:pt x="56" y="56"/>
                </a:moveTo>
                <a:cubicBezTo>
                  <a:pt x="54" y="56"/>
                  <a:pt x="51" y="54"/>
                  <a:pt x="51" y="51"/>
                </a:cubicBezTo>
                <a:cubicBezTo>
                  <a:pt x="51" y="49"/>
                  <a:pt x="54" y="46"/>
                  <a:pt x="56" y="46"/>
                </a:cubicBezTo>
                <a:cubicBezTo>
                  <a:pt x="59" y="46"/>
                  <a:pt x="62" y="49"/>
                  <a:pt x="62" y="51"/>
                </a:cubicBezTo>
                <a:cubicBezTo>
                  <a:pt x="62" y="54"/>
                  <a:pt x="59" y="56"/>
                  <a:pt x="56" y="56"/>
                </a:cubicBezTo>
                <a:close/>
              </a:path>
            </a:pathLst>
          </a:custGeom>
          <a:solidFill>
            <a:schemeClr val="bg1">
              <a:alpha val="100000"/>
            </a:schemeClr>
          </a:solidFill>
          <a:ln w="9525">
            <a:noFill/>
          </a:ln>
        </p:spPr>
        <p:txBody>
          <a:bodyPr/>
          <a:lstStyle/>
          <a:p>
            <a:endParaRPr lang="zh-CN" altLang="en-US"/>
          </a:p>
        </p:txBody>
      </p:sp>
      <p:sp>
        <p:nvSpPr>
          <p:cNvPr id="59447" name="Freeform 58"/>
          <p:cNvSpPr>
            <a:spLocks noEditPoints="1"/>
          </p:cNvSpPr>
          <p:nvPr/>
        </p:nvSpPr>
        <p:spPr>
          <a:xfrm>
            <a:off x="5224463" y="1635125"/>
            <a:ext cx="449262" cy="400050"/>
          </a:xfrm>
          <a:custGeom>
            <a:avLst/>
            <a:gdLst/>
            <a:ahLst/>
            <a:cxnLst>
              <a:cxn ang="0">
                <a:pos x="1009181723" y="313169478"/>
              </a:cxn>
              <a:cxn ang="0">
                <a:pos x="888080905" y="196993160"/>
              </a:cxn>
              <a:cxn ang="0">
                <a:pos x="862850351" y="196993160"/>
              </a:cxn>
              <a:cxn ang="0">
                <a:pos x="862850351" y="191943091"/>
              </a:cxn>
              <a:cxn ang="0">
                <a:pos x="681198000" y="15152456"/>
              </a:cxn>
              <a:cxn ang="0">
                <a:pos x="534866628" y="80819090"/>
              </a:cxn>
              <a:cxn ang="0">
                <a:pos x="353214277" y="0"/>
              </a:cxn>
              <a:cxn ang="0">
                <a:pos x="121100818" y="227300319"/>
              </a:cxn>
              <a:cxn ang="0">
                <a:pos x="131193489" y="298017023"/>
              </a:cxn>
              <a:cxn ang="0">
                <a:pos x="0" y="449550569"/>
              </a:cxn>
              <a:cxn ang="0">
                <a:pos x="156424043" y="601084115"/>
              </a:cxn>
              <a:cxn ang="0">
                <a:pos x="216973329" y="590981729"/>
              </a:cxn>
              <a:cxn ang="0">
                <a:pos x="302755415" y="671800819"/>
              </a:cxn>
              <a:cxn ang="0">
                <a:pos x="307800628" y="671800819"/>
              </a:cxn>
              <a:cxn ang="0">
                <a:pos x="368352160" y="722310502"/>
              </a:cxn>
              <a:cxn ang="0">
                <a:pos x="423856234" y="661698432"/>
              </a:cxn>
              <a:cxn ang="0">
                <a:pos x="388535255" y="616238818"/>
              </a:cxn>
              <a:cxn ang="0">
                <a:pos x="393580468" y="585931659"/>
              </a:cxn>
              <a:cxn ang="0">
                <a:pos x="393580468" y="580879342"/>
              </a:cxn>
              <a:cxn ang="0">
                <a:pos x="444039329" y="590981729"/>
              </a:cxn>
              <a:cxn ang="0">
                <a:pos x="464224671" y="590981729"/>
              </a:cxn>
              <a:cxn ang="0">
                <a:pos x="489452979" y="661698432"/>
              </a:cxn>
              <a:cxn ang="0">
                <a:pos x="449086788" y="712210363"/>
              </a:cxn>
              <a:cxn ang="0">
                <a:pos x="499545649" y="762720047"/>
              </a:cxn>
              <a:cxn ang="0">
                <a:pos x="550004511" y="707158047"/>
              </a:cxn>
              <a:cxn ang="0">
                <a:pos x="550004511" y="702107977"/>
              </a:cxn>
              <a:cxn ang="0">
                <a:pos x="590370702" y="707158047"/>
              </a:cxn>
              <a:cxn ang="0">
                <a:pos x="716518979" y="585931659"/>
              </a:cxn>
              <a:cxn ang="0">
                <a:pos x="766977840" y="590981729"/>
              </a:cxn>
              <a:cxn ang="0">
                <a:pos x="893126117" y="469755341"/>
              </a:cxn>
              <a:cxn ang="0">
                <a:pos x="883033446" y="424295727"/>
              </a:cxn>
              <a:cxn ang="0">
                <a:pos x="888080905" y="424295727"/>
              </a:cxn>
              <a:cxn ang="0">
                <a:pos x="1009181723" y="313169478"/>
              </a:cxn>
              <a:cxn ang="0">
                <a:pos x="590370702" y="742515275"/>
              </a:cxn>
              <a:cxn ang="0">
                <a:pos x="605508585" y="732412888"/>
              </a:cxn>
              <a:cxn ang="0">
                <a:pos x="590370702" y="722310502"/>
              </a:cxn>
              <a:cxn ang="0">
                <a:pos x="575232818" y="732412888"/>
              </a:cxn>
              <a:cxn ang="0">
                <a:pos x="590370702" y="742515275"/>
              </a:cxn>
              <a:cxn ang="0">
                <a:pos x="585325489" y="848589206"/>
              </a:cxn>
              <a:cxn ang="0">
                <a:pos x="560094935" y="873846296"/>
              </a:cxn>
              <a:cxn ang="0">
                <a:pos x="590370702" y="899101138"/>
              </a:cxn>
              <a:cxn ang="0">
                <a:pos x="615601256" y="873846296"/>
              </a:cxn>
              <a:cxn ang="0">
                <a:pos x="585325489" y="848589206"/>
              </a:cxn>
              <a:cxn ang="0">
                <a:pos x="585325489" y="782924820"/>
              </a:cxn>
              <a:cxn ang="0">
                <a:pos x="560094935" y="757669978"/>
              </a:cxn>
              <a:cxn ang="0">
                <a:pos x="534866628" y="782924820"/>
              </a:cxn>
              <a:cxn ang="0">
                <a:pos x="560094935" y="808181909"/>
              </a:cxn>
              <a:cxn ang="0">
                <a:pos x="585325489" y="782924820"/>
              </a:cxn>
              <a:cxn ang="0">
                <a:pos x="489452979" y="787977137"/>
              </a:cxn>
              <a:cxn ang="0">
                <a:pos x="449086788" y="828384434"/>
              </a:cxn>
              <a:cxn ang="0">
                <a:pos x="494498191" y="868793979"/>
              </a:cxn>
              <a:cxn ang="0">
                <a:pos x="534866628" y="823334365"/>
              </a:cxn>
              <a:cxn ang="0">
                <a:pos x="489452979" y="787977137"/>
              </a:cxn>
            </a:cxnLst>
            <a:rect l="0" t="0" r="0" b="0"/>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alpha val="100000"/>
            </a:schemeClr>
          </a:solidFill>
          <a:ln w="9525">
            <a:noFill/>
          </a:ln>
        </p:spPr>
        <p:txBody>
          <a:bodyPr/>
          <a:lstStyle/>
          <a:p>
            <a:endParaRPr lang="zh-CN" altLang="en-US"/>
          </a:p>
        </p:txBody>
      </p:sp>
      <p:sp>
        <p:nvSpPr>
          <p:cNvPr id="59448" name="Freeform 59"/>
          <p:cNvSpPr/>
          <p:nvPr/>
        </p:nvSpPr>
        <p:spPr>
          <a:xfrm>
            <a:off x="5854700" y="1776413"/>
            <a:ext cx="147638" cy="127000"/>
          </a:xfrm>
          <a:custGeom>
            <a:avLst/>
            <a:gdLst/>
            <a:ahLst/>
            <a:cxnLst>
              <a:cxn ang="0">
                <a:pos x="0" y="0"/>
              </a:cxn>
              <a:cxn ang="0">
                <a:pos x="80645273" y="196572188"/>
              </a:cxn>
              <a:cxn ang="0">
                <a:pos x="115927580" y="110886875"/>
              </a:cxn>
              <a:cxn ang="0">
                <a:pos x="151209887" y="201612500"/>
              </a:cxn>
              <a:cxn ang="0">
                <a:pos x="234374531" y="5040313"/>
              </a:cxn>
              <a:cxn ang="0">
                <a:pos x="201613183" y="5040313"/>
              </a:cxn>
              <a:cxn ang="0">
                <a:pos x="151209887" y="126007813"/>
              </a:cxn>
              <a:cxn ang="0">
                <a:pos x="115927580" y="40322500"/>
              </a:cxn>
              <a:cxn ang="0">
                <a:pos x="80645273" y="123488450"/>
              </a:cxn>
              <a:cxn ang="0">
                <a:pos x="30241977" y="0"/>
              </a:cxn>
              <a:cxn ang="0">
                <a:pos x="0" y="0"/>
              </a:cxn>
            </a:cxnLst>
            <a:rect l="0" t="0" r="0" b="0"/>
            <a:pathLst>
              <a:path w="93" h="80">
                <a:moveTo>
                  <a:pt x="0" y="0"/>
                </a:moveTo>
                <a:lnTo>
                  <a:pt x="32" y="78"/>
                </a:lnTo>
                <a:lnTo>
                  <a:pt x="46" y="44"/>
                </a:lnTo>
                <a:lnTo>
                  <a:pt x="60" y="80"/>
                </a:lnTo>
                <a:lnTo>
                  <a:pt x="93" y="2"/>
                </a:lnTo>
                <a:lnTo>
                  <a:pt x="80" y="2"/>
                </a:lnTo>
                <a:lnTo>
                  <a:pt x="60" y="50"/>
                </a:lnTo>
                <a:lnTo>
                  <a:pt x="46" y="16"/>
                </a:lnTo>
                <a:lnTo>
                  <a:pt x="32" y="49"/>
                </a:lnTo>
                <a:lnTo>
                  <a:pt x="12" y="0"/>
                </a:lnTo>
                <a:lnTo>
                  <a:pt x="0" y="0"/>
                </a:lnTo>
                <a:close/>
              </a:path>
            </a:pathLst>
          </a:custGeom>
          <a:solidFill>
            <a:schemeClr val="bg1">
              <a:alpha val="100000"/>
            </a:schemeClr>
          </a:solidFill>
          <a:ln w="9525">
            <a:noFill/>
          </a:ln>
        </p:spPr>
        <p:txBody>
          <a:bodyPr/>
          <a:lstStyle/>
          <a:p>
            <a:endParaRPr lang="zh-CN" altLang="en-US"/>
          </a:p>
        </p:txBody>
      </p:sp>
      <p:sp>
        <p:nvSpPr>
          <p:cNvPr id="59449" name="Freeform 60"/>
          <p:cNvSpPr/>
          <p:nvPr/>
        </p:nvSpPr>
        <p:spPr>
          <a:xfrm>
            <a:off x="6173788" y="1776413"/>
            <a:ext cx="147637" cy="127000"/>
          </a:xfrm>
          <a:custGeom>
            <a:avLst/>
            <a:gdLst/>
            <a:ahLst/>
            <a:cxnLst>
              <a:cxn ang="0">
                <a:pos x="0" y="0"/>
              </a:cxn>
              <a:cxn ang="0">
                <a:pos x="80644727" y="196572188"/>
              </a:cxn>
              <a:cxn ang="0">
                <a:pos x="113405853" y="110886875"/>
              </a:cxn>
              <a:cxn ang="0">
                <a:pos x="153728217" y="201612500"/>
              </a:cxn>
              <a:cxn ang="0">
                <a:pos x="234372944" y="5040313"/>
              </a:cxn>
              <a:cxn ang="0">
                <a:pos x="201611817" y="5040313"/>
              </a:cxn>
              <a:cxn ang="0">
                <a:pos x="153728217" y="126007813"/>
              </a:cxn>
              <a:cxn ang="0">
                <a:pos x="115926795" y="40322500"/>
              </a:cxn>
              <a:cxn ang="0">
                <a:pos x="80644727" y="123488450"/>
              </a:cxn>
              <a:cxn ang="0">
                <a:pos x="30241773" y="0"/>
              </a:cxn>
              <a:cxn ang="0">
                <a:pos x="0" y="0"/>
              </a:cxn>
            </a:cxnLst>
            <a:rect l="0" t="0" r="0" b="0"/>
            <a:pathLst>
              <a:path w="93" h="80">
                <a:moveTo>
                  <a:pt x="0" y="0"/>
                </a:moveTo>
                <a:lnTo>
                  <a:pt x="32" y="78"/>
                </a:lnTo>
                <a:lnTo>
                  <a:pt x="45" y="44"/>
                </a:lnTo>
                <a:lnTo>
                  <a:pt x="61" y="80"/>
                </a:lnTo>
                <a:lnTo>
                  <a:pt x="93" y="2"/>
                </a:lnTo>
                <a:lnTo>
                  <a:pt x="80" y="2"/>
                </a:lnTo>
                <a:lnTo>
                  <a:pt x="61" y="50"/>
                </a:lnTo>
                <a:lnTo>
                  <a:pt x="46" y="16"/>
                </a:lnTo>
                <a:lnTo>
                  <a:pt x="32" y="49"/>
                </a:lnTo>
                <a:lnTo>
                  <a:pt x="12" y="0"/>
                </a:lnTo>
                <a:lnTo>
                  <a:pt x="0" y="0"/>
                </a:lnTo>
                <a:close/>
              </a:path>
            </a:pathLst>
          </a:custGeom>
          <a:solidFill>
            <a:schemeClr val="bg1">
              <a:alpha val="100000"/>
            </a:schemeClr>
          </a:solidFill>
          <a:ln w="9525">
            <a:noFill/>
          </a:ln>
        </p:spPr>
        <p:txBody>
          <a:bodyPr/>
          <a:lstStyle/>
          <a:p>
            <a:endParaRPr lang="zh-CN" altLang="en-US"/>
          </a:p>
        </p:txBody>
      </p:sp>
      <p:sp>
        <p:nvSpPr>
          <p:cNvPr id="59450" name="Freeform 61"/>
          <p:cNvSpPr/>
          <p:nvPr/>
        </p:nvSpPr>
        <p:spPr>
          <a:xfrm>
            <a:off x="5981700" y="1746250"/>
            <a:ext cx="214313" cy="179388"/>
          </a:xfrm>
          <a:custGeom>
            <a:avLst/>
            <a:gdLst/>
            <a:ahLst/>
            <a:cxnLst>
              <a:cxn ang="0">
                <a:pos x="0" y="0"/>
              </a:cxn>
              <a:cxn ang="0">
                <a:pos x="118446826" y="277217960"/>
              </a:cxn>
              <a:cxn ang="0">
                <a:pos x="168850069" y="156250123"/>
              </a:cxn>
              <a:cxn ang="0">
                <a:pos x="221774267" y="284779244"/>
              </a:cxn>
              <a:cxn ang="0">
                <a:pos x="340221094" y="2520957"/>
              </a:cxn>
              <a:cxn ang="0">
                <a:pos x="297379131" y="2520957"/>
              </a:cxn>
              <a:cxn ang="0">
                <a:pos x="221774267" y="176411429"/>
              </a:cxn>
              <a:cxn ang="0">
                <a:pos x="168850069" y="55443592"/>
              </a:cxn>
              <a:cxn ang="0">
                <a:pos x="120967782" y="171371103"/>
              </a:cxn>
              <a:cxn ang="0">
                <a:pos x="50403243" y="0"/>
              </a:cxn>
              <a:cxn ang="0">
                <a:pos x="0" y="0"/>
              </a:cxn>
            </a:cxnLst>
            <a:rect l="0" t="0" r="0" b="0"/>
            <a:pathLst>
              <a:path w="135" h="113">
                <a:moveTo>
                  <a:pt x="0" y="0"/>
                </a:moveTo>
                <a:lnTo>
                  <a:pt x="47" y="110"/>
                </a:lnTo>
                <a:lnTo>
                  <a:pt x="67" y="62"/>
                </a:lnTo>
                <a:lnTo>
                  <a:pt x="88" y="113"/>
                </a:lnTo>
                <a:lnTo>
                  <a:pt x="135" y="1"/>
                </a:lnTo>
                <a:lnTo>
                  <a:pt x="118" y="1"/>
                </a:lnTo>
                <a:lnTo>
                  <a:pt x="88" y="70"/>
                </a:lnTo>
                <a:lnTo>
                  <a:pt x="67" y="22"/>
                </a:lnTo>
                <a:lnTo>
                  <a:pt x="48" y="68"/>
                </a:lnTo>
                <a:lnTo>
                  <a:pt x="20" y="0"/>
                </a:lnTo>
                <a:lnTo>
                  <a:pt x="0" y="0"/>
                </a:lnTo>
                <a:close/>
              </a:path>
            </a:pathLst>
          </a:custGeom>
          <a:solidFill>
            <a:schemeClr val="bg1">
              <a:alpha val="100000"/>
            </a:schemeClr>
          </a:solidFill>
          <a:ln w="9525">
            <a:noFill/>
          </a:ln>
        </p:spPr>
        <p:txBody>
          <a:bodyPr/>
          <a:lstStyle/>
          <a:p>
            <a:endParaRPr lang="zh-CN" altLang="en-US"/>
          </a:p>
        </p:txBody>
      </p:sp>
      <p:sp>
        <p:nvSpPr>
          <p:cNvPr id="59451" name="Freeform 62"/>
          <p:cNvSpPr>
            <a:spLocks noEditPoints="1"/>
          </p:cNvSpPr>
          <p:nvPr/>
        </p:nvSpPr>
        <p:spPr>
          <a:xfrm>
            <a:off x="6618288" y="1749425"/>
            <a:ext cx="247650" cy="277813"/>
          </a:xfrm>
          <a:custGeom>
            <a:avLst/>
            <a:gdLst/>
            <a:ahLst/>
            <a:cxnLst>
              <a:cxn ang="0">
                <a:pos x="0" y="0"/>
              </a:cxn>
              <a:cxn ang="0">
                <a:pos x="80645000" y="441028931"/>
              </a:cxn>
              <a:cxn ang="0">
                <a:pos x="320060638" y="441028931"/>
              </a:cxn>
              <a:cxn ang="0">
                <a:pos x="393144375" y="0"/>
              </a:cxn>
              <a:cxn ang="0">
                <a:pos x="0" y="0"/>
              </a:cxn>
              <a:cxn ang="0">
                <a:pos x="93246575" y="423387012"/>
              </a:cxn>
              <a:cxn ang="0">
                <a:pos x="25201563" y="22682241"/>
              </a:cxn>
              <a:cxn ang="0">
                <a:pos x="60483750" y="22682241"/>
              </a:cxn>
              <a:cxn ang="0">
                <a:pos x="113407825" y="423387012"/>
              </a:cxn>
              <a:cxn ang="0">
                <a:pos x="93246575" y="423387012"/>
              </a:cxn>
              <a:cxn ang="0">
                <a:pos x="131048125" y="423387012"/>
              </a:cxn>
              <a:cxn ang="0">
                <a:pos x="85685313" y="22682241"/>
              </a:cxn>
              <a:cxn ang="0">
                <a:pos x="120967500" y="22682241"/>
              </a:cxn>
              <a:cxn ang="0">
                <a:pos x="153730325" y="423387012"/>
              </a:cxn>
              <a:cxn ang="0">
                <a:pos x="131048125" y="423387012"/>
              </a:cxn>
              <a:cxn ang="0">
                <a:pos x="171370625" y="423387012"/>
              </a:cxn>
              <a:cxn ang="0">
                <a:pos x="146169063" y="22682241"/>
              </a:cxn>
              <a:cxn ang="0">
                <a:pos x="181451250" y="22682241"/>
              </a:cxn>
              <a:cxn ang="0">
                <a:pos x="189012513" y="423387012"/>
              </a:cxn>
              <a:cxn ang="0">
                <a:pos x="171370625" y="423387012"/>
              </a:cxn>
              <a:cxn ang="0">
                <a:pos x="229335013" y="423387012"/>
              </a:cxn>
              <a:cxn ang="0">
                <a:pos x="206652813" y="423387012"/>
              </a:cxn>
              <a:cxn ang="0">
                <a:pos x="206652813" y="22682241"/>
              </a:cxn>
              <a:cxn ang="0">
                <a:pos x="241935000" y="22682241"/>
              </a:cxn>
              <a:cxn ang="0">
                <a:pos x="229335013" y="423387012"/>
              </a:cxn>
              <a:cxn ang="0">
                <a:pos x="246975313" y="423387012"/>
              </a:cxn>
              <a:cxn ang="0">
                <a:pos x="269657513" y="22682241"/>
              </a:cxn>
              <a:cxn ang="0">
                <a:pos x="302418750" y="22682241"/>
              </a:cxn>
              <a:cxn ang="0">
                <a:pos x="267136563" y="423387012"/>
              </a:cxn>
              <a:cxn ang="0">
                <a:pos x="246975313" y="423387012"/>
              </a:cxn>
              <a:cxn ang="0">
                <a:pos x="307459063" y="423387012"/>
              </a:cxn>
              <a:cxn ang="0">
                <a:pos x="284778450" y="423387012"/>
              </a:cxn>
              <a:cxn ang="0">
                <a:pos x="332660625" y="22682241"/>
              </a:cxn>
              <a:cxn ang="0">
                <a:pos x="362902500" y="22682241"/>
              </a:cxn>
              <a:cxn ang="0">
                <a:pos x="307459063" y="423387012"/>
              </a:cxn>
            </a:cxnLst>
            <a:rect l="0" t="0" r="0" b="0"/>
            <a:pathLst>
              <a:path w="156" h="175">
                <a:moveTo>
                  <a:pt x="0" y="0"/>
                </a:moveTo>
                <a:lnTo>
                  <a:pt x="32" y="175"/>
                </a:lnTo>
                <a:lnTo>
                  <a:pt x="127" y="175"/>
                </a:lnTo>
                <a:lnTo>
                  <a:pt x="156" y="0"/>
                </a:lnTo>
                <a:lnTo>
                  <a:pt x="0" y="0"/>
                </a:lnTo>
                <a:close/>
                <a:moveTo>
                  <a:pt x="37" y="168"/>
                </a:moveTo>
                <a:lnTo>
                  <a:pt x="10" y="9"/>
                </a:lnTo>
                <a:lnTo>
                  <a:pt x="24" y="9"/>
                </a:lnTo>
                <a:lnTo>
                  <a:pt x="45" y="168"/>
                </a:lnTo>
                <a:lnTo>
                  <a:pt x="37" y="168"/>
                </a:lnTo>
                <a:close/>
                <a:moveTo>
                  <a:pt x="52" y="168"/>
                </a:moveTo>
                <a:lnTo>
                  <a:pt x="34" y="9"/>
                </a:lnTo>
                <a:lnTo>
                  <a:pt x="48" y="9"/>
                </a:lnTo>
                <a:lnTo>
                  <a:pt x="61" y="168"/>
                </a:lnTo>
                <a:lnTo>
                  <a:pt x="52" y="168"/>
                </a:lnTo>
                <a:close/>
                <a:moveTo>
                  <a:pt x="68" y="168"/>
                </a:moveTo>
                <a:lnTo>
                  <a:pt x="58" y="9"/>
                </a:lnTo>
                <a:lnTo>
                  <a:pt x="72" y="9"/>
                </a:lnTo>
                <a:lnTo>
                  <a:pt x="75" y="168"/>
                </a:lnTo>
                <a:lnTo>
                  <a:pt x="68" y="168"/>
                </a:lnTo>
                <a:close/>
                <a:moveTo>
                  <a:pt x="91" y="168"/>
                </a:moveTo>
                <a:lnTo>
                  <a:pt x="82" y="168"/>
                </a:lnTo>
                <a:lnTo>
                  <a:pt x="82" y="9"/>
                </a:lnTo>
                <a:lnTo>
                  <a:pt x="96" y="9"/>
                </a:lnTo>
                <a:lnTo>
                  <a:pt x="91" y="168"/>
                </a:lnTo>
                <a:close/>
                <a:moveTo>
                  <a:pt x="98" y="168"/>
                </a:moveTo>
                <a:lnTo>
                  <a:pt x="107" y="9"/>
                </a:lnTo>
                <a:lnTo>
                  <a:pt x="120" y="9"/>
                </a:lnTo>
                <a:lnTo>
                  <a:pt x="106" y="168"/>
                </a:lnTo>
                <a:lnTo>
                  <a:pt x="98" y="168"/>
                </a:lnTo>
                <a:close/>
                <a:moveTo>
                  <a:pt x="122" y="168"/>
                </a:moveTo>
                <a:lnTo>
                  <a:pt x="113" y="168"/>
                </a:lnTo>
                <a:lnTo>
                  <a:pt x="132" y="9"/>
                </a:lnTo>
                <a:lnTo>
                  <a:pt x="144" y="9"/>
                </a:lnTo>
                <a:lnTo>
                  <a:pt x="122" y="168"/>
                </a:lnTo>
                <a:close/>
              </a:path>
            </a:pathLst>
          </a:custGeom>
          <a:solidFill>
            <a:schemeClr val="bg1">
              <a:alpha val="100000"/>
            </a:schemeClr>
          </a:solidFill>
          <a:ln w="9525">
            <a:noFill/>
          </a:ln>
        </p:spPr>
        <p:txBody>
          <a:bodyPr/>
          <a:lstStyle/>
          <a:p>
            <a:endParaRPr lang="zh-CN" altLang="en-US"/>
          </a:p>
        </p:txBody>
      </p:sp>
      <p:sp>
        <p:nvSpPr>
          <p:cNvPr id="59452" name="Freeform 63"/>
          <p:cNvSpPr>
            <a:spLocks noEditPoints="1"/>
          </p:cNvSpPr>
          <p:nvPr/>
        </p:nvSpPr>
        <p:spPr>
          <a:xfrm>
            <a:off x="6657975" y="1606550"/>
            <a:ext cx="211138" cy="136525"/>
          </a:xfrm>
          <a:custGeom>
            <a:avLst/>
            <a:gdLst/>
            <a:ahLst/>
            <a:cxnLst>
              <a:cxn ang="0">
                <a:pos x="474245148" y="305558617"/>
              </a:cxn>
              <a:cxn ang="0">
                <a:pos x="343070050" y="130238136"/>
              </a:cxn>
              <a:cxn ang="0">
                <a:pos x="343070050" y="125229235"/>
              </a:cxn>
              <a:cxn ang="0">
                <a:pos x="358206848" y="110202532"/>
              </a:cxn>
              <a:cxn ang="0">
                <a:pos x="353161997" y="65117949"/>
              </a:cxn>
              <a:cxn ang="0">
                <a:pos x="262347950" y="10017802"/>
              </a:cxn>
              <a:cxn ang="0">
                <a:pos x="216942049" y="25046742"/>
              </a:cxn>
              <a:cxn ang="0">
                <a:pos x="206852348" y="40073445"/>
              </a:cxn>
              <a:cxn ang="0">
                <a:pos x="206852348" y="45082345"/>
              </a:cxn>
              <a:cxn ang="0">
                <a:pos x="0" y="5008901"/>
              </a:cxn>
              <a:cxn ang="0">
                <a:pos x="474245148" y="305558617"/>
              </a:cxn>
              <a:cxn ang="0">
                <a:pos x="227031750" y="40073445"/>
              </a:cxn>
              <a:cxn ang="0">
                <a:pos x="262347950" y="30055643"/>
              </a:cxn>
              <a:cxn ang="0">
                <a:pos x="332980349" y="70129088"/>
              </a:cxn>
              <a:cxn ang="0">
                <a:pos x="332980349" y="110202532"/>
              </a:cxn>
              <a:cxn ang="0">
                <a:pos x="327935499" y="120220334"/>
              </a:cxn>
              <a:cxn ang="0">
                <a:pos x="221986899" y="55100147"/>
              </a:cxn>
              <a:cxn ang="0">
                <a:pos x="227031750" y="40073445"/>
              </a:cxn>
            </a:cxnLst>
            <a:rect l="0" t="0" r="0" b="0"/>
            <a:pathLst>
              <a:path w="94" h="61">
                <a:moveTo>
                  <a:pt x="94" y="61"/>
                </a:moveTo>
                <a:cubicBezTo>
                  <a:pt x="94" y="61"/>
                  <a:pt x="87" y="42"/>
                  <a:pt x="68" y="26"/>
                </a:cubicBezTo>
                <a:cubicBezTo>
                  <a:pt x="68" y="26"/>
                  <a:pt x="68" y="25"/>
                  <a:pt x="68" y="25"/>
                </a:cubicBezTo>
                <a:cubicBezTo>
                  <a:pt x="71" y="22"/>
                  <a:pt x="71" y="22"/>
                  <a:pt x="71" y="22"/>
                </a:cubicBezTo>
                <a:cubicBezTo>
                  <a:pt x="73" y="19"/>
                  <a:pt x="72" y="14"/>
                  <a:pt x="70" y="13"/>
                </a:cubicBezTo>
                <a:cubicBezTo>
                  <a:pt x="52" y="2"/>
                  <a:pt x="52" y="2"/>
                  <a:pt x="52" y="2"/>
                </a:cubicBezTo>
                <a:cubicBezTo>
                  <a:pt x="49" y="0"/>
                  <a:pt x="45" y="1"/>
                  <a:pt x="43" y="5"/>
                </a:cubicBezTo>
                <a:cubicBezTo>
                  <a:pt x="41" y="8"/>
                  <a:pt x="41" y="8"/>
                  <a:pt x="41" y="8"/>
                </a:cubicBezTo>
                <a:cubicBezTo>
                  <a:pt x="41" y="8"/>
                  <a:pt x="41" y="9"/>
                  <a:pt x="41" y="9"/>
                </a:cubicBezTo>
                <a:cubicBezTo>
                  <a:pt x="29" y="5"/>
                  <a:pt x="16" y="2"/>
                  <a:pt x="0" y="1"/>
                </a:cubicBezTo>
                <a:lnTo>
                  <a:pt x="94" y="61"/>
                </a:lnTo>
                <a:close/>
                <a:moveTo>
                  <a:pt x="45" y="8"/>
                </a:moveTo>
                <a:cubicBezTo>
                  <a:pt x="47" y="6"/>
                  <a:pt x="50" y="5"/>
                  <a:pt x="52" y="6"/>
                </a:cubicBezTo>
                <a:cubicBezTo>
                  <a:pt x="66" y="14"/>
                  <a:pt x="66" y="14"/>
                  <a:pt x="66" y="14"/>
                </a:cubicBezTo>
                <a:cubicBezTo>
                  <a:pt x="68" y="16"/>
                  <a:pt x="68" y="19"/>
                  <a:pt x="66" y="22"/>
                </a:cubicBezTo>
                <a:cubicBezTo>
                  <a:pt x="65" y="24"/>
                  <a:pt x="65" y="24"/>
                  <a:pt x="65" y="24"/>
                </a:cubicBezTo>
                <a:cubicBezTo>
                  <a:pt x="59" y="19"/>
                  <a:pt x="52" y="14"/>
                  <a:pt x="44" y="11"/>
                </a:cubicBezTo>
                <a:lnTo>
                  <a:pt x="45" y="8"/>
                </a:lnTo>
                <a:close/>
              </a:path>
            </a:pathLst>
          </a:custGeom>
          <a:solidFill>
            <a:schemeClr val="bg1">
              <a:alpha val="100000"/>
            </a:schemeClr>
          </a:solidFill>
          <a:ln w="9525">
            <a:noFill/>
          </a:ln>
        </p:spPr>
        <p:txBody>
          <a:bodyPr/>
          <a:lstStyle/>
          <a:p>
            <a:endParaRPr lang="zh-CN" altLang="en-US"/>
          </a:p>
        </p:txBody>
      </p:sp>
      <p:sp>
        <p:nvSpPr>
          <p:cNvPr id="59453" name="Freeform 64"/>
          <p:cNvSpPr>
            <a:spLocks noEditPoints="1"/>
          </p:cNvSpPr>
          <p:nvPr/>
        </p:nvSpPr>
        <p:spPr>
          <a:xfrm>
            <a:off x="7258050" y="1714500"/>
            <a:ext cx="284163" cy="314325"/>
          </a:xfrm>
          <a:custGeom>
            <a:avLst/>
            <a:gdLst/>
            <a:ahLst/>
            <a:cxnLst>
              <a:cxn ang="0">
                <a:pos x="0" y="0"/>
              </a:cxn>
              <a:cxn ang="0">
                <a:pos x="98285473" y="498990938"/>
              </a:cxn>
              <a:cxn ang="0">
                <a:pos x="367943460" y="498990938"/>
              </a:cxn>
              <a:cxn ang="0">
                <a:pos x="451107969" y="0"/>
              </a:cxn>
              <a:cxn ang="0">
                <a:pos x="0" y="0"/>
              </a:cxn>
              <a:cxn ang="0">
                <a:pos x="108366116" y="478829688"/>
              </a:cxn>
              <a:cxn ang="0">
                <a:pos x="32761295" y="25201563"/>
              </a:cxn>
              <a:cxn ang="0">
                <a:pos x="68043545" y="25201563"/>
              </a:cxn>
              <a:cxn ang="0">
                <a:pos x="133567723" y="478829688"/>
              </a:cxn>
              <a:cxn ang="0">
                <a:pos x="108366116" y="478829688"/>
              </a:cxn>
              <a:cxn ang="0">
                <a:pos x="153729008" y="478829688"/>
              </a:cxn>
              <a:cxn ang="0">
                <a:pos x="100806427" y="25201563"/>
              </a:cxn>
              <a:cxn ang="0">
                <a:pos x="141128998" y="25201563"/>
              </a:cxn>
              <a:cxn ang="0">
                <a:pos x="176411248" y="478829688"/>
              </a:cxn>
              <a:cxn ang="0">
                <a:pos x="153729008" y="478829688"/>
              </a:cxn>
              <a:cxn ang="0">
                <a:pos x="196572533" y="478829688"/>
              </a:cxn>
              <a:cxn ang="0">
                <a:pos x="171370927" y="25201563"/>
              </a:cxn>
              <a:cxn ang="0">
                <a:pos x="206653176" y="25201563"/>
              </a:cxn>
              <a:cxn ang="0">
                <a:pos x="221774140" y="478829688"/>
              </a:cxn>
              <a:cxn ang="0">
                <a:pos x="196572533" y="478829688"/>
              </a:cxn>
              <a:cxn ang="0">
                <a:pos x="264616078" y="478829688"/>
              </a:cxn>
              <a:cxn ang="0">
                <a:pos x="239414471" y="478829688"/>
              </a:cxn>
              <a:cxn ang="0">
                <a:pos x="239414471" y="25201563"/>
              </a:cxn>
              <a:cxn ang="0">
                <a:pos x="279737042" y="25201563"/>
              </a:cxn>
              <a:cxn ang="0">
                <a:pos x="264616078" y="478829688"/>
              </a:cxn>
              <a:cxn ang="0">
                <a:pos x="282257997" y="478829688"/>
              </a:cxn>
              <a:cxn ang="0">
                <a:pos x="309978970" y="25201563"/>
              </a:cxn>
              <a:cxn ang="0">
                <a:pos x="347782174" y="25201563"/>
              </a:cxn>
              <a:cxn ang="0">
                <a:pos x="307459603" y="478829688"/>
              </a:cxn>
              <a:cxn ang="0">
                <a:pos x="282257997" y="478829688"/>
              </a:cxn>
              <a:cxn ang="0">
                <a:pos x="350301541" y="478829688"/>
              </a:cxn>
              <a:cxn ang="0">
                <a:pos x="330140256" y="478829688"/>
              </a:cxn>
              <a:cxn ang="0">
                <a:pos x="378024103" y="25201563"/>
              </a:cxn>
              <a:cxn ang="0">
                <a:pos x="418346674" y="25201563"/>
              </a:cxn>
              <a:cxn ang="0">
                <a:pos x="350301541" y="478829688"/>
              </a:cxn>
            </a:cxnLst>
            <a:rect l="0" t="0" r="0" b="0"/>
            <a:pathLst>
              <a:path w="179" h="198">
                <a:moveTo>
                  <a:pt x="0" y="0"/>
                </a:moveTo>
                <a:lnTo>
                  <a:pt x="39" y="198"/>
                </a:lnTo>
                <a:lnTo>
                  <a:pt x="146" y="198"/>
                </a:lnTo>
                <a:lnTo>
                  <a:pt x="179" y="0"/>
                </a:lnTo>
                <a:lnTo>
                  <a:pt x="0" y="0"/>
                </a:lnTo>
                <a:close/>
                <a:moveTo>
                  <a:pt x="43" y="190"/>
                </a:moveTo>
                <a:lnTo>
                  <a:pt x="13" y="10"/>
                </a:lnTo>
                <a:lnTo>
                  <a:pt x="27" y="10"/>
                </a:lnTo>
                <a:lnTo>
                  <a:pt x="53" y="190"/>
                </a:lnTo>
                <a:lnTo>
                  <a:pt x="43" y="190"/>
                </a:lnTo>
                <a:close/>
                <a:moveTo>
                  <a:pt x="61" y="190"/>
                </a:moveTo>
                <a:lnTo>
                  <a:pt x="40" y="10"/>
                </a:lnTo>
                <a:lnTo>
                  <a:pt x="56" y="10"/>
                </a:lnTo>
                <a:lnTo>
                  <a:pt x="70" y="190"/>
                </a:lnTo>
                <a:lnTo>
                  <a:pt x="61" y="190"/>
                </a:lnTo>
                <a:close/>
                <a:moveTo>
                  <a:pt x="78" y="190"/>
                </a:moveTo>
                <a:lnTo>
                  <a:pt x="68" y="10"/>
                </a:lnTo>
                <a:lnTo>
                  <a:pt x="82" y="10"/>
                </a:lnTo>
                <a:lnTo>
                  <a:pt x="88" y="190"/>
                </a:lnTo>
                <a:lnTo>
                  <a:pt x="78" y="190"/>
                </a:lnTo>
                <a:close/>
                <a:moveTo>
                  <a:pt x="105" y="190"/>
                </a:moveTo>
                <a:lnTo>
                  <a:pt x="95" y="190"/>
                </a:lnTo>
                <a:lnTo>
                  <a:pt x="95" y="10"/>
                </a:lnTo>
                <a:lnTo>
                  <a:pt x="111" y="10"/>
                </a:lnTo>
                <a:lnTo>
                  <a:pt x="105" y="190"/>
                </a:lnTo>
                <a:close/>
                <a:moveTo>
                  <a:pt x="112" y="190"/>
                </a:moveTo>
                <a:lnTo>
                  <a:pt x="123" y="10"/>
                </a:lnTo>
                <a:lnTo>
                  <a:pt x="138" y="10"/>
                </a:lnTo>
                <a:lnTo>
                  <a:pt x="122" y="190"/>
                </a:lnTo>
                <a:lnTo>
                  <a:pt x="112" y="190"/>
                </a:lnTo>
                <a:close/>
                <a:moveTo>
                  <a:pt x="139" y="190"/>
                </a:moveTo>
                <a:lnTo>
                  <a:pt x="131" y="190"/>
                </a:lnTo>
                <a:lnTo>
                  <a:pt x="150" y="10"/>
                </a:lnTo>
                <a:lnTo>
                  <a:pt x="166" y="10"/>
                </a:lnTo>
                <a:lnTo>
                  <a:pt x="139" y="190"/>
                </a:lnTo>
                <a:close/>
              </a:path>
            </a:pathLst>
          </a:custGeom>
          <a:solidFill>
            <a:schemeClr val="bg1">
              <a:alpha val="100000"/>
            </a:schemeClr>
          </a:solidFill>
          <a:ln w="9525">
            <a:noFill/>
          </a:ln>
        </p:spPr>
        <p:txBody>
          <a:bodyPr/>
          <a:lstStyle/>
          <a:p>
            <a:endParaRPr lang="zh-CN" altLang="en-US"/>
          </a:p>
        </p:txBody>
      </p:sp>
      <p:sp>
        <p:nvSpPr>
          <p:cNvPr id="59454" name="Freeform 65"/>
          <p:cNvSpPr>
            <a:spLocks noEditPoints="1"/>
          </p:cNvSpPr>
          <p:nvPr/>
        </p:nvSpPr>
        <p:spPr>
          <a:xfrm>
            <a:off x="7256463" y="1624013"/>
            <a:ext cx="287337" cy="69850"/>
          </a:xfrm>
          <a:custGeom>
            <a:avLst/>
            <a:gdLst/>
            <a:ahLst/>
            <a:cxnLst>
              <a:cxn ang="0">
                <a:pos x="645019934" y="157387823"/>
              </a:cxn>
              <a:cxn ang="0">
                <a:pos x="403138301" y="71078008"/>
              </a:cxn>
              <a:cxn ang="0">
                <a:pos x="403138301" y="60924973"/>
              </a:cxn>
              <a:cxn ang="0">
                <a:pos x="408175677" y="40616648"/>
              </a:cxn>
              <a:cxn ang="0">
                <a:pos x="372902816" y="0"/>
              </a:cxn>
              <a:cxn ang="0">
                <a:pos x="251960877" y="0"/>
              </a:cxn>
              <a:cxn ang="0">
                <a:pos x="221725392" y="40616648"/>
              </a:cxn>
              <a:cxn ang="0">
                <a:pos x="221725392" y="60924973"/>
              </a:cxn>
              <a:cxn ang="0">
                <a:pos x="221725392" y="71078008"/>
              </a:cxn>
              <a:cxn ang="0">
                <a:pos x="0" y="157387823"/>
              </a:cxn>
              <a:cxn ang="0">
                <a:pos x="645019934" y="157387823"/>
              </a:cxn>
              <a:cxn ang="0">
                <a:pos x="241881633" y="50769684"/>
              </a:cxn>
              <a:cxn ang="0">
                <a:pos x="267077497" y="20308324"/>
              </a:cxn>
              <a:cxn ang="0">
                <a:pos x="357783951" y="20308324"/>
              </a:cxn>
              <a:cxn ang="0">
                <a:pos x="382979814" y="50769684"/>
              </a:cxn>
              <a:cxn ang="0">
                <a:pos x="382979814" y="66001490"/>
              </a:cxn>
              <a:cxn ang="0">
                <a:pos x="241881633" y="66001490"/>
              </a:cxn>
              <a:cxn ang="0">
                <a:pos x="241881633" y="50769684"/>
              </a:cxn>
            </a:cxnLst>
            <a:rect l="0" t="0" r="0" b="0"/>
            <a:pathLst>
              <a:path w="128" h="31">
                <a:moveTo>
                  <a:pt x="128" y="31"/>
                </a:moveTo>
                <a:cubicBezTo>
                  <a:pt x="128" y="31"/>
                  <a:pt x="109" y="18"/>
                  <a:pt x="80" y="14"/>
                </a:cubicBezTo>
                <a:cubicBezTo>
                  <a:pt x="80" y="13"/>
                  <a:pt x="80" y="13"/>
                  <a:pt x="80" y="12"/>
                </a:cubicBezTo>
                <a:cubicBezTo>
                  <a:pt x="81" y="8"/>
                  <a:pt x="81" y="8"/>
                  <a:pt x="81" y="8"/>
                </a:cubicBezTo>
                <a:cubicBezTo>
                  <a:pt x="81" y="4"/>
                  <a:pt x="78" y="0"/>
                  <a:pt x="74" y="0"/>
                </a:cubicBezTo>
                <a:cubicBezTo>
                  <a:pt x="50" y="0"/>
                  <a:pt x="50" y="0"/>
                  <a:pt x="50" y="0"/>
                </a:cubicBezTo>
                <a:cubicBezTo>
                  <a:pt x="46" y="0"/>
                  <a:pt x="43" y="4"/>
                  <a:pt x="44" y="8"/>
                </a:cubicBezTo>
                <a:cubicBezTo>
                  <a:pt x="44" y="12"/>
                  <a:pt x="44" y="12"/>
                  <a:pt x="44" y="12"/>
                </a:cubicBezTo>
                <a:cubicBezTo>
                  <a:pt x="44" y="13"/>
                  <a:pt x="44" y="14"/>
                  <a:pt x="44" y="14"/>
                </a:cubicBezTo>
                <a:cubicBezTo>
                  <a:pt x="30" y="16"/>
                  <a:pt x="15" y="22"/>
                  <a:pt x="0" y="31"/>
                </a:cubicBezTo>
                <a:lnTo>
                  <a:pt x="128" y="31"/>
                </a:lnTo>
                <a:close/>
                <a:moveTo>
                  <a:pt x="48" y="10"/>
                </a:moveTo>
                <a:cubicBezTo>
                  <a:pt x="48" y="7"/>
                  <a:pt x="50" y="4"/>
                  <a:pt x="53" y="4"/>
                </a:cubicBezTo>
                <a:cubicBezTo>
                  <a:pt x="71" y="4"/>
                  <a:pt x="71" y="4"/>
                  <a:pt x="71" y="4"/>
                </a:cubicBezTo>
                <a:cubicBezTo>
                  <a:pt x="74" y="4"/>
                  <a:pt x="76" y="7"/>
                  <a:pt x="76" y="10"/>
                </a:cubicBezTo>
                <a:cubicBezTo>
                  <a:pt x="76" y="13"/>
                  <a:pt x="76" y="13"/>
                  <a:pt x="76" y="13"/>
                </a:cubicBezTo>
                <a:cubicBezTo>
                  <a:pt x="68" y="12"/>
                  <a:pt x="58" y="12"/>
                  <a:pt x="48" y="13"/>
                </a:cubicBezTo>
                <a:lnTo>
                  <a:pt x="48" y="10"/>
                </a:lnTo>
                <a:close/>
              </a:path>
            </a:pathLst>
          </a:custGeom>
          <a:solidFill>
            <a:schemeClr val="bg1">
              <a:alpha val="100000"/>
            </a:schemeClr>
          </a:solidFill>
          <a:ln w="9525">
            <a:noFill/>
          </a:ln>
        </p:spPr>
        <p:txBody>
          <a:bodyPr/>
          <a:lstStyle/>
          <a:p>
            <a:endParaRPr lang="zh-CN" altLang="en-US"/>
          </a:p>
        </p:txBody>
      </p:sp>
      <p:sp>
        <p:nvSpPr>
          <p:cNvPr id="59455" name="Freeform 66"/>
          <p:cNvSpPr/>
          <p:nvPr/>
        </p:nvSpPr>
        <p:spPr>
          <a:xfrm>
            <a:off x="7862888" y="1668463"/>
            <a:ext cx="247650" cy="214312"/>
          </a:xfrm>
          <a:custGeom>
            <a:avLst/>
            <a:gdLst/>
            <a:ahLst/>
            <a:cxnLst>
              <a:cxn ang="0">
                <a:pos x="466313693" y="147586523"/>
              </a:cxn>
              <a:cxn ang="0">
                <a:pos x="557550205" y="86516626"/>
              </a:cxn>
              <a:cxn ang="0">
                <a:pos x="334530123" y="86516626"/>
              </a:cxn>
              <a:cxn ang="0">
                <a:pos x="268637212" y="0"/>
              </a:cxn>
              <a:cxn ang="0">
                <a:pos x="106442221" y="0"/>
              </a:cxn>
              <a:cxn ang="0">
                <a:pos x="5067820" y="101784665"/>
              </a:cxn>
              <a:cxn ang="0">
                <a:pos x="0" y="483472081"/>
              </a:cxn>
              <a:cxn ang="0">
                <a:pos x="415628744" y="483472081"/>
              </a:cxn>
              <a:cxn ang="0">
                <a:pos x="466313693" y="147586523"/>
              </a:cxn>
            </a:cxnLst>
            <a:rect l="0" t="0" r="0" b="0"/>
            <a:pathLst>
              <a:path w="110" h="95">
                <a:moveTo>
                  <a:pt x="92" y="29"/>
                </a:moveTo>
                <a:cubicBezTo>
                  <a:pt x="98" y="23"/>
                  <a:pt x="104" y="19"/>
                  <a:pt x="110" y="17"/>
                </a:cubicBezTo>
                <a:cubicBezTo>
                  <a:pt x="66" y="17"/>
                  <a:pt x="66" y="17"/>
                  <a:pt x="66" y="17"/>
                </a:cubicBezTo>
                <a:cubicBezTo>
                  <a:pt x="53" y="0"/>
                  <a:pt x="53" y="0"/>
                  <a:pt x="53" y="0"/>
                </a:cubicBezTo>
                <a:cubicBezTo>
                  <a:pt x="53" y="0"/>
                  <a:pt x="35" y="0"/>
                  <a:pt x="21" y="0"/>
                </a:cubicBezTo>
                <a:cubicBezTo>
                  <a:pt x="7" y="0"/>
                  <a:pt x="1" y="3"/>
                  <a:pt x="1" y="20"/>
                </a:cubicBezTo>
                <a:cubicBezTo>
                  <a:pt x="1" y="38"/>
                  <a:pt x="0" y="95"/>
                  <a:pt x="0" y="95"/>
                </a:cubicBezTo>
                <a:cubicBezTo>
                  <a:pt x="82" y="95"/>
                  <a:pt x="82" y="95"/>
                  <a:pt x="82" y="95"/>
                </a:cubicBezTo>
                <a:cubicBezTo>
                  <a:pt x="70" y="74"/>
                  <a:pt x="74" y="47"/>
                  <a:pt x="92" y="29"/>
                </a:cubicBezTo>
                <a:close/>
              </a:path>
            </a:pathLst>
          </a:custGeom>
          <a:solidFill>
            <a:schemeClr val="bg1">
              <a:alpha val="100000"/>
            </a:schemeClr>
          </a:solidFill>
          <a:ln w="9525">
            <a:noFill/>
          </a:ln>
        </p:spPr>
        <p:txBody>
          <a:bodyPr/>
          <a:lstStyle/>
          <a:p>
            <a:endParaRPr lang="zh-CN" altLang="en-US"/>
          </a:p>
        </p:txBody>
      </p:sp>
      <p:sp>
        <p:nvSpPr>
          <p:cNvPr id="59456" name="Freeform 67"/>
          <p:cNvSpPr>
            <a:spLocks noEditPoints="1"/>
          </p:cNvSpPr>
          <p:nvPr/>
        </p:nvSpPr>
        <p:spPr>
          <a:xfrm>
            <a:off x="8050213" y="1711325"/>
            <a:ext cx="227012" cy="223838"/>
          </a:xfrm>
          <a:custGeom>
            <a:avLst/>
            <a:gdLst/>
            <a:ahLst/>
            <a:cxnLst>
              <a:cxn ang="0">
                <a:pos x="419306898" y="92017767"/>
              </a:cxn>
              <a:cxn ang="0">
                <a:pos x="90935163" y="92017767"/>
              </a:cxn>
              <a:cxn ang="0">
                <a:pos x="90935163" y="414077690"/>
              </a:cxn>
              <a:cxn ang="0">
                <a:pos x="419306898" y="414077690"/>
              </a:cxn>
              <a:cxn ang="0">
                <a:pos x="419306898" y="92017767"/>
              </a:cxn>
              <a:cxn ang="0">
                <a:pos x="141453200" y="362956708"/>
              </a:cxn>
              <a:cxn ang="0">
                <a:pos x="141453200" y="138026650"/>
              </a:cxn>
              <a:cxn ang="0">
                <a:pos x="368788861" y="138026650"/>
              </a:cxn>
              <a:cxn ang="0">
                <a:pos x="368788861" y="362956708"/>
              </a:cxn>
              <a:cxn ang="0">
                <a:pos x="141453200" y="362956708"/>
              </a:cxn>
            </a:cxnLst>
            <a:rect l="0" t="0" r="0" b="0"/>
            <a:pathLst>
              <a:path w="101" h="99">
                <a:moveTo>
                  <a:pt x="83" y="18"/>
                </a:moveTo>
                <a:cubicBezTo>
                  <a:pt x="65" y="0"/>
                  <a:pt x="36" y="0"/>
                  <a:pt x="18" y="18"/>
                </a:cubicBezTo>
                <a:cubicBezTo>
                  <a:pt x="0" y="35"/>
                  <a:pt x="0" y="63"/>
                  <a:pt x="18" y="81"/>
                </a:cubicBezTo>
                <a:cubicBezTo>
                  <a:pt x="36" y="99"/>
                  <a:pt x="65" y="99"/>
                  <a:pt x="83" y="81"/>
                </a:cubicBezTo>
                <a:cubicBezTo>
                  <a:pt x="101" y="63"/>
                  <a:pt x="101" y="35"/>
                  <a:pt x="83" y="18"/>
                </a:cubicBezTo>
                <a:close/>
                <a:moveTo>
                  <a:pt x="28" y="71"/>
                </a:moveTo>
                <a:cubicBezTo>
                  <a:pt x="16" y="59"/>
                  <a:pt x="16" y="39"/>
                  <a:pt x="28" y="27"/>
                </a:cubicBezTo>
                <a:cubicBezTo>
                  <a:pt x="41" y="15"/>
                  <a:pt x="61" y="15"/>
                  <a:pt x="73" y="27"/>
                </a:cubicBezTo>
                <a:cubicBezTo>
                  <a:pt x="86" y="39"/>
                  <a:pt x="86" y="59"/>
                  <a:pt x="73" y="71"/>
                </a:cubicBezTo>
                <a:cubicBezTo>
                  <a:pt x="61" y="84"/>
                  <a:pt x="41" y="84"/>
                  <a:pt x="28" y="71"/>
                </a:cubicBezTo>
                <a:close/>
              </a:path>
            </a:pathLst>
          </a:custGeom>
          <a:solidFill>
            <a:schemeClr val="bg1">
              <a:alpha val="100000"/>
            </a:schemeClr>
          </a:solidFill>
          <a:ln w="9525">
            <a:noFill/>
          </a:ln>
        </p:spPr>
        <p:txBody>
          <a:bodyPr/>
          <a:lstStyle/>
          <a:p>
            <a:endParaRPr lang="zh-CN" altLang="en-US"/>
          </a:p>
        </p:txBody>
      </p:sp>
      <p:sp>
        <p:nvSpPr>
          <p:cNvPr id="59457" name="Freeform 68"/>
          <p:cNvSpPr>
            <a:spLocks noEditPoints="1"/>
          </p:cNvSpPr>
          <p:nvPr/>
        </p:nvSpPr>
        <p:spPr>
          <a:xfrm>
            <a:off x="7939088" y="1898650"/>
            <a:ext cx="146050" cy="141288"/>
          </a:xfrm>
          <a:custGeom>
            <a:avLst/>
            <a:gdLst/>
            <a:ahLst/>
            <a:cxnLst>
              <a:cxn ang="0">
                <a:pos x="307967771" y="15088661"/>
              </a:cxn>
              <a:cxn ang="0">
                <a:pos x="242335148" y="15088661"/>
              </a:cxn>
              <a:cxn ang="0">
                <a:pos x="237286312" y="20118963"/>
              </a:cxn>
              <a:cxn ang="0">
                <a:pos x="307967771" y="85501667"/>
              </a:cxn>
              <a:cxn ang="0">
                <a:pos x="307967771" y="80473608"/>
              </a:cxn>
              <a:cxn ang="0">
                <a:pos x="307967771" y="15088661"/>
              </a:cxn>
              <a:cxn ang="0">
                <a:pos x="20195345" y="231360221"/>
              </a:cxn>
              <a:cxn ang="0">
                <a:pos x="20195345" y="296742925"/>
              </a:cxn>
              <a:cxn ang="0">
                <a:pos x="85827968" y="296742925"/>
              </a:cxn>
              <a:cxn ang="0">
                <a:pos x="282725837" y="105620629"/>
              </a:cxn>
              <a:cxn ang="0">
                <a:pos x="217093214" y="40235683"/>
              </a:cxn>
              <a:cxn ang="0">
                <a:pos x="20195345" y="231360221"/>
              </a:cxn>
            </a:cxnLst>
            <a:rect l="0" t="0" r="0" b="0"/>
            <a:pathLst>
              <a:path w="65" h="63">
                <a:moveTo>
                  <a:pt x="61" y="3"/>
                </a:moveTo>
                <a:cubicBezTo>
                  <a:pt x="58" y="0"/>
                  <a:pt x="52" y="0"/>
                  <a:pt x="48" y="3"/>
                </a:cubicBezTo>
                <a:cubicBezTo>
                  <a:pt x="47" y="4"/>
                  <a:pt x="47" y="4"/>
                  <a:pt x="47" y="4"/>
                </a:cubicBezTo>
                <a:cubicBezTo>
                  <a:pt x="61" y="17"/>
                  <a:pt x="61" y="17"/>
                  <a:pt x="61" y="17"/>
                </a:cubicBezTo>
                <a:cubicBezTo>
                  <a:pt x="61" y="16"/>
                  <a:pt x="61" y="16"/>
                  <a:pt x="61" y="16"/>
                </a:cubicBezTo>
                <a:cubicBezTo>
                  <a:pt x="65" y="13"/>
                  <a:pt x="65" y="7"/>
                  <a:pt x="61" y="3"/>
                </a:cubicBezTo>
                <a:close/>
                <a:moveTo>
                  <a:pt x="4" y="46"/>
                </a:moveTo>
                <a:cubicBezTo>
                  <a:pt x="0" y="50"/>
                  <a:pt x="0" y="55"/>
                  <a:pt x="4" y="59"/>
                </a:cubicBezTo>
                <a:cubicBezTo>
                  <a:pt x="8" y="63"/>
                  <a:pt x="14" y="63"/>
                  <a:pt x="17" y="59"/>
                </a:cubicBezTo>
                <a:cubicBezTo>
                  <a:pt x="56" y="21"/>
                  <a:pt x="56" y="21"/>
                  <a:pt x="56" y="21"/>
                </a:cubicBezTo>
                <a:cubicBezTo>
                  <a:pt x="43" y="8"/>
                  <a:pt x="43" y="8"/>
                  <a:pt x="43" y="8"/>
                </a:cubicBezTo>
                <a:lnTo>
                  <a:pt x="4" y="46"/>
                </a:lnTo>
                <a:close/>
              </a:path>
            </a:pathLst>
          </a:custGeom>
          <a:solidFill>
            <a:schemeClr val="bg1">
              <a:alpha val="100000"/>
            </a:schemeClr>
          </a:solidFill>
          <a:ln w="9525">
            <a:noFill/>
          </a:ln>
        </p:spPr>
        <p:txBody>
          <a:bodyPr/>
          <a:lstStyle/>
          <a:p>
            <a:endParaRPr lang="zh-CN" altLang="en-US"/>
          </a:p>
        </p:txBody>
      </p:sp>
      <p:sp>
        <p:nvSpPr>
          <p:cNvPr id="59458" name="Freeform 69"/>
          <p:cNvSpPr/>
          <p:nvPr/>
        </p:nvSpPr>
        <p:spPr>
          <a:xfrm>
            <a:off x="928688" y="2281238"/>
            <a:ext cx="200025" cy="249237"/>
          </a:xfrm>
          <a:custGeom>
            <a:avLst/>
            <a:gdLst/>
            <a:ahLst/>
            <a:cxnLst>
              <a:cxn ang="0">
                <a:pos x="158770638" y="395664531"/>
              </a:cxn>
              <a:cxn ang="0">
                <a:pos x="0" y="178931529"/>
              </a:cxn>
              <a:cxn ang="0">
                <a:pos x="88206263" y="178931529"/>
              </a:cxn>
              <a:cxn ang="0">
                <a:pos x="88206263" y="0"/>
              </a:cxn>
              <a:cxn ang="0">
                <a:pos x="231854375" y="0"/>
              </a:cxn>
              <a:cxn ang="0">
                <a:pos x="231854375" y="178931529"/>
              </a:cxn>
              <a:cxn ang="0">
                <a:pos x="317539688" y="178931529"/>
              </a:cxn>
              <a:cxn ang="0">
                <a:pos x="158770638" y="395664531"/>
              </a:cxn>
              <a:cxn ang="0">
                <a:pos x="158770638" y="395664531"/>
              </a:cxn>
            </a:cxnLst>
            <a:rect l="0" t="0" r="0" b="0"/>
            <a:pathLst>
              <a:path w="126" h="157">
                <a:moveTo>
                  <a:pt x="63" y="157"/>
                </a:moveTo>
                <a:lnTo>
                  <a:pt x="0" y="71"/>
                </a:lnTo>
                <a:lnTo>
                  <a:pt x="35" y="71"/>
                </a:lnTo>
                <a:lnTo>
                  <a:pt x="35" y="0"/>
                </a:lnTo>
                <a:lnTo>
                  <a:pt x="92" y="0"/>
                </a:lnTo>
                <a:lnTo>
                  <a:pt x="92" y="71"/>
                </a:lnTo>
                <a:lnTo>
                  <a:pt x="126" y="71"/>
                </a:lnTo>
                <a:lnTo>
                  <a:pt x="63" y="157"/>
                </a:lnTo>
                <a:close/>
              </a:path>
            </a:pathLst>
          </a:custGeom>
          <a:solidFill>
            <a:schemeClr val="bg1">
              <a:alpha val="100000"/>
            </a:schemeClr>
          </a:solidFill>
          <a:ln w="9525">
            <a:noFill/>
          </a:ln>
        </p:spPr>
        <p:txBody>
          <a:bodyPr/>
          <a:lstStyle/>
          <a:p>
            <a:endParaRPr lang="zh-CN" altLang="en-US"/>
          </a:p>
        </p:txBody>
      </p:sp>
      <p:sp>
        <p:nvSpPr>
          <p:cNvPr id="59459" name="Freeform 70"/>
          <p:cNvSpPr/>
          <p:nvPr/>
        </p:nvSpPr>
        <p:spPr>
          <a:xfrm>
            <a:off x="868363" y="2493963"/>
            <a:ext cx="319087" cy="101600"/>
          </a:xfrm>
          <a:custGeom>
            <a:avLst/>
            <a:gdLst/>
            <a:ahLst/>
            <a:cxnLst>
              <a:cxn ang="0">
                <a:pos x="506549819" y="0"/>
              </a:cxn>
              <a:cxn ang="0">
                <a:pos x="448587110" y="0"/>
              </a:cxn>
              <a:cxn ang="0">
                <a:pos x="448587110" y="108367513"/>
              </a:cxn>
              <a:cxn ang="0">
                <a:pos x="55443351" y="108367513"/>
              </a:cxn>
              <a:cxn ang="0">
                <a:pos x="55443351" y="0"/>
              </a:cxn>
              <a:cxn ang="0">
                <a:pos x="0" y="0"/>
              </a:cxn>
              <a:cxn ang="0">
                <a:pos x="0" y="161290000"/>
              </a:cxn>
              <a:cxn ang="0">
                <a:pos x="506549819" y="161290000"/>
              </a:cxn>
              <a:cxn ang="0">
                <a:pos x="506549819" y="0"/>
              </a:cxn>
            </a:cxnLst>
            <a:rect l="0" t="0" r="0" b="0"/>
            <a:pathLst>
              <a:path w="201" h="64">
                <a:moveTo>
                  <a:pt x="201" y="0"/>
                </a:moveTo>
                <a:lnTo>
                  <a:pt x="178" y="0"/>
                </a:lnTo>
                <a:lnTo>
                  <a:pt x="178" y="43"/>
                </a:lnTo>
                <a:lnTo>
                  <a:pt x="22" y="43"/>
                </a:lnTo>
                <a:lnTo>
                  <a:pt x="22" y="0"/>
                </a:lnTo>
                <a:lnTo>
                  <a:pt x="0" y="0"/>
                </a:lnTo>
                <a:lnTo>
                  <a:pt x="0" y="64"/>
                </a:lnTo>
                <a:lnTo>
                  <a:pt x="201" y="64"/>
                </a:lnTo>
                <a:lnTo>
                  <a:pt x="201" y="0"/>
                </a:lnTo>
                <a:close/>
              </a:path>
            </a:pathLst>
          </a:custGeom>
          <a:solidFill>
            <a:schemeClr val="bg1">
              <a:alpha val="100000"/>
            </a:schemeClr>
          </a:solidFill>
          <a:ln w="9525">
            <a:noFill/>
          </a:ln>
        </p:spPr>
        <p:txBody>
          <a:bodyPr/>
          <a:lstStyle/>
          <a:p>
            <a:endParaRPr lang="zh-CN" altLang="en-US"/>
          </a:p>
        </p:txBody>
      </p:sp>
      <p:sp>
        <p:nvSpPr>
          <p:cNvPr id="59460" name="Freeform 71"/>
          <p:cNvSpPr>
            <a:spLocks noEditPoints="1"/>
          </p:cNvSpPr>
          <p:nvPr/>
        </p:nvSpPr>
        <p:spPr>
          <a:xfrm>
            <a:off x="1562100" y="2273300"/>
            <a:ext cx="331788" cy="182563"/>
          </a:xfrm>
          <a:custGeom>
            <a:avLst/>
            <a:gdLst/>
            <a:ahLst/>
            <a:cxnLst>
              <a:cxn ang="0">
                <a:pos x="376926861" y="5080210"/>
              </a:cxn>
              <a:cxn ang="0">
                <a:pos x="0" y="198116917"/>
              </a:cxn>
              <a:cxn ang="0">
                <a:pos x="366876823" y="406392000"/>
              </a:cxn>
              <a:cxn ang="0">
                <a:pos x="738777544" y="213355293"/>
              </a:cxn>
              <a:cxn ang="0">
                <a:pos x="376926861" y="5080210"/>
              </a:cxn>
              <a:cxn ang="0">
                <a:pos x="80411512" y="152397282"/>
              </a:cxn>
              <a:cxn ang="0">
                <a:pos x="196001519" y="121918276"/>
              </a:cxn>
              <a:cxn ang="0">
                <a:pos x="256310714" y="187956497"/>
              </a:cxn>
              <a:cxn ang="0">
                <a:pos x="135694567" y="213355293"/>
              </a:cxn>
              <a:cxn ang="0">
                <a:pos x="80411512" y="152397282"/>
              </a:cxn>
              <a:cxn ang="0">
                <a:pos x="316619908" y="330193359"/>
              </a:cxn>
              <a:cxn ang="0">
                <a:pos x="185951481" y="340353779"/>
              </a:cxn>
              <a:cxn ang="0">
                <a:pos x="170873062" y="269235348"/>
              </a:cxn>
              <a:cxn ang="0">
                <a:pos x="296515349" y="259074928"/>
              </a:cxn>
              <a:cxn ang="0">
                <a:pos x="316619908" y="330193359"/>
              </a:cxn>
              <a:cxn ang="0">
                <a:pos x="371902963" y="142236862"/>
              </a:cxn>
              <a:cxn ang="0">
                <a:pos x="281439171" y="91439270"/>
              </a:cxn>
              <a:cxn ang="0">
                <a:pos x="371902963" y="45719635"/>
              </a:cxn>
              <a:cxn ang="0">
                <a:pos x="462364512" y="96517227"/>
              </a:cxn>
              <a:cxn ang="0">
                <a:pos x="371902963" y="142236862"/>
              </a:cxn>
              <a:cxn ang="0">
                <a:pos x="547802164" y="345433989"/>
              </a:cxn>
              <a:cxn ang="0">
                <a:pos x="417133738" y="335273569"/>
              </a:cxn>
              <a:cxn ang="0">
                <a:pos x="442262195" y="264155138"/>
              </a:cxn>
              <a:cxn ang="0">
                <a:pos x="567904482" y="279395768"/>
              </a:cxn>
              <a:cxn ang="0">
                <a:pos x="547802164" y="345433989"/>
              </a:cxn>
              <a:cxn ang="0">
                <a:pos x="603082977" y="223515712"/>
              </a:cxn>
              <a:cxn ang="0">
                <a:pos x="487492970" y="193036707"/>
              </a:cxn>
              <a:cxn ang="0">
                <a:pos x="547802164" y="132076442"/>
              </a:cxn>
              <a:cxn ang="0">
                <a:pos x="663392172" y="162557701"/>
              </a:cxn>
              <a:cxn ang="0">
                <a:pos x="603082977" y="223515712"/>
              </a:cxn>
            </a:cxnLst>
            <a:rect l="0" t="0" r="0" b="0"/>
            <a:pathLst>
              <a:path w="148" h="81">
                <a:moveTo>
                  <a:pt x="75" y="1"/>
                </a:moveTo>
                <a:cubicBezTo>
                  <a:pt x="34" y="0"/>
                  <a:pt x="1" y="17"/>
                  <a:pt x="0" y="39"/>
                </a:cubicBezTo>
                <a:cubicBezTo>
                  <a:pt x="0" y="61"/>
                  <a:pt x="32" y="79"/>
                  <a:pt x="73" y="80"/>
                </a:cubicBezTo>
                <a:cubicBezTo>
                  <a:pt x="114" y="81"/>
                  <a:pt x="147" y="64"/>
                  <a:pt x="147" y="42"/>
                </a:cubicBezTo>
                <a:cubicBezTo>
                  <a:pt x="148" y="20"/>
                  <a:pt x="115" y="2"/>
                  <a:pt x="75" y="1"/>
                </a:cubicBezTo>
                <a:close/>
                <a:moveTo>
                  <a:pt x="16" y="30"/>
                </a:moveTo>
                <a:cubicBezTo>
                  <a:pt x="19" y="25"/>
                  <a:pt x="30" y="22"/>
                  <a:pt x="39" y="24"/>
                </a:cubicBezTo>
                <a:cubicBezTo>
                  <a:pt x="49" y="26"/>
                  <a:pt x="54" y="32"/>
                  <a:pt x="51" y="37"/>
                </a:cubicBezTo>
                <a:cubicBezTo>
                  <a:pt x="47" y="42"/>
                  <a:pt x="37" y="44"/>
                  <a:pt x="27" y="42"/>
                </a:cubicBezTo>
                <a:cubicBezTo>
                  <a:pt x="18" y="40"/>
                  <a:pt x="13" y="35"/>
                  <a:pt x="16" y="30"/>
                </a:cubicBezTo>
                <a:close/>
                <a:moveTo>
                  <a:pt x="63" y="65"/>
                </a:moveTo>
                <a:cubicBezTo>
                  <a:pt x="57" y="69"/>
                  <a:pt x="45" y="70"/>
                  <a:pt x="37" y="67"/>
                </a:cubicBezTo>
                <a:cubicBezTo>
                  <a:pt x="29" y="63"/>
                  <a:pt x="28" y="57"/>
                  <a:pt x="34" y="53"/>
                </a:cubicBezTo>
                <a:cubicBezTo>
                  <a:pt x="40" y="49"/>
                  <a:pt x="51" y="48"/>
                  <a:pt x="59" y="51"/>
                </a:cubicBezTo>
                <a:cubicBezTo>
                  <a:pt x="67" y="55"/>
                  <a:pt x="69" y="61"/>
                  <a:pt x="63" y="65"/>
                </a:cubicBezTo>
                <a:close/>
                <a:moveTo>
                  <a:pt x="74" y="28"/>
                </a:moveTo>
                <a:cubicBezTo>
                  <a:pt x="64" y="28"/>
                  <a:pt x="56" y="23"/>
                  <a:pt x="56" y="18"/>
                </a:cubicBezTo>
                <a:cubicBezTo>
                  <a:pt x="56" y="13"/>
                  <a:pt x="64" y="8"/>
                  <a:pt x="74" y="9"/>
                </a:cubicBezTo>
                <a:cubicBezTo>
                  <a:pt x="84" y="9"/>
                  <a:pt x="92" y="13"/>
                  <a:pt x="92" y="19"/>
                </a:cubicBezTo>
                <a:cubicBezTo>
                  <a:pt x="92" y="24"/>
                  <a:pt x="84" y="28"/>
                  <a:pt x="74" y="28"/>
                </a:cubicBezTo>
                <a:close/>
                <a:moveTo>
                  <a:pt x="109" y="68"/>
                </a:moveTo>
                <a:cubicBezTo>
                  <a:pt x="100" y="71"/>
                  <a:pt x="89" y="70"/>
                  <a:pt x="83" y="66"/>
                </a:cubicBezTo>
                <a:cubicBezTo>
                  <a:pt x="78" y="61"/>
                  <a:pt x="79" y="55"/>
                  <a:pt x="88" y="52"/>
                </a:cubicBezTo>
                <a:cubicBezTo>
                  <a:pt x="96" y="49"/>
                  <a:pt x="107" y="50"/>
                  <a:pt x="113" y="55"/>
                </a:cubicBezTo>
                <a:cubicBezTo>
                  <a:pt x="119" y="59"/>
                  <a:pt x="117" y="65"/>
                  <a:pt x="109" y="68"/>
                </a:cubicBezTo>
                <a:close/>
                <a:moveTo>
                  <a:pt x="120" y="44"/>
                </a:moveTo>
                <a:cubicBezTo>
                  <a:pt x="110" y="46"/>
                  <a:pt x="100" y="43"/>
                  <a:pt x="97" y="38"/>
                </a:cubicBezTo>
                <a:cubicBezTo>
                  <a:pt x="94" y="33"/>
                  <a:pt x="99" y="27"/>
                  <a:pt x="109" y="26"/>
                </a:cubicBezTo>
                <a:cubicBezTo>
                  <a:pt x="118" y="24"/>
                  <a:pt x="129" y="27"/>
                  <a:pt x="132" y="32"/>
                </a:cubicBezTo>
                <a:cubicBezTo>
                  <a:pt x="135" y="38"/>
                  <a:pt x="129" y="43"/>
                  <a:pt x="120" y="44"/>
                </a:cubicBezTo>
                <a:close/>
              </a:path>
            </a:pathLst>
          </a:custGeom>
          <a:solidFill>
            <a:schemeClr val="bg1">
              <a:alpha val="100000"/>
            </a:schemeClr>
          </a:solidFill>
          <a:ln w="9525">
            <a:noFill/>
          </a:ln>
        </p:spPr>
        <p:txBody>
          <a:bodyPr/>
          <a:lstStyle/>
          <a:p>
            <a:endParaRPr lang="zh-CN" altLang="en-US"/>
          </a:p>
        </p:txBody>
      </p:sp>
      <p:sp>
        <p:nvSpPr>
          <p:cNvPr id="59461" name="Freeform 72"/>
          <p:cNvSpPr>
            <a:spLocks noEditPoints="1"/>
          </p:cNvSpPr>
          <p:nvPr/>
        </p:nvSpPr>
        <p:spPr>
          <a:xfrm>
            <a:off x="1436688" y="2393950"/>
            <a:ext cx="446087" cy="206375"/>
          </a:xfrm>
          <a:custGeom>
            <a:avLst/>
            <a:gdLst/>
            <a:ahLst/>
            <a:cxnLst>
              <a:cxn ang="0">
                <a:pos x="999967897" y="125799022"/>
              </a:cxn>
              <a:cxn ang="0">
                <a:pos x="999967897" y="125799022"/>
              </a:cxn>
              <a:cxn ang="0">
                <a:pos x="999967897" y="95607705"/>
              </a:cxn>
              <a:cxn ang="0">
                <a:pos x="628119637" y="186183898"/>
              </a:cxn>
              <a:cxn ang="0">
                <a:pos x="5025764" y="241535019"/>
              </a:cxn>
              <a:cxn ang="0">
                <a:pos x="5025764" y="301917652"/>
              </a:cxn>
              <a:cxn ang="0">
                <a:pos x="105525354" y="181150143"/>
              </a:cxn>
              <a:cxn ang="0">
                <a:pos x="100499590" y="317014432"/>
              </a:cxn>
              <a:cxn ang="0">
                <a:pos x="5025764" y="422685162"/>
              </a:cxn>
              <a:cxn ang="0">
                <a:pos x="0" y="462941746"/>
              </a:cxn>
              <a:cxn ang="0">
                <a:pos x="623096115" y="407590625"/>
              </a:cxn>
              <a:cxn ang="0">
                <a:pos x="994942133" y="317014432"/>
              </a:cxn>
              <a:cxn ang="0">
                <a:pos x="999967897" y="296886140"/>
              </a:cxn>
              <a:cxn ang="0">
                <a:pos x="999967897" y="296886140"/>
              </a:cxn>
              <a:cxn ang="0">
                <a:pos x="999967897" y="125799022"/>
              </a:cxn>
              <a:cxn ang="0">
                <a:pos x="286423720" y="301917652"/>
              </a:cxn>
              <a:cxn ang="0">
                <a:pos x="145724742" y="296886140"/>
              </a:cxn>
              <a:cxn ang="0">
                <a:pos x="150748265" y="166055606"/>
              </a:cxn>
              <a:cxn ang="0">
                <a:pos x="286423720" y="166055606"/>
              </a:cxn>
              <a:cxn ang="0">
                <a:pos x="286423720" y="301917652"/>
              </a:cxn>
              <a:cxn ang="0">
                <a:pos x="527622289" y="352237261"/>
              </a:cxn>
              <a:cxn ang="0">
                <a:pos x="336672395" y="311982920"/>
              </a:cxn>
              <a:cxn ang="0">
                <a:pos x="336672395" y="176118630"/>
              </a:cxn>
              <a:cxn ang="0">
                <a:pos x="527622289" y="221406727"/>
              </a:cxn>
              <a:cxn ang="0">
                <a:pos x="527622289" y="352237261"/>
              </a:cxn>
              <a:cxn ang="0">
                <a:pos x="768818615" y="357271016"/>
              </a:cxn>
              <a:cxn ang="0">
                <a:pos x="628119637" y="367334041"/>
              </a:cxn>
              <a:cxn ang="0">
                <a:pos x="577870963" y="362302529"/>
              </a:cxn>
              <a:cxn ang="0">
                <a:pos x="582896727" y="231471995"/>
              </a:cxn>
              <a:cxn ang="0">
                <a:pos x="633145401" y="236503507"/>
              </a:cxn>
              <a:cxn ang="0">
                <a:pos x="773844380" y="226438239"/>
              </a:cxn>
              <a:cxn ang="0">
                <a:pos x="768818615" y="357271016"/>
              </a:cxn>
              <a:cxn ang="0">
                <a:pos x="824093054" y="216375215"/>
              </a:cxn>
              <a:cxn ang="0">
                <a:pos x="959768510" y="171087118"/>
              </a:cxn>
              <a:cxn ang="0">
                <a:pos x="959768510" y="296886140"/>
              </a:cxn>
              <a:cxn ang="0">
                <a:pos x="824093054" y="347205749"/>
              </a:cxn>
              <a:cxn ang="0">
                <a:pos x="824093054" y="216375215"/>
              </a:cxn>
            </a:cxnLst>
            <a:rect l="0" t="0" r="0" b="0"/>
            <a:pathLst>
              <a:path w="199" h="92">
                <a:moveTo>
                  <a:pt x="199" y="25"/>
                </a:moveTo>
                <a:cubicBezTo>
                  <a:pt x="199" y="25"/>
                  <a:pt x="199" y="25"/>
                  <a:pt x="199" y="25"/>
                </a:cubicBezTo>
                <a:cubicBezTo>
                  <a:pt x="199" y="19"/>
                  <a:pt x="199" y="19"/>
                  <a:pt x="199" y="19"/>
                </a:cubicBezTo>
                <a:cubicBezTo>
                  <a:pt x="199" y="19"/>
                  <a:pt x="171" y="40"/>
                  <a:pt x="125" y="37"/>
                </a:cubicBezTo>
                <a:cubicBezTo>
                  <a:pt x="80" y="35"/>
                  <a:pt x="22" y="0"/>
                  <a:pt x="1" y="48"/>
                </a:cubicBezTo>
                <a:cubicBezTo>
                  <a:pt x="1" y="60"/>
                  <a:pt x="1" y="60"/>
                  <a:pt x="1" y="60"/>
                </a:cubicBezTo>
                <a:cubicBezTo>
                  <a:pt x="8" y="44"/>
                  <a:pt x="15" y="38"/>
                  <a:pt x="21" y="36"/>
                </a:cubicBezTo>
                <a:cubicBezTo>
                  <a:pt x="20" y="63"/>
                  <a:pt x="20" y="63"/>
                  <a:pt x="20" y="63"/>
                </a:cubicBezTo>
                <a:cubicBezTo>
                  <a:pt x="13" y="66"/>
                  <a:pt x="4" y="74"/>
                  <a:pt x="1" y="84"/>
                </a:cubicBezTo>
                <a:cubicBezTo>
                  <a:pt x="0" y="92"/>
                  <a:pt x="0" y="92"/>
                  <a:pt x="0" y="92"/>
                </a:cubicBezTo>
                <a:cubicBezTo>
                  <a:pt x="21" y="44"/>
                  <a:pt x="79" y="78"/>
                  <a:pt x="124" y="81"/>
                </a:cubicBezTo>
                <a:cubicBezTo>
                  <a:pt x="170" y="84"/>
                  <a:pt x="198" y="63"/>
                  <a:pt x="198" y="63"/>
                </a:cubicBezTo>
                <a:cubicBezTo>
                  <a:pt x="199" y="59"/>
                  <a:pt x="199" y="59"/>
                  <a:pt x="199" y="59"/>
                </a:cubicBezTo>
                <a:cubicBezTo>
                  <a:pt x="199" y="59"/>
                  <a:pt x="199" y="59"/>
                  <a:pt x="199" y="59"/>
                </a:cubicBezTo>
                <a:lnTo>
                  <a:pt x="199" y="25"/>
                </a:lnTo>
                <a:close/>
                <a:moveTo>
                  <a:pt x="57" y="60"/>
                </a:moveTo>
                <a:cubicBezTo>
                  <a:pt x="47" y="58"/>
                  <a:pt x="38" y="58"/>
                  <a:pt x="29" y="59"/>
                </a:cubicBezTo>
                <a:cubicBezTo>
                  <a:pt x="30" y="33"/>
                  <a:pt x="30" y="33"/>
                  <a:pt x="30" y="33"/>
                </a:cubicBezTo>
                <a:cubicBezTo>
                  <a:pt x="39" y="31"/>
                  <a:pt x="48" y="32"/>
                  <a:pt x="57" y="33"/>
                </a:cubicBezTo>
                <a:lnTo>
                  <a:pt x="57" y="60"/>
                </a:lnTo>
                <a:close/>
                <a:moveTo>
                  <a:pt x="105" y="70"/>
                </a:moveTo>
                <a:cubicBezTo>
                  <a:pt x="92" y="68"/>
                  <a:pt x="79" y="64"/>
                  <a:pt x="67" y="62"/>
                </a:cubicBezTo>
                <a:cubicBezTo>
                  <a:pt x="67" y="35"/>
                  <a:pt x="67" y="35"/>
                  <a:pt x="67" y="35"/>
                </a:cubicBezTo>
                <a:cubicBezTo>
                  <a:pt x="80" y="38"/>
                  <a:pt x="93" y="41"/>
                  <a:pt x="105" y="44"/>
                </a:cubicBezTo>
                <a:lnTo>
                  <a:pt x="105" y="70"/>
                </a:lnTo>
                <a:close/>
                <a:moveTo>
                  <a:pt x="153" y="71"/>
                </a:moveTo>
                <a:cubicBezTo>
                  <a:pt x="145" y="72"/>
                  <a:pt x="136" y="73"/>
                  <a:pt x="125" y="73"/>
                </a:cubicBezTo>
                <a:cubicBezTo>
                  <a:pt x="122" y="72"/>
                  <a:pt x="118" y="72"/>
                  <a:pt x="115" y="72"/>
                </a:cubicBezTo>
                <a:cubicBezTo>
                  <a:pt x="116" y="46"/>
                  <a:pt x="116" y="46"/>
                  <a:pt x="116" y="46"/>
                </a:cubicBezTo>
                <a:cubicBezTo>
                  <a:pt x="119" y="46"/>
                  <a:pt x="122" y="47"/>
                  <a:pt x="126" y="47"/>
                </a:cubicBezTo>
                <a:cubicBezTo>
                  <a:pt x="136" y="47"/>
                  <a:pt x="145" y="47"/>
                  <a:pt x="154" y="45"/>
                </a:cubicBezTo>
                <a:lnTo>
                  <a:pt x="153" y="71"/>
                </a:lnTo>
                <a:close/>
                <a:moveTo>
                  <a:pt x="164" y="43"/>
                </a:moveTo>
                <a:cubicBezTo>
                  <a:pt x="176" y="41"/>
                  <a:pt x="185" y="37"/>
                  <a:pt x="191" y="34"/>
                </a:cubicBezTo>
                <a:cubicBezTo>
                  <a:pt x="191" y="59"/>
                  <a:pt x="191" y="59"/>
                  <a:pt x="191" y="59"/>
                </a:cubicBezTo>
                <a:cubicBezTo>
                  <a:pt x="184" y="62"/>
                  <a:pt x="175" y="66"/>
                  <a:pt x="164" y="69"/>
                </a:cubicBezTo>
                <a:lnTo>
                  <a:pt x="164" y="43"/>
                </a:lnTo>
                <a:close/>
              </a:path>
            </a:pathLst>
          </a:custGeom>
          <a:solidFill>
            <a:schemeClr val="bg1">
              <a:alpha val="100000"/>
            </a:schemeClr>
          </a:solidFill>
          <a:ln w="9525">
            <a:noFill/>
          </a:ln>
        </p:spPr>
        <p:txBody>
          <a:bodyPr/>
          <a:lstStyle/>
          <a:p>
            <a:endParaRPr lang="zh-CN" altLang="en-US"/>
          </a:p>
        </p:txBody>
      </p:sp>
      <p:sp>
        <p:nvSpPr>
          <p:cNvPr id="59462" name="Oval 73"/>
          <p:cNvSpPr/>
          <p:nvPr/>
        </p:nvSpPr>
        <p:spPr>
          <a:xfrm>
            <a:off x="2465388" y="2219325"/>
            <a:ext cx="20637" cy="190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63" name="Freeform 74"/>
          <p:cNvSpPr>
            <a:spLocks noEditPoints="1"/>
          </p:cNvSpPr>
          <p:nvPr/>
        </p:nvSpPr>
        <p:spPr>
          <a:xfrm>
            <a:off x="2422525" y="2243138"/>
            <a:ext cx="53975" cy="177800"/>
          </a:xfrm>
          <a:custGeom>
            <a:avLst/>
            <a:gdLst/>
            <a:ahLst/>
            <a:cxnLst>
              <a:cxn ang="0">
                <a:pos x="0" y="282257500"/>
              </a:cxn>
              <a:cxn ang="0">
                <a:pos x="32762825" y="282257500"/>
              </a:cxn>
              <a:cxn ang="0">
                <a:pos x="52924075" y="163810950"/>
              </a:cxn>
              <a:cxn ang="0">
                <a:pos x="32762825" y="158770638"/>
              </a:cxn>
              <a:cxn ang="0">
                <a:pos x="0" y="282257500"/>
              </a:cxn>
              <a:cxn ang="0">
                <a:pos x="70564375" y="0"/>
              </a:cxn>
              <a:cxn ang="0">
                <a:pos x="35282188" y="138609388"/>
              </a:cxn>
              <a:cxn ang="0">
                <a:pos x="57964388" y="141128750"/>
              </a:cxn>
              <a:cxn ang="0">
                <a:pos x="85685313" y="2520950"/>
              </a:cxn>
              <a:cxn ang="0">
                <a:pos x="70564375" y="0"/>
              </a:cxn>
            </a:cxnLst>
            <a:rect l="0" t="0" r="0" b="0"/>
            <a:pathLst>
              <a:path w="34" h="112">
                <a:moveTo>
                  <a:pt x="0" y="112"/>
                </a:moveTo>
                <a:lnTo>
                  <a:pt x="13" y="112"/>
                </a:lnTo>
                <a:lnTo>
                  <a:pt x="21" y="65"/>
                </a:lnTo>
                <a:lnTo>
                  <a:pt x="13" y="63"/>
                </a:lnTo>
                <a:lnTo>
                  <a:pt x="0" y="112"/>
                </a:lnTo>
                <a:close/>
                <a:moveTo>
                  <a:pt x="28" y="0"/>
                </a:moveTo>
                <a:lnTo>
                  <a:pt x="14" y="55"/>
                </a:lnTo>
                <a:lnTo>
                  <a:pt x="23" y="56"/>
                </a:lnTo>
                <a:lnTo>
                  <a:pt x="34" y="1"/>
                </a:lnTo>
                <a:lnTo>
                  <a:pt x="28" y="0"/>
                </a:lnTo>
                <a:close/>
              </a:path>
            </a:pathLst>
          </a:custGeom>
          <a:solidFill>
            <a:schemeClr val="bg1">
              <a:alpha val="100000"/>
            </a:schemeClr>
          </a:solidFill>
          <a:ln w="9525">
            <a:noFill/>
          </a:ln>
        </p:spPr>
        <p:txBody>
          <a:bodyPr/>
          <a:lstStyle/>
          <a:p>
            <a:endParaRPr lang="zh-CN" altLang="en-US"/>
          </a:p>
        </p:txBody>
      </p:sp>
      <p:sp>
        <p:nvSpPr>
          <p:cNvPr id="59464" name="Freeform 75"/>
          <p:cNvSpPr>
            <a:spLocks noEditPoints="1"/>
          </p:cNvSpPr>
          <p:nvPr/>
        </p:nvSpPr>
        <p:spPr>
          <a:xfrm>
            <a:off x="2112963" y="2427288"/>
            <a:ext cx="434975" cy="166687"/>
          </a:xfrm>
          <a:custGeom>
            <a:avLst/>
            <a:gdLst/>
            <a:ahLst/>
            <a:cxnLst>
              <a:cxn ang="0">
                <a:pos x="377038124" y="147144076"/>
              </a:cxn>
              <a:cxn ang="0">
                <a:pos x="588180370" y="147144076"/>
              </a:cxn>
              <a:cxn ang="0">
                <a:pos x="673643989" y="0"/>
              </a:cxn>
              <a:cxn ang="0">
                <a:pos x="296603623" y="0"/>
              </a:cxn>
              <a:cxn ang="0">
                <a:pos x="377038124" y="147144076"/>
              </a:cxn>
              <a:cxn ang="0">
                <a:pos x="563045990" y="279065573"/>
              </a:cxn>
              <a:cxn ang="0">
                <a:pos x="407201622" y="279065573"/>
              </a:cxn>
              <a:cxn ang="0">
                <a:pos x="382067242" y="294285899"/>
              </a:cxn>
              <a:cxn ang="0">
                <a:pos x="351903744" y="375469225"/>
              </a:cxn>
              <a:cxn ang="0">
                <a:pos x="613316992" y="375469225"/>
              </a:cxn>
              <a:cxn ang="0">
                <a:pos x="588180370" y="294285899"/>
              </a:cxn>
              <a:cxn ang="0">
                <a:pos x="563045990" y="279065573"/>
              </a:cxn>
              <a:cxn ang="0">
                <a:pos x="789268864" y="0"/>
              </a:cxn>
              <a:cxn ang="0">
                <a:pos x="708834363" y="0"/>
              </a:cxn>
              <a:cxn ang="0">
                <a:pos x="608290116" y="157291710"/>
              </a:cxn>
              <a:cxn ang="0">
                <a:pos x="613316992" y="167439344"/>
              </a:cxn>
              <a:cxn ang="0">
                <a:pos x="361957496" y="167439344"/>
              </a:cxn>
              <a:cxn ang="0">
                <a:pos x="361957496" y="157291710"/>
              </a:cxn>
              <a:cxn ang="0">
                <a:pos x="256386373" y="0"/>
              </a:cxn>
              <a:cxn ang="0">
                <a:pos x="186005624" y="0"/>
              </a:cxn>
              <a:cxn ang="0">
                <a:pos x="0" y="187734613"/>
              </a:cxn>
              <a:cxn ang="0">
                <a:pos x="186005624" y="375469225"/>
              </a:cxn>
              <a:cxn ang="0">
                <a:pos x="321740245" y="375469225"/>
              </a:cxn>
              <a:cxn ang="0">
                <a:pos x="351903744" y="289213208"/>
              </a:cxn>
              <a:cxn ang="0">
                <a:pos x="407201622" y="248620418"/>
              </a:cxn>
              <a:cxn ang="0">
                <a:pos x="563045990" y="248620418"/>
              </a:cxn>
              <a:cxn ang="0">
                <a:pos x="618343868" y="289213208"/>
              </a:cxn>
              <a:cxn ang="0">
                <a:pos x="643480490" y="375469225"/>
              </a:cxn>
              <a:cxn ang="0">
                <a:pos x="789268864" y="375469225"/>
              </a:cxn>
              <a:cxn ang="0">
                <a:pos x="975274488" y="187734613"/>
              </a:cxn>
              <a:cxn ang="0">
                <a:pos x="789268864" y="0"/>
              </a:cxn>
              <a:cxn ang="0">
                <a:pos x="206115370" y="294285899"/>
              </a:cxn>
              <a:cxn ang="0">
                <a:pos x="105571123" y="192809556"/>
              </a:cxn>
              <a:cxn ang="0">
                <a:pos x="206115370" y="96403652"/>
              </a:cxn>
              <a:cxn ang="0">
                <a:pos x="306657375" y="192809556"/>
              </a:cxn>
              <a:cxn ang="0">
                <a:pos x="206115370" y="294285899"/>
              </a:cxn>
              <a:cxn ang="0">
                <a:pos x="769159118" y="294285899"/>
              </a:cxn>
              <a:cxn ang="0">
                <a:pos x="668617113" y="192809556"/>
              </a:cxn>
              <a:cxn ang="0">
                <a:pos x="769159118" y="96403652"/>
              </a:cxn>
              <a:cxn ang="0">
                <a:pos x="869703365" y="192809556"/>
              </a:cxn>
              <a:cxn ang="0">
                <a:pos x="769159118" y="294285899"/>
              </a:cxn>
            </a:cxnLst>
            <a:rect l="0" t="0" r="0" b="0"/>
            <a:pathLst>
              <a:path w="194" h="74">
                <a:moveTo>
                  <a:pt x="75" y="29"/>
                </a:moveTo>
                <a:cubicBezTo>
                  <a:pt x="117" y="29"/>
                  <a:pt x="117" y="29"/>
                  <a:pt x="117" y="29"/>
                </a:cubicBezTo>
                <a:cubicBezTo>
                  <a:pt x="118" y="24"/>
                  <a:pt x="120" y="10"/>
                  <a:pt x="134" y="0"/>
                </a:cubicBezTo>
                <a:cubicBezTo>
                  <a:pt x="59" y="0"/>
                  <a:pt x="59" y="0"/>
                  <a:pt x="59" y="0"/>
                </a:cubicBezTo>
                <a:cubicBezTo>
                  <a:pt x="66" y="5"/>
                  <a:pt x="73" y="14"/>
                  <a:pt x="75" y="29"/>
                </a:cubicBezTo>
                <a:close/>
                <a:moveTo>
                  <a:pt x="112" y="55"/>
                </a:moveTo>
                <a:cubicBezTo>
                  <a:pt x="81" y="55"/>
                  <a:pt x="81" y="55"/>
                  <a:pt x="81" y="55"/>
                </a:cubicBezTo>
                <a:cubicBezTo>
                  <a:pt x="79" y="54"/>
                  <a:pt x="76" y="57"/>
                  <a:pt x="76" y="58"/>
                </a:cubicBezTo>
                <a:cubicBezTo>
                  <a:pt x="70" y="74"/>
                  <a:pt x="70" y="74"/>
                  <a:pt x="70" y="74"/>
                </a:cubicBezTo>
                <a:cubicBezTo>
                  <a:pt x="122" y="74"/>
                  <a:pt x="122" y="74"/>
                  <a:pt x="122" y="74"/>
                </a:cubicBezTo>
                <a:cubicBezTo>
                  <a:pt x="117" y="58"/>
                  <a:pt x="117" y="58"/>
                  <a:pt x="117" y="58"/>
                </a:cubicBezTo>
                <a:cubicBezTo>
                  <a:pt x="117" y="57"/>
                  <a:pt x="114" y="54"/>
                  <a:pt x="112" y="55"/>
                </a:cubicBezTo>
                <a:close/>
                <a:moveTo>
                  <a:pt x="157" y="0"/>
                </a:moveTo>
                <a:cubicBezTo>
                  <a:pt x="141" y="0"/>
                  <a:pt x="141" y="0"/>
                  <a:pt x="141" y="0"/>
                </a:cubicBezTo>
                <a:cubicBezTo>
                  <a:pt x="122" y="11"/>
                  <a:pt x="121" y="29"/>
                  <a:pt x="121" y="31"/>
                </a:cubicBezTo>
                <a:cubicBezTo>
                  <a:pt x="122" y="33"/>
                  <a:pt x="122" y="33"/>
                  <a:pt x="122" y="33"/>
                </a:cubicBezTo>
                <a:cubicBezTo>
                  <a:pt x="72" y="33"/>
                  <a:pt x="72" y="33"/>
                  <a:pt x="72" y="33"/>
                </a:cubicBezTo>
                <a:cubicBezTo>
                  <a:pt x="72" y="31"/>
                  <a:pt x="72" y="31"/>
                  <a:pt x="72" y="31"/>
                </a:cubicBezTo>
                <a:cubicBezTo>
                  <a:pt x="69" y="11"/>
                  <a:pt x="57" y="3"/>
                  <a:pt x="51" y="0"/>
                </a:cubicBezTo>
                <a:cubicBezTo>
                  <a:pt x="37" y="0"/>
                  <a:pt x="37" y="0"/>
                  <a:pt x="37" y="0"/>
                </a:cubicBezTo>
                <a:cubicBezTo>
                  <a:pt x="16" y="0"/>
                  <a:pt x="0" y="17"/>
                  <a:pt x="0" y="37"/>
                </a:cubicBezTo>
                <a:cubicBezTo>
                  <a:pt x="0" y="58"/>
                  <a:pt x="16" y="74"/>
                  <a:pt x="37" y="74"/>
                </a:cubicBezTo>
                <a:cubicBezTo>
                  <a:pt x="64" y="74"/>
                  <a:pt x="64" y="74"/>
                  <a:pt x="64" y="74"/>
                </a:cubicBezTo>
                <a:cubicBezTo>
                  <a:pt x="70" y="57"/>
                  <a:pt x="70" y="57"/>
                  <a:pt x="70" y="57"/>
                </a:cubicBezTo>
                <a:cubicBezTo>
                  <a:pt x="72" y="52"/>
                  <a:pt x="76" y="49"/>
                  <a:pt x="81" y="49"/>
                </a:cubicBezTo>
                <a:cubicBezTo>
                  <a:pt x="112" y="49"/>
                  <a:pt x="112" y="49"/>
                  <a:pt x="112" y="49"/>
                </a:cubicBezTo>
                <a:cubicBezTo>
                  <a:pt x="117" y="49"/>
                  <a:pt x="121" y="52"/>
                  <a:pt x="123" y="57"/>
                </a:cubicBezTo>
                <a:cubicBezTo>
                  <a:pt x="128" y="74"/>
                  <a:pt x="128" y="74"/>
                  <a:pt x="128" y="74"/>
                </a:cubicBezTo>
                <a:cubicBezTo>
                  <a:pt x="157" y="74"/>
                  <a:pt x="157" y="74"/>
                  <a:pt x="157" y="74"/>
                </a:cubicBezTo>
                <a:cubicBezTo>
                  <a:pt x="178" y="74"/>
                  <a:pt x="194" y="58"/>
                  <a:pt x="194" y="37"/>
                </a:cubicBezTo>
                <a:cubicBezTo>
                  <a:pt x="194" y="17"/>
                  <a:pt x="178" y="0"/>
                  <a:pt x="157" y="0"/>
                </a:cubicBezTo>
                <a:close/>
                <a:moveTo>
                  <a:pt x="41" y="58"/>
                </a:moveTo>
                <a:cubicBezTo>
                  <a:pt x="30" y="58"/>
                  <a:pt x="21" y="49"/>
                  <a:pt x="21" y="38"/>
                </a:cubicBezTo>
                <a:cubicBezTo>
                  <a:pt x="21" y="28"/>
                  <a:pt x="30" y="19"/>
                  <a:pt x="41" y="19"/>
                </a:cubicBezTo>
                <a:cubicBezTo>
                  <a:pt x="52" y="19"/>
                  <a:pt x="61" y="28"/>
                  <a:pt x="61" y="38"/>
                </a:cubicBezTo>
                <a:cubicBezTo>
                  <a:pt x="61" y="49"/>
                  <a:pt x="52" y="58"/>
                  <a:pt x="41" y="58"/>
                </a:cubicBezTo>
                <a:close/>
                <a:moveTo>
                  <a:pt x="153" y="58"/>
                </a:moveTo>
                <a:cubicBezTo>
                  <a:pt x="142" y="58"/>
                  <a:pt x="133" y="49"/>
                  <a:pt x="133" y="38"/>
                </a:cubicBezTo>
                <a:cubicBezTo>
                  <a:pt x="133" y="28"/>
                  <a:pt x="142" y="19"/>
                  <a:pt x="153" y="19"/>
                </a:cubicBezTo>
                <a:cubicBezTo>
                  <a:pt x="164" y="19"/>
                  <a:pt x="173" y="28"/>
                  <a:pt x="173" y="38"/>
                </a:cubicBezTo>
                <a:cubicBezTo>
                  <a:pt x="173" y="49"/>
                  <a:pt x="164" y="58"/>
                  <a:pt x="153" y="58"/>
                </a:cubicBezTo>
                <a:close/>
              </a:path>
            </a:pathLst>
          </a:custGeom>
          <a:solidFill>
            <a:schemeClr val="bg1">
              <a:alpha val="100000"/>
            </a:schemeClr>
          </a:solidFill>
          <a:ln w="9525">
            <a:noFill/>
          </a:ln>
        </p:spPr>
        <p:txBody>
          <a:bodyPr/>
          <a:lstStyle/>
          <a:p>
            <a:endParaRPr lang="zh-CN" altLang="en-US"/>
          </a:p>
        </p:txBody>
      </p:sp>
      <p:sp>
        <p:nvSpPr>
          <p:cNvPr id="59465" name="Freeform 76"/>
          <p:cNvSpPr>
            <a:spLocks noEditPoints="1"/>
          </p:cNvSpPr>
          <p:nvPr/>
        </p:nvSpPr>
        <p:spPr>
          <a:xfrm>
            <a:off x="2863850" y="2501900"/>
            <a:ext cx="212725" cy="131763"/>
          </a:xfrm>
          <a:custGeom>
            <a:avLst/>
            <a:gdLst/>
            <a:ahLst/>
            <a:cxnLst>
              <a:cxn ang="0">
                <a:pos x="371041663" y="0"/>
              </a:cxn>
              <a:cxn ang="0">
                <a:pos x="235661233" y="29925834"/>
              </a:cxn>
              <a:cxn ang="0">
                <a:pos x="215604625" y="29925834"/>
              </a:cxn>
              <a:cxn ang="0">
                <a:pos x="205577440" y="289275617"/>
              </a:cxn>
              <a:cxn ang="0">
                <a:pos x="476336059" y="234413077"/>
              </a:cxn>
              <a:cxn ang="0">
                <a:pos x="371041663" y="0"/>
              </a:cxn>
              <a:cxn ang="0">
                <a:pos x="95267212" y="0"/>
              </a:cxn>
              <a:cxn ang="0">
                <a:pos x="0" y="234413077"/>
              </a:cxn>
              <a:cxn ang="0">
                <a:pos x="175491407" y="294262511"/>
              </a:cxn>
              <a:cxn ang="0">
                <a:pos x="215604625" y="29925834"/>
              </a:cxn>
              <a:cxn ang="0">
                <a:pos x="95267212" y="0"/>
              </a:cxn>
            </a:cxnLst>
            <a:rect l="0" t="0" r="0" b="0"/>
            <a:pathLst>
              <a:path w="95" h="59">
                <a:moveTo>
                  <a:pt x="74" y="0"/>
                </a:moveTo>
                <a:cubicBezTo>
                  <a:pt x="66" y="4"/>
                  <a:pt x="57" y="6"/>
                  <a:pt x="47" y="6"/>
                </a:cubicBezTo>
                <a:cubicBezTo>
                  <a:pt x="46" y="6"/>
                  <a:pt x="44" y="6"/>
                  <a:pt x="43" y="6"/>
                </a:cubicBezTo>
                <a:cubicBezTo>
                  <a:pt x="41" y="58"/>
                  <a:pt x="41" y="58"/>
                  <a:pt x="41" y="58"/>
                </a:cubicBezTo>
                <a:cubicBezTo>
                  <a:pt x="95" y="47"/>
                  <a:pt x="95" y="47"/>
                  <a:pt x="95" y="47"/>
                </a:cubicBezTo>
                <a:lnTo>
                  <a:pt x="74" y="0"/>
                </a:lnTo>
                <a:close/>
                <a:moveTo>
                  <a:pt x="19" y="0"/>
                </a:moveTo>
                <a:cubicBezTo>
                  <a:pt x="0" y="47"/>
                  <a:pt x="0" y="47"/>
                  <a:pt x="0" y="47"/>
                </a:cubicBezTo>
                <a:cubicBezTo>
                  <a:pt x="35" y="59"/>
                  <a:pt x="35" y="59"/>
                  <a:pt x="35" y="59"/>
                </a:cubicBezTo>
                <a:cubicBezTo>
                  <a:pt x="43" y="6"/>
                  <a:pt x="43" y="6"/>
                  <a:pt x="43" y="6"/>
                </a:cubicBezTo>
                <a:cubicBezTo>
                  <a:pt x="34" y="5"/>
                  <a:pt x="26" y="3"/>
                  <a:pt x="19" y="0"/>
                </a:cubicBezTo>
                <a:close/>
              </a:path>
            </a:pathLst>
          </a:custGeom>
          <a:solidFill>
            <a:schemeClr val="bg1">
              <a:alpha val="100000"/>
            </a:schemeClr>
          </a:solidFill>
          <a:ln w="9525">
            <a:noFill/>
          </a:ln>
        </p:spPr>
        <p:txBody>
          <a:bodyPr/>
          <a:lstStyle/>
          <a:p>
            <a:endParaRPr lang="zh-CN" altLang="en-US"/>
          </a:p>
        </p:txBody>
      </p:sp>
      <p:sp>
        <p:nvSpPr>
          <p:cNvPr id="59466" name="Freeform 77"/>
          <p:cNvSpPr>
            <a:spLocks noEditPoints="1"/>
          </p:cNvSpPr>
          <p:nvPr/>
        </p:nvSpPr>
        <p:spPr>
          <a:xfrm>
            <a:off x="2838450" y="2243138"/>
            <a:ext cx="260350" cy="255587"/>
          </a:xfrm>
          <a:custGeom>
            <a:avLst/>
            <a:gdLst/>
            <a:ahLst/>
            <a:cxnLst>
              <a:cxn ang="0">
                <a:pos x="292164321" y="0"/>
              </a:cxn>
              <a:cxn ang="0">
                <a:pos x="0" y="286513027"/>
              </a:cxn>
              <a:cxn ang="0">
                <a:pos x="292164321" y="573026054"/>
              </a:cxn>
              <a:cxn ang="0">
                <a:pos x="584328642" y="286513027"/>
              </a:cxn>
              <a:cxn ang="0">
                <a:pos x="292164321" y="0"/>
              </a:cxn>
              <a:cxn ang="0">
                <a:pos x="342537557" y="477521712"/>
              </a:cxn>
              <a:cxn ang="0">
                <a:pos x="156156134" y="296566116"/>
              </a:cxn>
              <a:cxn ang="0">
                <a:pos x="342537557" y="115610520"/>
              </a:cxn>
              <a:cxn ang="0">
                <a:pos x="528918980" y="296566116"/>
              </a:cxn>
              <a:cxn ang="0">
                <a:pos x="342537557" y="477521712"/>
              </a:cxn>
            </a:cxnLst>
            <a:rect l="0" t="0" r="0" b="0"/>
            <a:pathLst>
              <a:path w="116" h="114">
                <a:moveTo>
                  <a:pt x="58" y="0"/>
                </a:moveTo>
                <a:cubicBezTo>
                  <a:pt x="26" y="0"/>
                  <a:pt x="0" y="25"/>
                  <a:pt x="0" y="57"/>
                </a:cubicBezTo>
                <a:cubicBezTo>
                  <a:pt x="0" y="89"/>
                  <a:pt x="26" y="114"/>
                  <a:pt x="58" y="114"/>
                </a:cubicBezTo>
                <a:cubicBezTo>
                  <a:pt x="90" y="114"/>
                  <a:pt x="116" y="89"/>
                  <a:pt x="116" y="57"/>
                </a:cubicBezTo>
                <a:cubicBezTo>
                  <a:pt x="116" y="25"/>
                  <a:pt x="90" y="0"/>
                  <a:pt x="58" y="0"/>
                </a:cubicBezTo>
                <a:close/>
                <a:moveTo>
                  <a:pt x="68" y="95"/>
                </a:moveTo>
                <a:cubicBezTo>
                  <a:pt x="48" y="95"/>
                  <a:pt x="31" y="79"/>
                  <a:pt x="31" y="59"/>
                </a:cubicBezTo>
                <a:cubicBezTo>
                  <a:pt x="31" y="39"/>
                  <a:pt x="48" y="23"/>
                  <a:pt x="68" y="23"/>
                </a:cubicBezTo>
                <a:cubicBezTo>
                  <a:pt x="88" y="23"/>
                  <a:pt x="105" y="39"/>
                  <a:pt x="105" y="59"/>
                </a:cubicBezTo>
                <a:cubicBezTo>
                  <a:pt x="105" y="79"/>
                  <a:pt x="88" y="95"/>
                  <a:pt x="68" y="95"/>
                </a:cubicBezTo>
                <a:close/>
              </a:path>
            </a:pathLst>
          </a:custGeom>
          <a:solidFill>
            <a:schemeClr val="bg1">
              <a:alpha val="100000"/>
            </a:schemeClr>
          </a:solidFill>
          <a:ln w="9525">
            <a:noFill/>
          </a:ln>
        </p:spPr>
        <p:txBody>
          <a:bodyPr/>
          <a:lstStyle/>
          <a:p>
            <a:endParaRPr lang="zh-CN" altLang="en-US"/>
          </a:p>
        </p:txBody>
      </p:sp>
      <p:sp>
        <p:nvSpPr>
          <p:cNvPr id="59467" name="Freeform 78"/>
          <p:cNvSpPr>
            <a:spLocks noEditPoints="1"/>
          </p:cNvSpPr>
          <p:nvPr/>
        </p:nvSpPr>
        <p:spPr>
          <a:xfrm>
            <a:off x="2930525" y="2309813"/>
            <a:ext cx="133350" cy="130175"/>
          </a:xfrm>
          <a:custGeom>
            <a:avLst/>
            <a:gdLst/>
            <a:ahLst/>
            <a:cxnLst>
              <a:cxn ang="0">
                <a:pos x="153250792" y="0"/>
              </a:cxn>
              <a:cxn ang="0">
                <a:pos x="0" y="146083283"/>
              </a:cxn>
              <a:cxn ang="0">
                <a:pos x="153250792" y="292164321"/>
              </a:cxn>
              <a:cxn ang="0">
                <a:pos x="301393602" y="146083283"/>
              </a:cxn>
              <a:cxn ang="0">
                <a:pos x="153250792" y="0"/>
              </a:cxn>
              <a:cxn ang="0">
                <a:pos x="189008934" y="221640893"/>
              </a:cxn>
              <a:cxn ang="0">
                <a:pos x="107276685" y="146083283"/>
              </a:cxn>
              <a:cxn ang="0">
                <a:pos x="189008934" y="70523428"/>
              </a:cxn>
              <a:cxn ang="0">
                <a:pos x="265635460" y="146083283"/>
              </a:cxn>
              <a:cxn ang="0">
                <a:pos x="189008934" y="221640893"/>
              </a:cxn>
            </a:cxnLst>
            <a:rect l="0" t="0" r="0" b="0"/>
            <a:pathLst>
              <a:path w="59" h="58">
                <a:moveTo>
                  <a:pt x="30" y="0"/>
                </a:moveTo>
                <a:cubicBezTo>
                  <a:pt x="13" y="0"/>
                  <a:pt x="0" y="13"/>
                  <a:pt x="0" y="29"/>
                </a:cubicBezTo>
                <a:cubicBezTo>
                  <a:pt x="0" y="45"/>
                  <a:pt x="13" y="58"/>
                  <a:pt x="30" y="58"/>
                </a:cubicBezTo>
                <a:cubicBezTo>
                  <a:pt x="46" y="58"/>
                  <a:pt x="59" y="45"/>
                  <a:pt x="59" y="29"/>
                </a:cubicBezTo>
                <a:cubicBezTo>
                  <a:pt x="59" y="13"/>
                  <a:pt x="46" y="0"/>
                  <a:pt x="30" y="0"/>
                </a:cubicBezTo>
                <a:close/>
                <a:moveTo>
                  <a:pt x="37" y="44"/>
                </a:moveTo>
                <a:cubicBezTo>
                  <a:pt x="28" y="44"/>
                  <a:pt x="21" y="38"/>
                  <a:pt x="21" y="29"/>
                </a:cubicBezTo>
                <a:cubicBezTo>
                  <a:pt x="21" y="21"/>
                  <a:pt x="28" y="14"/>
                  <a:pt x="37" y="14"/>
                </a:cubicBezTo>
                <a:cubicBezTo>
                  <a:pt x="45" y="14"/>
                  <a:pt x="52" y="21"/>
                  <a:pt x="52" y="29"/>
                </a:cubicBezTo>
                <a:cubicBezTo>
                  <a:pt x="52" y="38"/>
                  <a:pt x="45" y="44"/>
                  <a:pt x="37" y="44"/>
                </a:cubicBezTo>
                <a:close/>
              </a:path>
            </a:pathLst>
          </a:custGeom>
          <a:solidFill>
            <a:schemeClr val="bg1">
              <a:alpha val="100000"/>
            </a:schemeClr>
          </a:solidFill>
          <a:ln w="9525">
            <a:noFill/>
          </a:ln>
        </p:spPr>
        <p:txBody>
          <a:bodyPr/>
          <a:lstStyle/>
          <a:p>
            <a:endParaRPr lang="zh-CN" altLang="en-US"/>
          </a:p>
        </p:txBody>
      </p:sp>
      <p:sp>
        <p:nvSpPr>
          <p:cNvPr id="59468" name="Freeform 79"/>
          <p:cNvSpPr>
            <a:spLocks noEditPoints="1"/>
          </p:cNvSpPr>
          <p:nvPr/>
        </p:nvSpPr>
        <p:spPr>
          <a:xfrm>
            <a:off x="3406775" y="2254250"/>
            <a:ext cx="276225" cy="314325"/>
          </a:xfrm>
          <a:custGeom>
            <a:avLst/>
            <a:gdLst/>
            <a:ahLst/>
            <a:cxnLst>
              <a:cxn ang="0">
                <a:pos x="529548028" y="337735477"/>
              </a:cxn>
              <a:cxn ang="0">
                <a:pos x="529548028" y="337735477"/>
              </a:cxn>
              <a:cxn ang="0">
                <a:pos x="620327241" y="181468803"/>
              </a:cxn>
              <a:cxn ang="0">
                <a:pos x="438768815" y="0"/>
              </a:cxn>
              <a:cxn ang="0">
                <a:pos x="257208144" y="161307100"/>
              </a:cxn>
              <a:cxn ang="0">
                <a:pos x="146255523" y="105857924"/>
              </a:cxn>
              <a:cxn ang="0">
                <a:pos x="20173408" y="231877553"/>
              </a:cxn>
              <a:cxn ang="0">
                <a:pos x="75649718" y="337735477"/>
              </a:cxn>
              <a:cxn ang="0">
                <a:pos x="70605805" y="337735477"/>
              </a:cxn>
              <a:cxn ang="0">
                <a:pos x="0" y="408305930"/>
              </a:cxn>
              <a:cxn ang="0">
                <a:pos x="0" y="635145302"/>
              </a:cxn>
              <a:cxn ang="0">
                <a:pos x="70605805" y="705715754"/>
              </a:cxn>
              <a:cxn ang="0">
                <a:pos x="529548028" y="705715754"/>
              </a:cxn>
              <a:cxn ang="0">
                <a:pos x="600153833" y="635145302"/>
              </a:cxn>
              <a:cxn ang="0">
                <a:pos x="600153833" y="408305930"/>
              </a:cxn>
              <a:cxn ang="0">
                <a:pos x="529548028" y="337735477"/>
              </a:cxn>
              <a:cxn ang="0">
                <a:pos x="221905241" y="337735477"/>
              </a:cxn>
              <a:cxn ang="0">
                <a:pos x="272339884" y="257081927"/>
              </a:cxn>
              <a:cxn ang="0">
                <a:pos x="353031270" y="337735477"/>
              </a:cxn>
              <a:cxn ang="0">
                <a:pos x="221905241" y="337735477"/>
              </a:cxn>
              <a:cxn ang="0">
                <a:pos x="312684454" y="181468803"/>
              </a:cxn>
              <a:cxn ang="0">
                <a:pos x="438768815" y="55449175"/>
              </a:cxn>
              <a:cxn ang="0">
                <a:pos x="564850930" y="181468803"/>
              </a:cxn>
              <a:cxn ang="0">
                <a:pos x="438768815" y="302450251"/>
              </a:cxn>
              <a:cxn ang="0">
                <a:pos x="312684454" y="181468803"/>
              </a:cxn>
              <a:cxn ang="0">
                <a:pos x="438768815" y="80653550"/>
              </a:cxn>
              <a:cxn ang="0">
                <a:pos x="337901776" y="181468803"/>
              </a:cxn>
              <a:cxn ang="0">
                <a:pos x="438768815" y="277245876"/>
              </a:cxn>
              <a:cxn ang="0">
                <a:pos x="539633609" y="181468803"/>
              </a:cxn>
              <a:cxn ang="0">
                <a:pos x="438768815" y="80653550"/>
              </a:cxn>
            </a:cxnLst>
            <a:rect l="0" t="0" r="0" b="0"/>
            <a:pathLst>
              <a:path w="123" h="140">
                <a:moveTo>
                  <a:pt x="105" y="67"/>
                </a:moveTo>
                <a:cubicBezTo>
                  <a:pt x="105" y="67"/>
                  <a:pt x="105" y="67"/>
                  <a:pt x="105" y="67"/>
                </a:cubicBezTo>
                <a:cubicBezTo>
                  <a:pt x="116" y="61"/>
                  <a:pt x="123" y="49"/>
                  <a:pt x="123" y="36"/>
                </a:cubicBezTo>
                <a:cubicBezTo>
                  <a:pt x="123" y="16"/>
                  <a:pt x="107" y="0"/>
                  <a:pt x="87" y="0"/>
                </a:cubicBezTo>
                <a:cubicBezTo>
                  <a:pt x="68" y="0"/>
                  <a:pt x="53" y="14"/>
                  <a:pt x="51" y="32"/>
                </a:cubicBezTo>
                <a:cubicBezTo>
                  <a:pt x="46" y="25"/>
                  <a:pt x="38" y="21"/>
                  <a:pt x="29" y="21"/>
                </a:cubicBezTo>
                <a:cubicBezTo>
                  <a:pt x="15" y="21"/>
                  <a:pt x="4" y="32"/>
                  <a:pt x="4" y="46"/>
                </a:cubicBezTo>
                <a:cubicBezTo>
                  <a:pt x="4" y="55"/>
                  <a:pt x="8" y="62"/>
                  <a:pt x="15" y="67"/>
                </a:cubicBezTo>
                <a:cubicBezTo>
                  <a:pt x="14" y="67"/>
                  <a:pt x="14" y="67"/>
                  <a:pt x="14" y="67"/>
                </a:cubicBezTo>
                <a:cubicBezTo>
                  <a:pt x="6" y="67"/>
                  <a:pt x="0" y="73"/>
                  <a:pt x="0" y="81"/>
                </a:cubicBezTo>
                <a:cubicBezTo>
                  <a:pt x="0" y="126"/>
                  <a:pt x="0" y="126"/>
                  <a:pt x="0" y="126"/>
                </a:cubicBezTo>
                <a:cubicBezTo>
                  <a:pt x="0" y="134"/>
                  <a:pt x="6" y="140"/>
                  <a:pt x="14" y="140"/>
                </a:cubicBezTo>
                <a:cubicBezTo>
                  <a:pt x="105" y="140"/>
                  <a:pt x="105" y="140"/>
                  <a:pt x="105" y="140"/>
                </a:cubicBezTo>
                <a:cubicBezTo>
                  <a:pt x="113" y="140"/>
                  <a:pt x="119" y="134"/>
                  <a:pt x="119" y="126"/>
                </a:cubicBezTo>
                <a:cubicBezTo>
                  <a:pt x="119" y="81"/>
                  <a:pt x="119" y="81"/>
                  <a:pt x="119" y="81"/>
                </a:cubicBezTo>
                <a:cubicBezTo>
                  <a:pt x="119" y="73"/>
                  <a:pt x="113" y="67"/>
                  <a:pt x="105" y="67"/>
                </a:cubicBezTo>
                <a:close/>
                <a:moveTo>
                  <a:pt x="44" y="67"/>
                </a:moveTo>
                <a:cubicBezTo>
                  <a:pt x="49" y="63"/>
                  <a:pt x="53" y="58"/>
                  <a:pt x="54" y="51"/>
                </a:cubicBezTo>
                <a:cubicBezTo>
                  <a:pt x="58" y="58"/>
                  <a:pt x="63" y="63"/>
                  <a:pt x="70" y="67"/>
                </a:cubicBezTo>
                <a:lnTo>
                  <a:pt x="44" y="67"/>
                </a:lnTo>
                <a:close/>
                <a:moveTo>
                  <a:pt x="62" y="36"/>
                </a:moveTo>
                <a:cubicBezTo>
                  <a:pt x="62" y="22"/>
                  <a:pt x="73" y="11"/>
                  <a:pt x="87" y="11"/>
                </a:cubicBezTo>
                <a:cubicBezTo>
                  <a:pt x="101" y="11"/>
                  <a:pt x="112" y="22"/>
                  <a:pt x="112" y="36"/>
                </a:cubicBezTo>
                <a:cubicBezTo>
                  <a:pt x="112" y="49"/>
                  <a:pt x="101" y="60"/>
                  <a:pt x="87" y="60"/>
                </a:cubicBezTo>
                <a:cubicBezTo>
                  <a:pt x="73" y="60"/>
                  <a:pt x="62" y="49"/>
                  <a:pt x="62" y="36"/>
                </a:cubicBezTo>
                <a:close/>
                <a:moveTo>
                  <a:pt x="87" y="16"/>
                </a:moveTo>
                <a:cubicBezTo>
                  <a:pt x="76" y="16"/>
                  <a:pt x="67" y="25"/>
                  <a:pt x="67" y="36"/>
                </a:cubicBezTo>
                <a:cubicBezTo>
                  <a:pt x="67" y="46"/>
                  <a:pt x="76" y="55"/>
                  <a:pt x="87" y="55"/>
                </a:cubicBezTo>
                <a:cubicBezTo>
                  <a:pt x="98" y="55"/>
                  <a:pt x="107" y="46"/>
                  <a:pt x="107" y="36"/>
                </a:cubicBezTo>
                <a:cubicBezTo>
                  <a:pt x="107" y="25"/>
                  <a:pt x="98" y="16"/>
                  <a:pt x="87" y="16"/>
                </a:cubicBezTo>
                <a:close/>
              </a:path>
            </a:pathLst>
          </a:custGeom>
          <a:solidFill>
            <a:schemeClr val="bg1">
              <a:alpha val="100000"/>
            </a:schemeClr>
          </a:solidFill>
          <a:ln w="9525">
            <a:noFill/>
          </a:ln>
        </p:spPr>
        <p:txBody>
          <a:bodyPr/>
          <a:lstStyle/>
          <a:p>
            <a:endParaRPr lang="zh-CN" altLang="en-US"/>
          </a:p>
        </p:txBody>
      </p:sp>
      <p:sp>
        <p:nvSpPr>
          <p:cNvPr id="59469" name="Freeform 80"/>
          <p:cNvSpPr/>
          <p:nvPr/>
        </p:nvSpPr>
        <p:spPr>
          <a:xfrm>
            <a:off x="3689350" y="2422525"/>
            <a:ext cx="80963" cy="130175"/>
          </a:xfrm>
          <a:custGeom>
            <a:avLst/>
            <a:gdLst/>
            <a:ahLst/>
            <a:cxnLst>
              <a:cxn ang="0">
                <a:pos x="0" y="70564375"/>
              </a:cxn>
              <a:cxn ang="0">
                <a:pos x="0" y="138609388"/>
              </a:cxn>
              <a:cxn ang="0">
                <a:pos x="128527969" y="206652813"/>
              </a:cxn>
              <a:cxn ang="0">
                <a:pos x="128527969" y="0"/>
              </a:cxn>
              <a:cxn ang="0">
                <a:pos x="0" y="70564375"/>
              </a:cxn>
            </a:cxnLst>
            <a:rect l="0" t="0" r="0" b="0"/>
            <a:pathLst>
              <a:path w="51" h="82">
                <a:moveTo>
                  <a:pt x="0" y="28"/>
                </a:moveTo>
                <a:lnTo>
                  <a:pt x="0" y="55"/>
                </a:lnTo>
                <a:lnTo>
                  <a:pt x="51" y="82"/>
                </a:lnTo>
                <a:lnTo>
                  <a:pt x="51" y="0"/>
                </a:lnTo>
                <a:lnTo>
                  <a:pt x="0" y="28"/>
                </a:lnTo>
                <a:close/>
              </a:path>
            </a:pathLst>
          </a:custGeom>
          <a:solidFill>
            <a:schemeClr val="bg1">
              <a:alpha val="100000"/>
            </a:schemeClr>
          </a:solidFill>
          <a:ln w="9525">
            <a:noFill/>
          </a:ln>
        </p:spPr>
        <p:txBody>
          <a:bodyPr/>
          <a:lstStyle/>
          <a:p>
            <a:endParaRPr lang="zh-CN" altLang="en-US"/>
          </a:p>
        </p:txBody>
      </p:sp>
      <p:sp>
        <p:nvSpPr>
          <p:cNvPr id="59470" name="Freeform 81"/>
          <p:cNvSpPr>
            <a:spLocks noEditPoints="1"/>
          </p:cNvSpPr>
          <p:nvPr/>
        </p:nvSpPr>
        <p:spPr>
          <a:xfrm>
            <a:off x="4054475" y="2297113"/>
            <a:ext cx="168275" cy="301625"/>
          </a:xfrm>
          <a:custGeom>
            <a:avLst/>
            <a:gdLst/>
            <a:ahLst/>
            <a:cxnLst>
              <a:cxn ang="0">
                <a:pos x="191292776" y="410403580"/>
              </a:cxn>
              <a:cxn ang="0">
                <a:pos x="140953871" y="456002978"/>
              </a:cxn>
              <a:cxn ang="0">
                <a:pos x="191292776" y="506669225"/>
              </a:cxn>
              <a:cxn ang="0">
                <a:pos x="241633925" y="456002978"/>
              </a:cxn>
              <a:cxn ang="0">
                <a:pos x="191292776" y="410403580"/>
              </a:cxn>
              <a:cxn ang="0">
                <a:pos x="231566593" y="253335738"/>
              </a:cxn>
              <a:cxn ang="0">
                <a:pos x="266803378" y="217867789"/>
              </a:cxn>
              <a:cxn ang="0">
                <a:pos x="231566593" y="182402091"/>
              </a:cxn>
              <a:cxn ang="0">
                <a:pos x="196327564" y="217867789"/>
              </a:cxn>
              <a:cxn ang="0">
                <a:pos x="231566593" y="253335738"/>
              </a:cxn>
              <a:cxn ang="0">
                <a:pos x="0" y="0"/>
              </a:cxn>
              <a:cxn ang="0">
                <a:pos x="0" y="678937617"/>
              </a:cxn>
              <a:cxn ang="0">
                <a:pos x="377553008" y="678937617"/>
              </a:cxn>
              <a:cxn ang="0">
                <a:pos x="377553008" y="0"/>
              </a:cxn>
              <a:cxn ang="0">
                <a:pos x="0" y="0"/>
              </a:cxn>
              <a:cxn ang="0">
                <a:pos x="231566593" y="167201542"/>
              </a:cxn>
              <a:cxn ang="0">
                <a:pos x="286940286" y="217867789"/>
              </a:cxn>
              <a:cxn ang="0">
                <a:pos x="231566593" y="268534036"/>
              </a:cxn>
              <a:cxn ang="0">
                <a:pos x="181225444" y="217867789"/>
              </a:cxn>
              <a:cxn ang="0">
                <a:pos x="231566593" y="167201542"/>
              </a:cxn>
              <a:cxn ang="0">
                <a:pos x="191292776" y="567469172"/>
              </a:cxn>
              <a:cxn ang="0">
                <a:pos x="75510602" y="456002978"/>
              </a:cxn>
              <a:cxn ang="0">
                <a:pos x="191292776" y="344534533"/>
              </a:cxn>
              <a:cxn ang="0">
                <a:pos x="302042407" y="456002978"/>
              </a:cxn>
              <a:cxn ang="0">
                <a:pos x="191292776" y="567469172"/>
              </a:cxn>
            </a:cxnLst>
            <a:rect l="0" t="0" r="0" b="0"/>
            <a:pathLst>
              <a:path w="75" h="134">
                <a:moveTo>
                  <a:pt x="38" y="81"/>
                </a:moveTo>
                <a:cubicBezTo>
                  <a:pt x="32" y="81"/>
                  <a:pt x="28" y="85"/>
                  <a:pt x="28" y="90"/>
                </a:cubicBezTo>
                <a:cubicBezTo>
                  <a:pt x="28" y="96"/>
                  <a:pt x="32" y="100"/>
                  <a:pt x="38" y="100"/>
                </a:cubicBezTo>
                <a:cubicBezTo>
                  <a:pt x="43" y="100"/>
                  <a:pt x="48" y="96"/>
                  <a:pt x="48" y="90"/>
                </a:cubicBezTo>
                <a:cubicBezTo>
                  <a:pt x="48" y="85"/>
                  <a:pt x="43" y="81"/>
                  <a:pt x="38" y="81"/>
                </a:cubicBezTo>
                <a:close/>
                <a:moveTo>
                  <a:pt x="46" y="50"/>
                </a:moveTo>
                <a:cubicBezTo>
                  <a:pt x="50" y="50"/>
                  <a:pt x="53" y="47"/>
                  <a:pt x="53" y="43"/>
                </a:cubicBezTo>
                <a:cubicBezTo>
                  <a:pt x="53" y="39"/>
                  <a:pt x="50" y="36"/>
                  <a:pt x="46" y="36"/>
                </a:cubicBezTo>
                <a:cubicBezTo>
                  <a:pt x="42" y="36"/>
                  <a:pt x="39" y="39"/>
                  <a:pt x="39" y="43"/>
                </a:cubicBezTo>
                <a:cubicBezTo>
                  <a:pt x="39" y="47"/>
                  <a:pt x="42" y="50"/>
                  <a:pt x="46" y="50"/>
                </a:cubicBezTo>
                <a:close/>
                <a:moveTo>
                  <a:pt x="0" y="0"/>
                </a:moveTo>
                <a:cubicBezTo>
                  <a:pt x="0" y="134"/>
                  <a:pt x="0" y="134"/>
                  <a:pt x="0" y="134"/>
                </a:cubicBezTo>
                <a:cubicBezTo>
                  <a:pt x="75" y="134"/>
                  <a:pt x="75" y="134"/>
                  <a:pt x="75" y="134"/>
                </a:cubicBezTo>
                <a:cubicBezTo>
                  <a:pt x="75" y="0"/>
                  <a:pt x="75" y="0"/>
                  <a:pt x="75" y="0"/>
                </a:cubicBezTo>
                <a:lnTo>
                  <a:pt x="0" y="0"/>
                </a:lnTo>
                <a:close/>
                <a:moveTo>
                  <a:pt x="46" y="33"/>
                </a:moveTo>
                <a:cubicBezTo>
                  <a:pt x="52" y="33"/>
                  <a:pt x="57" y="37"/>
                  <a:pt x="57" y="43"/>
                </a:cubicBezTo>
                <a:cubicBezTo>
                  <a:pt x="57" y="48"/>
                  <a:pt x="52" y="53"/>
                  <a:pt x="46" y="53"/>
                </a:cubicBezTo>
                <a:cubicBezTo>
                  <a:pt x="41" y="53"/>
                  <a:pt x="36" y="48"/>
                  <a:pt x="36" y="43"/>
                </a:cubicBezTo>
                <a:cubicBezTo>
                  <a:pt x="36" y="37"/>
                  <a:pt x="41" y="33"/>
                  <a:pt x="46" y="33"/>
                </a:cubicBezTo>
                <a:close/>
                <a:moveTo>
                  <a:pt x="38" y="112"/>
                </a:moveTo>
                <a:cubicBezTo>
                  <a:pt x="25" y="112"/>
                  <a:pt x="15" y="103"/>
                  <a:pt x="15" y="90"/>
                </a:cubicBezTo>
                <a:cubicBezTo>
                  <a:pt x="15" y="78"/>
                  <a:pt x="25" y="68"/>
                  <a:pt x="38" y="68"/>
                </a:cubicBezTo>
                <a:cubicBezTo>
                  <a:pt x="50" y="68"/>
                  <a:pt x="60" y="78"/>
                  <a:pt x="60" y="90"/>
                </a:cubicBezTo>
                <a:cubicBezTo>
                  <a:pt x="60" y="103"/>
                  <a:pt x="50" y="112"/>
                  <a:pt x="38" y="112"/>
                </a:cubicBezTo>
                <a:close/>
              </a:path>
            </a:pathLst>
          </a:custGeom>
          <a:solidFill>
            <a:schemeClr val="bg1">
              <a:alpha val="100000"/>
            </a:schemeClr>
          </a:solidFill>
          <a:ln w="9525">
            <a:noFill/>
          </a:ln>
        </p:spPr>
        <p:txBody>
          <a:bodyPr/>
          <a:lstStyle/>
          <a:p>
            <a:endParaRPr lang="zh-CN" altLang="en-US"/>
          </a:p>
        </p:txBody>
      </p:sp>
      <p:sp>
        <p:nvSpPr>
          <p:cNvPr id="59471" name="Oval 82"/>
          <p:cNvSpPr/>
          <p:nvPr/>
        </p:nvSpPr>
        <p:spPr>
          <a:xfrm>
            <a:off x="4129088" y="2490788"/>
            <a:ext cx="19050" cy="190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72" name="Freeform 83"/>
          <p:cNvSpPr>
            <a:spLocks noEditPoints="1"/>
          </p:cNvSpPr>
          <p:nvPr/>
        </p:nvSpPr>
        <p:spPr>
          <a:xfrm>
            <a:off x="4251325" y="2428875"/>
            <a:ext cx="95250" cy="169863"/>
          </a:xfrm>
          <a:custGeom>
            <a:avLst/>
            <a:gdLst/>
            <a:ahLst/>
            <a:cxnLst>
              <a:cxn ang="0">
                <a:pos x="133721929" y="143627093"/>
              </a:cxn>
              <a:cxn ang="0">
                <a:pos x="154295929" y="123107643"/>
              </a:cxn>
              <a:cxn ang="0">
                <a:pos x="133721929" y="102590457"/>
              </a:cxn>
              <a:cxn ang="0">
                <a:pos x="113150196" y="123107643"/>
              </a:cxn>
              <a:cxn ang="0">
                <a:pos x="133721929" y="143627093"/>
              </a:cxn>
              <a:cxn ang="0">
                <a:pos x="108006696" y="230827963"/>
              </a:cxn>
              <a:cxn ang="0">
                <a:pos x="77147964" y="261604874"/>
              </a:cxn>
              <a:cxn ang="0">
                <a:pos x="108006696" y="287251922"/>
              </a:cxn>
              <a:cxn ang="0">
                <a:pos x="133721929" y="261604874"/>
              </a:cxn>
              <a:cxn ang="0">
                <a:pos x="108006696" y="230827963"/>
              </a:cxn>
              <a:cxn ang="0">
                <a:pos x="0" y="0"/>
              </a:cxn>
              <a:cxn ang="0">
                <a:pos x="0" y="384712517"/>
              </a:cxn>
              <a:cxn ang="0">
                <a:pos x="216013393" y="384712517"/>
              </a:cxn>
              <a:cxn ang="0">
                <a:pos x="216013393" y="0"/>
              </a:cxn>
              <a:cxn ang="0">
                <a:pos x="0" y="0"/>
              </a:cxn>
              <a:cxn ang="0">
                <a:pos x="133721929" y="92330732"/>
              </a:cxn>
              <a:cxn ang="0">
                <a:pos x="159439429" y="123107643"/>
              </a:cxn>
              <a:cxn ang="0">
                <a:pos x="133721929" y="153884554"/>
              </a:cxn>
              <a:cxn ang="0">
                <a:pos x="102863196" y="123107643"/>
              </a:cxn>
              <a:cxn ang="0">
                <a:pos x="133721929" y="92330732"/>
              </a:cxn>
              <a:cxn ang="0">
                <a:pos x="108006696" y="323158695"/>
              </a:cxn>
              <a:cxn ang="0">
                <a:pos x="41145732" y="261604874"/>
              </a:cxn>
              <a:cxn ang="0">
                <a:pos x="108006696" y="194921190"/>
              </a:cxn>
              <a:cxn ang="0">
                <a:pos x="174867661" y="261604874"/>
              </a:cxn>
              <a:cxn ang="0">
                <a:pos x="108006696" y="323158695"/>
              </a:cxn>
            </a:cxnLst>
            <a:rect l="0" t="0" r="0" b="0"/>
            <a:pathLst>
              <a:path w="42" h="75">
                <a:moveTo>
                  <a:pt x="26" y="28"/>
                </a:moveTo>
                <a:cubicBezTo>
                  <a:pt x="28" y="28"/>
                  <a:pt x="30" y="26"/>
                  <a:pt x="30" y="24"/>
                </a:cubicBezTo>
                <a:cubicBezTo>
                  <a:pt x="30" y="22"/>
                  <a:pt x="28" y="20"/>
                  <a:pt x="26" y="20"/>
                </a:cubicBezTo>
                <a:cubicBezTo>
                  <a:pt x="24" y="20"/>
                  <a:pt x="22" y="22"/>
                  <a:pt x="22" y="24"/>
                </a:cubicBezTo>
                <a:cubicBezTo>
                  <a:pt x="22" y="26"/>
                  <a:pt x="24" y="28"/>
                  <a:pt x="26" y="28"/>
                </a:cubicBezTo>
                <a:close/>
                <a:moveTo>
                  <a:pt x="21" y="45"/>
                </a:moveTo>
                <a:cubicBezTo>
                  <a:pt x="18" y="45"/>
                  <a:pt x="15" y="48"/>
                  <a:pt x="15" y="51"/>
                </a:cubicBezTo>
                <a:cubicBezTo>
                  <a:pt x="15" y="54"/>
                  <a:pt x="18" y="56"/>
                  <a:pt x="21" y="56"/>
                </a:cubicBezTo>
                <a:cubicBezTo>
                  <a:pt x="24" y="56"/>
                  <a:pt x="26" y="54"/>
                  <a:pt x="26" y="51"/>
                </a:cubicBezTo>
                <a:cubicBezTo>
                  <a:pt x="26" y="48"/>
                  <a:pt x="24" y="45"/>
                  <a:pt x="21" y="45"/>
                </a:cubicBezTo>
                <a:close/>
                <a:moveTo>
                  <a:pt x="0" y="0"/>
                </a:moveTo>
                <a:cubicBezTo>
                  <a:pt x="0" y="75"/>
                  <a:pt x="0" y="75"/>
                  <a:pt x="0" y="75"/>
                </a:cubicBezTo>
                <a:cubicBezTo>
                  <a:pt x="42" y="75"/>
                  <a:pt x="42" y="75"/>
                  <a:pt x="42" y="75"/>
                </a:cubicBezTo>
                <a:cubicBezTo>
                  <a:pt x="42" y="0"/>
                  <a:pt x="42" y="0"/>
                  <a:pt x="42" y="0"/>
                </a:cubicBezTo>
                <a:lnTo>
                  <a:pt x="0" y="0"/>
                </a:lnTo>
                <a:close/>
                <a:moveTo>
                  <a:pt x="26" y="18"/>
                </a:moveTo>
                <a:cubicBezTo>
                  <a:pt x="29" y="18"/>
                  <a:pt x="31" y="21"/>
                  <a:pt x="31" y="24"/>
                </a:cubicBezTo>
                <a:cubicBezTo>
                  <a:pt x="31" y="27"/>
                  <a:pt x="29" y="30"/>
                  <a:pt x="26" y="30"/>
                </a:cubicBezTo>
                <a:cubicBezTo>
                  <a:pt x="22" y="30"/>
                  <a:pt x="20" y="27"/>
                  <a:pt x="20" y="24"/>
                </a:cubicBezTo>
                <a:cubicBezTo>
                  <a:pt x="20" y="21"/>
                  <a:pt x="22" y="18"/>
                  <a:pt x="26" y="18"/>
                </a:cubicBezTo>
                <a:close/>
                <a:moveTo>
                  <a:pt x="21" y="63"/>
                </a:moveTo>
                <a:cubicBezTo>
                  <a:pt x="14" y="63"/>
                  <a:pt x="8" y="57"/>
                  <a:pt x="8" y="51"/>
                </a:cubicBezTo>
                <a:cubicBezTo>
                  <a:pt x="8" y="44"/>
                  <a:pt x="14" y="38"/>
                  <a:pt x="21" y="38"/>
                </a:cubicBezTo>
                <a:cubicBezTo>
                  <a:pt x="28" y="38"/>
                  <a:pt x="34" y="44"/>
                  <a:pt x="34" y="51"/>
                </a:cubicBezTo>
                <a:cubicBezTo>
                  <a:pt x="34" y="57"/>
                  <a:pt x="28" y="63"/>
                  <a:pt x="21" y="63"/>
                </a:cubicBezTo>
                <a:close/>
              </a:path>
            </a:pathLst>
          </a:custGeom>
          <a:solidFill>
            <a:schemeClr val="bg1">
              <a:alpha val="100000"/>
            </a:schemeClr>
          </a:solidFill>
          <a:ln w="9525">
            <a:noFill/>
          </a:ln>
        </p:spPr>
        <p:txBody>
          <a:bodyPr/>
          <a:lstStyle/>
          <a:p>
            <a:endParaRPr lang="zh-CN" altLang="en-US"/>
          </a:p>
        </p:txBody>
      </p:sp>
      <p:sp>
        <p:nvSpPr>
          <p:cNvPr id="59473" name="Oval 84"/>
          <p:cNvSpPr/>
          <p:nvPr/>
        </p:nvSpPr>
        <p:spPr>
          <a:xfrm>
            <a:off x="4292600" y="2536825"/>
            <a:ext cx="11113" cy="111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74" name="Freeform 85"/>
          <p:cNvSpPr>
            <a:spLocks noEditPoints="1"/>
          </p:cNvSpPr>
          <p:nvPr/>
        </p:nvSpPr>
        <p:spPr>
          <a:xfrm>
            <a:off x="4600575" y="2224088"/>
            <a:ext cx="434975" cy="423862"/>
          </a:xfrm>
          <a:custGeom>
            <a:avLst/>
            <a:gdLst/>
            <a:ahLst/>
            <a:cxnLst>
              <a:cxn ang="0">
                <a:pos x="869703365" y="315157179"/>
              </a:cxn>
              <a:cxn ang="0">
                <a:pos x="316713369" y="86413738"/>
              </a:cxn>
              <a:cxn ang="0">
                <a:pos x="85461377" y="630312104"/>
              </a:cxn>
              <a:cxn ang="0">
                <a:pos x="95517371" y="650646207"/>
              </a:cxn>
              <a:cxn ang="0">
                <a:pos x="100544247" y="670978055"/>
              </a:cxn>
              <a:cxn ang="0">
                <a:pos x="180978748" y="859055545"/>
              </a:cxn>
              <a:cxn ang="0">
                <a:pos x="311686493" y="914969255"/>
              </a:cxn>
              <a:cxn ang="0">
                <a:pos x="366984372" y="782807731"/>
              </a:cxn>
              <a:cxn ang="0">
                <a:pos x="291576747" y="594730241"/>
              </a:cxn>
              <a:cxn ang="0">
                <a:pos x="155842126" y="543898366"/>
              </a:cxn>
              <a:cxn ang="0">
                <a:pos x="105571123" y="584564317"/>
              </a:cxn>
              <a:cxn ang="0">
                <a:pos x="331793997" y="116913765"/>
              </a:cxn>
              <a:cxn ang="0">
                <a:pos x="824459238" y="299907165"/>
              </a:cxn>
              <a:cxn ang="0">
                <a:pos x="754078490" y="299907165"/>
              </a:cxn>
              <a:cxn ang="0">
                <a:pos x="698778369" y="432068690"/>
              </a:cxn>
              <a:cxn ang="0">
                <a:pos x="774185994" y="620146179"/>
              </a:cxn>
              <a:cxn ang="0">
                <a:pos x="894839987" y="676062145"/>
              </a:cxn>
              <a:cxn ang="0">
                <a:pos x="769159118" y="884471483"/>
              </a:cxn>
              <a:cxn ang="0">
                <a:pos x="738995619" y="859055545"/>
              </a:cxn>
              <a:cxn ang="0">
                <a:pos x="668617113" y="889553317"/>
              </a:cxn>
              <a:cxn ang="0">
                <a:pos x="663587995" y="925135180"/>
              </a:cxn>
              <a:cxn ang="0">
                <a:pos x="698778369" y="950551118"/>
              </a:cxn>
              <a:cxn ang="0">
                <a:pos x="764132242" y="925135180"/>
              </a:cxn>
              <a:cxn ang="0">
                <a:pos x="774185994" y="889553317"/>
              </a:cxn>
              <a:cxn ang="0">
                <a:pos x="965220736" y="615062090"/>
              </a:cxn>
              <a:cxn ang="0">
                <a:pos x="965220736" y="543898366"/>
              </a:cxn>
              <a:cxn ang="0">
                <a:pos x="884783993" y="355820876"/>
              </a:cxn>
              <a:cxn ang="0">
                <a:pos x="884783993" y="350739041"/>
              </a:cxn>
              <a:cxn ang="0">
                <a:pos x="869703365" y="315157179"/>
              </a:cxn>
              <a:cxn ang="0">
                <a:pos x="211142246" y="620146179"/>
              </a:cxn>
              <a:cxn ang="0">
                <a:pos x="221195998" y="589646152"/>
              </a:cxn>
              <a:cxn ang="0">
                <a:pos x="251359497" y="599814331"/>
              </a:cxn>
              <a:cxn ang="0">
                <a:pos x="336820873" y="803139580"/>
              </a:cxn>
              <a:cxn ang="0">
                <a:pos x="321740245" y="828555517"/>
              </a:cxn>
              <a:cxn ang="0">
                <a:pos x="291576747" y="818389593"/>
              </a:cxn>
              <a:cxn ang="0">
                <a:pos x="211142246" y="620146179"/>
              </a:cxn>
              <a:cxn ang="0">
                <a:pos x="849595861" y="594730241"/>
              </a:cxn>
              <a:cxn ang="0">
                <a:pos x="839539866" y="620146179"/>
              </a:cxn>
              <a:cxn ang="0">
                <a:pos x="809376368" y="609980255"/>
              </a:cxn>
              <a:cxn ang="0">
                <a:pos x="723914991" y="411736841"/>
              </a:cxn>
              <a:cxn ang="0">
                <a:pos x="738995619" y="381236814"/>
              </a:cxn>
              <a:cxn ang="0">
                <a:pos x="769159118" y="391402738"/>
              </a:cxn>
              <a:cxn ang="0">
                <a:pos x="849595861" y="594730241"/>
              </a:cxn>
            </a:cxnLst>
            <a:rect l="0" t="0" r="0" b="0"/>
            <a:pathLst>
              <a:path w="194" h="188">
                <a:moveTo>
                  <a:pt x="173" y="62"/>
                </a:moveTo>
                <a:cubicBezTo>
                  <a:pt x="156" y="20"/>
                  <a:pt x="106" y="0"/>
                  <a:pt x="63" y="17"/>
                </a:cubicBezTo>
                <a:cubicBezTo>
                  <a:pt x="20" y="34"/>
                  <a:pt x="0" y="82"/>
                  <a:pt x="17" y="124"/>
                </a:cubicBezTo>
                <a:cubicBezTo>
                  <a:pt x="18" y="126"/>
                  <a:pt x="19" y="127"/>
                  <a:pt x="19" y="128"/>
                </a:cubicBezTo>
                <a:cubicBezTo>
                  <a:pt x="19" y="130"/>
                  <a:pt x="20" y="131"/>
                  <a:pt x="20" y="132"/>
                </a:cubicBezTo>
                <a:cubicBezTo>
                  <a:pt x="36" y="169"/>
                  <a:pt x="36" y="169"/>
                  <a:pt x="36" y="169"/>
                </a:cubicBezTo>
                <a:cubicBezTo>
                  <a:pt x="40" y="179"/>
                  <a:pt x="52" y="184"/>
                  <a:pt x="62" y="180"/>
                </a:cubicBezTo>
                <a:cubicBezTo>
                  <a:pt x="72" y="176"/>
                  <a:pt x="77" y="164"/>
                  <a:pt x="73" y="154"/>
                </a:cubicBezTo>
                <a:cubicBezTo>
                  <a:pt x="58" y="117"/>
                  <a:pt x="58" y="117"/>
                  <a:pt x="58" y="117"/>
                </a:cubicBezTo>
                <a:cubicBezTo>
                  <a:pt x="54" y="107"/>
                  <a:pt x="42" y="102"/>
                  <a:pt x="31" y="107"/>
                </a:cubicBezTo>
                <a:cubicBezTo>
                  <a:pt x="27" y="108"/>
                  <a:pt x="24" y="112"/>
                  <a:pt x="21" y="115"/>
                </a:cubicBezTo>
                <a:cubicBezTo>
                  <a:pt x="10" y="78"/>
                  <a:pt x="29" y="38"/>
                  <a:pt x="66" y="23"/>
                </a:cubicBezTo>
                <a:cubicBezTo>
                  <a:pt x="103" y="8"/>
                  <a:pt x="146" y="24"/>
                  <a:pt x="164" y="59"/>
                </a:cubicBezTo>
                <a:cubicBezTo>
                  <a:pt x="160" y="57"/>
                  <a:pt x="155" y="57"/>
                  <a:pt x="150" y="59"/>
                </a:cubicBezTo>
                <a:cubicBezTo>
                  <a:pt x="140" y="63"/>
                  <a:pt x="135" y="75"/>
                  <a:pt x="139" y="85"/>
                </a:cubicBezTo>
                <a:cubicBezTo>
                  <a:pt x="154" y="122"/>
                  <a:pt x="154" y="122"/>
                  <a:pt x="154" y="122"/>
                </a:cubicBezTo>
                <a:cubicBezTo>
                  <a:pt x="158" y="131"/>
                  <a:pt x="169" y="136"/>
                  <a:pt x="178" y="133"/>
                </a:cubicBezTo>
                <a:cubicBezTo>
                  <a:pt x="175" y="153"/>
                  <a:pt x="162" y="167"/>
                  <a:pt x="153" y="174"/>
                </a:cubicBezTo>
                <a:cubicBezTo>
                  <a:pt x="152" y="170"/>
                  <a:pt x="149" y="168"/>
                  <a:pt x="147" y="169"/>
                </a:cubicBezTo>
                <a:cubicBezTo>
                  <a:pt x="133" y="175"/>
                  <a:pt x="133" y="175"/>
                  <a:pt x="133" y="175"/>
                </a:cubicBezTo>
                <a:cubicBezTo>
                  <a:pt x="131" y="175"/>
                  <a:pt x="131" y="179"/>
                  <a:pt x="132" y="182"/>
                </a:cubicBezTo>
                <a:cubicBezTo>
                  <a:pt x="134" y="186"/>
                  <a:pt x="136" y="188"/>
                  <a:pt x="139" y="187"/>
                </a:cubicBezTo>
                <a:cubicBezTo>
                  <a:pt x="152" y="182"/>
                  <a:pt x="152" y="182"/>
                  <a:pt x="152" y="182"/>
                </a:cubicBezTo>
                <a:cubicBezTo>
                  <a:pt x="154" y="181"/>
                  <a:pt x="154" y="178"/>
                  <a:pt x="154" y="175"/>
                </a:cubicBezTo>
                <a:cubicBezTo>
                  <a:pt x="183" y="161"/>
                  <a:pt x="190" y="137"/>
                  <a:pt x="192" y="121"/>
                </a:cubicBezTo>
                <a:cubicBezTo>
                  <a:pt x="194" y="117"/>
                  <a:pt x="194" y="111"/>
                  <a:pt x="192" y="107"/>
                </a:cubicBezTo>
                <a:cubicBezTo>
                  <a:pt x="176" y="70"/>
                  <a:pt x="176" y="70"/>
                  <a:pt x="176" y="70"/>
                </a:cubicBezTo>
                <a:cubicBezTo>
                  <a:pt x="176" y="70"/>
                  <a:pt x="176" y="69"/>
                  <a:pt x="176" y="69"/>
                </a:cubicBezTo>
                <a:cubicBezTo>
                  <a:pt x="175" y="66"/>
                  <a:pt x="174" y="64"/>
                  <a:pt x="173" y="62"/>
                </a:cubicBezTo>
                <a:close/>
                <a:moveTo>
                  <a:pt x="42" y="122"/>
                </a:moveTo>
                <a:cubicBezTo>
                  <a:pt x="41" y="119"/>
                  <a:pt x="42" y="117"/>
                  <a:pt x="44" y="116"/>
                </a:cubicBezTo>
                <a:cubicBezTo>
                  <a:pt x="47" y="115"/>
                  <a:pt x="49" y="116"/>
                  <a:pt x="50" y="118"/>
                </a:cubicBezTo>
                <a:cubicBezTo>
                  <a:pt x="67" y="158"/>
                  <a:pt x="67" y="158"/>
                  <a:pt x="67" y="158"/>
                </a:cubicBezTo>
                <a:cubicBezTo>
                  <a:pt x="68" y="160"/>
                  <a:pt x="66" y="162"/>
                  <a:pt x="64" y="163"/>
                </a:cubicBezTo>
                <a:cubicBezTo>
                  <a:pt x="62" y="164"/>
                  <a:pt x="59" y="163"/>
                  <a:pt x="58" y="161"/>
                </a:cubicBezTo>
                <a:lnTo>
                  <a:pt x="42" y="122"/>
                </a:lnTo>
                <a:close/>
                <a:moveTo>
                  <a:pt x="169" y="117"/>
                </a:moveTo>
                <a:cubicBezTo>
                  <a:pt x="170" y="119"/>
                  <a:pt x="169" y="122"/>
                  <a:pt x="167" y="122"/>
                </a:cubicBezTo>
                <a:cubicBezTo>
                  <a:pt x="164" y="123"/>
                  <a:pt x="162" y="122"/>
                  <a:pt x="161" y="120"/>
                </a:cubicBezTo>
                <a:cubicBezTo>
                  <a:pt x="144" y="81"/>
                  <a:pt x="144" y="81"/>
                  <a:pt x="144" y="81"/>
                </a:cubicBezTo>
                <a:cubicBezTo>
                  <a:pt x="143" y="78"/>
                  <a:pt x="145" y="76"/>
                  <a:pt x="147" y="75"/>
                </a:cubicBezTo>
                <a:cubicBezTo>
                  <a:pt x="149" y="74"/>
                  <a:pt x="152" y="75"/>
                  <a:pt x="153" y="77"/>
                </a:cubicBezTo>
                <a:lnTo>
                  <a:pt x="169" y="117"/>
                </a:lnTo>
                <a:close/>
              </a:path>
            </a:pathLst>
          </a:custGeom>
          <a:solidFill>
            <a:schemeClr val="bg1">
              <a:alpha val="100000"/>
            </a:schemeClr>
          </a:solidFill>
          <a:ln w="9525">
            <a:noFill/>
          </a:ln>
        </p:spPr>
        <p:txBody>
          <a:bodyPr/>
          <a:lstStyle/>
          <a:p>
            <a:endParaRPr lang="zh-CN" altLang="en-US"/>
          </a:p>
        </p:txBody>
      </p:sp>
      <p:sp>
        <p:nvSpPr>
          <p:cNvPr id="59475" name="Freeform 86"/>
          <p:cNvSpPr>
            <a:spLocks noEditPoints="1"/>
          </p:cNvSpPr>
          <p:nvPr/>
        </p:nvSpPr>
        <p:spPr>
          <a:xfrm>
            <a:off x="5299075" y="2298700"/>
            <a:ext cx="282575" cy="314325"/>
          </a:xfrm>
          <a:custGeom>
            <a:avLst/>
            <a:gdLst/>
            <a:ahLst/>
            <a:cxnLst>
              <a:cxn ang="0">
                <a:pos x="482833211" y="141143151"/>
              </a:cxn>
              <a:cxn ang="0">
                <a:pos x="432539347" y="463755105"/>
              </a:cxn>
              <a:cxn ang="0">
                <a:pos x="427509063" y="478878628"/>
              </a:cxn>
              <a:cxn ang="0">
                <a:pos x="432539347" y="488959480"/>
              </a:cxn>
              <a:cxn ang="0">
                <a:pos x="447627955" y="494002151"/>
              </a:cxn>
              <a:cxn ang="0">
                <a:pos x="487863495" y="478878628"/>
              </a:cxn>
              <a:cxn ang="0">
                <a:pos x="548217927" y="408305930"/>
              </a:cxn>
              <a:cxn ang="0">
                <a:pos x="573364859" y="292367154"/>
              </a:cxn>
              <a:cxn ang="0">
                <a:pos x="507982386" y="126019628"/>
              </a:cxn>
              <a:cxn ang="0">
                <a:pos x="336977415" y="60489601"/>
              </a:cxn>
              <a:cxn ang="0">
                <a:pos x="196151903" y="100817499"/>
              </a:cxn>
              <a:cxn ang="0">
                <a:pos x="95561931" y="206673178"/>
              </a:cxn>
              <a:cxn ang="0">
                <a:pos x="60354432" y="357899426"/>
              </a:cxn>
              <a:cxn ang="0">
                <a:pos x="135797471" y="569613029"/>
              </a:cxn>
              <a:cxn ang="0">
                <a:pos x="331947132" y="645226153"/>
              </a:cxn>
              <a:cxn ang="0">
                <a:pos x="447627955" y="625062205"/>
              </a:cxn>
              <a:cxn ang="0">
                <a:pos x="548217927" y="569613029"/>
              </a:cxn>
              <a:cxn ang="0">
                <a:pos x="633719291" y="569613029"/>
              </a:cxn>
              <a:cxn ang="0">
                <a:pos x="568334575" y="630102631"/>
              </a:cxn>
              <a:cxn ang="0">
                <a:pos x="462716563" y="685551806"/>
              </a:cxn>
              <a:cxn ang="0">
                <a:pos x="336977415" y="705715754"/>
              </a:cxn>
              <a:cxn ang="0">
                <a:pos x="160944404" y="660347431"/>
              </a:cxn>
              <a:cxn ang="0">
                <a:pos x="40235540" y="534327803"/>
              </a:cxn>
              <a:cxn ang="0">
                <a:pos x="0" y="357899426"/>
              </a:cxn>
              <a:cxn ang="0">
                <a:pos x="45265824" y="171387951"/>
              </a:cxn>
              <a:cxn ang="0">
                <a:pos x="160944404" y="45368323"/>
              </a:cxn>
              <a:cxn ang="0">
                <a:pos x="336977415" y="0"/>
              </a:cxn>
              <a:cxn ang="0">
                <a:pos x="553245967" y="80653550"/>
              </a:cxn>
              <a:cxn ang="0">
                <a:pos x="633719291" y="292367154"/>
              </a:cxn>
              <a:cxn ang="0">
                <a:pos x="603542075" y="433510304"/>
              </a:cxn>
              <a:cxn ang="0">
                <a:pos x="507982386" y="534327803"/>
              </a:cxn>
              <a:cxn ang="0">
                <a:pos x="417450739" y="564572604"/>
              </a:cxn>
              <a:cxn ang="0">
                <a:pos x="377212956" y="549449081"/>
              </a:cxn>
              <a:cxn ang="0">
                <a:pos x="352066023" y="514163854"/>
              </a:cxn>
              <a:cxn ang="0">
                <a:pos x="301772159" y="554491752"/>
              </a:cxn>
              <a:cxn ang="0">
                <a:pos x="251476051" y="564572604"/>
              </a:cxn>
              <a:cxn ang="0">
                <a:pos x="155914120" y="519204280"/>
              </a:cxn>
              <a:cxn ang="0">
                <a:pos x="120708863" y="388144226"/>
              </a:cxn>
              <a:cxn ang="0">
                <a:pos x="171002728" y="206673178"/>
              </a:cxn>
              <a:cxn ang="0">
                <a:pos x="296741875" y="126019628"/>
              </a:cxn>
              <a:cxn ang="0">
                <a:pos x="347035740" y="141143151"/>
              </a:cxn>
              <a:cxn ang="0">
                <a:pos x="392301564" y="186511474"/>
              </a:cxn>
              <a:cxn ang="0">
                <a:pos x="402362131" y="141143151"/>
              </a:cxn>
              <a:cxn ang="0">
                <a:pos x="482833211" y="141143151"/>
              </a:cxn>
              <a:cxn ang="0">
                <a:pos x="206210228" y="408305930"/>
              </a:cxn>
              <a:cxn ang="0">
                <a:pos x="226329119" y="483919054"/>
              </a:cxn>
              <a:cxn ang="0">
                <a:pos x="266564659" y="504083003"/>
              </a:cxn>
              <a:cxn ang="0">
                <a:pos x="316860767" y="483919054"/>
              </a:cxn>
              <a:cxn ang="0">
                <a:pos x="352066023" y="393184652"/>
              </a:cxn>
              <a:cxn ang="0">
                <a:pos x="372184915" y="272205450"/>
              </a:cxn>
              <a:cxn ang="0">
                <a:pos x="352066023" y="211715849"/>
              </a:cxn>
              <a:cxn ang="0">
                <a:pos x="311830483" y="191551900"/>
              </a:cxn>
              <a:cxn ang="0">
                <a:pos x="261534376" y="211715849"/>
              </a:cxn>
              <a:cxn ang="0">
                <a:pos x="221298836" y="297409825"/>
              </a:cxn>
              <a:cxn ang="0">
                <a:pos x="206210228" y="408305930"/>
              </a:cxn>
            </a:cxnLst>
            <a:rect l="0" t="0" r="0" b="0"/>
            <a:pathLst>
              <a:path w="126" h="140">
                <a:moveTo>
                  <a:pt x="96" y="28"/>
                </a:moveTo>
                <a:cubicBezTo>
                  <a:pt x="86" y="92"/>
                  <a:pt x="86" y="92"/>
                  <a:pt x="86" y="92"/>
                </a:cubicBezTo>
                <a:cubicBezTo>
                  <a:pt x="86" y="93"/>
                  <a:pt x="85" y="94"/>
                  <a:pt x="85" y="95"/>
                </a:cubicBezTo>
                <a:cubicBezTo>
                  <a:pt x="85" y="96"/>
                  <a:pt x="86" y="97"/>
                  <a:pt x="86" y="97"/>
                </a:cubicBezTo>
                <a:cubicBezTo>
                  <a:pt x="87" y="98"/>
                  <a:pt x="88" y="98"/>
                  <a:pt x="89" y="98"/>
                </a:cubicBezTo>
                <a:cubicBezTo>
                  <a:pt x="91" y="98"/>
                  <a:pt x="94" y="97"/>
                  <a:pt x="97" y="95"/>
                </a:cubicBezTo>
                <a:cubicBezTo>
                  <a:pt x="102" y="91"/>
                  <a:pt x="106" y="87"/>
                  <a:pt x="109" y="81"/>
                </a:cubicBezTo>
                <a:cubicBezTo>
                  <a:pt x="112" y="74"/>
                  <a:pt x="114" y="67"/>
                  <a:pt x="114" y="58"/>
                </a:cubicBezTo>
                <a:cubicBezTo>
                  <a:pt x="114" y="44"/>
                  <a:pt x="109" y="33"/>
                  <a:pt x="101" y="25"/>
                </a:cubicBezTo>
                <a:cubicBezTo>
                  <a:pt x="93" y="16"/>
                  <a:pt x="81" y="12"/>
                  <a:pt x="67" y="12"/>
                </a:cubicBezTo>
                <a:cubicBezTo>
                  <a:pt x="57" y="12"/>
                  <a:pt x="48" y="15"/>
                  <a:pt x="39" y="20"/>
                </a:cubicBezTo>
                <a:cubicBezTo>
                  <a:pt x="30" y="24"/>
                  <a:pt x="24" y="31"/>
                  <a:pt x="19" y="41"/>
                </a:cubicBezTo>
                <a:cubicBezTo>
                  <a:pt x="15" y="50"/>
                  <a:pt x="12" y="60"/>
                  <a:pt x="12" y="71"/>
                </a:cubicBezTo>
                <a:cubicBezTo>
                  <a:pt x="12" y="89"/>
                  <a:pt x="17" y="102"/>
                  <a:pt x="27" y="113"/>
                </a:cubicBezTo>
                <a:cubicBezTo>
                  <a:pt x="37" y="123"/>
                  <a:pt x="50" y="128"/>
                  <a:pt x="66" y="128"/>
                </a:cubicBezTo>
                <a:cubicBezTo>
                  <a:pt x="74" y="128"/>
                  <a:pt x="81" y="127"/>
                  <a:pt x="89" y="124"/>
                </a:cubicBezTo>
                <a:cubicBezTo>
                  <a:pt x="96" y="121"/>
                  <a:pt x="103" y="118"/>
                  <a:pt x="109" y="113"/>
                </a:cubicBezTo>
                <a:cubicBezTo>
                  <a:pt x="126" y="113"/>
                  <a:pt x="126" y="113"/>
                  <a:pt x="126" y="113"/>
                </a:cubicBezTo>
                <a:cubicBezTo>
                  <a:pt x="122" y="118"/>
                  <a:pt x="117" y="122"/>
                  <a:pt x="113" y="125"/>
                </a:cubicBezTo>
                <a:cubicBezTo>
                  <a:pt x="107" y="129"/>
                  <a:pt x="100" y="133"/>
                  <a:pt x="92" y="136"/>
                </a:cubicBezTo>
                <a:cubicBezTo>
                  <a:pt x="84" y="138"/>
                  <a:pt x="76" y="140"/>
                  <a:pt x="67" y="140"/>
                </a:cubicBezTo>
                <a:cubicBezTo>
                  <a:pt x="54" y="140"/>
                  <a:pt x="42" y="137"/>
                  <a:pt x="32" y="131"/>
                </a:cubicBezTo>
                <a:cubicBezTo>
                  <a:pt x="22" y="125"/>
                  <a:pt x="14" y="117"/>
                  <a:pt x="8" y="106"/>
                </a:cubicBezTo>
                <a:cubicBezTo>
                  <a:pt x="3" y="96"/>
                  <a:pt x="0" y="84"/>
                  <a:pt x="0" y="71"/>
                </a:cubicBezTo>
                <a:cubicBezTo>
                  <a:pt x="0" y="58"/>
                  <a:pt x="3" y="45"/>
                  <a:pt x="9" y="34"/>
                </a:cubicBezTo>
                <a:cubicBezTo>
                  <a:pt x="15" y="23"/>
                  <a:pt x="23" y="15"/>
                  <a:pt x="32" y="9"/>
                </a:cubicBezTo>
                <a:cubicBezTo>
                  <a:pt x="42" y="3"/>
                  <a:pt x="54" y="0"/>
                  <a:pt x="67" y="0"/>
                </a:cubicBezTo>
                <a:cubicBezTo>
                  <a:pt x="85" y="0"/>
                  <a:pt x="99" y="6"/>
                  <a:pt x="110" y="16"/>
                </a:cubicBezTo>
                <a:cubicBezTo>
                  <a:pt x="121" y="27"/>
                  <a:pt x="126" y="41"/>
                  <a:pt x="126" y="58"/>
                </a:cubicBezTo>
                <a:cubicBezTo>
                  <a:pt x="126" y="68"/>
                  <a:pt x="124" y="78"/>
                  <a:pt x="120" y="86"/>
                </a:cubicBezTo>
                <a:cubicBezTo>
                  <a:pt x="116" y="94"/>
                  <a:pt x="109" y="101"/>
                  <a:pt x="101" y="106"/>
                </a:cubicBezTo>
                <a:cubicBezTo>
                  <a:pt x="95" y="110"/>
                  <a:pt x="89" y="112"/>
                  <a:pt x="83" y="112"/>
                </a:cubicBezTo>
                <a:cubicBezTo>
                  <a:pt x="80" y="112"/>
                  <a:pt x="77" y="111"/>
                  <a:pt x="75" y="109"/>
                </a:cubicBezTo>
                <a:cubicBezTo>
                  <a:pt x="73" y="108"/>
                  <a:pt x="71" y="106"/>
                  <a:pt x="70" y="102"/>
                </a:cubicBezTo>
                <a:cubicBezTo>
                  <a:pt x="67" y="106"/>
                  <a:pt x="63" y="108"/>
                  <a:pt x="60" y="110"/>
                </a:cubicBezTo>
                <a:cubicBezTo>
                  <a:pt x="57" y="111"/>
                  <a:pt x="54" y="112"/>
                  <a:pt x="50" y="112"/>
                </a:cubicBezTo>
                <a:cubicBezTo>
                  <a:pt x="43" y="112"/>
                  <a:pt x="37" y="109"/>
                  <a:pt x="31" y="103"/>
                </a:cubicBezTo>
                <a:cubicBezTo>
                  <a:pt x="26" y="97"/>
                  <a:pt x="24" y="88"/>
                  <a:pt x="24" y="77"/>
                </a:cubicBezTo>
                <a:cubicBezTo>
                  <a:pt x="24" y="64"/>
                  <a:pt x="27" y="52"/>
                  <a:pt x="34" y="41"/>
                </a:cubicBezTo>
                <a:cubicBezTo>
                  <a:pt x="40" y="31"/>
                  <a:pt x="49" y="25"/>
                  <a:pt x="59" y="25"/>
                </a:cubicBezTo>
                <a:cubicBezTo>
                  <a:pt x="63" y="25"/>
                  <a:pt x="66" y="26"/>
                  <a:pt x="69" y="28"/>
                </a:cubicBezTo>
                <a:cubicBezTo>
                  <a:pt x="72" y="30"/>
                  <a:pt x="75" y="33"/>
                  <a:pt x="78" y="37"/>
                </a:cubicBezTo>
                <a:cubicBezTo>
                  <a:pt x="80" y="28"/>
                  <a:pt x="80" y="28"/>
                  <a:pt x="80" y="28"/>
                </a:cubicBezTo>
                <a:lnTo>
                  <a:pt x="96" y="28"/>
                </a:lnTo>
                <a:close/>
                <a:moveTo>
                  <a:pt x="41" y="81"/>
                </a:moveTo>
                <a:cubicBezTo>
                  <a:pt x="41" y="87"/>
                  <a:pt x="42" y="92"/>
                  <a:pt x="45" y="96"/>
                </a:cubicBezTo>
                <a:cubicBezTo>
                  <a:pt x="47" y="99"/>
                  <a:pt x="50" y="100"/>
                  <a:pt x="53" y="100"/>
                </a:cubicBezTo>
                <a:cubicBezTo>
                  <a:pt x="57" y="100"/>
                  <a:pt x="60" y="99"/>
                  <a:pt x="63" y="96"/>
                </a:cubicBezTo>
                <a:cubicBezTo>
                  <a:pt x="66" y="93"/>
                  <a:pt x="68" y="87"/>
                  <a:pt x="70" y="78"/>
                </a:cubicBezTo>
                <a:cubicBezTo>
                  <a:pt x="72" y="69"/>
                  <a:pt x="74" y="61"/>
                  <a:pt x="74" y="54"/>
                </a:cubicBezTo>
                <a:cubicBezTo>
                  <a:pt x="74" y="49"/>
                  <a:pt x="72" y="45"/>
                  <a:pt x="70" y="42"/>
                </a:cubicBezTo>
                <a:cubicBezTo>
                  <a:pt x="68" y="40"/>
                  <a:pt x="65" y="38"/>
                  <a:pt x="62" y="38"/>
                </a:cubicBezTo>
                <a:cubicBezTo>
                  <a:pt x="58" y="38"/>
                  <a:pt x="55" y="40"/>
                  <a:pt x="52" y="42"/>
                </a:cubicBezTo>
                <a:cubicBezTo>
                  <a:pt x="48" y="46"/>
                  <a:pt x="46" y="52"/>
                  <a:pt x="44" y="59"/>
                </a:cubicBezTo>
                <a:cubicBezTo>
                  <a:pt x="42" y="67"/>
                  <a:pt x="41" y="75"/>
                  <a:pt x="41" y="81"/>
                </a:cubicBezTo>
                <a:close/>
              </a:path>
            </a:pathLst>
          </a:custGeom>
          <a:solidFill>
            <a:schemeClr val="bg1">
              <a:alpha val="100000"/>
            </a:schemeClr>
          </a:solidFill>
          <a:ln w="9525">
            <a:noFill/>
          </a:ln>
        </p:spPr>
        <p:txBody>
          <a:bodyPr/>
          <a:lstStyle/>
          <a:p>
            <a:endParaRPr lang="zh-CN" altLang="en-US"/>
          </a:p>
        </p:txBody>
      </p:sp>
      <p:sp>
        <p:nvSpPr>
          <p:cNvPr id="59476" name="Freeform 87"/>
          <p:cNvSpPr/>
          <p:nvPr/>
        </p:nvSpPr>
        <p:spPr>
          <a:xfrm>
            <a:off x="5980113" y="2244725"/>
            <a:ext cx="201612" cy="117475"/>
          </a:xfrm>
          <a:custGeom>
            <a:avLst/>
            <a:gdLst/>
            <a:ahLst/>
            <a:cxnLst>
              <a:cxn ang="0">
                <a:pos x="105382592" y="265391839"/>
              </a:cxn>
              <a:cxn ang="0">
                <a:pos x="105382592" y="178629774"/>
              </a:cxn>
              <a:cxn ang="0">
                <a:pos x="185673451" y="102074479"/>
              </a:cxn>
              <a:cxn ang="0">
                <a:pos x="270982209" y="102074479"/>
              </a:cxn>
              <a:cxn ang="0">
                <a:pos x="346255169" y="178629774"/>
              </a:cxn>
              <a:cxn ang="0">
                <a:pos x="346255169" y="265391839"/>
              </a:cxn>
              <a:cxn ang="0">
                <a:pos x="451637762" y="265391839"/>
              </a:cxn>
              <a:cxn ang="0">
                <a:pos x="451637762" y="178629774"/>
              </a:cxn>
              <a:cxn ang="0">
                <a:pos x="270982209" y="0"/>
              </a:cxn>
              <a:cxn ang="0">
                <a:pos x="185673451" y="0"/>
              </a:cxn>
              <a:cxn ang="0">
                <a:pos x="0" y="178629774"/>
              </a:cxn>
              <a:cxn ang="0">
                <a:pos x="0" y="265391839"/>
              </a:cxn>
              <a:cxn ang="0">
                <a:pos x="105382592" y="265391839"/>
              </a:cxn>
            </a:cxnLst>
            <a:rect l="0" t="0" r="0" b="0"/>
            <a:pathLst>
              <a:path w="90" h="52">
                <a:moveTo>
                  <a:pt x="21" y="52"/>
                </a:moveTo>
                <a:cubicBezTo>
                  <a:pt x="21" y="35"/>
                  <a:pt x="21" y="35"/>
                  <a:pt x="21" y="35"/>
                </a:cubicBezTo>
                <a:cubicBezTo>
                  <a:pt x="21" y="27"/>
                  <a:pt x="28" y="20"/>
                  <a:pt x="37" y="20"/>
                </a:cubicBezTo>
                <a:cubicBezTo>
                  <a:pt x="54" y="20"/>
                  <a:pt x="54" y="20"/>
                  <a:pt x="54" y="20"/>
                </a:cubicBezTo>
                <a:cubicBezTo>
                  <a:pt x="62" y="20"/>
                  <a:pt x="69" y="27"/>
                  <a:pt x="69" y="35"/>
                </a:cubicBezTo>
                <a:cubicBezTo>
                  <a:pt x="69" y="52"/>
                  <a:pt x="69" y="52"/>
                  <a:pt x="69" y="52"/>
                </a:cubicBezTo>
                <a:cubicBezTo>
                  <a:pt x="90" y="52"/>
                  <a:pt x="90" y="52"/>
                  <a:pt x="90" y="52"/>
                </a:cubicBezTo>
                <a:cubicBezTo>
                  <a:pt x="90" y="35"/>
                  <a:pt x="90" y="35"/>
                  <a:pt x="90" y="35"/>
                </a:cubicBezTo>
                <a:cubicBezTo>
                  <a:pt x="90" y="16"/>
                  <a:pt x="74" y="0"/>
                  <a:pt x="54" y="0"/>
                </a:cubicBezTo>
                <a:cubicBezTo>
                  <a:pt x="37" y="0"/>
                  <a:pt x="37" y="0"/>
                  <a:pt x="37" y="0"/>
                </a:cubicBezTo>
                <a:cubicBezTo>
                  <a:pt x="17" y="0"/>
                  <a:pt x="0" y="16"/>
                  <a:pt x="0" y="35"/>
                </a:cubicBezTo>
                <a:cubicBezTo>
                  <a:pt x="0" y="52"/>
                  <a:pt x="0" y="52"/>
                  <a:pt x="0" y="52"/>
                </a:cubicBezTo>
                <a:lnTo>
                  <a:pt x="21" y="52"/>
                </a:lnTo>
                <a:close/>
              </a:path>
            </a:pathLst>
          </a:custGeom>
          <a:solidFill>
            <a:schemeClr val="bg1">
              <a:alpha val="100000"/>
            </a:schemeClr>
          </a:solidFill>
          <a:ln w="9525">
            <a:noFill/>
          </a:ln>
        </p:spPr>
        <p:txBody>
          <a:bodyPr/>
          <a:lstStyle/>
          <a:p>
            <a:endParaRPr lang="zh-CN" altLang="en-US"/>
          </a:p>
        </p:txBody>
      </p:sp>
      <p:sp>
        <p:nvSpPr>
          <p:cNvPr id="59477" name="Freeform 88"/>
          <p:cNvSpPr>
            <a:spLocks noEditPoints="1"/>
          </p:cNvSpPr>
          <p:nvPr/>
        </p:nvSpPr>
        <p:spPr>
          <a:xfrm>
            <a:off x="5937250" y="2386013"/>
            <a:ext cx="282575" cy="246062"/>
          </a:xfrm>
          <a:custGeom>
            <a:avLst/>
            <a:gdLst/>
            <a:ahLst/>
            <a:cxnLst>
              <a:cxn ang="0">
                <a:pos x="0" y="0"/>
              </a:cxn>
              <a:cxn ang="0">
                <a:pos x="0" y="285382256"/>
              </a:cxn>
              <a:cxn ang="0">
                <a:pos x="276622984" y="555474806"/>
              </a:cxn>
              <a:cxn ang="0">
                <a:pos x="357096307" y="555474806"/>
              </a:cxn>
              <a:cxn ang="0">
                <a:pos x="633719291" y="285382256"/>
              </a:cxn>
              <a:cxn ang="0">
                <a:pos x="633719291" y="0"/>
              </a:cxn>
              <a:cxn ang="0">
                <a:pos x="0" y="0"/>
              </a:cxn>
              <a:cxn ang="0">
                <a:pos x="357096307" y="254805102"/>
              </a:cxn>
              <a:cxn ang="0">
                <a:pos x="357096307" y="377111461"/>
              </a:cxn>
              <a:cxn ang="0">
                <a:pos x="331947132" y="402591294"/>
              </a:cxn>
              <a:cxn ang="0">
                <a:pos x="301772159" y="377111461"/>
              </a:cxn>
              <a:cxn ang="0">
                <a:pos x="301772159" y="254805102"/>
              </a:cxn>
              <a:cxn ang="0">
                <a:pos x="256506335" y="188555730"/>
              </a:cxn>
              <a:cxn ang="0">
                <a:pos x="331947132" y="117211295"/>
              </a:cxn>
              <a:cxn ang="0">
                <a:pos x="402362131" y="188555730"/>
              </a:cxn>
              <a:cxn ang="0">
                <a:pos x="357096307" y="254805102"/>
              </a:cxn>
            </a:cxnLst>
            <a:rect l="0" t="0" r="0" b="0"/>
            <a:pathLst>
              <a:path w="126" h="109">
                <a:moveTo>
                  <a:pt x="0" y="0"/>
                </a:moveTo>
                <a:cubicBezTo>
                  <a:pt x="0" y="56"/>
                  <a:pt x="0" y="56"/>
                  <a:pt x="0" y="56"/>
                </a:cubicBezTo>
                <a:cubicBezTo>
                  <a:pt x="0" y="85"/>
                  <a:pt x="24" y="109"/>
                  <a:pt x="55" y="109"/>
                </a:cubicBezTo>
                <a:cubicBezTo>
                  <a:pt x="71" y="109"/>
                  <a:pt x="71" y="109"/>
                  <a:pt x="71" y="109"/>
                </a:cubicBezTo>
                <a:cubicBezTo>
                  <a:pt x="102" y="109"/>
                  <a:pt x="126" y="85"/>
                  <a:pt x="126" y="56"/>
                </a:cubicBezTo>
                <a:cubicBezTo>
                  <a:pt x="126" y="0"/>
                  <a:pt x="126" y="0"/>
                  <a:pt x="126" y="0"/>
                </a:cubicBezTo>
                <a:lnTo>
                  <a:pt x="0" y="0"/>
                </a:lnTo>
                <a:close/>
                <a:moveTo>
                  <a:pt x="71" y="50"/>
                </a:moveTo>
                <a:cubicBezTo>
                  <a:pt x="71" y="74"/>
                  <a:pt x="71" y="74"/>
                  <a:pt x="71" y="74"/>
                </a:cubicBezTo>
                <a:cubicBezTo>
                  <a:pt x="71" y="77"/>
                  <a:pt x="69" y="79"/>
                  <a:pt x="66" y="79"/>
                </a:cubicBezTo>
                <a:cubicBezTo>
                  <a:pt x="63" y="79"/>
                  <a:pt x="60" y="77"/>
                  <a:pt x="60" y="74"/>
                </a:cubicBezTo>
                <a:cubicBezTo>
                  <a:pt x="60" y="50"/>
                  <a:pt x="60" y="50"/>
                  <a:pt x="60" y="50"/>
                </a:cubicBezTo>
                <a:cubicBezTo>
                  <a:pt x="55" y="47"/>
                  <a:pt x="51" y="42"/>
                  <a:pt x="51" y="37"/>
                </a:cubicBezTo>
                <a:cubicBezTo>
                  <a:pt x="51" y="29"/>
                  <a:pt x="58" y="23"/>
                  <a:pt x="66" y="23"/>
                </a:cubicBezTo>
                <a:cubicBezTo>
                  <a:pt x="73" y="23"/>
                  <a:pt x="80" y="29"/>
                  <a:pt x="80" y="37"/>
                </a:cubicBezTo>
                <a:cubicBezTo>
                  <a:pt x="80" y="43"/>
                  <a:pt x="76" y="47"/>
                  <a:pt x="71" y="50"/>
                </a:cubicBezTo>
                <a:close/>
              </a:path>
            </a:pathLst>
          </a:custGeom>
          <a:solidFill>
            <a:schemeClr val="bg1">
              <a:alpha val="100000"/>
            </a:schemeClr>
          </a:solidFill>
          <a:ln w="9525">
            <a:noFill/>
          </a:ln>
        </p:spPr>
        <p:txBody>
          <a:bodyPr/>
          <a:lstStyle/>
          <a:p>
            <a:endParaRPr lang="zh-CN" altLang="en-US"/>
          </a:p>
        </p:txBody>
      </p:sp>
      <p:sp>
        <p:nvSpPr>
          <p:cNvPr id="59478" name="Freeform 89"/>
          <p:cNvSpPr/>
          <p:nvPr/>
        </p:nvSpPr>
        <p:spPr>
          <a:xfrm>
            <a:off x="6656388" y="2227263"/>
            <a:ext cx="198437" cy="158750"/>
          </a:xfrm>
          <a:custGeom>
            <a:avLst/>
            <a:gdLst/>
            <a:ahLst/>
            <a:cxnLst>
              <a:cxn ang="0">
                <a:pos x="101696708" y="254965915"/>
              </a:cxn>
              <a:cxn ang="0">
                <a:pos x="101696708" y="169976532"/>
              </a:cxn>
              <a:cxn ang="0">
                <a:pos x="183055878" y="94986162"/>
              </a:cxn>
              <a:cxn ang="0">
                <a:pos x="269497741" y="94986162"/>
              </a:cxn>
              <a:cxn ang="0">
                <a:pos x="345771963" y="169976532"/>
              </a:cxn>
              <a:cxn ang="0">
                <a:pos x="345771963" y="354951585"/>
              </a:cxn>
              <a:cxn ang="0">
                <a:pos x="447468670" y="354951585"/>
              </a:cxn>
              <a:cxn ang="0">
                <a:pos x="447468670" y="169976532"/>
              </a:cxn>
              <a:cxn ang="0">
                <a:pos x="269497741" y="0"/>
              </a:cxn>
              <a:cxn ang="0">
                <a:pos x="183055878" y="0"/>
              </a:cxn>
              <a:cxn ang="0">
                <a:pos x="0" y="169976532"/>
              </a:cxn>
              <a:cxn ang="0">
                <a:pos x="0" y="254965915"/>
              </a:cxn>
              <a:cxn ang="0">
                <a:pos x="101696708" y="254965915"/>
              </a:cxn>
            </a:cxnLst>
            <a:rect l="0" t="0" r="0" b="0"/>
            <a:pathLst>
              <a:path w="88" h="71">
                <a:moveTo>
                  <a:pt x="20" y="51"/>
                </a:moveTo>
                <a:cubicBezTo>
                  <a:pt x="20" y="34"/>
                  <a:pt x="20" y="34"/>
                  <a:pt x="20" y="34"/>
                </a:cubicBezTo>
                <a:cubicBezTo>
                  <a:pt x="20" y="26"/>
                  <a:pt x="27" y="19"/>
                  <a:pt x="36" y="19"/>
                </a:cubicBezTo>
                <a:cubicBezTo>
                  <a:pt x="53" y="19"/>
                  <a:pt x="53" y="19"/>
                  <a:pt x="53" y="19"/>
                </a:cubicBezTo>
                <a:cubicBezTo>
                  <a:pt x="61" y="19"/>
                  <a:pt x="68" y="26"/>
                  <a:pt x="68" y="34"/>
                </a:cubicBezTo>
                <a:cubicBezTo>
                  <a:pt x="68" y="71"/>
                  <a:pt x="68" y="71"/>
                  <a:pt x="68" y="71"/>
                </a:cubicBezTo>
                <a:cubicBezTo>
                  <a:pt x="88" y="71"/>
                  <a:pt x="88" y="71"/>
                  <a:pt x="88" y="71"/>
                </a:cubicBezTo>
                <a:cubicBezTo>
                  <a:pt x="88" y="34"/>
                  <a:pt x="88" y="34"/>
                  <a:pt x="88" y="34"/>
                </a:cubicBezTo>
                <a:cubicBezTo>
                  <a:pt x="88" y="15"/>
                  <a:pt x="72" y="0"/>
                  <a:pt x="53" y="0"/>
                </a:cubicBezTo>
                <a:cubicBezTo>
                  <a:pt x="36" y="0"/>
                  <a:pt x="36" y="0"/>
                  <a:pt x="36" y="0"/>
                </a:cubicBezTo>
                <a:cubicBezTo>
                  <a:pt x="16" y="0"/>
                  <a:pt x="0" y="15"/>
                  <a:pt x="0" y="34"/>
                </a:cubicBezTo>
                <a:cubicBezTo>
                  <a:pt x="0" y="51"/>
                  <a:pt x="0" y="51"/>
                  <a:pt x="0" y="51"/>
                </a:cubicBezTo>
                <a:lnTo>
                  <a:pt x="20" y="51"/>
                </a:lnTo>
                <a:close/>
              </a:path>
            </a:pathLst>
          </a:custGeom>
          <a:solidFill>
            <a:schemeClr val="bg1">
              <a:alpha val="100000"/>
            </a:schemeClr>
          </a:solidFill>
          <a:ln w="9525">
            <a:noFill/>
          </a:ln>
        </p:spPr>
        <p:txBody>
          <a:bodyPr/>
          <a:lstStyle/>
          <a:p>
            <a:endParaRPr lang="zh-CN" altLang="en-US"/>
          </a:p>
        </p:txBody>
      </p:sp>
      <p:sp>
        <p:nvSpPr>
          <p:cNvPr id="59479" name="Freeform 90"/>
          <p:cNvSpPr>
            <a:spLocks noEditPoints="1"/>
          </p:cNvSpPr>
          <p:nvPr/>
        </p:nvSpPr>
        <p:spPr>
          <a:xfrm>
            <a:off x="6613525" y="2408238"/>
            <a:ext cx="279400" cy="241300"/>
          </a:xfrm>
          <a:custGeom>
            <a:avLst/>
            <a:gdLst/>
            <a:ahLst/>
            <a:cxnLst>
              <a:cxn ang="0">
                <a:pos x="0" y="0"/>
              </a:cxn>
              <a:cxn ang="0">
                <a:pos x="0" y="279711803"/>
              </a:cxn>
              <a:cxn ang="0">
                <a:pos x="274158997" y="544165327"/>
              </a:cxn>
              <a:cxn ang="0">
                <a:pos x="355392294" y="544165327"/>
              </a:cxn>
              <a:cxn ang="0">
                <a:pos x="629551290" y="279711803"/>
              </a:cxn>
              <a:cxn ang="0">
                <a:pos x="629551290" y="0"/>
              </a:cxn>
              <a:cxn ang="0">
                <a:pos x="0" y="0"/>
              </a:cxn>
              <a:cxn ang="0">
                <a:pos x="355392294" y="249197501"/>
              </a:cxn>
              <a:cxn ang="0">
                <a:pos x="355392294" y="371252453"/>
              </a:cxn>
              <a:cxn ang="0">
                <a:pos x="330007452" y="396681414"/>
              </a:cxn>
              <a:cxn ang="0">
                <a:pos x="299543839" y="371252453"/>
              </a:cxn>
              <a:cxn ang="0">
                <a:pos x="299543839" y="249197501"/>
              </a:cxn>
              <a:cxn ang="0">
                <a:pos x="258929444" y="183083556"/>
              </a:cxn>
              <a:cxn ang="0">
                <a:pos x="330007452" y="116969611"/>
              </a:cxn>
              <a:cxn ang="0">
                <a:pos x="401085460" y="183083556"/>
              </a:cxn>
              <a:cxn ang="0">
                <a:pos x="355392294" y="249197501"/>
              </a:cxn>
            </a:cxnLst>
            <a:rect l="0" t="0" r="0" b="0"/>
            <a:pathLst>
              <a:path w="124" h="107">
                <a:moveTo>
                  <a:pt x="0" y="0"/>
                </a:moveTo>
                <a:cubicBezTo>
                  <a:pt x="0" y="55"/>
                  <a:pt x="0" y="55"/>
                  <a:pt x="0" y="55"/>
                </a:cubicBezTo>
                <a:cubicBezTo>
                  <a:pt x="0" y="84"/>
                  <a:pt x="24" y="107"/>
                  <a:pt x="54" y="107"/>
                </a:cubicBezTo>
                <a:cubicBezTo>
                  <a:pt x="70" y="107"/>
                  <a:pt x="70" y="107"/>
                  <a:pt x="70" y="107"/>
                </a:cubicBezTo>
                <a:cubicBezTo>
                  <a:pt x="100" y="107"/>
                  <a:pt x="124" y="84"/>
                  <a:pt x="124" y="55"/>
                </a:cubicBezTo>
                <a:cubicBezTo>
                  <a:pt x="124" y="0"/>
                  <a:pt x="124" y="0"/>
                  <a:pt x="124" y="0"/>
                </a:cubicBezTo>
                <a:lnTo>
                  <a:pt x="0" y="0"/>
                </a:lnTo>
                <a:close/>
                <a:moveTo>
                  <a:pt x="70" y="49"/>
                </a:moveTo>
                <a:cubicBezTo>
                  <a:pt x="70" y="73"/>
                  <a:pt x="70" y="73"/>
                  <a:pt x="70" y="73"/>
                </a:cubicBezTo>
                <a:cubicBezTo>
                  <a:pt x="70" y="76"/>
                  <a:pt x="67" y="78"/>
                  <a:pt x="65" y="78"/>
                </a:cubicBezTo>
                <a:cubicBezTo>
                  <a:pt x="62" y="78"/>
                  <a:pt x="59" y="76"/>
                  <a:pt x="59" y="73"/>
                </a:cubicBezTo>
                <a:cubicBezTo>
                  <a:pt x="59" y="49"/>
                  <a:pt x="59" y="49"/>
                  <a:pt x="59" y="49"/>
                </a:cubicBezTo>
                <a:cubicBezTo>
                  <a:pt x="54" y="47"/>
                  <a:pt x="51" y="42"/>
                  <a:pt x="51" y="36"/>
                </a:cubicBezTo>
                <a:cubicBezTo>
                  <a:pt x="51" y="29"/>
                  <a:pt x="57" y="23"/>
                  <a:pt x="65" y="23"/>
                </a:cubicBezTo>
                <a:cubicBezTo>
                  <a:pt x="72" y="23"/>
                  <a:pt x="79" y="29"/>
                  <a:pt x="79" y="36"/>
                </a:cubicBezTo>
                <a:cubicBezTo>
                  <a:pt x="79" y="42"/>
                  <a:pt x="75" y="47"/>
                  <a:pt x="70" y="49"/>
                </a:cubicBezTo>
                <a:close/>
              </a:path>
            </a:pathLst>
          </a:custGeom>
          <a:solidFill>
            <a:schemeClr val="bg1">
              <a:alpha val="100000"/>
            </a:schemeClr>
          </a:solidFill>
          <a:ln w="9525">
            <a:noFill/>
          </a:ln>
        </p:spPr>
        <p:txBody>
          <a:bodyPr/>
          <a:lstStyle/>
          <a:p>
            <a:endParaRPr lang="zh-CN" altLang="en-US"/>
          </a:p>
        </p:txBody>
      </p:sp>
      <p:sp>
        <p:nvSpPr>
          <p:cNvPr id="59480" name="Rectangle 91"/>
          <p:cNvSpPr/>
          <p:nvPr/>
        </p:nvSpPr>
        <p:spPr>
          <a:xfrm>
            <a:off x="7427913" y="2513013"/>
            <a:ext cx="142875" cy="428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481" name="Freeform 92"/>
          <p:cNvSpPr/>
          <p:nvPr/>
        </p:nvSpPr>
        <p:spPr>
          <a:xfrm>
            <a:off x="7250113" y="2320925"/>
            <a:ext cx="280987" cy="274638"/>
          </a:xfrm>
          <a:custGeom>
            <a:avLst/>
            <a:gdLst/>
            <a:ahLst/>
            <a:cxnLst>
              <a:cxn ang="0">
                <a:pos x="395663033" y="0"/>
              </a:cxn>
              <a:cxn ang="0">
                <a:pos x="0" y="390625724"/>
              </a:cxn>
              <a:cxn ang="0">
                <a:pos x="47882090" y="435988619"/>
              </a:cxn>
              <a:cxn ang="0">
                <a:pos x="446066069" y="50403217"/>
              </a:cxn>
              <a:cxn ang="0">
                <a:pos x="395663033" y="0"/>
              </a:cxn>
            </a:cxnLst>
            <a:rect l="0" t="0" r="0" b="0"/>
            <a:pathLst>
              <a:path w="177" h="173">
                <a:moveTo>
                  <a:pt x="157" y="0"/>
                </a:moveTo>
                <a:lnTo>
                  <a:pt x="0" y="155"/>
                </a:lnTo>
                <a:lnTo>
                  <a:pt x="19" y="173"/>
                </a:lnTo>
                <a:lnTo>
                  <a:pt x="177" y="20"/>
                </a:lnTo>
                <a:lnTo>
                  <a:pt x="157" y="0"/>
                </a:lnTo>
                <a:close/>
              </a:path>
            </a:pathLst>
          </a:custGeom>
          <a:solidFill>
            <a:schemeClr val="bg1">
              <a:alpha val="100000"/>
            </a:schemeClr>
          </a:solidFill>
          <a:ln w="9525">
            <a:noFill/>
          </a:ln>
        </p:spPr>
        <p:txBody>
          <a:bodyPr/>
          <a:lstStyle/>
          <a:p>
            <a:endParaRPr lang="zh-CN" altLang="en-US"/>
          </a:p>
        </p:txBody>
      </p:sp>
      <p:sp>
        <p:nvSpPr>
          <p:cNvPr id="59482" name="Freeform 93"/>
          <p:cNvSpPr/>
          <p:nvPr/>
        </p:nvSpPr>
        <p:spPr>
          <a:xfrm>
            <a:off x="7229475" y="2308225"/>
            <a:ext cx="144463" cy="139700"/>
          </a:xfrm>
          <a:custGeom>
            <a:avLst/>
            <a:gdLst/>
            <a:ahLst/>
            <a:cxnLst>
              <a:cxn ang="0">
                <a:pos x="229334219" y="73085325"/>
              </a:cxn>
              <a:cxn ang="0">
                <a:pos x="148688940" y="73085325"/>
              </a:cxn>
              <a:cxn ang="0">
                <a:pos x="148688940" y="0"/>
              </a:cxn>
              <a:cxn ang="0">
                <a:pos x="78124320" y="0"/>
              </a:cxn>
              <a:cxn ang="0">
                <a:pos x="78124320" y="73085325"/>
              </a:cxn>
              <a:cxn ang="0">
                <a:pos x="0" y="73085325"/>
              </a:cxn>
              <a:cxn ang="0">
                <a:pos x="0" y="141128750"/>
              </a:cxn>
              <a:cxn ang="0">
                <a:pos x="78124320" y="141128750"/>
              </a:cxn>
              <a:cxn ang="0">
                <a:pos x="78124320" y="221773750"/>
              </a:cxn>
              <a:cxn ang="0">
                <a:pos x="148688940" y="221773750"/>
              </a:cxn>
              <a:cxn ang="0">
                <a:pos x="148688940" y="141128750"/>
              </a:cxn>
              <a:cxn ang="0">
                <a:pos x="229334219" y="141128750"/>
              </a:cxn>
              <a:cxn ang="0">
                <a:pos x="229334219" y="73085325"/>
              </a:cxn>
            </a:cxnLst>
            <a:rect l="0" t="0" r="0" b="0"/>
            <a:pathLst>
              <a:path w="91" h="88">
                <a:moveTo>
                  <a:pt x="91" y="29"/>
                </a:moveTo>
                <a:lnTo>
                  <a:pt x="59" y="29"/>
                </a:lnTo>
                <a:lnTo>
                  <a:pt x="59" y="0"/>
                </a:lnTo>
                <a:lnTo>
                  <a:pt x="31" y="0"/>
                </a:lnTo>
                <a:lnTo>
                  <a:pt x="31" y="29"/>
                </a:lnTo>
                <a:lnTo>
                  <a:pt x="0" y="29"/>
                </a:lnTo>
                <a:lnTo>
                  <a:pt x="0" y="56"/>
                </a:lnTo>
                <a:lnTo>
                  <a:pt x="31" y="56"/>
                </a:lnTo>
                <a:lnTo>
                  <a:pt x="31" y="88"/>
                </a:lnTo>
                <a:lnTo>
                  <a:pt x="59" y="88"/>
                </a:lnTo>
                <a:lnTo>
                  <a:pt x="59" y="56"/>
                </a:lnTo>
                <a:lnTo>
                  <a:pt x="91" y="56"/>
                </a:lnTo>
                <a:lnTo>
                  <a:pt x="91" y="29"/>
                </a:lnTo>
                <a:close/>
              </a:path>
            </a:pathLst>
          </a:custGeom>
          <a:solidFill>
            <a:schemeClr val="bg1">
              <a:alpha val="100000"/>
            </a:schemeClr>
          </a:solidFill>
          <a:ln w="9525">
            <a:noFill/>
          </a:ln>
        </p:spPr>
        <p:txBody>
          <a:bodyPr/>
          <a:lstStyle/>
          <a:p>
            <a:endParaRPr lang="zh-CN" altLang="en-US"/>
          </a:p>
        </p:txBody>
      </p:sp>
      <p:sp>
        <p:nvSpPr>
          <p:cNvPr id="59483" name="Freeform 94"/>
          <p:cNvSpPr/>
          <p:nvPr/>
        </p:nvSpPr>
        <p:spPr>
          <a:xfrm>
            <a:off x="7851775" y="2292350"/>
            <a:ext cx="355600" cy="344488"/>
          </a:xfrm>
          <a:custGeom>
            <a:avLst/>
            <a:gdLst/>
            <a:ahLst/>
            <a:cxnLst>
              <a:cxn ang="0">
                <a:pos x="400162532" y="141947068"/>
              </a:cxn>
              <a:cxn ang="0">
                <a:pos x="800325063" y="430907205"/>
              </a:cxn>
              <a:cxn ang="0">
                <a:pos x="400162532" y="775633870"/>
              </a:cxn>
              <a:cxn ang="0">
                <a:pos x="0" y="430907205"/>
              </a:cxn>
              <a:cxn ang="0">
                <a:pos x="400162532" y="141947068"/>
              </a:cxn>
            </a:cxnLst>
            <a:rect l="0" t="0" r="0" b="0"/>
            <a:pathLst>
              <a:path w="158" h="153">
                <a:moveTo>
                  <a:pt x="79" y="28"/>
                </a:moveTo>
                <a:cubicBezTo>
                  <a:pt x="123" y="3"/>
                  <a:pt x="158" y="41"/>
                  <a:pt x="158" y="85"/>
                </a:cubicBezTo>
                <a:cubicBezTo>
                  <a:pt x="158" y="128"/>
                  <a:pt x="123" y="153"/>
                  <a:pt x="79" y="153"/>
                </a:cubicBezTo>
                <a:cubicBezTo>
                  <a:pt x="35" y="153"/>
                  <a:pt x="0" y="127"/>
                  <a:pt x="0" y="85"/>
                </a:cubicBezTo>
                <a:cubicBezTo>
                  <a:pt x="0" y="42"/>
                  <a:pt x="35" y="0"/>
                  <a:pt x="79" y="28"/>
                </a:cubicBezTo>
                <a:close/>
              </a:path>
            </a:pathLst>
          </a:custGeom>
          <a:solidFill>
            <a:schemeClr val="bg1">
              <a:alpha val="100000"/>
            </a:schemeClr>
          </a:solidFill>
          <a:ln w="9525">
            <a:noFill/>
          </a:ln>
        </p:spPr>
        <p:txBody>
          <a:bodyPr/>
          <a:lstStyle/>
          <a:p>
            <a:endParaRPr lang="zh-CN" altLang="en-US"/>
          </a:p>
        </p:txBody>
      </p:sp>
      <p:sp>
        <p:nvSpPr>
          <p:cNvPr id="59484" name="Freeform 95"/>
          <p:cNvSpPr/>
          <p:nvPr/>
        </p:nvSpPr>
        <p:spPr>
          <a:xfrm>
            <a:off x="7996238" y="2228850"/>
            <a:ext cx="46037" cy="133350"/>
          </a:xfrm>
          <a:custGeom>
            <a:avLst/>
            <a:gdLst/>
            <a:ahLst/>
            <a:cxnLst>
              <a:cxn ang="0">
                <a:pos x="72089558" y="296285619"/>
              </a:cxn>
              <a:cxn ang="0">
                <a:pos x="0" y="25542175"/>
              </a:cxn>
              <a:cxn ang="0">
                <a:pos x="43252858" y="0"/>
              </a:cxn>
              <a:cxn ang="0">
                <a:pos x="86505715" y="296285619"/>
              </a:cxn>
              <a:cxn ang="0">
                <a:pos x="76894943" y="301393602"/>
              </a:cxn>
              <a:cxn ang="0">
                <a:pos x="72089558" y="296285619"/>
              </a:cxn>
            </a:cxnLst>
            <a:rect l="0" t="0" r="0" b="0"/>
            <a:pathLst>
              <a:path w="21" h="59">
                <a:moveTo>
                  <a:pt x="15" y="58"/>
                </a:moveTo>
                <a:cubicBezTo>
                  <a:pt x="15" y="58"/>
                  <a:pt x="14" y="21"/>
                  <a:pt x="0" y="5"/>
                </a:cubicBezTo>
                <a:cubicBezTo>
                  <a:pt x="9" y="0"/>
                  <a:pt x="9" y="0"/>
                  <a:pt x="9" y="0"/>
                </a:cubicBezTo>
                <a:cubicBezTo>
                  <a:pt x="9" y="0"/>
                  <a:pt x="21" y="11"/>
                  <a:pt x="18" y="58"/>
                </a:cubicBezTo>
                <a:cubicBezTo>
                  <a:pt x="16" y="59"/>
                  <a:pt x="16" y="59"/>
                  <a:pt x="16" y="59"/>
                </a:cubicBezTo>
                <a:lnTo>
                  <a:pt x="15" y="58"/>
                </a:lnTo>
                <a:close/>
              </a:path>
            </a:pathLst>
          </a:custGeom>
          <a:solidFill>
            <a:schemeClr val="bg1">
              <a:alpha val="100000"/>
            </a:schemeClr>
          </a:solidFill>
          <a:ln w="9525">
            <a:noFill/>
          </a:ln>
        </p:spPr>
        <p:txBody>
          <a:bodyPr/>
          <a:lstStyle/>
          <a:p>
            <a:endParaRPr lang="zh-CN" altLang="en-US"/>
          </a:p>
        </p:txBody>
      </p:sp>
      <p:sp>
        <p:nvSpPr>
          <p:cNvPr id="59485" name="Freeform 96"/>
          <p:cNvSpPr/>
          <p:nvPr/>
        </p:nvSpPr>
        <p:spPr>
          <a:xfrm>
            <a:off x="8035925" y="2168525"/>
            <a:ext cx="188913" cy="174625"/>
          </a:xfrm>
          <a:custGeom>
            <a:avLst/>
            <a:gdLst/>
            <a:ahLst/>
            <a:cxnLst>
              <a:cxn ang="0">
                <a:pos x="0" y="390947316"/>
              </a:cxn>
              <a:cxn ang="0">
                <a:pos x="0" y="360873756"/>
              </a:cxn>
              <a:cxn ang="0">
                <a:pos x="354047701" y="0"/>
              </a:cxn>
              <a:cxn ang="0">
                <a:pos x="0" y="390947316"/>
              </a:cxn>
              <a:cxn ang="0">
                <a:pos x="0" y="375911655"/>
              </a:cxn>
              <a:cxn ang="0">
                <a:pos x="298410573" y="65157513"/>
              </a:cxn>
              <a:cxn ang="0">
                <a:pos x="0" y="390947316"/>
              </a:cxn>
            </a:cxnLst>
            <a:rect l="0" t="0" r="0" b="0"/>
            <a:pathLst>
              <a:path w="84" h="78">
                <a:moveTo>
                  <a:pt x="0" y="78"/>
                </a:moveTo>
                <a:cubicBezTo>
                  <a:pt x="0" y="72"/>
                  <a:pt x="0" y="72"/>
                  <a:pt x="0" y="72"/>
                </a:cubicBezTo>
                <a:cubicBezTo>
                  <a:pt x="0" y="70"/>
                  <a:pt x="10" y="13"/>
                  <a:pt x="70" y="0"/>
                </a:cubicBezTo>
                <a:cubicBezTo>
                  <a:pt x="70" y="0"/>
                  <a:pt x="84" y="57"/>
                  <a:pt x="0" y="78"/>
                </a:cubicBezTo>
                <a:cubicBezTo>
                  <a:pt x="0" y="75"/>
                  <a:pt x="0" y="75"/>
                  <a:pt x="0" y="75"/>
                </a:cubicBezTo>
                <a:cubicBezTo>
                  <a:pt x="0" y="75"/>
                  <a:pt x="42" y="21"/>
                  <a:pt x="59" y="13"/>
                </a:cubicBezTo>
                <a:cubicBezTo>
                  <a:pt x="59" y="13"/>
                  <a:pt x="36" y="33"/>
                  <a:pt x="0" y="78"/>
                </a:cubicBezTo>
                <a:close/>
              </a:path>
            </a:pathLst>
          </a:custGeom>
          <a:solidFill>
            <a:schemeClr val="bg1">
              <a:alpha val="100000"/>
            </a:schemeClr>
          </a:solidFill>
          <a:ln w="9525">
            <a:noFill/>
          </a:ln>
        </p:spPr>
        <p:txBody>
          <a:bodyPr/>
          <a:lstStyle/>
          <a:p>
            <a:endParaRPr lang="zh-CN" altLang="en-US"/>
          </a:p>
        </p:txBody>
      </p:sp>
      <p:sp>
        <p:nvSpPr>
          <p:cNvPr id="59486" name="Freeform 97"/>
          <p:cNvSpPr>
            <a:spLocks noEditPoints="1"/>
          </p:cNvSpPr>
          <p:nvPr/>
        </p:nvSpPr>
        <p:spPr>
          <a:xfrm>
            <a:off x="852488" y="2860675"/>
            <a:ext cx="296862" cy="377825"/>
          </a:xfrm>
          <a:custGeom>
            <a:avLst/>
            <a:gdLst/>
            <a:ahLst/>
            <a:cxnLst>
              <a:cxn ang="0">
                <a:pos x="333814572" y="0"/>
              </a:cxn>
              <a:cxn ang="0">
                <a:pos x="485549286" y="182082414"/>
              </a:cxn>
              <a:cxn ang="0">
                <a:pos x="485549286" y="182082414"/>
              </a:cxn>
              <a:cxn ang="0">
                <a:pos x="606936608" y="182082414"/>
              </a:cxn>
              <a:cxn ang="0">
                <a:pos x="667629144" y="849712682"/>
              </a:cxn>
              <a:cxn ang="0">
                <a:pos x="0" y="849712682"/>
              </a:cxn>
              <a:cxn ang="0">
                <a:pos x="60692536" y="182082414"/>
              </a:cxn>
              <a:cxn ang="0">
                <a:pos x="182079858" y="182082414"/>
              </a:cxn>
              <a:cxn ang="0">
                <a:pos x="182079858" y="182082414"/>
              </a:cxn>
              <a:cxn ang="0">
                <a:pos x="333814572" y="0"/>
              </a:cxn>
              <a:cxn ang="0">
                <a:pos x="338872471" y="419799558"/>
              </a:cxn>
              <a:cxn ang="0">
                <a:pos x="293351382" y="520955455"/>
              </a:cxn>
              <a:cxn ang="0">
                <a:pos x="182079858" y="536129177"/>
              </a:cxn>
              <a:cxn ang="0">
                <a:pos x="263006238" y="606937630"/>
              </a:cxn>
              <a:cxn ang="0">
                <a:pos x="242774643" y="718209342"/>
              </a:cxn>
              <a:cxn ang="0">
                <a:pos x="338872471" y="662574610"/>
              </a:cxn>
              <a:cxn ang="0">
                <a:pos x="434970299" y="718209342"/>
              </a:cxn>
              <a:cxn ang="0">
                <a:pos x="414738704" y="606937630"/>
              </a:cxn>
              <a:cxn ang="0">
                <a:pos x="490607185" y="536129177"/>
              </a:cxn>
              <a:cxn ang="0">
                <a:pos x="384393560" y="520955455"/>
              </a:cxn>
              <a:cxn ang="0">
                <a:pos x="338872471" y="419799558"/>
              </a:cxn>
              <a:cxn ang="0">
                <a:pos x="475433489" y="247832959"/>
              </a:cxn>
              <a:cxn ang="0">
                <a:pos x="450143995" y="303469940"/>
              </a:cxn>
              <a:cxn ang="0">
                <a:pos x="460259793" y="303469940"/>
              </a:cxn>
              <a:cxn ang="0">
                <a:pos x="490607185" y="273122496"/>
              </a:cxn>
              <a:cxn ang="0">
                <a:pos x="475433489" y="247832959"/>
              </a:cxn>
              <a:cxn ang="0">
                <a:pos x="222543048" y="303469940"/>
              </a:cxn>
              <a:cxn ang="0">
                <a:pos x="192195655" y="252890867"/>
              </a:cxn>
              <a:cxn ang="0">
                <a:pos x="182079858" y="273122496"/>
              </a:cxn>
              <a:cxn ang="0">
                <a:pos x="212427251" y="303469940"/>
              </a:cxn>
              <a:cxn ang="0">
                <a:pos x="222543048" y="303469940"/>
              </a:cxn>
              <a:cxn ang="0">
                <a:pos x="197253554" y="182082414"/>
              </a:cxn>
              <a:cxn ang="0">
                <a:pos x="475433489" y="182082414"/>
              </a:cxn>
              <a:cxn ang="0">
                <a:pos x="338872471" y="15173722"/>
              </a:cxn>
              <a:cxn ang="0">
                <a:pos x="197253554" y="182082414"/>
              </a:cxn>
              <a:cxn ang="0">
                <a:pos x="212427251" y="242775052"/>
              </a:cxn>
              <a:cxn ang="0">
                <a:pos x="207369352" y="242775052"/>
              </a:cxn>
              <a:cxn ang="0">
                <a:pos x="232658846" y="298412032"/>
              </a:cxn>
              <a:cxn ang="0">
                <a:pos x="242774643" y="273122496"/>
              </a:cxn>
              <a:cxn ang="0">
                <a:pos x="212427251" y="242775052"/>
              </a:cxn>
              <a:cxn ang="0">
                <a:pos x="460259793" y="242775052"/>
              </a:cxn>
              <a:cxn ang="0">
                <a:pos x="429912400" y="273122496"/>
              </a:cxn>
              <a:cxn ang="0">
                <a:pos x="440028197" y="298412032"/>
              </a:cxn>
              <a:cxn ang="0">
                <a:pos x="465317691" y="242775052"/>
              </a:cxn>
              <a:cxn ang="0">
                <a:pos x="460259793" y="242775052"/>
              </a:cxn>
            </a:cxnLst>
            <a:rect l="0" t="0" r="0" b="0"/>
            <a:pathLst>
              <a:path w="132" h="168">
                <a:moveTo>
                  <a:pt x="66" y="0"/>
                </a:moveTo>
                <a:cubicBezTo>
                  <a:pt x="82" y="0"/>
                  <a:pt x="96" y="16"/>
                  <a:pt x="96" y="36"/>
                </a:cubicBezTo>
                <a:cubicBezTo>
                  <a:pt x="96" y="36"/>
                  <a:pt x="96" y="36"/>
                  <a:pt x="96" y="36"/>
                </a:cubicBezTo>
                <a:cubicBezTo>
                  <a:pt x="120" y="36"/>
                  <a:pt x="120" y="36"/>
                  <a:pt x="120" y="36"/>
                </a:cubicBezTo>
                <a:cubicBezTo>
                  <a:pt x="132" y="168"/>
                  <a:pt x="132" y="168"/>
                  <a:pt x="132" y="168"/>
                </a:cubicBezTo>
                <a:cubicBezTo>
                  <a:pt x="0" y="168"/>
                  <a:pt x="0" y="168"/>
                  <a:pt x="0" y="168"/>
                </a:cubicBezTo>
                <a:cubicBezTo>
                  <a:pt x="12" y="36"/>
                  <a:pt x="12" y="36"/>
                  <a:pt x="12" y="36"/>
                </a:cubicBezTo>
                <a:cubicBezTo>
                  <a:pt x="36" y="36"/>
                  <a:pt x="36" y="36"/>
                  <a:pt x="36" y="36"/>
                </a:cubicBezTo>
                <a:cubicBezTo>
                  <a:pt x="36" y="36"/>
                  <a:pt x="36" y="36"/>
                  <a:pt x="36" y="36"/>
                </a:cubicBezTo>
                <a:cubicBezTo>
                  <a:pt x="36" y="16"/>
                  <a:pt x="50" y="0"/>
                  <a:pt x="66" y="0"/>
                </a:cubicBezTo>
                <a:close/>
                <a:moveTo>
                  <a:pt x="67" y="83"/>
                </a:moveTo>
                <a:cubicBezTo>
                  <a:pt x="58" y="103"/>
                  <a:pt x="58" y="103"/>
                  <a:pt x="58" y="103"/>
                </a:cubicBezTo>
                <a:cubicBezTo>
                  <a:pt x="36" y="106"/>
                  <a:pt x="36" y="106"/>
                  <a:pt x="36" y="106"/>
                </a:cubicBezTo>
                <a:cubicBezTo>
                  <a:pt x="52" y="120"/>
                  <a:pt x="52" y="120"/>
                  <a:pt x="52" y="120"/>
                </a:cubicBezTo>
                <a:cubicBezTo>
                  <a:pt x="48" y="142"/>
                  <a:pt x="48" y="142"/>
                  <a:pt x="48" y="142"/>
                </a:cubicBezTo>
                <a:cubicBezTo>
                  <a:pt x="67" y="131"/>
                  <a:pt x="67" y="131"/>
                  <a:pt x="67" y="131"/>
                </a:cubicBezTo>
                <a:cubicBezTo>
                  <a:pt x="86" y="142"/>
                  <a:pt x="86" y="142"/>
                  <a:pt x="86" y="142"/>
                </a:cubicBezTo>
                <a:cubicBezTo>
                  <a:pt x="82" y="120"/>
                  <a:pt x="82" y="120"/>
                  <a:pt x="82" y="120"/>
                </a:cubicBezTo>
                <a:cubicBezTo>
                  <a:pt x="97" y="106"/>
                  <a:pt x="97" y="106"/>
                  <a:pt x="97" y="106"/>
                </a:cubicBezTo>
                <a:cubicBezTo>
                  <a:pt x="76" y="103"/>
                  <a:pt x="76" y="103"/>
                  <a:pt x="76" y="103"/>
                </a:cubicBezTo>
                <a:cubicBezTo>
                  <a:pt x="67" y="83"/>
                  <a:pt x="67" y="83"/>
                  <a:pt x="67" y="83"/>
                </a:cubicBezTo>
                <a:close/>
                <a:moveTo>
                  <a:pt x="94" y="49"/>
                </a:moveTo>
                <a:cubicBezTo>
                  <a:pt x="93" y="53"/>
                  <a:pt x="91" y="57"/>
                  <a:pt x="89" y="60"/>
                </a:cubicBezTo>
                <a:cubicBezTo>
                  <a:pt x="89" y="60"/>
                  <a:pt x="90" y="60"/>
                  <a:pt x="91" y="60"/>
                </a:cubicBezTo>
                <a:cubicBezTo>
                  <a:pt x="94" y="60"/>
                  <a:pt x="97" y="58"/>
                  <a:pt x="97" y="54"/>
                </a:cubicBezTo>
                <a:cubicBezTo>
                  <a:pt x="97" y="52"/>
                  <a:pt x="96" y="50"/>
                  <a:pt x="94" y="49"/>
                </a:cubicBezTo>
                <a:close/>
                <a:moveTo>
                  <a:pt x="44" y="60"/>
                </a:moveTo>
                <a:cubicBezTo>
                  <a:pt x="41" y="57"/>
                  <a:pt x="40" y="53"/>
                  <a:pt x="38" y="50"/>
                </a:cubicBezTo>
                <a:cubicBezTo>
                  <a:pt x="37" y="51"/>
                  <a:pt x="36" y="52"/>
                  <a:pt x="36" y="54"/>
                </a:cubicBezTo>
                <a:cubicBezTo>
                  <a:pt x="36" y="58"/>
                  <a:pt x="39" y="60"/>
                  <a:pt x="42" y="60"/>
                </a:cubicBezTo>
                <a:cubicBezTo>
                  <a:pt x="43" y="60"/>
                  <a:pt x="43" y="60"/>
                  <a:pt x="44" y="60"/>
                </a:cubicBezTo>
                <a:close/>
                <a:moveTo>
                  <a:pt x="39" y="36"/>
                </a:moveTo>
                <a:cubicBezTo>
                  <a:pt x="94" y="36"/>
                  <a:pt x="94" y="36"/>
                  <a:pt x="94" y="36"/>
                </a:cubicBezTo>
                <a:cubicBezTo>
                  <a:pt x="94" y="18"/>
                  <a:pt x="82" y="3"/>
                  <a:pt x="67" y="3"/>
                </a:cubicBezTo>
                <a:cubicBezTo>
                  <a:pt x="51" y="3"/>
                  <a:pt x="39" y="18"/>
                  <a:pt x="39" y="36"/>
                </a:cubicBezTo>
                <a:close/>
                <a:moveTo>
                  <a:pt x="42" y="48"/>
                </a:moveTo>
                <a:cubicBezTo>
                  <a:pt x="42" y="48"/>
                  <a:pt x="41" y="48"/>
                  <a:pt x="41" y="48"/>
                </a:cubicBezTo>
                <a:cubicBezTo>
                  <a:pt x="42" y="52"/>
                  <a:pt x="44" y="56"/>
                  <a:pt x="46" y="59"/>
                </a:cubicBezTo>
                <a:cubicBezTo>
                  <a:pt x="47" y="58"/>
                  <a:pt x="48" y="56"/>
                  <a:pt x="48" y="54"/>
                </a:cubicBezTo>
                <a:cubicBezTo>
                  <a:pt x="48" y="51"/>
                  <a:pt x="45" y="48"/>
                  <a:pt x="42" y="48"/>
                </a:cubicBezTo>
                <a:close/>
                <a:moveTo>
                  <a:pt x="91" y="48"/>
                </a:moveTo>
                <a:cubicBezTo>
                  <a:pt x="87" y="48"/>
                  <a:pt x="85" y="51"/>
                  <a:pt x="85" y="54"/>
                </a:cubicBezTo>
                <a:cubicBezTo>
                  <a:pt x="85" y="56"/>
                  <a:pt x="86" y="58"/>
                  <a:pt x="87" y="59"/>
                </a:cubicBezTo>
                <a:cubicBezTo>
                  <a:pt x="89" y="56"/>
                  <a:pt x="91" y="52"/>
                  <a:pt x="92" y="48"/>
                </a:cubicBezTo>
                <a:cubicBezTo>
                  <a:pt x="92" y="48"/>
                  <a:pt x="91" y="48"/>
                  <a:pt x="91" y="48"/>
                </a:cubicBezTo>
                <a:close/>
              </a:path>
            </a:pathLst>
          </a:custGeom>
          <a:solidFill>
            <a:schemeClr val="bg1">
              <a:alpha val="100000"/>
            </a:schemeClr>
          </a:solidFill>
          <a:ln w="9525">
            <a:noFill/>
          </a:ln>
        </p:spPr>
        <p:txBody>
          <a:bodyPr/>
          <a:lstStyle/>
          <a:p>
            <a:endParaRPr lang="zh-CN" altLang="en-US"/>
          </a:p>
        </p:txBody>
      </p:sp>
      <p:sp>
        <p:nvSpPr>
          <p:cNvPr id="59487" name="Freeform 98"/>
          <p:cNvSpPr>
            <a:spLocks noEditPoints="1"/>
          </p:cNvSpPr>
          <p:nvPr/>
        </p:nvSpPr>
        <p:spPr>
          <a:xfrm>
            <a:off x="2114550" y="2822575"/>
            <a:ext cx="360363" cy="454025"/>
          </a:xfrm>
          <a:custGeom>
            <a:avLst/>
            <a:gdLst/>
            <a:ahLst/>
            <a:cxnLst>
              <a:cxn ang="0">
                <a:pos x="187690564" y="368789673"/>
              </a:cxn>
              <a:cxn ang="0">
                <a:pos x="243490522" y="469828217"/>
              </a:cxn>
              <a:cxn ang="0">
                <a:pos x="243490522" y="474880931"/>
              </a:cxn>
              <a:cxn ang="0">
                <a:pos x="811632071" y="474880931"/>
              </a:cxn>
              <a:cxn ang="0">
                <a:pos x="811632071" y="838620137"/>
              </a:cxn>
              <a:cxn ang="0">
                <a:pos x="238416161" y="838620137"/>
              </a:cxn>
              <a:cxn ang="0">
                <a:pos x="238416161" y="540554973"/>
              </a:cxn>
              <a:cxn ang="0">
                <a:pos x="167399875" y="394050995"/>
              </a:cxn>
              <a:cxn ang="0">
                <a:pos x="0" y="394050995"/>
              </a:cxn>
              <a:cxn ang="0">
                <a:pos x="0" y="368789673"/>
              </a:cxn>
              <a:cxn ang="0">
                <a:pos x="187690564" y="368789673"/>
              </a:cxn>
              <a:cxn ang="0">
                <a:pos x="187690564" y="368789673"/>
              </a:cxn>
              <a:cxn ang="0">
                <a:pos x="187690564" y="368789673"/>
              </a:cxn>
              <a:cxn ang="0">
                <a:pos x="451469523" y="0"/>
              </a:cxn>
              <a:cxn ang="0">
                <a:pos x="451469523" y="207129801"/>
              </a:cxn>
              <a:cxn ang="0">
                <a:pos x="390597456" y="207129801"/>
              </a:cxn>
              <a:cxn ang="0">
                <a:pos x="512343843" y="414257355"/>
              </a:cxn>
              <a:cxn ang="0">
                <a:pos x="629015869" y="207129801"/>
              </a:cxn>
              <a:cxn ang="0">
                <a:pos x="568141549" y="207129801"/>
              </a:cxn>
              <a:cxn ang="0">
                <a:pos x="568141549" y="0"/>
              </a:cxn>
              <a:cxn ang="0">
                <a:pos x="451469523" y="0"/>
              </a:cxn>
              <a:cxn ang="0">
                <a:pos x="344943968" y="515295899"/>
              </a:cxn>
              <a:cxn ang="0">
                <a:pos x="344943968" y="798202922"/>
              </a:cxn>
              <a:cxn ang="0">
                <a:pos x="415962506" y="798202922"/>
              </a:cxn>
              <a:cxn ang="0">
                <a:pos x="415962506" y="515295899"/>
              </a:cxn>
              <a:cxn ang="0">
                <a:pos x="344943968" y="515295899"/>
              </a:cxn>
              <a:cxn ang="0">
                <a:pos x="492050902" y="515295899"/>
              </a:cxn>
              <a:cxn ang="0">
                <a:pos x="492050902" y="798202922"/>
              </a:cxn>
              <a:cxn ang="0">
                <a:pos x="557997331" y="798202922"/>
              </a:cxn>
              <a:cxn ang="0">
                <a:pos x="557997331" y="515295899"/>
              </a:cxn>
              <a:cxn ang="0">
                <a:pos x="492050902" y="515295899"/>
              </a:cxn>
              <a:cxn ang="0">
                <a:pos x="634087978" y="515295899"/>
              </a:cxn>
              <a:cxn ang="0">
                <a:pos x="634087978" y="798202922"/>
              </a:cxn>
              <a:cxn ang="0">
                <a:pos x="705104264" y="798202922"/>
              </a:cxn>
              <a:cxn ang="0">
                <a:pos x="705104264" y="515295899"/>
              </a:cxn>
              <a:cxn ang="0">
                <a:pos x="634087978" y="515295899"/>
              </a:cxn>
              <a:cxn ang="0">
                <a:pos x="654378667" y="879035105"/>
              </a:cxn>
              <a:cxn ang="0">
                <a:pos x="725397205" y="949761861"/>
              </a:cxn>
              <a:cxn ang="0">
                <a:pos x="654378667" y="1015435903"/>
              </a:cxn>
              <a:cxn ang="0">
                <a:pos x="588432238" y="949761861"/>
              </a:cxn>
              <a:cxn ang="0">
                <a:pos x="654378667" y="879035105"/>
              </a:cxn>
              <a:cxn ang="0">
                <a:pos x="370306767" y="884085572"/>
              </a:cxn>
              <a:cxn ang="0">
                <a:pos x="441325305" y="949761861"/>
              </a:cxn>
              <a:cxn ang="0">
                <a:pos x="370306767" y="1020488617"/>
              </a:cxn>
              <a:cxn ang="0">
                <a:pos x="304362590" y="949761861"/>
              </a:cxn>
              <a:cxn ang="0">
                <a:pos x="370306767" y="884085572"/>
              </a:cxn>
            </a:cxnLst>
            <a:rect l="0" t="0" r="0" b="0"/>
            <a:pathLst>
              <a:path w="160" h="202">
                <a:moveTo>
                  <a:pt x="37" y="73"/>
                </a:moveTo>
                <a:cubicBezTo>
                  <a:pt x="48" y="93"/>
                  <a:pt x="48" y="93"/>
                  <a:pt x="48" y="93"/>
                </a:cubicBezTo>
                <a:cubicBezTo>
                  <a:pt x="48" y="94"/>
                  <a:pt x="48" y="94"/>
                  <a:pt x="48" y="94"/>
                </a:cubicBezTo>
                <a:cubicBezTo>
                  <a:pt x="160" y="94"/>
                  <a:pt x="160" y="94"/>
                  <a:pt x="160" y="94"/>
                </a:cubicBezTo>
                <a:cubicBezTo>
                  <a:pt x="160" y="166"/>
                  <a:pt x="160" y="166"/>
                  <a:pt x="160" y="166"/>
                </a:cubicBezTo>
                <a:cubicBezTo>
                  <a:pt x="47" y="166"/>
                  <a:pt x="47" y="166"/>
                  <a:pt x="47" y="166"/>
                </a:cubicBezTo>
                <a:cubicBezTo>
                  <a:pt x="47" y="107"/>
                  <a:pt x="47" y="107"/>
                  <a:pt x="47" y="107"/>
                </a:cubicBezTo>
                <a:cubicBezTo>
                  <a:pt x="33" y="78"/>
                  <a:pt x="33" y="78"/>
                  <a:pt x="33" y="78"/>
                </a:cubicBezTo>
                <a:cubicBezTo>
                  <a:pt x="0" y="78"/>
                  <a:pt x="0" y="78"/>
                  <a:pt x="0" y="78"/>
                </a:cubicBezTo>
                <a:cubicBezTo>
                  <a:pt x="0" y="73"/>
                  <a:pt x="0" y="73"/>
                  <a:pt x="0" y="73"/>
                </a:cubicBezTo>
                <a:cubicBezTo>
                  <a:pt x="37" y="73"/>
                  <a:pt x="37" y="73"/>
                  <a:pt x="37" y="73"/>
                </a:cubicBezTo>
                <a:cubicBezTo>
                  <a:pt x="37" y="73"/>
                  <a:pt x="37" y="73"/>
                  <a:pt x="37" y="73"/>
                </a:cubicBezTo>
                <a:cubicBezTo>
                  <a:pt x="37" y="73"/>
                  <a:pt x="37" y="73"/>
                  <a:pt x="37" y="73"/>
                </a:cubicBezTo>
                <a:close/>
                <a:moveTo>
                  <a:pt x="89" y="0"/>
                </a:moveTo>
                <a:cubicBezTo>
                  <a:pt x="89" y="41"/>
                  <a:pt x="89" y="41"/>
                  <a:pt x="89" y="41"/>
                </a:cubicBezTo>
                <a:cubicBezTo>
                  <a:pt x="77" y="41"/>
                  <a:pt x="77" y="41"/>
                  <a:pt x="77" y="41"/>
                </a:cubicBezTo>
                <a:cubicBezTo>
                  <a:pt x="101" y="82"/>
                  <a:pt x="101" y="82"/>
                  <a:pt x="101" y="82"/>
                </a:cubicBezTo>
                <a:cubicBezTo>
                  <a:pt x="124" y="41"/>
                  <a:pt x="124" y="41"/>
                  <a:pt x="124" y="41"/>
                </a:cubicBezTo>
                <a:cubicBezTo>
                  <a:pt x="112" y="41"/>
                  <a:pt x="112" y="41"/>
                  <a:pt x="112" y="41"/>
                </a:cubicBezTo>
                <a:cubicBezTo>
                  <a:pt x="112" y="0"/>
                  <a:pt x="112" y="0"/>
                  <a:pt x="112" y="0"/>
                </a:cubicBezTo>
                <a:cubicBezTo>
                  <a:pt x="89" y="0"/>
                  <a:pt x="89" y="0"/>
                  <a:pt x="89" y="0"/>
                </a:cubicBezTo>
                <a:close/>
                <a:moveTo>
                  <a:pt x="68" y="102"/>
                </a:moveTo>
                <a:cubicBezTo>
                  <a:pt x="68" y="158"/>
                  <a:pt x="68" y="158"/>
                  <a:pt x="68" y="158"/>
                </a:cubicBezTo>
                <a:cubicBezTo>
                  <a:pt x="82" y="158"/>
                  <a:pt x="82" y="158"/>
                  <a:pt x="82" y="158"/>
                </a:cubicBezTo>
                <a:cubicBezTo>
                  <a:pt x="82" y="102"/>
                  <a:pt x="82" y="102"/>
                  <a:pt x="82" y="102"/>
                </a:cubicBezTo>
                <a:cubicBezTo>
                  <a:pt x="68" y="102"/>
                  <a:pt x="68" y="102"/>
                  <a:pt x="68" y="102"/>
                </a:cubicBezTo>
                <a:close/>
                <a:moveTo>
                  <a:pt x="97" y="102"/>
                </a:moveTo>
                <a:cubicBezTo>
                  <a:pt x="97" y="158"/>
                  <a:pt x="97" y="158"/>
                  <a:pt x="97" y="158"/>
                </a:cubicBezTo>
                <a:cubicBezTo>
                  <a:pt x="110" y="158"/>
                  <a:pt x="110" y="158"/>
                  <a:pt x="110" y="158"/>
                </a:cubicBezTo>
                <a:cubicBezTo>
                  <a:pt x="110" y="102"/>
                  <a:pt x="110" y="102"/>
                  <a:pt x="110" y="102"/>
                </a:cubicBezTo>
                <a:cubicBezTo>
                  <a:pt x="97" y="102"/>
                  <a:pt x="97" y="102"/>
                  <a:pt x="97" y="102"/>
                </a:cubicBezTo>
                <a:close/>
                <a:moveTo>
                  <a:pt x="125" y="102"/>
                </a:moveTo>
                <a:cubicBezTo>
                  <a:pt x="125" y="158"/>
                  <a:pt x="125" y="158"/>
                  <a:pt x="125" y="158"/>
                </a:cubicBezTo>
                <a:cubicBezTo>
                  <a:pt x="139" y="158"/>
                  <a:pt x="139" y="158"/>
                  <a:pt x="139" y="158"/>
                </a:cubicBezTo>
                <a:cubicBezTo>
                  <a:pt x="139" y="102"/>
                  <a:pt x="139" y="102"/>
                  <a:pt x="139" y="102"/>
                </a:cubicBezTo>
                <a:cubicBezTo>
                  <a:pt x="125" y="102"/>
                  <a:pt x="125" y="102"/>
                  <a:pt x="125" y="102"/>
                </a:cubicBezTo>
                <a:close/>
                <a:moveTo>
                  <a:pt x="129" y="174"/>
                </a:moveTo>
                <a:cubicBezTo>
                  <a:pt x="137" y="174"/>
                  <a:pt x="143" y="180"/>
                  <a:pt x="143" y="188"/>
                </a:cubicBezTo>
                <a:cubicBezTo>
                  <a:pt x="143" y="195"/>
                  <a:pt x="137" y="201"/>
                  <a:pt x="129" y="201"/>
                </a:cubicBezTo>
                <a:cubicBezTo>
                  <a:pt x="122" y="201"/>
                  <a:pt x="116" y="195"/>
                  <a:pt x="116" y="188"/>
                </a:cubicBezTo>
                <a:cubicBezTo>
                  <a:pt x="116" y="180"/>
                  <a:pt x="122" y="174"/>
                  <a:pt x="129" y="174"/>
                </a:cubicBezTo>
                <a:close/>
                <a:moveTo>
                  <a:pt x="73" y="175"/>
                </a:moveTo>
                <a:cubicBezTo>
                  <a:pt x="81" y="175"/>
                  <a:pt x="87" y="181"/>
                  <a:pt x="87" y="188"/>
                </a:cubicBezTo>
                <a:cubicBezTo>
                  <a:pt x="87" y="196"/>
                  <a:pt x="81" y="202"/>
                  <a:pt x="73" y="202"/>
                </a:cubicBezTo>
                <a:cubicBezTo>
                  <a:pt x="66" y="202"/>
                  <a:pt x="60" y="196"/>
                  <a:pt x="60" y="188"/>
                </a:cubicBezTo>
                <a:cubicBezTo>
                  <a:pt x="60" y="181"/>
                  <a:pt x="66" y="175"/>
                  <a:pt x="73" y="175"/>
                </a:cubicBezTo>
                <a:close/>
              </a:path>
            </a:pathLst>
          </a:custGeom>
          <a:solidFill>
            <a:schemeClr val="bg1">
              <a:alpha val="100000"/>
            </a:schemeClr>
          </a:solidFill>
          <a:ln w="9525">
            <a:noFill/>
          </a:ln>
        </p:spPr>
        <p:txBody>
          <a:bodyPr/>
          <a:lstStyle/>
          <a:p>
            <a:endParaRPr lang="zh-CN" altLang="en-US"/>
          </a:p>
        </p:txBody>
      </p:sp>
      <p:sp>
        <p:nvSpPr>
          <p:cNvPr id="59488" name="Freeform 99"/>
          <p:cNvSpPr>
            <a:spLocks noEditPoints="1"/>
          </p:cNvSpPr>
          <p:nvPr/>
        </p:nvSpPr>
        <p:spPr>
          <a:xfrm>
            <a:off x="2762250" y="2825750"/>
            <a:ext cx="358775" cy="466725"/>
          </a:xfrm>
          <a:custGeom>
            <a:avLst/>
            <a:gdLst/>
            <a:ahLst/>
            <a:cxnLst>
              <a:cxn ang="0">
                <a:pos x="186040534" y="402797138"/>
              </a:cxn>
              <a:cxn ang="0">
                <a:pos x="241350185" y="503495301"/>
              </a:cxn>
              <a:cxn ang="0">
                <a:pos x="241350185" y="503495301"/>
              </a:cxn>
              <a:cxn ang="0">
                <a:pos x="804496879" y="503495301"/>
              </a:cxn>
              <a:cxn ang="0">
                <a:pos x="804496879" y="871047970"/>
              </a:cxn>
              <a:cxn ang="0">
                <a:pos x="236320608" y="871047970"/>
              </a:cxn>
              <a:cxn ang="0">
                <a:pos x="236320608" y="568948994"/>
              </a:cxn>
              <a:cxn ang="0">
                <a:pos x="165926710" y="427971118"/>
              </a:cxn>
              <a:cxn ang="0">
                <a:pos x="0" y="427971118"/>
              </a:cxn>
              <a:cxn ang="0">
                <a:pos x="0" y="402797138"/>
              </a:cxn>
              <a:cxn ang="0">
                <a:pos x="186040534" y="402797138"/>
              </a:cxn>
              <a:cxn ang="0">
                <a:pos x="186040534" y="402797138"/>
              </a:cxn>
              <a:cxn ang="0">
                <a:pos x="186040534" y="402797138"/>
              </a:cxn>
              <a:cxn ang="0">
                <a:pos x="437445388" y="407830139"/>
              </a:cxn>
              <a:cxn ang="0">
                <a:pos x="558119359" y="407830139"/>
              </a:cxn>
              <a:cxn ang="0">
                <a:pos x="558119359" y="206433814"/>
              </a:cxn>
              <a:cxn ang="0">
                <a:pos x="613429010" y="206433814"/>
              </a:cxn>
              <a:cxn ang="0">
                <a:pos x="497782374" y="0"/>
              </a:cxn>
              <a:cxn ang="0">
                <a:pos x="382135737" y="206433814"/>
              </a:cxn>
              <a:cxn ang="0">
                <a:pos x="437445388" y="206433814"/>
              </a:cxn>
              <a:cxn ang="0">
                <a:pos x="437445388" y="407830139"/>
              </a:cxn>
              <a:cxn ang="0">
                <a:pos x="341910333" y="548810259"/>
              </a:cxn>
              <a:cxn ang="0">
                <a:pos x="341910333" y="825733011"/>
              </a:cxn>
              <a:cxn ang="0">
                <a:pos x="412304230" y="825733011"/>
              </a:cxn>
              <a:cxn ang="0">
                <a:pos x="412304230" y="548810259"/>
              </a:cxn>
              <a:cxn ang="0">
                <a:pos x="341910333" y="548810259"/>
              </a:cxn>
              <a:cxn ang="0">
                <a:pos x="487725462" y="548810259"/>
              </a:cxn>
              <a:cxn ang="0">
                <a:pos x="487725462" y="825733011"/>
              </a:cxn>
              <a:cxn ang="0">
                <a:pos x="553092025" y="825733011"/>
              </a:cxn>
              <a:cxn ang="0">
                <a:pos x="553092025" y="548810259"/>
              </a:cxn>
              <a:cxn ang="0">
                <a:pos x="487725462" y="548810259"/>
              </a:cxn>
              <a:cxn ang="0">
                <a:pos x="628513257" y="548810259"/>
              </a:cxn>
              <a:cxn ang="0">
                <a:pos x="628513257" y="825733011"/>
              </a:cxn>
              <a:cxn ang="0">
                <a:pos x="698907154" y="825733011"/>
              </a:cxn>
              <a:cxn ang="0">
                <a:pos x="698907154" y="548810259"/>
              </a:cxn>
              <a:cxn ang="0">
                <a:pos x="628513257" y="548810259"/>
              </a:cxn>
              <a:cxn ang="0">
                <a:pos x="648624838" y="906292439"/>
              </a:cxn>
              <a:cxn ang="0">
                <a:pos x="719018735" y="976781377"/>
              </a:cxn>
              <a:cxn ang="0">
                <a:pos x="648624838" y="1042235071"/>
              </a:cxn>
              <a:cxn ang="0">
                <a:pos x="583260518" y="976781377"/>
              </a:cxn>
              <a:cxn ang="0">
                <a:pos x="648624838" y="906292439"/>
              </a:cxn>
              <a:cxn ang="0">
                <a:pos x="367051491" y="911327684"/>
              </a:cxn>
              <a:cxn ang="0">
                <a:pos x="437445388" y="976781377"/>
              </a:cxn>
              <a:cxn ang="0">
                <a:pos x="367051491" y="1047270316"/>
              </a:cxn>
              <a:cxn ang="0">
                <a:pos x="301687170" y="976781377"/>
              </a:cxn>
              <a:cxn ang="0">
                <a:pos x="367051491" y="911327684"/>
              </a:cxn>
            </a:cxnLst>
            <a:rect l="0" t="0" r="0" b="0"/>
            <a:pathLst>
              <a:path w="160" h="208">
                <a:moveTo>
                  <a:pt x="37" y="80"/>
                </a:moveTo>
                <a:cubicBezTo>
                  <a:pt x="48" y="100"/>
                  <a:pt x="48" y="100"/>
                  <a:pt x="48" y="100"/>
                </a:cubicBezTo>
                <a:cubicBezTo>
                  <a:pt x="48" y="100"/>
                  <a:pt x="48" y="100"/>
                  <a:pt x="48" y="100"/>
                </a:cubicBezTo>
                <a:cubicBezTo>
                  <a:pt x="160" y="100"/>
                  <a:pt x="160" y="100"/>
                  <a:pt x="160" y="100"/>
                </a:cubicBezTo>
                <a:cubicBezTo>
                  <a:pt x="160" y="173"/>
                  <a:pt x="160" y="173"/>
                  <a:pt x="160" y="173"/>
                </a:cubicBezTo>
                <a:cubicBezTo>
                  <a:pt x="47" y="173"/>
                  <a:pt x="47" y="173"/>
                  <a:pt x="47" y="173"/>
                </a:cubicBezTo>
                <a:cubicBezTo>
                  <a:pt x="47" y="113"/>
                  <a:pt x="47" y="113"/>
                  <a:pt x="47" y="113"/>
                </a:cubicBezTo>
                <a:cubicBezTo>
                  <a:pt x="33" y="85"/>
                  <a:pt x="33" y="85"/>
                  <a:pt x="33" y="85"/>
                </a:cubicBezTo>
                <a:cubicBezTo>
                  <a:pt x="0" y="85"/>
                  <a:pt x="0" y="85"/>
                  <a:pt x="0" y="85"/>
                </a:cubicBezTo>
                <a:cubicBezTo>
                  <a:pt x="0" y="80"/>
                  <a:pt x="0" y="80"/>
                  <a:pt x="0" y="80"/>
                </a:cubicBezTo>
                <a:cubicBezTo>
                  <a:pt x="37" y="80"/>
                  <a:pt x="37" y="80"/>
                  <a:pt x="37" y="80"/>
                </a:cubicBezTo>
                <a:cubicBezTo>
                  <a:pt x="37" y="80"/>
                  <a:pt x="37" y="80"/>
                  <a:pt x="37" y="80"/>
                </a:cubicBezTo>
                <a:cubicBezTo>
                  <a:pt x="37" y="80"/>
                  <a:pt x="37" y="80"/>
                  <a:pt x="37" y="80"/>
                </a:cubicBezTo>
                <a:close/>
                <a:moveTo>
                  <a:pt x="87" y="81"/>
                </a:moveTo>
                <a:cubicBezTo>
                  <a:pt x="111" y="81"/>
                  <a:pt x="111" y="81"/>
                  <a:pt x="111" y="81"/>
                </a:cubicBezTo>
                <a:cubicBezTo>
                  <a:pt x="111" y="41"/>
                  <a:pt x="111" y="41"/>
                  <a:pt x="111" y="41"/>
                </a:cubicBezTo>
                <a:cubicBezTo>
                  <a:pt x="122" y="41"/>
                  <a:pt x="122" y="41"/>
                  <a:pt x="122" y="41"/>
                </a:cubicBezTo>
                <a:cubicBezTo>
                  <a:pt x="99" y="0"/>
                  <a:pt x="99" y="0"/>
                  <a:pt x="99" y="0"/>
                </a:cubicBezTo>
                <a:cubicBezTo>
                  <a:pt x="76" y="41"/>
                  <a:pt x="76" y="41"/>
                  <a:pt x="76" y="41"/>
                </a:cubicBezTo>
                <a:cubicBezTo>
                  <a:pt x="87" y="41"/>
                  <a:pt x="87" y="41"/>
                  <a:pt x="87" y="41"/>
                </a:cubicBezTo>
                <a:cubicBezTo>
                  <a:pt x="87" y="81"/>
                  <a:pt x="87" y="81"/>
                  <a:pt x="87" y="81"/>
                </a:cubicBezTo>
                <a:close/>
                <a:moveTo>
                  <a:pt x="68" y="109"/>
                </a:moveTo>
                <a:cubicBezTo>
                  <a:pt x="68" y="164"/>
                  <a:pt x="68" y="164"/>
                  <a:pt x="68" y="164"/>
                </a:cubicBezTo>
                <a:cubicBezTo>
                  <a:pt x="82" y="164"/>
                  <a:pt x="82" y="164"/>
                  <a:pt x="82" y="164"/>
                </a:cubicBezTo>
                <a:cubicBezTo>
                  <a:pt x="82" y="109"/>
                  <a:pt x="82" y="109"/>
                  <a:pt x="82" y="109"/>
                </a:cubicBezTo>
                <a:cubicBezTo>
                  <a:pt x="68" y="109"/>
                  <a:pt x="68" y="109"/>
                  <a:pt x="68" y="109"/>
                </a:cubicBezTo>
                <a:close/>
                <a:moveTo>
                  <a:pt x="97" y="109"/>
                </a:moveTo>
                <a:cubicBezTo>
                  <a:pt x="97" y="164"/>
                  <a:pt x="97" y="164"/>
                  <a:pt x="97" y="164"/>
                </a:cubicBezTo>
                <a:cubicBezTo>
                  <a:pt x="110" y="164"/>
                  <a:pt x="110" y="164"/>
                  <a:pt x="110" y="164"/>
                </a:cubicBezTo>
                <a:cubicBezTo>
                  <a:pt x="110" y="109"/>
                  <a:pt x="110" y="109"/>
                  <a:pt x="110" y="109"/>
                </a:cubicBezTo>
                <a:cubicBezTo>
                  <a:pt x="97" y="109"/>
                  <a:pt x="97" y="109"/>
                  <a:pt x="97" y="109"/>
                </a:cubicBezTo>
                <a:close/>
                <a:moveTo>
                  <a:pt x="125" y="109"/>
                </a:moveTo>
                <a:cubicBezTo>
                  <a:pt x="125" y="164"/>
                  <a:pt x="125" y="164"/>
                  <a:pt x="125" y="164"/>
                </a:cubicBezTo>
                <a:cubicBezTo>
                  <a:pt x="139" y="164"/>
                  <a:pt x="139" y="164"/>
                  <a:pt x="139" y="164"/>
                </a:cubicBezTo>
                <a:cubicBezTo>
                  <a:pt x="139" y="109"/>
                  <a:pt x="139" y="109"/>
                  <a:pt x="139" y="109"/>
                </a:cubicBezTo>
                <a:cubicBezTo>
                  <a:pt x="125" y="109"/>
                  <a:pt x="125" y="109"/>
                  <a:pt x="125" y="109"/>
                </a:cubicBezTo>
                <a:close/>
                <a:moveTo>
                  <a:pt x="129" y="180"/>
                </a:moveTo>
                <a:cubicBezTo>
                  <a:pt x="137" y="180"/>
                  <a:pt x="143" y="186"/>
                  <a:pt x="143" y="194"/>
                </a:cubicBezTo>
                <a:cubicBezTo>
                  <a:pt x="143" y="201"/>
                  <a:pt x="137" y="207"/>
                  <a:pt x="129" y="207"/>
                </a:cubicBezTo>
                <a:cubicBezTo>
                  <a:pt x="122" y="207"/>
                  <a:pt x="116" y="201"/>
                  <a:pt x="116" y="194"/>
                </a:cubicBezTo>
                <a:cubicBezTo>
                  <a:pt x="116" y="186"/>
                  <a:pt x="122" y="180"/>
                  <a:pt x="129" y="180"/>
                </a:cubicBezTo>
                <a:close/>
                <a:moveTo>
                  <a:pt x="73" y="181"/>
                </a:moveTo>
                <a:cubicBezTo>
                  <a:pt x="81" y="181"/>
                  <a:pt x="87" y="187"/>
                  <a:pt x="87" y="194"/>
                </a:cubicBezTo>
                <a:cubicBezTo>
                  <a:pt x="87" y="202"/>
                  <a:pt x="81" y="208"/>
                  <a:pt x="73" y="208"/>
                </a:cubicBezTo>
                <a:cubicBezTo>
                  <a:pt x="66" y="208"/>
                  <a:pt x="60" y="202"/>
                  <a:pt x="60" y="194"/>
                </a:cubicBezTo>
                <a:cubicBezTo>
                  <a:pt x="60" y="187"/>
                  <a:pt x="66" y="181"/>
                  <a:pt x="73" y="181"/>
                </a:cubicBezTo>
                <a:close/>
              </a:path>
            </a:pathLst>
          </a:custGeom>
          <a:solidFill>
            <a:schemeClr val="bg1">
              <a:alpha val="100000"/>
            </a:schemeClr>
          </a:solidFill>
          <a:ln w="9525">
            <a:noFill/>
          </a:ln>
        </p:spPr>
        <p:txBody>
          <a:bodyPr/>
          <a:lstStyle/>
          <a:p>
            <a:endParaRPr lang="zh-CN" altLang="en-US"/>
          </a:p>
        </p:txBody>
      </p:sp>
      <p:sp>
        <p:nvSpPr>
          <p:cNvPr id="59489" name="Freeform 100"/>
          <p:cNvSpPr>
            <a:spLocks noEditPoints="1"/>
          </p:cNvSpPr>
          <p:nvPr/>
        </p:nvSpPr>
        <p:spPr>
          <a:xfrm>
            <a:off x="3362325" y="2832100"/>
            <a:ext cx="412750" cy="400050"/>
          </a:xfrm>
          <a:custGeom>
            <a:avLst/>
            <a:gdLst/>
            <a:ahLst/>
            <a:cxnLst>
              <a:cxn ang="0">
                <a:pos x="115735997" y="899101138"/>
              </a:cxn>
              <a:cxn ang="0">
                <a:pos x="332111212" y="459652955"/>
              </a:cxn>
              <a:cxn ang="0">
                <a:pos x="442813454" y="459652955"/>
              </a:cxn>
              <a:cxn ang="0">
                <a:pos x="442813454" y="899101138"/>
              </a:cxn>
              <a:cxn ang="0">
                <a:pos x="115735997" y="899101138"/>
              </a:cxn>
              <a:cxn ang="0">
                <a:pos x="457910234" y="459652955"/>
              </a:cxn>
              <a:cxn ang="0">
                <a:pos x="457910234" y="459652955"/>
              </a:cxn>
              <a:cxn ang="0">
                <a:pos x="462941746" y="459652955"/>
              </a:cxn>
              <a:cxn ang="0">
                <a:pos x="462941746" y="459652955"/>
              </a:cxn>
              <a:cxn ang="0">
                <a:pos x="784987690" y="126278704"/>
              </a:cxn>
              <a:cxn ang="0">
                <a:pos x="462941746" y="454600638"/>
              </a:cxn>
              <a:cxn ang="0">
                <a:pos x="135864289" y="131328774"/>
              </a:cxn>
              <a:cxn ang="0">
                <a:pos x="457910234" y="459652955"/>
              </a:cxn>
              <a:cxn ang="0">
                <a:pos x="457910234" y="459652955"/>
              </a:cxn>
              <a:cxn ang="0">
                <a:pos x="498164575" y="419243410"/>
              </a:cxn>
              <a:cxn ang="0">
                <a:pos x="754796374" y="161635932"/>
              </a:cxn>
              <a:cxn ang="0">
                <a:pos x="498164575" y="419243410"/>
              </a:cxn>
              <a:cxn ang="0">
                <a:pos x="422685162" y="419243410"/>
              </a:cxn>
              <a:cxn ang="0">
                <a:pos x="171087118" y="161635932"/>
              </a:cxn>
              <a:cxn ang="0">
                <a:pos x="422685162" y="419243410"/>
              </a:cxn>
              <a:cxn ang="0">
                <a:pos x="498164575" y="459652955"/>
              </a:cxn>
              <a:cxn ang="0">
                <a:pos x="603837548" y="459652955"/>
              </a:cxn>
              <a:cxn ang="0">
                <a:pos x="825244274" y="899101138"/>
              </a:cxn>
              <a:cxn ang="0">
                <a:pos x="498164575" y="899101138"/>
              </a:cxn>
              <a:cxn ang="0">
                <a:pos x="498164575" y="459652955"/>
              </a:cxn>
            </a:cxnLst>
            <a:rect l="0" t="0" r="0" b="0"/>
            <a:pathLst>
              <a:path w="184" h="178">
                <a:moveTo>
                  <a:pt x="23" y="178"/>
                </a:moveTo>
                <a:cubicBezTo>
                  <a:pt x="66" y="91"/>
                  <a:pt x="66" y="91"/>
                  <a:pt x="66" y="91"/>
                </a:cubicBezTo>
                <a:cubicBezTo>
                  <a:pt x="88" y="91"/>
                  <a:pt x="88" y="91"/>
                  <a:pt x="88" y="91"/>
                </a:cubicBezTo>
                <a:cubicBezTo>
                  <a:pt x="88" y="178"/>
                  <a:pt x="88" y="178"/>
                  <a:pt x="88" y="178"/>
                </a:cubicBezTo>
                <a:cubicBezTo>
                  <a:pt x="23" y="178"/>
                  <a:pt x="23" y="178"/>
                  <a:pt x="23" y="178"/>
                </a:cubicBezTo>
                <a:close/>
                <a:moveTo>
                  <a:pt x="91" y="91"/>
                </a:moveTo>
                <a:cubicBezTo>
                  <a:pt x="91" y="91"/>
                  <a:pt x="91" y="91"/>
                  <a:pt x="91" y="91"/>
                </a:cubicBezTo>
                <a:cubicBezTo>
                  <a:pt x="92" y="91"/>
                  <a:pt x="92" y="91"/>
                  <a:pt x="92" y="91"/>
                </a:cubicBezTo>
                <a:cubicBezTo>
                  <a:pt x="92" y="91"/>
                  <a:pt x="92" y="91"/>
                  <a:pt x="92" y="91"/>
                </a:cubicBezTo>
                <a:cubicBezTo>
                  <a:pt x="102" y="87"/>
                  <a:pt x="184" y="52"/>
                  <a:pt x="156" y="25"/>
                </a:cubicBezTo>
                <a:cubicBezTo>
                  <a:pt x="129" y="0"/>
                  <a:pt x="96" y="78"/>
                  <a:pt x="92" y="90"/>
                </a:cubicBezTo>
                <a:cubicBezTo>
                  <a:pt x="87" y="78"/>
                  <a:pt x="54" y="0"/>
                  <a:pt x="27" y="26"/>
                </a:cubicBezTo>
                <a:cubicBezTo>
                  <a:pt x="0" y="52"/>
                  <a:pt x="81" y="87"/>
                  <a:pt x="91" y="91"/>
                </a:cubicBezTo>
                <a:cubicBezTo>
                  <a:pt x="91" y="91"/>
                  <a:pt x="91" y="91"/>
                  <a:pt x="91" y="91"/>
                </a:cubicBezTo>
                <a:close/>
                <a:moveTo>
                  <a:pt x="99" y="83"/>
                </a:moveTo>
                <a:cubicBezTo>
                  <a:pt x="99" y="83"/>
                  <a:pt x="127" y="10"/>
                  <a:pt x="150" y="32"/>
                </a:cubicBezTo>
                <a:cubicBezTo>
                  <a:pt x="172" y="54"/>
                  <a:pt x="99" y="83"/>
                  <a:pt x="99" y="83"/>
                </a:cubicBezTo>
                <a:close/>
                <a:moveTo>
                  <a:pt x="84" y="83"/>
                </a:moveTo>
                <a:cubicBezTo>
                  <a:pt x="84" y="83"/>
                  <a:pt x="11" y="54"/>
                  <a:pt x="34" y="32"/>
                </a:cubicBezTo>
                <a:cubicBezTo>
                  <a:pt x="57" y="11"/>
                  <a:pt x="84" y="83"/>
                  <a:pt x="84" y="83"/>
                </a:cubicBezTo>
                <a:close/>
                <a:moveTo>
                  <a:pt x="99" y="91"/>
                </a:moveTo>
                <a:cubicBezTo>
                  <a:pt x="120" y="91"/>
                  <a:pt x="120" y="91"/>
                  <a:pt x="120" y="91"/>
                </a:cubicBezTo>
                <a:cubicBezTo>
                  <a:pt x="164" y="178"/>
                  <a:pt x="164" y="178"/>
                  <a:pt x="164" y="178"/>
                </a:cubicBezTo>
                <a:cubicBezTo>
                  <a:pt x="99" y="178"/>
                  <a:pt x="99" y="178"/>
                  <a:pt x="99" y="178"/>
                </a:cubicBezTo>
                <a:lnTo>
                  <a:pt x="99" y="91"/>
                </a:lnTo>
                <a:close/>
              </a:path>
            </a:pathLst>
          </a:custGeom>
          <a:solidFill>
            <a:schemeClr val="bg1">
              <a:alpha val="100000"/>
            </a:schemeClr>
          </a:solidFill>
          <a:ln w="9525">
            <a:noFill/>
          </a:ln>
        </p:spPr>
        <p:txBody>
          <a:bodyPr/>
          <a:lstStyle/>
          <a:p>
            <a:endParaRPr lang="zh-CN" altLang="en-US"/>
          </a:p>
        </p:txBody>
      </p:sp>
      <p:sp>
        <p:nvSpPr>
          <p:cNvPr id="59490" name="Freeform 101"/>
          <p:cNvSpPr>
            <a:spLocks noEditPoints="1"/>
          </p:cNvSpPr>
          <p:nvPr/>
        </p:nvSpPr>
        <p:spPr>
          <a:xfrm>
            <a:off x="3986213" y="2874963"/>
            <a:ext cx="392112" cy="314325"/>
          </a:xfrm>
          <a:custGeom>
            <a:avLst/>
            <a:gdLst/>
            <a:ahLst/>
            <a:cxnLst>
              <a:cxn ang="0">
                <a:pos x="162507889" y="141143151"/>
              </a:cxn>
              <a:cxn ang="0">
                <a:pos x="126958654" y="705715754"/>
              </a:cxn>
              <a:cxn ang="0">
                <a:pos x="0" y="247001075"/>
              </a:cxn>
              <a:cxn ang="0">
                <a:pos x="426579546" y="519204280"/>
              </a:cxn>
              <a:cxn ang="0">
                <a:pos x="370719361" y="408305930"/>
              </a:cxn>
              <a:cxn ang="0">
                <a:pos x="375796535" y="302450251"/>
              </a:cxn>
              <a:cxn ang="0">
                <a:pos x="426579546" y="257081927"/>
              </a:cxn>
              <a:cxn ang="0">
                <a:pos x="457051606" y="277245876"/>
              </a:cxn>
              <a:cxn ang="0">
                <a:pos x="528147822" y="342775903"/>
              </a:cxn>
              <a:cxn ang="0">
                <a:pos x="457051606" y="317571528"/>
              </a:cxn>
              <a:cxn ang="0">
                <a:pos x="517991220" y="428469879"/>
              </a:cxn>
              <a:cxn ang="0">
                <a:pos x="512911792" y="534327803"/>
              </a:cxn>
              <a:cxn ang="0">
                <a:pos x="457051606" y="599857830"/>
              </a:cxn>
              <a:cxn ang="0">
                <a:pos x="426579546" y="564572604"/>
              </a:cxn>
              <a:cxn ang="0">
                <a:pos x="345326729" y="483919054"/>
              </a:cxn>
              <a:cxn ang="0">
                <a:pos x="411345770" y="504083003"/>
              </a:cxn>
              <a:cxn ang="0">
                <a:pos x="426579546" y="317571528"/>
              </a:cxn>
              <a:cxn ang="0">
                <a:pos x="401189167" y="352859000"/>
              </a:cxn>
              <a:cxn ang="0">
                <a:pos x="426579546" y="383103800"/>
              </a:cxn>
              <a:cxn ang="0">
                <a:pos x="457051606" y="524246951"/>
              </a:cxn>
              <a:cxn ang="0">
                <a:pos x="487521413" y="483919054"/>
              </a:cxn>
              <a:cxn ang="0">
                <a:pos x="457051606" y="448633827"/>
              </a:cxn>
              <a:cxn ang="0">
                <a:pos x="218368074" y="141143151"/>
              </a:cxn>
              <a:cxn ang="0">
                <a:pos x="284387115" y="0"/>
              </a:cxn>
              <a:cxn ang="0">
                <a:pos x="665263078" y="65530027"/>
              </a:cxn>
              <a:cxn ang="0">
                <a:pos x="624636670" y="141143151"/>
              </a:cxn>
              <a:cxn ang="0">
                <a:pos x="568774231" y="40325652"/>
              </a:cxn>
              <a:cxn ang="0">
                <a:pos x="258994483" y="95774828"/>
              </a:cxn>
              <a:cxn ang="0">
                <a:pos x="218368074" y="141143151"/>
              </a:cxn>
              <a:cxn ang="0">
                <a:pos x="736359294" y="141143151"/>
              </a:cxn>
              <a:cxn ang="0">
                <a:pos x="883631153" y="252041501"/>
              </a:cxn>
              <a:cxn ang="0">
                <a:pos x="771908528" y="705715754"/>
              </a:cxn>
              <a:cxn ang="0">
                <a:pos x="705889487" y="141143151"/>
              </a:cxn>
              <a:cxn ang="0">
                <a:pos x="589087435" y="141143151"/>
              </a:cxn>
              <a:cxn ang="0">
                <a:pos x="284387115" y="705715754"/>
              </a:cxn>
            </a:cxnLst>
            <a:rect l="0" t="0" r="0" b="0"/>
            <a:pathLst>
              <a:path w="174" h="140">
                <a:moveTo>
                  <a:pt x="21" y="28"/>
                </a:moveTo>
                <a:cubicBezTo>
                  <a:pt x="32" y="28"/>
                  <a:pt x="32" y="28"/>
                  <a:pt x="32" y="28"/>
                </a:cubicBezTo>
                <a:cubicBezTo>
                  <a:pt x="32" y="140"/>
                  <a:pt x="32" y="140"/>
                  <a:pt x="32" y="140"/>
                </a:cubicBezTo>
                <a:cubicBezTo>
                  <a:pt x="25" y="140"/>
                  <a:pt x="25" y="140"/>
                  <a:pt x="25" y="140"/>
                </a:cubicBezTo>
                <a:cubicBezTo>
                  <a:pt x="13" y="140"/>
                  <a:pt x="0" y="130"/>
                  <a:pt x="0" y="117"/>
                </a:cubicBezTo>
                <a:cubicBezTo>
                  <a:pt x="0" y="49"/>
                  <a:pt x="0" y="49"/>
                  <a:pt x="0" y="49"/>
                </a:cubicBezTo>
                <a:cubicBezTo>
                  <a:pt x="0" y="37"/>
                  <a:pt x="9" y="28"/>
                  <a:pt x="21" y="28"/>
                </a:cubicBezTo>
                <a:close/>
                <a:moveTo>
                  <a:pt x="84" y="103"/>
                </a:moveTo>
                <a:cubicBezTo>
                  <a:pt x="84" y="87"/>
                  <a:pt x="84" y="87"/>
                  <a:pt x="84" y="87"/>
                </a:cubicBezTo>
                <a:cubicBezTo>
                  <a:pt x="79" y="86"/>
                  <a:pt x="76" y="84"/>
                  <a:pt x="73" y="81"/>
                </a:cubicBezTo>
                <a:cubicBezTo>
                  <a:pt x="71" y="78"/>
                  <a:pt x="70" y="75"/>
                  <a:pt x="70" y="70"/>
                </a:cubicBezTo>
                <a:cubicBezTo>
                  <a:pt x="70" y="66"/>
                  <a:pt x="71" y="63"/>
                  <a:pt x="74" y="60"/>
                </a:cubicBezTo>
                <a:cubicBezTo>
                  <a:pt x="76" y="57"/>
                  <a:pt x="80" y="55"/>
                  <a:pt x="84" y="55"/>
                </a:cubicBezTo>
                <a:cubicBezTo>
                  <a:pt x="84" y="51"/>
                  <a:pt x="84" y="51"/>
                  <a:pt x="84" y="51"/>
                </a:cubicBezTo>
                <a:cubicBezTo>
                  <a:pt x="90" y="51"/>
                  <a:pt x="90" y="51"/>
                  <a:pt x="90" y="51"/>
                </a:cubicBezTo>
                <a:cubicBezTo>
                  <a:pt x="90" y="55"/>
                  <a:pt x="90" y="55"/>
                  <a:pt x="90" y="55"/>
                </a:cubicBezTo>
                <a:cubicBezTo>
                  <a:pt x="94" y="55"/>
                  <a:pt x="97" y="57"/>
                  <a:pt x="100" y="59"/>
                </a:cubicBezTo>
                <a:cubicBezTo>
                  <a:pt x="102" y="61"/>
                  <a:pt x="103" y="64"/>
                  <a:pt x="104" y="68"/>
                </a:cubicBezTo>
                <a:cubicBezTo>
                  <a:pt x="94" y="70"/>
                  <a:pt x="94" y="70"/>
                  <a:pt x="94" y="70"/>
                </a:cubicBezTo>
                <a:cubicBezTo>
                  <a:pt x="94" y="67"/>
                  <a:pt x="92" y="64"/>
                  <a:pt x="90" y="63"/>
                </a:cubicBezTo>
                <a:cubicBezTo>
                  <a:pt x="90" y="78"/>
                  <a:pt x="90" y="78"/>
                  <a:pt x="90" y="78"/>
                </a:cubicBezTo>
                <a:cubicBezTo>
                  <a:pt x="96" y="80"/>
                  <a:pt x="100" y="82"/>
                  <a:pt x="102" y="85"/>
                </a:cubicBezTo>
                <a:cubicBezTo>
                  <a:pt x="105" y="87"/>
                  <a:pt x="106" y="91"/>
                  <a:pt x="106" y="95"/>
                </a:cubicBezTo>
                <a:cubicBezTo>
                  <a:pt x="106" y="99"/>
                  <a:pt x="104" y="103"/>
                  <a:pt x="101" y="106"/>
                </a:cubicBezTo>
                <a:cubicBezTo>
                  <a:pt x="99" y="110"/>
                  <a:pt x="95" y="112"/>
                  <a:pt x="90" y="112"/>
                </a:cubicBezTo>
                <a:cubicBezTo>
                  <a:pt x="90" y="119"/>
                  <a:pt x="90" y="119"/>
                  <a:pt x="90" y="119"/>
                </a:cubicBezTo>
                <a:cubicBezTo>
                  <a:pt x="84" y="119"/>
                  <a:pt x="84" y="119"/>
                  <a:pt x="84" y="119"/>
                </a:cubicBezTo>
                <a:cubicBezTo>
                  <a:pt x="84" y="112"/>
                  <a:pt x="84" y="112"/>
                  <a:pt x="84" y="112"/>
                </a:cubicBezTo>
                <a:cubicBezTo>
                  <a:pt x="80" y="112"/>
                  <a:pt x="76" y="110"/>
                  <a:pt x="74" y="108"/>
                </a:cubicBezTo>
                <a:cubicBezTo>
                  <a:pt x="71" y="105"/>
                  <a:pt x="69" y="101"/>
                  <a:pt x="68" y="96"/>
                </a:cubicBezTo>
                <a:cubicBezTo>
                  <a:pt x="78" y="95"/>
                  <a:pt x="78" y="95"/>
                  <a:pt x="78" y="95"/>
                </a:cubicBezTo>
                <a:cubicBezTo>
                  <a:pt x="79" y="97"/>
                  <a:pt x="79" y="99"/>
                  <a:pt x="81" y="100"/>
                </a:cubicBezTo>
                <a:cubicBezTo>
                  <a:pt x="82" y="102"/>
                  <a:pt x="83" y="103"/>
                  <a:pt x="84" y="103"/>
                </a:cubicBezTo>
                <a:close/>
                <a:moveTo>
                  <a:pt x="84" y="63"/>
                </a:moveTo>
                <a:cubicBezTo>
                  <a:pt x="83" y="64"/>
                  <a:pt x="82" y="65"/>
                  <a:pt x="81" y="66"/>
                </a:cubicBezTo>
                <a:cubicBezTo>
                  <a:pt x="80" y="67"/>
                  <a:pt x="79" y="68"/>
                  <a:pt x="79" y="70"/>
                </a:cubicBezTo>
                <a:cubicBezTo>
                  <a:pt x="79" y="71"/>
                  <a:pt x="80" y="73"/>
                  <a:pt x="81" y="74"/>
                </a:cubicBezTo>
                <a:cubicBezTo>
                  <a:pt x="81" y="75"/>
                  <a:pt x="83" y="76"/>
                  <a:pt x="84" y="76"/>
                </a:cubicBezTo>
                <a:cubicBezTo>
                  <a:pt x="84" y="63"/>
                  <a:pt x="84" y="63"/>
                  <a:pt x="84" y="63"/>
                </a:cubicBezTo>
                <a:close/>
                <a:moveTo>
                  <a:pt x="90" y="104"/>
                </a:moveTo>
                <a:cubicBezTo>
                  <a:pt x="92" y="104"/>
                  <a:pt x="93" y="103"/>
                  <a:pt x="95" y="101"/>
                </a:cubicBezTo>
                <a:cubicBezTo>
                  <a:pt x="96" y="100"/>
                  <a:pt x="96" y="98"/>
                  <a:pt x="96" y="96"/>
                </a:cubicBezTo>
                <a:cubicBezTo>
                  <a:pt x="96" y="95"/>
                  <a:pt x="96" y="93"/>
                  <a:pt x="95" y="92"/>
                </a:cubicBezTo>
                <a:cubicBezTo>
                  <a:pt x="94" y="91"/>
                  <a:pt x="92" y="90"/>
                  <a:pt x="90" y="89"/>
                </a:cubicBezTo>
                <a:cubicBezTo>
                  <a:pt x="90" y="104"/>
                  <a:pt x="90" y="104"/>
                  <a:pt x="90" y="104"/>
                </a:cubicBezTo>
                <a:close/>
                <a:moveTo>
                  <a:pt x="43" y="28"/>
                </a:moveTo>
                <a:cubicBezTo>
                  <a:pt x="43" y="13"/>
                  <a:pt x="43" y="13"/>
                  <a:pt x="43" y="13"/>
                </a:cubicBezTo>
                <a:cubicBezTo>
                  <a:pt x="43" y="6"/>
                  <a:pt x="49" y="0"/>
                  <a:pt x="56" y="0"/>
                </a:cubicBezTo>
                <a:cubicBezTo>
                  <a:pt x="118" y="0"/>
                  <a:pt x="118" y="0"/>
                  <a:pt x="118" y="0"/>
                </a:cubicBezTo>
                <a:cubicBezTo>
                  <a:pt x="125" y="0"/>
                  <a:pt x="131" y="6"/>
                  <a:pt x="131" y="13"/>
                </a:cubicBezTo>
                <a:cubicBezTo>
                  <a:pt x="131" y="28"/>
                  <a:pt x="131" y="28"/>
                  <a:pt x="131" y="28"/>
                </a:cubicBezTo>
                <a:cubicBezTo>
                  <a:pt x="123" y="28"/>
                  <a:pt x="123" y="28"/>
                  <a:pt x="123" y="28"/>
                </a:cubicBezTo>
                <a:cubicBezTo>
                  <a:pt x="123" y="19"/>
                  <a:pt x="123" y="19"/>
                  <a:pt x="123" y="19"/>
                </a:cubicBezTo>
                <a:cubicBezTo>
                  <a:pt x="123" y="13"/>
                  <a:pt x="118" y="8"/>
                  <a:pt x="112" y="8"/>
                </a:cubicBezTo>
                <a:cubicBezTo>
                  <a:pt x="61" y="8"/>
                  <a:pt x="61" y="8"/>
                  <a:pt x="61" y="8"/>
                </a:cubicBezTo>
                <a:cubicBezTo>
                  <a:pt x="55" y="8"/>
                  <a:pt x="51" y="13"/>
                  <a:pt x="51" y="19"/>
                </a:cubicBezTo>
                <a:cubicBezTo>
                  <a:pt x="51" y="28"/>
                  <a:pt x="51" y="28"/>
                  <a:pt x="51" y="28"/>
                </a:cubicBezTo>
                <a:cubicBezTo>
                  <a:pt x="43" y="28"/>
                  <a:pt x="43" y="28"/>
                  <a:pt x="43" y="28"/>
                </a:cubicBezTo>
                <a:close/>
                <a:moveTo>
                  <a:pt x="139" y="28"/>
                </a:moveTo>
                <a:cubicBezTo>
                  <a:pt x="145" y="28"/>
                  <a:pt x="145" y="28"/>
                  <a:pt x="145" y="28"/>
                </a:cubicBezTo>
                <a:cubicBezTo>
                  <a:pt x="152" y="28"/>
                  <a:pt x="152" y="28"/>
                  <a:pt x="152" y="28"/>
                </a:cubicBezTo>
                <a:cubicBezTo>
                  <a:pt x="164" y="28"/>
                  <a:pt x="174" y="38"/>
                  <a:pt x="174" y="50"/>
                </a:cubicBezTo>
                <a:cubicBezTo>
                  <a:pt x="174" y="117"/>
                  <a:pt x="174" y="117"/>
                  <a:pt x="174" y="117"/>
                </a:cubicBezTo>
                <a:cubicBezTo>
                  <a:pt x="174" y="130"/>
                  <a:pt x="164" y="140"/>
                  <a:pt x="152" y="140"/>
                </a:cubicBezTo>
                <a:cubicBezTo>
                  <a:pt x="139" y="140"/>
                  <a:pt x="139" y="140"/>
                  <a:pt x="139" y="140"/>
                </a:cubicBezTo>
                <a:cubicBezTo>
                  <a:pt x="139" y="28"/>
                  <a:pt x="139" y="28"/>
                  <a:pt x="139" y="28"/>
                </a:cubicBezTo>
                <a:close/>
                <a:moveTo>
                  <a:pt x="116" y="140"/>
                </a:moveTo>
                <a:cubicBezTo>
                  <a:pt x="116" y="28"/>
                  <a:pt x="116" y="28"/>
                  <a:pt x="116" y="28"/>
                </a:cubicBezTo>
                <a:cubicBezTo>
                  <a:pt x="56" y="28"/>
                  <a:pt x="56" y="28"/>
                  <a:pt x="56" y="28"/>
                </a:cubicBezTo>
                <a:cubicBezTo>
                  <a:pt x="56" y="140"/>
                  <a:pt x="56" y="140"/>
                  <a:pt x="56" y="140"/>
                </a:cubicBezTo>
                <a:lnTo>
                  <a:pt x="116" y="140"/>
                </a:lnTo>
                <a:close/>
              </a:path>
            </a:pathLst>
          </a:custGeom>
          <a:solidFill>
            <a:schemeClr val="bg1">
              <a:alpha val="100000"/>
            </a:schemeClr>
          </a:solidFill>
          <a:ln w="9525">
            <a:noFill/>
          </a:ln>
        </p:spPr>
        <p:txBody>
          <a:bodyPr/>
          <a:lstStyle/>
          <a:p>
            <a:endParaRPr lang="zh-CN" altLang="en-US"/>
          </a:p>
        </p:txBody>
      </p:sp>
      <p:sp>
        <p:nvSpPr>
          <p:cNvPr id="59491" name="Freeform 102"/>
          <p:cNvSpPr>
            <a:spLocks noEditPoints="1"/>
          </p:cNvSpPr>
          <p:nvPr/>
        </p:nvSpPr>
        <p:spPr>
          <a:xfrm>
            <a:off x="4606925" y="2876550"/>
            <a:ext cx="390525" cy="311150"/>
          </a:xfrm>
          <a:custGeom>
            <a:avLst/>
            <a:gdLst/>
            <a:ahLst/>
            <a:cxnLst>
              <a:cxn ang="0">
                <a:pos x="166231231" y="137259989"/>
              </a:cxn>
              <a:cxn ang="0">
                <a:pos x="130969516" y="701553062"/>
              </a:cxn>
              <a:cxn ang="0">
                <a:pos x="0" y="244018260"/>
              </a:cxn>
              <a:cxn ang="0">
                <a:pos x="549066928" y="274519979"/>
              </a:cxn>
              <a:cxn ang="0">
                <a:pos x="483582170" y="320274812"/>
              </a:cxn>
              <a:cxn ang="0">
                <a:pos x="402985890" y="386362621"/>
              </a:cxn>
              <a:cxn ang="0">
                <a:pos x="518843884" y="421948711"/>
              </a:cxn>
              <a:cxn ang="0">
                <a:pos x="397947219" y="432115199"/>
              </a:cxn>
              <a:cxn ang="0">
                <a:pos x="513805214" y="452450430"/>
              </a:cxn>
              <a:cxn ang="0">
                <a:pos x="402985890" y="488036520"/>
              </a:cxn>
              <a:cxn ang="0">
                <a:pos x="478545744" y="554124329"/>
              </a:cxn>
              <a:cxn ang="0">
                <a:pos x="549066928" y="594794791"/>
              </a:cxn>
              <a:cxn ang="0">
                <a:pos x="372760601" y="564293072"/>
              </a:cxn>
              <a:cxn ang="0">
                <a:pos x="297200747" y="488036520"/>
              </a:cxn>
              <a:cxn ang="0">
                <a:pos x="327426035" y="452450430"/>
              </a:cxn>
              <a:cxn ang="0">
                <a:pos x="327426035" y="421948711"/>
              </a:cxn>
              <a:cxn ang="0">
                <a:pos x="307275843" y="386362621"/>
              </a:cxn>
              <a:cxn ang="0">
                <a:pos x="372760601" y="310106069"/>
              </a:cxn>
              <a:cxn ang="0">
                <a:pos x="549066928" y="274519979"/>
              </a:cxn>
              <a:cxn ang="0">
                <a:pos x="216604467" y="61005692"/>
              </a:cxn>
              <a:cxn ang="0">
                <a:pos x="589365068" y="0"/>
              </a:cxn>
              <a:cxn ang="0">
                <a:pos x="654852071" y="137259989"/>
              </a:cxn>
              <a:cxn ang="0">
                <a:pos x="614551686" y="91507411"/>
              </a:cxn>
              <a:cxn ang="0">
                <a:pos x="312314513" y="35586090"/>
              </a:cxn>
              <a:cxn ang="0">
                <a:pos x="256902607" y="137259989"/>
              </a:cxn>
              <a:cxn ang="0">
                <a:pos x="700186637" y="137259989"/>
              </a:cxn>
              <a:cxn ang="0">
                <a:pos x="760634969" y="137259989"/>
              </a:cxn>
              <a:cxn ang="0">
                <a:pos x="876492963" y="589710420"/>
              </a:cxn>
              <a:cxn ang="0">
                <a:pos x="700186637" y="701553062"/>
              </a:cxn>
              <a:cxn ang="0">
                <a:pos x="579292216" y="701553062"/>
              </a:cxn>
              <a:cxn ang="0">
                <a:pos x="282089225" y="137259989"/>
              </a:cxn>
              <a:cxn ang="0">
                <a:pos x="579292216" y="701553062"/>
              </a:cxn>
            </a:cxnLst>
            <a:rect l="0" t="0" r="0" b="0"/>
            <a:pathLst>
              <a:path w="174" h="138">
                <a:moveTo>
                  <a:pt x="22" y="27"/>
                </a:moveTo>
                <a:cubicBezTo>
                  <a:pt x="33" y="27"/>
                  <a:pt x="33" y="27"/>
                  <a:pt x="33" y="27"/>
                </a:cubicBezTo>
                <a:cubicBezTo>
                  <a:pt x="33" y="138"/>
                  <a:pt x="33" y="138"/>
                  <a:pt x="33" y="138"/>
                </a:cubicBezTo>
                <a:cubicBezTo>
                  <a:pt x="26" y="138"/>
                  <a:pt x="26" y="138"/>
                  <a:pt x="26" y="138"/>
                </a:cubicBezTo>
                <a:cubicBezTo>
                  <a:pt x="13" y="138"/>
                  <a:pt x="0" y="128"/>
                  <a:pt x="0" y="116"/>
                </a:cubicBezTo>
                <a:cubicBezTo>
                  <a:pt x="0" y="48"/>
                  <a:pt x="0" y="48"/>
                  <a:pt x="0" y="48"/>
                </a:cubicBezTo>
                <a:cubicBezTo>
                  <a:pt x="0" y="36"/>
                  <a:pt x="10" y="27"/>
                  <a:pt x="22" y="27"/>
                </a:cubicBezTo>
                <a:close/>
                <a:moveTo>
                  <a:pt x="109" y="54"/>
                </a:moveTo>
                <a:cubicBezTo>
                  <a:pt x="107" y="67"/>
                  <a:pt x="107" y="67"/>
                  <a:pt x="107" y="67"/>
                </a:cubicBezTo>
                <a:cubicBezTo>
                  <a:pt x="104" y="64"/>
                  <a:pt x="100" y="63"/>
                  <a:pt x="96" y="63"/>
                </a:cubicBezTo>
                <a:cubicBezTo>
                  <a:pt x="91" y="63"/>
                  <a:pt x="87" y="65"/>
                  <a:pt x="84" y="68"/>
                </a:cubicBezTo>
                <a:cubicBezTo>
                  <a:pt x="82" y="70"/>
                  <a:pt x="81" y="73"/>
                  <a:pt x="80" y="76"/>
                </a:cubicBezTo>
                <a:cubicBezTo>
                  <a:pt x="105" y="76"/>
                  <a:pt x="105" y="76"/>
                  <a:pt x="105" y="76"/>
                </a:cubicBezTo>
                <a:cubicBezTo>
                  <a:pt x="103" y="83"/>
                  <a:pt x="103" y="83"/>
                  <a:pt x="103" y="83"/>
                </a:cubicBezTo>
                <a:cubicBezTo>
                  <a:pt x="79" y="83"/>
                  <a:pt x="79" y="83"/>
                  <a:pt x="79" y="83"/>
                </a:cubicBezTo>
                <a:cubicBezTo>
                  <a:pt x="79" y="83"/>
                  <a:pt x="79" y="84"/>
                  <a:pt x="79" y="85"/>
                </a:cubicBezTo>
                <a:cubicBezTo>
                  <a:pt x="79" y="86"/>
                  <a:pt x="79" y="88"/>
                  <a:pt x="79" y="89"/>
                </a:cubicBezTo>
                <a:cubicBezTo>
                  <a:pt x="102" y="89"/>
                  <a:pt x="102" y="89"/>
                  <a:pt x="102" y="89"/>
                </a:cubicBezTo>
                <a:cubicBezTo>
                  <a:pt x="101" y="96"/>
                  <a:pt x="101" y="96"/>
                  <a:pt x="101" y="96"/>
                </a:cubicBezTo>
                <a:cubicBezTo>
                  <a:pt x="80" y="96"/>
                  <a:pt x="80" y="96"/>
                  <a:pt x="80" y="96"/>
                </a:cubicBezTo>
                <a:cubicBezTo>
                  <a:pt x="81" y="99"/>
                  <a:pt x="82" y="102"/>
                  <a:pt x="83" y="103"/>
                </a:cubicBezTo>
                <a:cubicBezTo>
                  <a:pt x="86" y="107"/>
                  <a:pt x="90" y="109"/>
                  <a:pt x="95" y="109"/>
                </a:cubicBezTo>
                <a:cubicBezTo>
                  <a:pt x="101" y="109"/>
                  <a:pt x="106" y="107"/>
                  <a:pt x="109" y="103"/>
                </a:cubicBezTo>
                <a:cubicBezTo>
                  <a:pt x="109" y="117"/>
                  <a:pt x="109" y="117"/>
                  <a:pt x="109" y="117"/>
                </a:cubicBezTo>
                <a:cubicBezTo>
                  <a:pt x="105" y="119"/>
                  <a:pt x="101" y="120"/>
                  <a:pt x="95" y="120"/>
                </a:cubicBezTo>
                <a:cubicBezTo>
                  <a:pt x="87" y="120"/>
                  <a:pt x="79" y="117"/>
                  <a:pt x="74" y="111"/>
                </a:cubicBezTo>
                <a:cubicBezTo>
                  <a:pt x="70" y="107"/>
                  <a:pt x="67" y="102"/>
                  <a:pt x="66" y="96"/>
                </a:cubicBezTo>
                <a:cubicBezTo>
                  <a:pt x="59" y="96"/>
                  <a:pt x="59" y="96"/>
                  <a:pt x="59" y="96"/>
                </a:cubicBezTo>
                <a:cubicBezTo>
                  <a:pt x="61" y="89"/>
                  <a:pt x="61" y="89"/>
                  <a:pt x="61" y="89"/>
                </a:cubicBezTo>
                <a:cubicBezTo>
                  <a:pt x="65" y="89"/>
                  <a:pt x="65" y="89"/>
                  <a:pt x="65" y="89"/>
                </a:cubicBezTo>
                <a:cubicBezTo>
                  <a:pt x="65" y="88"/>
                  <a:pt x="65" y="87"/>
                  <a:pt x="65" y="86"/>
                </a:cubicBezTo>
                <a:cubicBezTo>
                  <a:pt x="65" y="85"/>
                  <a:pt x="65" y="84"/>
                  <a:pt x="65" y="83"/>
                </a:cubicBezTo>
                <a:cubicBezTo>
                  <a:pt x="59" y="83"/>
                  <a:pt x="59" y="83"/>
                  <a:pt x="59" y="83"/>
                </a:cubicBezTo>
                <a:cubicBezTo>
                  <a:pt x="61" y="76"/>
                  <a:pt x="61" y="76"/>
                  <a:pt x="61" y="76"/>
                </a:cubicBezTo>
                <a:cubicBezTo>
                  <a:pt x="66" y="76"/>
                  <a:pt x="66" y="76"/>
                  <a:pt x="66" y="76"/>
                </a:cubicBezTo>
                <a:cubicBezTo>
                  <a:pt x="67" y="70"/>
                  <a:pt x="70" y="65"/>
                  <a:pt x="74" y="61"/>
                </a:cubicBezTo>
                <a:cubicBezTo>
                  <a:pt x="79" y="54"/>
                  <a:pt x="87" y="51"/>
                  <a:pt x="96" y="51"/>
                </a:cubicBezTo>
                <a:cubicBezTo>
                  <a:pt x="101" y="51"/>
                  <a:pt x="106" y="52"/>
                  <a:pt x="109" y="54"/>
                </a:cubicBezTo>
                <a:close/>
                <a:moveTo>
                  <a:pt x="43" y="27"/>
                </a:moveTo>
                <a:cubicBezTo>
                  <a:pt x="43" y="12"/>
                  <a:pt x="43" y="12"/>
                  <a:pt x="43" y="12"/>
                </a:cubicBezTo>
                <a:cubicBezTo>
                  <a:pt x="43" y="5"/>
                  <a:pt x="49" y="0"/>
                  <a:pt x="56" y="0"/>
                </a:cubicBezTo>
                <a:cubicBezTo>
                  <a:pt x="117" y="0"/>
                  <a:pt x="117" y="0"/>
                  <a:pt x="117" y="0"/>
                </a:cubicBezTo>
                <a:cubicBezTo>
                  <a:pt x="124" y="0"/>
                  <a:pt x="130" y="5"/>
                  <a:pt x="130" y="12"/>
                </a:cubicBezTo>
                <a:cubicBezTo>
                  <a:pt x="130" y="27"/>
                  <a:pt x="130" y="27"/>
                  <a:pt x="130" y="27"/>
                </a:cubicBezTo>
                <a:cubicBezTo>
                  <a:pt x="122" y="27"/>
                  <a:pt x="122" y="27"/>
                  <a:pt x="122" y="27"/>
                </a:cubicBezTo>
                <a:cubicBezTo>
                  <a:pt x="122" y="18"/>
                  <a:pt x="122" y="18"/>
                  <a:pt x="122" y="18"/>
                </a:cubicBezTo>
                <a:cubicBezTo>
                  <a:pt x="122" y="12"/>
                  <a:pt x="118" y="7"/>
                  <a:pt x="112" y="7"/>
                </a:cubicBezTo>
                <a:cubicBezTo>
                  <a:pt x="62" y="7"/>
                  <a:pt x="62" y="7"/>
                  <a:pt x="62" y="7"/>
                </a:cubicBezTo>
                <a:cubicBezTo>
                  <a:pt x="56" y="7"/>
                  <a:pt x="51" y="12"/>
                  <a:pt x="51" y="18"/>
                </a:cubicBezTo>
                <a:cubicBezTo>
                  <a:pt x="51" y="27"/>
                  <a:pt x="51" y="27"/>
                  <a:pt x="51" y="27"/>
                </a:cubicBezTo>
                <a:cubicBezTo>
                  <a:pt x="43" y="27"/>
                  <a:pt x="43" y="27"/>
                  <a:pt x="43" y="27"/>
                </a:cubicBezTo>
                <a:close/>
                <a:moveTo>
                  <a:pt x="139" y="27"/>
                </a:moveTo>
                <a:cubicBezTo>
                  <a:pt x="144" y="27"/>
                  <a:pt x="144" y="27"/>
                  <a:pt x="144" y="27"/>
                </a:cubicBezTo>
                <a:cubicBezTo>
                  <a:pt x="151" y="27"/>
                  <a:pt x="151" y="27"/>
                  <a:pt x="151" y="27"/>
                </a:cubicBezTo>
                <a:cubicBezTo>
                  <a:pt x="164" y="27"/>
                  <a:pt x="174" y="37"/>
                  <a:pt x="174" y="50"/>
                </a:cubicBezTo>
                <a:cubicBezTo>
                  <a:pt x="174" y="116"/>
                  <a:pt x="174" y="116"/>
                  <a:pt x="174" y="116"/>
                </a:cubicBezTo>
                <a:cubicBezTo>
                  <a:pt x="174" y="128"/>
                  <a:pt x="164" y="138"/>
                  <a:pt x="151" y="138"/>
                </a:cubicBezTo>
                <a:cubicBezTo>
                  <a:pt x="139" y="138"/>
                  <a:pt x="139" y="138"/>
                  <a:pt x="139" y="138"/>
                </a:cubicBezTo>
                <a:cubicBezTo>
                  <a:pt x="139" y="27"/>
                  <a:pt x="139" y="27"/>
                  <a:pt x="139" y="27"/>
                </a:cubicBezTo>
                <a:close/>
                <a:moveTo>
                  <a:pt x="115" y="138"/>
                </a:moveTo>
                <a:cubicBezTo>
                  <a:pt x="115" y="27"/>
                  <a:pt x="115" y="27"/>
                  <a:pt x="115" y="27"/>
                </a:cubicBezTo>
                <a:cubicBezTo>
                  <a:pt x="56" y="27"/>
                  <a:pt x="56" y="27"/>
                  <a:pt x="56" y="27"/>
                </a:cubicBezTo>
                <a:cubicBezTo>
                  <a:pt x="56" y="138"/>
                  <a:pt x="56" y="138"/>
                  <a:pt x="56" y="138"/>
                </a:cubicBezTo>
                <a:lnTo>
                  <a:pt x="115" y="138"/>
                </a:lnTo>
                <a:close/>
              </a:path>
            </a:pathLst>
          </a:custGeom>
          <a:solidFill>
            <a:schemeClr val="bg1">
              <a:alpha val="100000"/>
            </a:schemeClr>
          </a:solidFill>
          <a:ln w="9525">
            <a:noFill/>
          </a:ln>
        </p:spPr>
        <p:txBody>
          <a:bodyPr/>
          <a:lstStyle/>
          <a:p>
            <a:endParaRPr lang="zh-CN" altLang="en-US"/>
          </a:p>
        </p:txBody>
      </p:sp>
      <p:sp>
        <p:nvSpPr>
          <p:cNvPr id="59492" name="Freeform 103"/>
          <p:cNvSpPr>
            <a:spLocks noEditPoints="1"/>
          </p:cNvSpPr>
          <p:nvPr/>
        </p:nvSpPr>
        <p:spPr>
          <a:xfrm>
            <a:off x="5249863" y="2890838"/>
            <a:ext cx="417512" cy="336550"/>
          </a:xfrm>
          <a:custGeom>
            <a:avLst/>
            <a:gdLst/>
            <a:ahLst/>
            <a:cxnLst>
              <a:cxn ang="0">
                <a:pos x="176351682" y="151021203"/>
              </a:cxn>
              <a:cxn ang="0">
                <a:pos x="136043816" y="755106017"/>
              </a:cxn>
              <a:cxn ang="0">
                <a:pos x="0" y="266803378"/>
              </a:cxn>
              <a:cxn ang="0">
                <a:pos x="453476394" y="453063610"/>
              </a:cxn>
              <a:cxn ang="0">
                <a:pos x="518978639" y="503404759"/>
              </a:cxn>
              <a:cxn ang="0">
                <a:pos x="453476394" y="538641544"/>
              </a:cxn>
              <a:cxn ang="0">
                <a:pos x="458515719" y="558778452"/>
              </a:cxn>
              <a:cxn ang="0">
                <a:pos x="529055045" y="568845785"/>
              </a:cxn>
              <a:cxn ang="0">
                <a:pos x="574402235" y="558778452"/>
              </a:cxn>
              <a:cxn ang="0">
                <a:pos x="564325830" y="639323842"/>
              </a:cxn>
              <a:cxn ang="0">
                <a:pos x="483707854" y="639323842"/>
              </a:cxn>
              <a:cxn ang="0">
                <a:pos x="418205609" y="624221722"/>
              </a:cxn>
              <a:cxn ang="0">
                <a:pos x="327511228" y="583947905"/>
              </a:cxn>
              <a:cxn ang="0">
                <a:pos x="372858418" y="503404759"/>
              </a:cxn>
              <a:cxn ang="0">
                <a:pos x="327511228" y="453063610"/>
              </a:cxn>
              <a:cxn ang="0">
                <a:pos x="352703363" y="417824581"/>
              </a:cxn>
              <a:cxn ang="0">
                <a:pos x="362782013" y="352383556"/>
              </a:cxn>
              <a:cxn ang="0">
                <a:pos x="468592124" y="307077195"/>
              </a:cxn>
              <a:cxn ang="0">
                <a:pos x="569365155" y="347348768"/>
              </a:cxn>
              <a:cxn ang="0">
                <a:pos x="503862909" y="407757249"/>
              </a:cxn>
              <a:cxn ang="0">
                <a:pos x="468592124" y="367485676"/>
              </a:cxn>
              <a:cxn ang="0">
                <a:pos x="438360664" y="402722461"/>
              </a:cxn>
              <a:cxn ang="0">
                <a:pos x="453476394" y="453063610"/>
              </a:cxn>
              <a:cxn ang="0">
                <a:pos x="231777522" y="70475814"/>
              </a:cxn>
              <a:cxn ang="0">
                <a:pos x="634867400" y="0"/>
              </a:cxn>
              <a:cxn ang="0">
                <a:pos x="700369646" y="151021203"/>
              </a:cxn>
              <a:cxn ang="0">
                <a:pos x="660059536" y="100680054"/>
              </a:cxn>
              <a:cxn ang="0">
                <a:pos x="332548308" y="45306361"/>
              </a:cxn>
              <a:cxn ang="0">
                <a:pos x="272085387" y="151021203"/>
              </a:cxn>
              <a:cxn ang="0">
                <a:pos x="750756161" y="151021203"/>
              </a:cxn>
              <a:cxn ang="0">
                <a:pos x="816256162" y="151021203"/>
              </a:cxn>
              <a:cxn ang="0">
                <a:pos x="937184248" y="629254266"/>
              </a:cxn>
              <a:cxn ang="0">
                <a:pos x="750756161" y="755106017"/>
              </a:cxn>
              <a:cxn ang="0">
                <a:pos x="619751670" y="755106017"/>
              </a:cxn>
              <a:cxn ang="0">
                <a:pos x="302316848" y="151021203"/>
              </a:cxn>
              <a:cxn ang="0">
                <a:pos x="619751670" y="755106017"/>
              </a:cxn>
            </a:cxnLst>
            <a:rect l="0" t="0" r="0" b="0"/>
            <a:pathLst>
              <a:path w="186" h="150">
                <a:moveTo>
                  <a:pt x="23" y="30"/>
                </a:moveTo>
                <a:cubicBezTo>
                  <a:pt x="35" y="30"/>
                  <a:pt x="35" y="30"/>
                  <a:pt x="35" y="30"/>
                </a:cubicBezTo>
                <a:cubicBezTo>
                  <a:pt x="35" y="150"/>
                  <a:pt x="35" y="150"/>
                  <a:pt x="35" y="150"/>
                </a:cubicBezTo>
                <a:cubicBezTo>
                  <a:pt x="27" y="150"/>
                  <a:pt x="27" y="150"/>
                  <a:pt x="27" y="150"/>
                </a:cubicBezTo>
                <a:cubicBezTo>
                  <a:pt x="14" y="150"/>
                  <a:pt x="0" y="139"/>
                  <a:pt x="0" y="125"/>
                </a:cubicBezTo>
                <a:cubicBezTo>
                  <a:pt x="0" y="53"/>
                  <a:pt x="0" y="53"/>
                  <a:pt x="0" y="53"/>
                </a:cubicBezTo>
                <a:cubicBezTo>
                  <a:pt x="0" y="39"/>
                  <a:pt x="10" y="30"/>
                  <a:pt x="23" y="30"/>
                </a:cubicBezTo>
                <a:close/>
                <a:moveTo>
                  <a:pt x="90" y="90"/>
                </a:moveTo>
                <a:cubicBezTo>
                  <a:pt x="103" y="90"/>
                  <a:pt x="103" y="90"/>
                  <a:pt x="103" y="90"/>
                </a:cubicBezTo>
                <a:cubicBezTo>
                  <a:pt x="103" y="100"/>
                  <a:pt x="103" y="100"/>
                  <a:pt x="103" y="100"/>
                </a:cubicBezTo>
                <a:cubicBezTo>
                  <a:pt x="91" y="100"/>
                  <a:pt x="91" y="100"/>
                  <a:pt x="91" y="100"/>
                </a:cubicBezTo>
                <a:cubicBezTo>
                  <a:pt x="91" y="103"/>
                  <a:pt x="91" y="105"/>
                  <a:pt x="90" y="107"/>
                </a:cubicBezTo>
                <a:cubicBezTo>
                  <a:pt x="89" y="109"/>
                  <a:pt x="88" y="110"/>
                  <a:pt x="87" y="112"/>
                </a:cubicBezTo>
                <a:cubicBezTo>
                  <a:pt x="89" y="112"/>
                  <a:pt x="90" y="111"/>
                  <a:pt x="91" y="111"/>
                </a:cubicBezTo>
                <a:cubicBezTo>
                  <a:pt x="93" y="111"/>
                  <a:pt x="95" y="112"/>
                  <a:pt x="97" y="112"/>
                </a:cubicBezTo>
                <a:cubicBezTo>
                  <a:pt x="100" y="113"/>
                  <a:pt x="103" y="113"/>
                  <a:pt x="105" y="113"/>
                </a:cubicBezTo>
                <a:cubicBezTo>
                  <a:pt x="107" y="113"/>
                  <a:pt x="108" y="113"/>
                  <a:pt x="109" y="113"/>
                </a:cubicBezTo>
                <a:cubicBezTo>
                  <a:pt x="110" y="113"/>
                  <a:pt x="112" y="112"/>
                  <a:pt x="114" y="111"/>
                </a:cubicBezTo>
                <a:cubicBezTo>
                  <a:pt x="120" y="124"/>
                  <a:pt x="120" y="124"/>
                  <a:pt x="120" y="124"/>
                </a:cubicBezTo>
                <a:cubicBezTo>
                  <a:pt x="117" y="126"/>
                  <a:pt x="114" y="127"/>
                  <a:pt x="112" y="127"/>
                </a:cubicBezTo>
                <a:cubicBezTo>
                  <a:pt x="110" y="128"/>
                  <a:pt x="108" y="128"/>
                  <a:pt x="105" y="128"/>
                </a:cubicBezTo>
                <a:cubicBezTo>
                  <a:pt x="102" y="128"/>
                  <a:pt x="99" y="128"/>
                  <a:pt x="96" y="127"/>
                </a:cubicBezTo>
                <a:cubicBezTo>
                  <a:pt x="91" y="126"/>
                  <a:pt x="88" y="125"/>
                  <a:pt x="87" y="125"/>
                </a:cubicBezTo>
                <a:cubicBezTo>
                  <a:pt x="86" y="124"/>
                  <a:pt x="85" y="124"/>
                  <a:pt x="83" y="124"/>
                </a:cubicBezTo>
                <a:cubicBezTo>
                  <a:pt x="80" y="124"/>
                  <a:pt x="75" y="126"/>
                  <a:pt x="71" y="128"/>
                </a:cubicBezTo>
                <a:cubicBezTo>
                  <a:pt x="65" y="116"/>
                  <a:pt x="65" y="116"/>
                  <a:pt x="65" y="116"/>
                </a:cubicBezTo>
                <a:cubicBezTo>
                  <a:pt x="71" y="111"/>
                  <a:pt x="74" y="107"/>
                  <a:pt x="74" y="102"/>
                </a:cubicBezTo>
                <a:cubicBezTo>
                  <a:pt x="74" y="102"/>
                  <a:pt x="74" y="102"/>
                  <a:pt x="74" y="100"/>
                </a:cubicBezTo>
                <a:cubicBezTo>
                  <a:pt x="65" y="100"/>
                  <a:pt x="65" y="100"/>
                  <a:pt x="65" y="100"/>
                </a:cubicBezTo>
                <a:cubicBezTo>
                  <a:pt x="65" y="90"/>
                  <a:pt x="65" y="90"/>
                  <a:pt x="65" y="90"/>
                </a:cubicBezTo>
                <a:cubicBezTo>
                  <a:pt x="72" y="90"/>
                  <a:pt x="72" y="90"/>
                  <a:pt x="72" y="90"/>
                </a:cubicBezTo>
                <a:cubicBezTo>
                  <a:pt x="70" y="86"/>
                  <a:pt x="70" y="84"/>
                  <a:pt x="70" y="83"/>
                </a:cubicBezTo>
                <a:cubicBezTo>
                  <a:pt x="70" y="82"/>
                  <a:pt x="69" y="81"/>
                  <a:pt x="69" y="80"/>
                </a:cubicBezTo>
                <a:cubicBezTo>
                  <a:pt x="69" y="76"/>
                  <a:pt x="70" y="73"/>
                  <a:pt x="72" y="70"/>
                </a:cubicBezTo>
                <a:cubicBezTo>
                  <a:pt x="74" y="67"/>
                  <a:pt x="77" y="65"/>
                  <a:pt x="80" y="63"/>
                </a:cubicBezTo>
                <a:cubicBezTo>
                  <a:pt x="83" y="62"/>
                  <a:pt x="88" y="61"/>
                  <a:pt x="93" y="61"/>
                </a:cubicBezTo>
                <a:cubicBezTo>
                  <a:pt x="98" y="61"/>
                  <a:pt x="102" y="62"/>
                  <a:pt x="105" y="63"/>
                </a:cubicBezTo>
                <a:cubicBezTo>
                  <a:pt x="108" y="64"/>
                  <a:pt x="111" y="66"/>
                  <a:pt x="113" y="69"/>
                </a:cubicBezTo>
                <a:cubicBezTo>
                  <a:pt x="115" y="71"/>
                  <a:pt x="116" y="74"/>
                  <a:pt x="117" y="78"/>
                </a:cubicBezTo>
                <a:cubicBezTo>
                  <a:pt x="100" y="81"/>
                  <a:pt x="100" y="81"/>
                  <a:pt x="100" y="81"/>
                </a:cubicBezTo>
                <a:cubicBezTo>
                  <a:pt x="99" y="78"/>
                  <a:pt x="98" y="76"/>
                  <a:pt x="97" y="75"/>
                </a:cubicBezTo>
                <a:cubicBezTo>
                  <a:pt x="96" y="74"/>
                  <a:pt x="95" y="73"/>
                  <a:pt x="93" y="73"/>
                </a:cubicBezTo>
                <a:cubicBezTo>
                  <a:pt x="91" y="73"/>
                  <a:pt x="90" y="74"/>
                  <a:pt x="89" y="75"/>
                </a:cubicBezTo>
                <a:cubicBezTo>
                  <a:pt x="88" y="76"/>
                  <a:pt x="87" y="77"/>
                  <a:pt x="87" y="80"/>
                </a:cubicBezTo>
                <a:cubicBezTo>
                  <a:pt x="87" y="81"/>
                  <a:pt x="88" y="82"/>
                  <a:pt x="88" y="83"/>
                </a:cubicBezTo>
                <a:cubicBezTo>
                  <a:pt x="88" y="84"/>
                  <a:pt x="89" y="86"/>
                  <a:pt x="90" y="90"/>
                </a:cubicBezTo>
                <a:close/>
                <a:moveTo>
                  <a:pt x="46" y="30"/>
                </a:moveTo>
                <a:cubicBezTo>
                  <a:pt x="46" y="14"/>
                  <a:pt x="46" y="14"/>
                  <a:pt x="46" y="14"/>
                </a:cubicBezTo>
                <a:cubicBezTo>
                  <a:pt x="46" y="7"/>
                  <a:pt x="52" y="0"/>
                  <a:pt x="60" y="0"/>
                </a:cubicBezTo>
                <a:cubicBezTo>
                  <a:pt x="126" y="0"/>
                  <a:pt x="126" y="0"/>
                  <a:pt x="126" y="0"/>
                </a:cubicBezTo>
                <a:cubicBezTo>
                  <a:pt x="133" y="0"/>
                  <a:pt x="139" y="7"/>
                  <a:pt x="139" y="14"/>
                </a:cubicBezTo>
                <a:cubicBezTo>
                  <a:pt x="139" y="30"/>
                  <a:pt x="139" y="30"/>
                  <a:pt x="139" y="30"/>
                </a:cubicBezTo>
                <a:cubicBezTo>
                  <a:pt x="131" y="30"/>
                  <a:pt x="131" y="30"/>
                  <a:pt x="131" y="30"/>
                </a:cubicBezTo>
                <a:cubicBezTo>
                  <a:pt x="131" y="20"/>
                  <a:pt x="131" y="20"/>
                  <a:pt x="131" y="20"/>
                </a:cubicBezTo>
                <a:cubicBezTo>
                  <a:pt x="131" y="14"/>
                  <a:pt x="126" y="9"/>
                  <a:pt x="120" y="9"/>
                </a:cubicBezTo>
                <a:cubicBezTo>
                  <a:pt x="66" y="9"/>
                  <a:pt x="66" y="9"/>
                  <a:pt x="66" y="9"/>
                </a:cubicBezTo>
                <a:cubicBezTo>
                  <a:pt x="59" y="9"/>
                  <a:pt x="54" y="14"/>
                  <a:pt x="54" y="20"/>
                </a:cubicBezTo>
                <a:cubicBezTo>
                  <a:pt x="54" y="30"/>
                  <a:pt x="54" y="30"/>
                  <a:pt x="54" y="30"/>
                </a:cubicBezTo>
                <a:cubicBezTo>
                  <a:pt x="46" y="30"/>
                  <a:pt x="46" y="30"/>
                  <a:pt x="46" y="30"/>
                </a:cubicBezTo>
                <a:close/>
                <a:moveTo>
                  <a:pt x="149" y="30"/>
                </a:moveTo>
                <a:cubicBezTo>
                  <a:pt x="154" y="30"/>
                  <a:pt x="154" y="30"/>
                  <a:pt x="154" y="30"/>
                </a:cubicBezTo>
                <a:cubicBezTo>
                  <a:pt x="162" y="30"/>
                  <a:pt x="162" y="30"/>
                  <a:pt x="162" y="30"/>
                </a:cubicBezTo>
                <a:cubicBezTo>
                  <a:pt x="175" y="30"/>
                  <a:pt x="186" y="41"/>
                  <a:pt x="186" y="54"/>
                </a:cubicBezTo>
                <a:cubicBezTo>
                  <a:pt x="186" y="125"/>
                  <a:pt x="186" y="125"/>
                  <a:pt x="186" y="125"/>
                </a:cubicBezTo>
                <a:cubicBezTo>
                  <a:pt x="186" y="139"/>
                  <a:pt x="175" y="150"/>
                  <a:pt x="162" y="150"/>
                </a:cubicBezTo>
                <a:cubicBezTo>
                  <a:pt x="149" y="150"/>
                  <a:pt x="149" y="150"/>
                  <a:pt x="149" y="150"/>
                </a:cubicBezTo>
                <a:cubicBezTo>
                  <a:pt x="149" y="30"/>
                  <a:pt x="149" y="30"/>
                  <a:pt x="149" y="30"/>
                </a:cubicBezTo>
                <a:close/>
                <a:moveTo>
                  <a:pt x="123" y="150"/>
                </a:moveTo>
                <a:cubicBezTo>
                  <a:pt x="123" y="30"/>
                  <a:pt x="123" y="30"/>
                  <a:pt x="123" y="30"/>
                </a:cubicBezTo>
                <a:cubicBezTo>
                  <a:pt x="60" y="30"/>
                  <a:pt x="60" y="30"/>
                  <a:pt x="60" y="30"/>
                </a:cubicBezTo>
                <a:cubicBezTo>
                  <a:pt x="60" y="150"/>
                  <a:pt x="60" y="150"/>
                  <a:pt x="60" y="150"/>
                </a:cubicBezTo>
                <a:lnTo>
                  <a:pt x="123" y="150"/>
                </a:lnTo>
                <a:close/>
              </a:path>
            </a:pathLst>
          </a:custGeom>
          <a:solidFill>
            <a:schemeClr val="bg1">
              <a:alpha val="100000"/>
            </a:schemeClr>
          </a:solidFill>
          <a:ln w="9525">
            <a:noFill/>
          </a:ln>
        </p:spPr>
        <p:txBody>
          <a:bodyPr/>
          <a:lstStyle/>
          <a:p>
            <a:endParaRPr lang="zh-CN" altLang="en-US"/>
          </a:p>
        </p:txBody>
      </p:sp>
      <p:sp>
        <p:nvSpPr>
          <p:cNvPr id="59493" name="Freeform 104"/>
          <p:cNvSpPr>
            <a:spLocks noEditPoints="1"/>
          </p:cNvSpPr>
          <p:nvPr/>
        </p:nvSpPr>
        <p:spPr>
          <a:xfrm>
            <a:off x="5924550" y="2895600"/>
            <a:ext cx="327025" cy="400050"/>
          </a:xfrm>
          <a:custGeom>
            <a:avLst/>
            <a:gdLst/>
            <a:ahLst/>
            <a:cxnLst>
              <a:cxn ang="0">
                <a:pos x="717450292" y="606136432"/>
              </a:cxn>
              <a:cxn ang="0">
                <a:pos x="556903416" y="606136432"/>
              </a:cxn>
              <a:cxn ang="0">
                <a:pos x="351200211" y="722310502"/>
              </a:cxn>
              <a:cxn ang="0">
                <a:pos x="0" y="722310502"/>
              </a:cxn>
              <a:cxn ang="0">
                <a:pos x="120412397" y="676850888"/>
              </a:cxn>
              <a:cxn ang="0">
                <a:pos x="230787814" y="651596046"/>
              </a:cxn>
              <a:cxn ang="0">
                <a:pos x="205703205" y="626341204"/>
              </a:cxn>
              <a:cxn ang="0">
                <a:pos x="125427527" y="636441343"/>
              </a:cxn>
              <a:cxn ang="0">
                <a:pos x="120412397" y="676850888"/>
              </a:cxn>
              <a:cxn ang="0">
                <a:pos x="255874664" y="646543729"/>
              </a:cxn>
              <a:cxn ang="0">
                <a:pos x="220753074" y="606136432"/>
              </a:cxn>
              <a:cxn ang="0">
                <a:pos x="95325548" y="631391274"/>
              </a:cxn>
              <a:cxn ang="0">
                <a:pos x="95325548" y="676850888"/>
              </a:cxn>
              <a:cxn ang="0">
                <a:pos x="85290808" y="813231978"/>
              </a:cxn>
              <a:cxn ang="0">
                <a:pos x="245839924" y="833436751"/>
              </a:cxn>
              <a:cxn ang="0">
                <a:pos x="265909403" y="697055660"/>
              </a:cxn>
              <a:cxn ang="0">
                <a:pos x="175598986" y="702107977"/>
              </a:cxn>
              <a:cxn ang="0">
                <a:pos x="160549116" y="747567592"/>
              </a:cxn>
              <a:cxn ang="0">
                <a:pos x="175598986" y="808181909"/>
              </a:cxn>
              <a:cxn ang="0">
                <a:pos x="190651095" y="793027206"/>
              </a:cxn>
              <a:cxn ang="0">
                <a:pos x="200685835" y="727362819"/>
              </a:cxn>
              <a:cxn ang="0">
                <a:pos x="140479636" y="0"/>
              </a:cxn>
              <a:cxn ang="0">
                <a:pos x="175598986" y="505112569"/>
              </a:cxn>
              <a:cxn ang="0">
                <a:pos x="371267451" y="803129592"/>
              </a:cxn>
              <a:cxn ang="0">
                <a:pos x="516764457" y="565726887"/>
              </a:cxn>
              <a:cxn ang="0">
                <a:pos x="732502402" y="0"/>
              </a:cxn>
              <a:cxn ang="0">
                <a:pos x="160549116" y="106073932"/>
              </a:cxn>
              <a:cxn ang="0">
                <a:pos x="481645108" y="111124001"/>
              </a:cxn>
              <a:cxn ang="0">
                <a:pos x="160549116" y="106073932"/>
              </a:cxn>
              <a:cxn ang="0">
                <a:pos x="511749327" y="85869159"/>
              </a:cxn>
              <a:cxn ang="0">
                <a:pos x="160549116" y="95971546"/>
              </a:cxn>
              <a:cxn ang="0">
                <a:pos x="160549116" y="65664387"/>
              </a:cxn>
              <a:cxn ang="0">
                <a:pos x="571953286" y="75766773"/>
              </a:cxn>
              <a:cxn ang="0">
                <a:pos x="160549116" y="65664387"/>
              </a:cxn>
              <a:cxn ang="0">
                <a:pos x="627142114" y="50511931"/>
              </a:cxn>
              <a:cxn ang="0">
                <a:pos x="160549116" y="60614317"/>
              </a:cxn>
              <a:cxn ang="0">
                <a:pos x="160549116" y="30307159"/>
              </a:cxn>
              <a:cxn ang="0">
                <a:pos x="692365683" y="40409545"/>
              </a:cxn>
              <a:cxn ang="0">
                <a:pos x="160549116" y="30307159"/>
              </a:cxn>
            </a:cxnLst>
            <a:rect l="0" t="0" r="0" b="0"/>
            <a:pathLst>
              <a:path w="146" h="178">
                <a:moveTo>
                  <a:pt x="111" y="120"/>
                </a:moveTo>
                <a:cubicBezTo>
                  <a:pt x="143" y="120"/>
                  <a:pt x="143" y="120"/>
                  <a:pt x="143" y="120"/>
                </a:cubicBezTo>
                <a:cubicBezTo>
                  <a:pt x="111" y="154"/>
                  <a:pt x="111" y="154"/>
                  <a:pt x="111" y="154"/>
                </a:cubicBezTo>
                <a:cubicBezTo>
                  <a:pt x="111" y="120"/>
                  <a:pt x="111" y="120"/>
                  <a:pt x="111" y="120"/>
                </a:cubicBezTo>
                <a:close/>
                <a:moveTo>
                  <a:pt x="35" y="107"/>
                </a:moveTo>
                <a:cubicBezTo>
                  <a:pt x="54" y="107"/>
                  <a:pt x="70" y="123"/>
                  <a:pt x="70" y="143"/>
                </a:cubicBezTo>
                <a:cubicBezTo>
                  <a:pt x="70" y="162"/>
                  <a:pt x="54" y="178"/>
                  <a:pt x="35" y="178"/>
                </a:cubicBezTo>
                <a:cubicBezTo>
                  <a:pt x="15" y="178"/>
                  <a:pt x="0" y="162"/>
                  <a:pt x="0" y="143"/>
                </a:cubicBezTo>
                <a:cubicBezTo>
                  <a:pt x="0" y="123"/>
                  <a:pt x="15" y="107"/>
                  <a:pt x="35" y="107"/>
                </a:cubicBezTo>
                <a:close/>
                <a:moveTo>
                  <a:pt x="24" y="134"/>
                </a:moveTo>
                <a:cubicBezTo>
                  <a:pt x="46" y="134"/>
                  <a:pt x="46" y="134"/>
                  <a:pt x="46" y="134"/>
                </a:cubicBezTo>
                <a:cubicBezTo>
                  <a:pt x="46" y="129"/>
                  <a:pt x="46" y="129"/>
                  <a:pt x="46" y="129"/>
                </a:cubicBezTo>
                <a:cubicBezTo>
                  <a:pt x="46" y="128"/>
                  <a:pt x="46" y="128"/>
                  <a:pt x="45" y="127"/>
                </a:cubicBezTo>
                <a:cubicBezTo>
                  <a:pt x="45" y="126"/>
                  <a:pt x="43" y="124"/>
                  <a:pt x="41" y="124"/>
                </a:cubicBezTo>
                <a:cubicBezTo>
                  <a:pt x="29" y="124"/>
                  <a:pt x="29" y="124"/>
                  <a:pt x="29" y="124"/>
                </a:cubicBezTo>
                <a:cubicBezTo>
                  <a:pt x="27" y="124"/>
                  <a:pt x="26" y="125"/>
                  <a:pt x="25" y="126"/>
                </a:cubicBezTo>
                <a:cubicBezTo>
                  <a:pt x="25" y="127"/>
                  <a:pt x="24" y="128"/>
                  <a:pt x="24" y="129"/>
                </a:cubicBezTo>
                <a:cubicBezTo>
                  <a:pt x="24" y="134"/>
                  <a:pt x="24" y="134"/>
                  <a:pt x="24" y="134"/>
                </a:cubicBezTo>
                <a:close/>
                <a:moveTo>
                  <a:pt x="51" y="134"/>
                </a:moveTo>
                <a:cubicBezTo>
                  <a:pt x="51" y="128"/>
                  <a:pt x="51" y="128"/>
                  <a:pt x="51" y="128"/>
                </a:cubicBezTo>
                <a:cubicBezTo>
                  <a:pt x="51" y="127"/>
                  <a:pt x="51" y="127"/>
                  <a:pt x="51" y="127"/>
                </a:cubicBezTo>
                <a:cubicBezTo>
                  <a:pt x="51" y="123"/>
                  <a:pt x="48" y="120"/>
                  <a:pt x="44" y="120"/>
                </a:cubicBezTo>
                <a:cubicBezTo>
                  <a:pt x="26" y="120"/>
                  <a:pt x="26" y="120"/>
                  <a:pt x="26" y="120"/>
                </a:cubicBezTo>
                <a:cubicBezTo>
                  <a:pt x="23" y="120"/>
                  <a:pt x="20" y="122"/>
                  <a:pt x="19" y="125"/>
                </a:cubicBezTo>
                <a:cubicBezTo>
                  <a:pt x="19" y="126"/>
                  <a:pt x="19" y="126"/>
                  <a:pt x="19" y="127"/>
                </a:cubicBezTo>
                <a:cubicBezTo>
                  <a:pt x="19" y="134"/>
                  <a:pt x="19" y="134"/>
                  <a:pt x="19" y="134"/>
                </a:cubicBezTo>
                <a:cubicBezTo>
                  <a:pt x="18" y="134"/>
                  <a:pt x="17" y="136"/>
                  <a:pt x="17" y="138"/>
                </a:cubicBezTo>
                <a:cubicBezTo>
                  <a:pt x="17" y="161"/>
                  <a:pt x="17" y="161"/>
                  <a:pt x="17" y="161"/>
                </a:cubicBezTo>
                <a:cubicBezTo>
                  <a:pt x="17" y="163"/>
                  <a:pt x="18" y="165"/>
                  <a:pt x="20" y="165"/>
                </a:cubicBezTo>
                <a:cubicBezTo>
                  <a:pt x="49" y="165"/>
                  <a:pt x="49" y="165"/>
                  <a:pt x="49" y="165"/>
                </a:cubicBezTo>
                <a:cubicBezTo>
                  <a:pt x="51" y="165"/>
                  <a:pt x="53" y="163"/>
                  <a:pt x="53" y="161"/>
                </a:cubicBezTo>
                <a:cubicBezTo>
                  <a:pt x="53" y="138"/>
                  <a:pt x="53" y="138"/>
                  <a:pt x="53" y="138"/>
                </a:cubicBezTo>
                <a:cubicBezTo>
                  <a:pt x="53" y="136"/>
                  <a:pt x="52" y="134"/>
                  <a:pt x="51" y="134"/>
                </a:cubicBezTo>
                <a:close/>
                <a:moveTo>
                  <a:pt x="35" y="139"/>
                </a:moveTo>
                <a:cubicBezTo>
                  <a:pt x="32" y="139"/>
                  <a:pt x="30" y="141"/>
                  <a:pt x="30" y="144"/>
                </a:cubicBezTo>
                <a:cubicBezTo>
                  <a:pt x="30" y="146"/>
                  <a:pt x="31" y="147"/>
                  <a:pt x="32" y="148"/>
                </a:cubicBezTo>
                <a:cubicBezTo>
                  <a:pt x="32" y="157"/>
                  <a:pt x="32" y="157"/>
                  <a:pt x="32" y="157"/>
                </a:cubicBezTo>
                <a:cubicBezTo>
                  <a:pt x="32" y="159"/>
                  <a:pt x="33" y="160"/>
                  <a:pt x="35" y="160"/>
                </a:cubicBezTo>
                <a:cubicBezTo>
                  <a:pt x="35" y="160"/>
                  <a:pt x="35" y="160"/>
                  <a:pt x="35" y="160"/>
                </a:cubicBezTo>
                <a:cubicBezTo>
                  <a:pt x="37" y="160"/>
                  <a:pt x="38" y="159"/>
                  <a:pt x="38" y="157"/>
                </a:cubicBezTo>
                <a:cubicBezTo>
                  <a:pt x="38" y="148"/>
                  <a:pt x="38" y="148"/>
                  <a:pt x="38" y="148"/>
                </a:cubicBezTo>
                <a:cubicBezTo>
                  <a:pt x="39" y="147"/>
                  <a:pt x="40" y="146"/>
                  <a:pt x="40" y="144"/>
                </a:cubicBezTo>
                <a:cubicBezTo>
                  <a:pt x="40" y="141"/>
                  <a:pt x="38" y="139"/>
                  <a:pt x="35" y="139"/>
                </a:cubicBezTo>
                <a:close/>
                <a:moveTo>
                  <a:pt x="28" y="0"/>
                </a:moveTo>
                <a:cubicBezTo>
                  <a:pt x="28" y="101"/>
                  <a:pt x="28" y="101"/>
                  <a:pt x="28" y="101"/>
                </a:cubicBezTo>
                <a:cubicBezTo>
                  <a:pt x="30" y="101"/>
                  <a:pt x="32" y="100"/>
                  <a:pt x="35" y="100"/>
                </a:cubicBezTo>
                <a:cubicBezTo>
                  <a:pt x="58" y="100"/>
                  <a:pt x="77" y="119"/>
                  <a:pt x="77" y="143"/>
                </a:cubicBezTo>
                <a:cubicBezTo>
                  <a:pt x="77" y="148"/>
                  <a:pt x="76" y="154"/>
                  <a:pt x="74" y="159"/>
                </a:cubicBezTo>
                <a:cubicBezTo>
                  <a:pt x="103" y="159"/>
                  <a:pt x="103" y="159"/>
                  <a:pt x="103" y="159"/>
                </a:cubicBezTo>
                <a:cubicBezTo>
                  <a:pt x="103" y="112"/>
                  <a:pt x="103" y="112"/>
                  <a:pt x="103" y="112"/>
                </a:cubicBezTo>
                <a:cubicBezTo>
                  <a:pt x="146" y="112"/>
                  <a:pt x="146" y="112"/>
                  <a:pt x="146" y="112"/>
                </a:cubicBezTo>
                <a:cubicBezTo>
                  <a:pt x="146" y="0"/>
                  <a:pt x="146" y="0"/>
                  <a:pt x="146" y="0"/>
                </a:cubicBezTo>
                <a:cubicBezTo>
                  <a:pt x="28" y="0"/>
                  <a:pt x="28" y="0"/>
                  <a:pt x="28" y="0"/>
                </a:cubicBezTo>
                <a:close/>
                <a:moveTo>
                  <a:pt x="32" y="21"/>
                </a:moveTo>
                <a:cubicBezTo>
                  <a:pt x="96" y="21"/>
                  <a:pt x="96" y="21"/>
                  <a:pt x="96" y="21"/>
                </a:cubicBezTo>
                <a:cubicBezTo>
                  <a:pt x="96" y="22"/>
                  <a:pt x="96" y="22"/>
                  <a:pt x="96" y="22"/>
                </a:cubicBezTo>
                <a:cubicBezTo>
                  <a:pt x="32" y="22"/>
                  <a:pt x="32" y="22"/>
                  <a:pt x="32" y="22"/>
                </a:cubicBezTo>
                <a:cubicBezTo>
                  <a:pt x="32" y="21"/>
                  <a:pt x="32" y="21"/>
                  <a:pt x="32" y="21"/>
                </a:cubicBezTo>
                <a:close/>
                <a:moveTo>
                  <a:pt x="32" y="17"/>
                </a:moveTo>
                <a:cubicBezTo>
                  <a:pt x="102" y="17"/>
                  <a:pt x="102" y="17"/>
                  <a:pt x="102" y="17"/>
                </a:cubicBezTo>
                <a:cubicBezTo>
                  <a:pt x="102" y="19"/>
                  <a:pt x="102" y="19"/>
                  <a:pt x="102" y="19"/>
                </a:cubicBezTo>
                <a:cubicBezTo>
                  <a:pt x="32" y="19"/>
                  <a:pt x="32" y="19"/>
                  <a:pt x="32" y="19"/>
                </a:cubicBezTo>
                <a:cubicBezTo>
                  <a:pt x="32" y="17"/>
                  <a:pt x="32" y="17"/>
                  <a:pt x="32" y="17"/>
                </a:cubicBezTo>
                <a:close/>
                <a:moveTo>
                  <a:pt x="32" y="13"/>
                </a:moveTo>
                <a:cubicBezTo>
                  <a:pt x="114" y="13"/>
                  <a:pt x="114" y="13"/>
                  <a:pt x="114" y="13"/>
                </a:cubicBezTo>
                <a:cubicBezTo>
                  <a:pt x="114" y="15"/>
                  <a:pt x="114" y="15"/>
                  <a:pt x="114" y="15"/>
                </a:cubicBezTo>
                <a:cubicBezTo>
                  <a:pt x="32" y="15"/>
                  <a:pt x="32" y="15"/>
                  <a:pt x="32" y="15"/>
                </a:cubicBezTo>
                <a:cubicBezTo>
                  <a:pt x="32" y="13"/>
                  <a:pt x="32" y="13"/>
                  <a:pt x="32" y="13"/>
                </a:cubicBezTo>
                <a:close/>
                <a:moveTo>
                  <a:pt x="32" y="10"/>
                </a:moveTo>
                <a:cubicBezTo>
                  <a:pt x="125" y="10"/>
                  <a:pt x="125" y="10"/>
                  <a:pt x="125" y="10"/>
                </a:cubicBezTo>
                <a:cubicBezTo>
                  <a:pt x="125" y="12"/>
                  <a:pt x="125" y="12"/>
                  <a:pt x="125" y="12"/>
                </a:cubicBezTo>
                <a:cubicBezTo>
                  <a:pt x="32" y="12"/>
                  <a:pt x="32" y="12"/>
                  <a:pt x="32" y="12"/>
                </a:cubicBezTo>
                <a:cubicBezTo>
                  <a:pt x="32" y="10"/>
                  <a:pt x="32" y="10"/>
                  <a:pt x="32" y="10"/>
                </a:cubicBezTo>
                <a:close/>
                <a:moveTo>
                  <a:pt x="32" y="6"/>
                </a:moveTo>
                <a:cubicBezTo>
                  <a:pt x="138" y="6"/>
                  <a:pt x="138" y="6"/>
                  <a:pt x="138" y="6"/>
                </a:cubicBezTo>
                <a:cubicBezTo>
                  <a:pt x="138" y="8"/>
                  <a:pt x="138" y="8"/>
                  <a:pt x="138" y="8"/>
                </a:cubicBezTo>
                <a:cubicBezTo>
                  <a:pt x="32" y="8"/>
                  <a:pt x="32" y="8"/>
                  <a:pt x="32" y="8"/>
                </a:cubicBezTo>
                <a:lnTo>
                  <a:pt x="32" y="6"/>
                </a:lnTo>
                <a:close/>
              </a:path>
            </a:pathLst>
          </a:custGeom>
          <a:solidFill>
            <a:schemeClr val="bg1">
              <a:alpha val="100000"/>
            </a:schemeClr>
          </a:solidFill>
          <a:ln w="9525">
            <a:noFill/>
          </a:ln>
        </p:spPr>
        <p:txBody>
          <a:bodyPr/>
          <a:lstStyle/>
          <a:p>
            <a:endParaRPr lang="zh-CN" altLang="en-US"/>
          </a:p>
        </p:txBody>
      </p:sp>
      <p:sp>
        <p:nvSpPr>
          <p:cNvPr id="59494" name="Freeform 105"/>
          <p:cNvSpPr/>
          <p:nvPr/>
        </p:nvSpPr>
        <p:spPr>
          <a:xfrm>
            <a:off x="6553200" y="2838450"/>
            <a:ext cx="379413" cy="419100"/>
          </a:xfrm>
          <a:custGeom>
            <a:avLst/>
            <a:gdLst/>
            <a:ahLst/>
            <a:cxnLst>
              <a:cxn ang="0">
                <a:pos x="378016581" y="360468811"/>
              </a:cxn>
              <a:cxn ang="0">
                <a:pos x="383056712" y="360468811"/>
              </a:cxn>
              <a:cxn ang="0">
                <a:pos x="468741189" y="30461360"/>
              </a:cxn>
              <a:cxn ang="0">
                <a:pos x="463701057" y="20308324"/>
              </a:cxn>
              <a:cxn ang="0">
                <a:pos x="473781320" y="0"/>
              </a:cxn>
              <a:cxn ang="0">
                <a:pos x="493941845" y="10153035"/>
              </a:cxn>
              <a:cxn ang="0">
                <a:pos x="483861582" y="35540131"/>
              </a:cxn>
              <a:cxn ang="0">
                <a:pos x="468741189" y="30461360"/>
              </a:cxn>
              <a:cxn ang="0">
                <a:pos x="393136974" y="365545329"/>
              </a:cxn>
              <a:cxn ang="0">
                <a:pos x="418337631" y="411238495"/>
              </a:cxn>
              <a:cxn ang="0">
                <a:pos x="640107897" y="177696147"/>
              </a:cxn>
              <a:cxn ang="0">
                <a:pos x="680431192" y="588934642"/>
              </a:cxn>
              <a:cxn ang="0">
                <a:pos x="756033161" y="756477753"/>
              </a:cxn>
              <a:cxn ang="0">
                <a:pos x="478821451" y="634627808"/>
              </a:cxn>
              <a:cxn ang="0">
                <a:pos x="468741189" y="654936132"/>
              </a:cxn>
              <a:cxn ang="0">
                <a:pos x="448580663" y="639704326"/>
              </a:cxn>
              <a:cxn ang="0">
                <a:pos x="287291973" y="908786805"/>
              </a:cxn>
              <a:cxn ang="0">
                <a:pos x="257051185" y="720937623"/>
              </a:cxn>
              <a:cxn ang="0">
                <a:pos x="55441444" y="355392294"/>
              </a:cxn>
              <a:cxn ang="0">
                <a:pos x="378016581" y="431546819"/>
              </a:cxn>
              <a:cxn ang="0">
                <a:pos x="372976449" y="375700618"/>
              </a:cxn>
              <a:cxn ang="0">
                <a:pos x="120965396" y="142156016"/>
              </a:cxn>
              <a:cxn ang="0">
                <a:pos x="110885133" y="147234787"/>
              </a:cxn>
              <a:cxn ang="0">
                <a:pos x="90724608" y="137079498"/>
              </a:cxn>
              <a:cxn ang="0">
                <a:pos x="100804870" y="116771174"/>
              </a:cxn>
              <a:cxn ang="0">
                <a:pos x="120965396" y="126926463"/>
              </a:cxn>
              <a:cxn ang="0">
                <a:pos x="120965396" y="137079498"/>
              </a:cxn>
              <a:cxn ang="0">
                <a:pos x="372976449" y="365545329"/>
              </a:cxn>
              <a:cxn ang="0">
                <a:pos x="378016581" y="360468811"/>
              </a:cxn>
            </a:cxnLst>
            <a:rect l="0" t="0" r="0" b="0"/>
            <a:pathLst>
              <a:path w="169" h="186">
                <a:moveTo>
                  <a:pt x="75" y="71"/>
                </a:moveTo>
                <a:cubicBezTo>
                  <a:pt x="76" y="71"/>
                  <a:pt x="76" y="71"/>
                  <a:pt x="76" y="71"/>
                </a:cubicBezTo>
                <a:cubicBezTo>
                  <a:pt x="76" y="60"/>
                  <a:pt x="79" y="30"/>
                  <a:pt x="93" y="6"/>
                </a:cubicBezTo>
                <a:cubicBezTo>
                  <a:pt x="92" y="6"/>
                  <a:pt x="92" y="5"/>
                  <a:pt x="92" y="4"/>
                </a:cubicBezTo>
                <a:cubicBezTo>
                  <a:pt x="91" y="3"/>
                  <a:pt x="92" y="1"/>
                  <a:pt x="94" y="0"/>
                </a:cubicBezTo>
                <a:cubicBezTo>
                  <a:pt x="96" y="0"/>
                  <a:pt x="98" y="1"/>
                  <a:pt x="98" y="2"/>
                </a:cubicBezTo>
                <a:cubicBezTo>
                  <a:pt x="99" y="4"/>
                  <a:pt x="98" y="6"/>
                  <a:pt x="96" y="7"/>
                </a:cubicBezTo>
                <a:cubicBezTo>
                  <a:pt x="95" y="7"/>
                  <a:pt x="94" y="7"/>
                  <a:pt x="93" y="6"/>
                </a:cubicBezTo>
                <a:cubicBezTo>
                  <a:pt x="89" y="15"/>
                  <a:pt x="79" y="39"/>
                  <a:pt x="78" y="72"/>
                </a:cubicBezTo>
                <a:cubicBezTo>
                  <a:pt x="80" y="74"/>
                  <a:pt x="81" y="77"/>
                  <a:pt x="83" y="81"/>
                </a:cubicBezTo>
                <a:cubicBezTo>
                  <a:pt x="90" y="68"/>
                  <a:pt x="111" y="31"/>
                  <a:pt x="127" y="35"/>
                </a:cubicBezTo>
                <a:cubicBezTo>
                  <a:pt x="143" y="39"/>
                  <a:pt x="169" y="102"/>
                  <a:pt x="135" y="116"/>
                </a:cubicBezTo>
                <a:cubicBezTo>
                  <a:pt x="150" y="125"/>
                  <a:pt x="161" y="137"/>
                  <a:pt x="150" y="149"/>
                </a:cubicBezTo>
                <a:cubicBezTo>
                  <a:pt x="132" y="170"/>
                  <a:pt x="108" y="142"/>
                  <a:pt x="95" y="125"/>
                </a:cubicBezTo>
                <a:cubicBezTo>
                  <a:pt x="95" y="127"/>
                  <a:pt x="94" y="129"/>
                  <a:pt x="93" y="129"/>
                </a:cubicBezTo>
                <a:cubicBezTo>
                  <a:pt x="92" y="129"/>
                  <a:pt x="91" y="128"/>
                  <a:pt x="89" y="126"/>
                </a:cubicBezTo>
                <a:cubicBezTo>
                  <a:pt x="88" y="148"/>
                  <a:pt x="85" y="186"/>
                  <a:pt x="57" y="179"/>
                </a:cubicBezTo>
                <a:cubicBezTo>
                  <a:pt x="41" y="175"/>
                  <a:pt x="44" y="158"/>
                  <a:pt x="51" y="142"/>
                </a:cubicBezTo>
                <a:cubicBezTo>
                  <a:pt x="14" y="152"/>
                  <a:pt x="0" y="83"/>
                  <a:pt x="11" y="70"/>
                </a:cubicBezTo>
                <a:cubicBezTo>
                  <a:pt x="23" y="57"/>
                  <a:pt x="63" y="78"/>
                  <a:pt x="75" y="85"/>
                </a:cubicBezTo>
                <a:cubicBezTo>
                  <a:pt x="74" y="80"/>
                  <a:pt x="74" y="76"/>
                  <a:pt x="74" y="74"/>
                </a:cubicBezTo>
                <a:cubicBezTo>
                  <a:pt x="55" y="47"/>
                  <a:pt x="32" y="32"/>
                  <a:pt x="24" y="28"/>
                </a:cubicBezTo>
                <a:cubicBezTo>
                  <a:pt x="24" y="29"/>
                  <a:pt x="23" y="29"/>
                  <a:pt x="22" y="29"/>
                </a:cubicBezTo>
                <a:cubicBezTo>
                  <a:pt x="20" y="30"/>
                  <a:pt x="18" y="29"/>
                  <a:pt x="18" y="27"/>
                </a:cubicBezTo>
                <a:cubicBezTo>
                  <a:pt x="17" y="25"/>
                  <a:pt x="18" y="23"/>
                  <a:pt x="20" y="23"/>
                </a:cubicBezTo>
                <a:cubicBezTo>
                  <a:pt x="22" y="22"/>
                  <a:pt x="24" y="23"/>
                  <a:pt x="24" y="25"/>
                </a:cubicBezTo>
                <a:cubicBezTo>
                  <a:pt x="24" y="26"/>
                  <a:pt x="24" y="27"/>
                  <a:pt x="24" y="27"/>
                </a:cubicBezTo>
                <a:cubicBezTo>
                  <a:pt x="49" y="39"/>
                  <a:pt x="68" y="63"/>
                  <a:pt x="74" y="72"/>
                </a:cubicBezTo>
                <a:cubicBezTo>
                  <a:pt x="75" y="71"/>
                  <a:pt x="75" y="71"/>
                  <a:pt x="75" y="71"/>
                </a:cubicBezTo>
                <a:close/>
              </a:path>
            </a:pathLst>
          </a:custGeom>
          <a:solidFill>
            <a:schemeClr val="bg1">
              <a:alpha val="100000"/>
            </a:schemeClr>
          </a:solidFill>
          <a:ln w="9525">
            <a:noFill/>
          </a:ln>
        </p:spPr>
        <p:txBody>
          <a:bodyPr/>
          <a:lstStyle/>
          <a:p>
            <a:endParaRPr lang="zh-CN" altLang="en-US"/>
          </a:p>
        </p:txBody>
      </p:sp>
      <p:sp>
        <p:nvSpPr>
          <p:cNvPr id="59495" name="Freeform 106"/>
          <p:cNvSpPr/>
          <p:nvPr/>
        </p:nvSpPr>
        <p:spPr>
          <a:xfrm>
            <a:off x="7200900" y="2841625"/>
            <a:ext cx="346075" cy="423863"/>
          </a:xfrm>
          <a:custGeom>
            <a:avLst/>
            <a:gdLst/>
            <a:ahLst/>
            <a:cxnLst>
              <a:cxn ang="0">
                <a:pos x="343405279" y="216268807"/>
              </a:cxn>
              <a:cxn ang="0">
                <a:pos x="651461468" y="110650670"/>
              </a:cxn>
              <a:cxn ang="0">
                <a:pos x="388857960" y="291711936"/>
              </a:cxn>
              <a:cxn ang="0">
                <a:pos x="727213690" y="261534684"/>
              </a:cxn>
              <a:cxn ang="0">
                <a:pos x="424207049" y="336977813"/>
              </a:cxn>
              <a:cxn ang="0">
                <a:pos x="616110131" y="502952696"/>
              </a:cxn>
              <a:cxn ang="0">
                <a:pos x="393907509" y="392304269"/>
              </a:cxn>
              <a:cxn ang="0">
                <a:pos x="419157500" y="457686819"/>
              </a:cxn>
              <a:cxn ang="0">
                <a:pos x="777713673" y="880168339"/>
              </a:cxn>
              <a:cxn ang="0">
                <a:pos x="747414132" y="930462263"/>
              </a:cxn>
              <a:cxn ang="0">
                <a:pos x="378756615" y="462717108"/>
              </a:cxn>
              <a:cxn ang="0">
                <a:pos x="358556172" y="387273980"/>
              </a:cxn>
              <a:cxn ang="0">
                <a:pos x="358556172" y="387273980"/>
              </a:cxn>
              <a:cxn ang="0">
                <a:pos x="318155287" y="643780617"/>
              </a:cxn>
              <a:cxn ang="0">
                <a:pos x="313105738" y="372185354"/>
              </a:cxn>
              <a:cxn ang="0">
                <a:pos x="95952665" y="528099658"/>
              </a:cxn>
              <a:cxn ang="0">
                <a:pos x="282803950" y="336977813"/>
              </a:cxn>
              <a:cxn ang="0">
                <a:pos x="0" y="291711936"/>
              </a:cxn>
              <a:cxn ang="0">
                <a:pos x="277754402" y="246446059"/>
              </a:cxn>
              <a:cxn ang="0">
                <a:pos x="111101311" y="145855968"/>
              </a:cxn>
              <a:cxn ang="0">
                <a:pos x="323204836" y="211240760"/>
              </a:cxn>
              <a:cxn ang="0">
                <a:pos x="373707066" y="0"/>
              </a:cxn>
              <a:cxn ang="0">
                <a:pos x="343405279" y="216268807"/>
              </a:cxn>
            </a:cxnLst>
            <a:rect l="0" t="0" r="0" b="0"/>
            <a:pathLst>
              <a:path w="154" h="189">
                <a:moveTo>
                  <a:pt x="68" y="43"/>
                </a:moveTo>
                <a:cubicBezTo>
                  <a:pt x="68" y="56"/>
                  <a:pt x="86" y="1"/>
                  <a:pt x="129" y="22"/>
                </a:cubicBezTo>
                <a:cubicBezTo>
                  <a:pt x="129" y="22"/>
                  <a:pt x="94" y="24"/>
                  <a:pt x="77" y="58"/>
                </a:cubicBezTo>
                <a:cubicBezTo>
                  <a:pt x="77" y="58"/>
                  <a:pt x="110" y="25"/>
                  <a:pt x="144" y="52"/>
                </a:cubicBezTo>
                <a:cubicBezTo>
                  <a:pt x="144" y="52"/>
                  <a:pt x="101" y="48"/>
                  <a:pt x="84" y="67"/>
                </a:cubicBezTo>
                <a:cubicBezTo>
                  <a:pt x="84" y="67"/>
                  <a:pt x="121" y="78"/>
                  <a:pt x="122" y="100"/>
                </a:cubicBezTo>
                <a:cubicBezTo>
                  <a:pt x="122" y="100"/>
                  <a:pt x="97" y="78"/>
                  <a:pt x="78" y="78"/>
                </a:cubicBezTo>
                <a:cubicBezTo>
                  <a:pt x="78" y="78"/>
                  <a:pt x="80" y="83"/>
                  <a:pt x="83" y="91"/>
                </a:cubicBezTo>
                <a:cubicBezTo>
                  <a:pt x="92" y="114"/>
                  <a:pt x="115" y="162"/>
                  <a:pt x="154" y="175"/>
                </a:cubicBezTo>
                <a:cubicBezTo>
                  <a:pt x="151" y="181"/>
                  <a:pt x="152" y="185"/>
                  <a:pt x="148" y="185"/>
                </a:cubicBezTo>
                <a:cubicBezTo>
                  <a:pt x="126" y="189"/>
                  <a:pt x="87" y="126"/>
                  <a:pt x="75" y="92"/>
                </a:cubicBezTo>
                <a:cubicBezTo>
                  <a:pt x="73" y="86"/>
                  <a:pt x="71" y="80"/>
                  <a:pt x="71" y="77"/>
                </a:cubicBezTo>
                <a:cubicBezTo>
                  <a:pt x="71" y="77"/>
                  <a:pt x="71" y="77"/>
                  <a:pt x="71" y="77"/>
                </a:cubicBezTo>
                <a:cubicBezTo>
                  <a:pt x="71" y="77"/>
                  <a:pt x="57" y="110"/>
                  <a:pt x="63" y="128"/>
                </a:cubicBezTo>
                <a:cubicBezTo>
                  <a:pt x="63" y="128"/>
                  <a:pt x="39" y="112"/>
                  <a:pt x="62" y="74"/>
                </a:cubicBezTo>
                <a:cubicBezTo>
                  <a:pt x="62" y="74"/>
                  <a:pt x="25" y="89"/>
                  <a:pt x="19" y="105"/>
                </a:cubicBezTo>
                <a:cubicBezTo>
                  <a:pt x="19" y="105"/>
                  <a:pt x="11" y="73"/>
                  <a:pt x="56" y="67"/>
                </a:cubicBezTo>
                <a:cubicBezTo>
                  <a:pt x="56" y="67"/>
                  <a:pt x="36" y="49"/>
                  <a:pt x="0" y="58"/>
                </a:cubicBezTo>
                <a:cubicBezTo>
                  <a:pt x="0" y="58"/>
                  <a:pt x="11" y="28"/>
                  <a:pt x="55" y="49"/>
                </a:cubicBezTo>
                <a:cubicBezTo>
                  <a:pt x="55" y="49"/>
                  <a:pt x="41" y="26"/>
                  <a:pt x="22" y="29"/>
                </a:cubicBezTo>
                <a:cubicBezTo>
                  <a:pt x="22" y="29"/>
                  <a:pt x="36" y="8"/>
                  <a:pt x="64" y="42"/>
                </a:cubicBezTo>
                <a:cubicBezTo>
                  <a:pt x="64" y="42"/>
                  <a:pt x="56" y="5"/>
                  <a:pt x="74" y="0"/>
                </a:cubicBezTo>
                <a:cubicBezTo>
                  <a:pt x="74" y="0"/>
                  <a:pt x="67" y="20"/>
                  <a:pt x="68" y="43"/>
                </a:cubicBezTo>
                <a:close/>
              </a:path>
            </a:pathLst>
          </a:custGeom>
          <a:solidFill>
            <a:schemeClr val="bg1">
              <a:alpha val="100000"/>
            </a:schemeClr>
          </a:solidFill>
          <a:ln w="9525">
            <a:noFill/>
          </a:ln>
        </p:spPr>
        <p:txBody>
          <a:bodyPr/>
          <a:lstStyle/>
          <a:p>
            <a:endParaRPr lang="zh-CN" altLang="en-US"/>
          </a:p>
        </p:txBody>
      </p:sp>
      <p:sp>
        <p:nvSpPr>
          <p:cNvPr id="59496" name="Freeform 107"/>
          <p:cNvSpPr>
            <a:spLocks noEditPoints="1"/>
          </p:cNvSpPr>
          <p:nvPr/>
        </p:nvSpPr>
        <p:spPr>
          <a:xfrm>
            <a:off x="7899400" y="2844800"/>
            <a:ext cx="260350" cy="446088"/>
          </a:xfrm>
          <a:custGeom>
            <a:avLst/>
            <a:gdLst/>
            <a:ahLst/>
            <a:cxnLst>
              <a:cxn ang="0">
                <a:pos x="292164321" y="446676025"/>
              </a:cxn>
              <a:cxn ang="0">
                <a:pos x="564178450" y="609103875"/>
              </a:cxn>
              <a:cxn ang="0">
                <a:pos x="584328642" y="710622690"/>
              </a:cxn>
              <a:cxn ang="0">
                <a:pos x="584328642" y="710622690"/>
              </a:cxn>
              <a:cxn ang="0">
                <a:pos x="528918980" y="670015164"/>
              </a:cxn>
              <a:cxn ang="0">
                <a:pos x="473507074" y="710622690"/>
              </a:cxn>
              <a:cxn ang="0">
                <a:pos x="468470648" y="710622690"/>
              </a:cxn>
              <a:cxn ang="0">
                <a:pos x="413060986" y="670015164"/>
              </a:cxn>
              <a:cxn ang="0">
                <a:pos x="352612653" y="710622690"/>
              </a:cxn>
              <a:cxn ang="0">
                <a:pos x="347573983" y="710622690"/>
              </a:cxn>
              <a:cxn ang="0">
                <a:pos x="292164321" y="670015164"/>
              </a:cxn>
              <a:cxn ang="0">
                <a:pos x="292164321" y="1005022746"/>
              </a:cxn>
              <a:cxn ang="0">
                <a:pos x="272014129" y="1005022746"/>
              </a:cxn>
              <a:cxn ang="0">
                <a:pos x="272014129" y="670015164"/>
              </a:cxn>
              <a:cxn ang="0">
                <a:pos x="236754659" y="710622690"/>
              </a:cxn>
              <a:cxn ang="0">
                <a:pos x="231715989" y="710622690"/>
              </a:cxn>
              <a:cxn ang="0">
                <a:pos x="171267656" y="670015164"/>
              </a:cxn>
              <a:cxn ang="0">
                <a:pos x="115857994" y="710622690"/>
              </a:cxn>
              <a:cxn ang="0">
                <a:pos x="110821569" y="710622690"/>
              </a:cxn>
              <a:cxn ang="0">
                <a:pos x="55409662" y="670015164"/>
              </a:cxn>
              <a:cxn ang="0">
                <a:pos x="0" y="710622690"/>
              </a:cxn>
              <a:cxn ang="0">
                <a:pos x="0" y="710622690"/>
              </a:cxn>
              <a:cxn ang="0">
                <a:pos x="15111522" y="629407638"/>
              </a:cxn>
              <a:cxn ang="0">
                <a:pos x="272014129" y="446676025"/>
              </a:cxn>
              <a:cxn ang="0">
                <a:pos x="272014129" y="406070752"/>
              </a:cxn>
              <a:cxn ang="0">
                <a:pos x="292164321" y="406070752"/>
              </a:cxn>
              <a:cxn ang="0">
                <a:pos x="292164321" y="446676025"/>
              </a:cxn>
              <a:cxn ang="0">
                <a:pos x="85634950" y="0"/>
              </a:cxn>
              <a:cxn ang="0">
                <a:pos x="141044613" y="121820324"/>
              </a:cxn>
              <a:cxn ang="0">
                <a:pos x="85634950" y="177655672"/>
              </a:cxn>
              <a:cxn ang="0">
                <a:pos x="25186618" y="121820324"/>
              </a:cxn>
              <a:cxn ang="0">
                <a:pos x="85634950" y="0"/>
              </a:cxn>
              <a:cxn ang="0">
                <a:pos x="272014129" y="142124087"/>
              </a:cxn>
              <a:cxn ang="0">
                <a:pos x="332462461" y="263944412"/>
              </a:cxn>
              <a:cxn ang="0">
                <a:pos x="272014129" y="324855701"/>
              </a:cxn>
              <a:cxn ang="0">
                <a:pos x="216604467" y="263944412"/>
              </a:cxn>
              <a:cxn ang="0">
                <a:pos x="272014129" y="142124087"/>
              </a:cxn>
              <a:cxn ang="0">
                <a:pos x="493657266" y="15227822"/>
              </a:cxn>
              <a:cxn ang="0">
                <a:pos x="554105598" y="131972206"/>
              </a:cxn>
              <a:cxn ang="0">
                <a:pos x="493657266" y="192883495"/>
              </a:cxn>
              <a:cxn ang="0">
                <a:pos x="438247604" y="131972206"/>
              </a:cxn>
              <a:cxn ang="0">
                <a:pos x="493657266" y="15227822"/>
              </a:cxn>
            </a:cxnLst>
            <a:rect l="0" t="0" r="0" b="0"/>
            <a:pathLst>
              <a:path w="116" h="198">
                <a:moveTo>
                  <a:pt x="58" y="88"/>
                </a:moveTo>
                <a:cubicBezTo>
                  <a:pt x="82" y="88"/>
                  <a:pt x="103" y="101"/>
                  <a:pt x="112" y="120"/>
                </a:cubicBezTo>
                <a:cubicBezTo>
                  <a:pt x="115" y="126"/>
                  <a:pt x="116" y="133"/>
                  <a:pt x="116" y="140"/>
                </a:cubicBezTo>
                <a:cubicBezTo>
                  <a:pt x="116" y="140"/>
                  <a:pt x="116" y="140"/>
                  <a:pt x="116" y="140"/>
                </a:cubicBezTo>
                <a:cubicBezTo>
                  <a:pt x="115" y="135"/>
                  <a:pt x="110" y="132"/>
                  <a:pt x="105" y="132"/>
                </a:cubicBezTo>
                <a:cubicBezTo>
                  <a:pt x="100" y="132"/>
                  <a:pt x="95" y="135"/>
                  <a:pt x="94" y="140"/>
                </a:cubicBezTo>
                <a:cubicBezTo>
                  <a:pt x="93" y="140"/>
                  <a:pt x="93" y="140"/>
                  <a:pt x="93" y="140"/>
                </a:cubicBezTo>
                <a:cubicBezTo>
                  <a:pt x="91" y="135"/>
                  <a:pt x="87" y="132"/>
                  <a:pt x="82" y="132"/>
                </a:cubicBezTo>
                <a:cubicBezTo>
                  <a:pt x="76" y="132"/>
                  <a:pt x="72" y="135"/>
                  <a:pt x="70" y="140"/>
                </a:cubicBezTo>
                <a:cubicBezTo>
                  <a:pt x="69" y="140"/>
                  <a:pt x="69" y="140"/>
                  <a:pt x="69" y="140"/>
                </a:cubicBezTo>
                <a:cubicBezTo>
                  <a:pt x="68" y="135"/>
                  <a:pt x="63" y="132"/>
                  <a:pt x="58" y="132"/>
                </a:cubicBezTo>
                <a:cubicBezTo>
                  <a:pt x="58" y="198"/>
                  <a:pt x="58" y="198"/>
                  <a:pt x="58" y="198"/>
                </a:cubicBezTo>
                <a:cubicBezTo>
                  <a:pt x="54" y="198"/>
                  <a:pt x="54" y="198"/>
                  <a:pt x="54" y="198"/>
                </a:cubicBezTo>
                <a:cubicBezTo>
                  <a:pt x="54" y="132"/>
                  <a:pt x="54" y="132"/>
                  <a:pt x="54" y="132"/>
                </a:cubicBezTo>
                <a:cubicBezTo>
                  <a:pt x="51" y="134"/>
                  <a:pt x="48" y="136"/>
                  <a:pt x="47" y="140"/>
                </a:cubicBezTo>
                <a:cubicBezTo>
                  <a:pt x="46" y="140"/>
                  <a:pt x="46" y="140"/>
                  <a:pt x="46" y="140"/>
                </a:cubicBezTo>
                <a:cubicBezTo>
                  <a:pt x="44" y="135"/>
                  <a:pt x="40" y="132"/>
                  <a:pt x="34" y="132"/>
                </a:cubicBezTo>
                <a:cubicBezTo>
                  <a:pt x="29" y="132"/>
                  <a:pt x="25" y="135"/>
                  <a:pt x="23" y="140"/>
                </a:cubicBezTo>
                <a:cubicBezTo>
                  <a:pt x="22" y="140"/>
                  <a:pt x="22" y="140"/>
                  <a:pt x="22" y="140"/>
                </a:cubicBezTo>
                <a:cubicBezTo>
                  <a:pt x="21" y="135"/>
                  <a:pt x="16" y="132"/>
                  <a:pt x="11" y="132"/>
                </a:cubicBezTo>
                <a:cubicBezTo>
                  <a:pt x="6" y="132"/>
                  <a:pt x="1" y="135"/>
                  <a:pt x="0" y="140"/>
                </a:cubicBezTo>
                <a:cubicBezTo>
                  <a:pt x="0" y="140"/>
                  <a:pt x="0" y="140"/>
                  <a:pt x="0" y="140"/>
                </a:cubicBezTo>
                <a:cubicBezTo>
                  <a:pt x="0" y="134"/>
                  <a:pt x="1" y="129"/>
                  <a:pt x="3" y="124"/>
                </a:cubicBezTo>
                <a:cubicBezTo>
                  <a:pt x="10" y="104"/>
                  <a:pt x="30" y="90"/>
                  <a:pt x="54" y="88"/>
                </a:cubicBezTo>
                <a:cubicBezTo>
                  <a:pt x="54" y="80"/>
                  <a:pt x="54" y="80"/>
                  <a:pt x="54" y="80"/>
                </a:cubicBezTo>
                <a:cubicBezTo>
                  <a:pt x="58" y="80"/>
                  <a:pt x="58" y="80"/>
                  <a:pt x="58" y="80"/>
                </a:cubicBezTo>
                <a:cubicBezTo>
                  <a:pt x="58" y="88"/>
                  <a:pt x="58" y="88"/>
                  <a:pt x="58" y="88"/>
                </a:cubicBezTo>
                <a:close/>
                <a:moveTo>
                  <a:pt x="17" y="0"/>
                </a:moveTo>
                <a:cubicBezTo>
                  <a:pt x="20" y="12"/>
                  <a:pt x="28" y="18"/>
                  <a:pt x="28" y="24"/>
                </a:cubicBezTo>
                <a:cubicBezTo>
                  <a:pt x="28" y="30"/>
                  <a:pt x="26" y="35"/>
                  <a:pt x="17" y="35"/>
                </a:cubicBezTo>
                <a:cubicBezTo>
                  <a:pt x="8" y="35"/>
                  <a:pt x="5" y="30"/>
                  <a:pt x="5" y="24"/>
                </a:cubicBezTo>
                <a:cubicBezTo>
                  <a:pt x="5" y="18"/>
                  <a:pt x="14" y="12"/>
                  <a:pt x="17" y="0"/>
                </a:cubicBezTo>
                <a:close/>
                <a:moveTo>
                  <a:pt x="54" y="28"/>
                </a:moveTo>
                <a:cubicBezTo>
                  <a:pt x="57" y="40"/>
                  <a:pt x="66" y="46"/>
                  <a:pt x="66" y="52"/>
                </a:cubicBezTo>
                <a:cubicBezTo>
                  <a:pt x="66" y="58"/>
                  <a:pt x="63" y="64"/>
                  <a:pt x="54" y="64"/>
                </a:cubicBezTo>
                <a:cubicBezTo>
                  <a:pt x="46" y="64"/>
                  <a:pt x="43" y="58"/>
                  <a:pt x="43" y="52"/>
                </a:cubicBezTo>
                <a:cubicBezTo>
                  <a:pt x="43" y="46"/>
                  <a:pt x="51" y="40"/>
                  <a:pt x="54" y="28"/>
                </a:cubicBezTo>
                <a:close/>
                <a:moveTo>
                  <a:pt x="98" y="3"/>
                </a:moveTo>
                <a:cubicBezTo>
                  <a:pt x="101" y="15"/>
                  <a:pt x="110" y="20"/>
                  <a:pt x="110" y="26"/>
                </a:cubicBezTo>
                <a:cubicBezTo>
                  <a:pt x="110" y="32"/>
                  <a:pt x="107" y="38"/>
                  <a:pt x="98" y="38"/>
                </a:cubicBezTo>
                <a:cubicBezTo>
                  <a:pt x="90" y="38"/>
                  <a:pt x="87" y="32"/>
                  <a:pt x="87" y="26"/>
                </a:cubicBezTo>
                <a:cubicBezTo>
                  <a:pt x="87" y="20"/>
                  <a:pt x="96" y="15"/>
                  <a:pt x="98" y="3"/>
                </a:cubicBezTo>
                <a:close/>
              </a:path>
            </a:pathLst>
          </a:custGeom>
          <a:solidFill>
            <a:schemeClr val="bg1">
              <a:alpha val="100000"/>
            </a:schemeClr>
          </a:solidFill>
          <a:ln w="9525">
            <a:noFill/>
          </a:ln>
        </p:spPr>
        <p:txBody>
          <a:bodyPr/>
          <a:lstStyle/>
          <a:p>
            <a:endParaRPr lang="zh-CN" altLang="en-US"/>
          </a:p>
        </p:txBody>
      </p:sp>
      <p:sp>
        <p:nvSpPr>
          <p:cNvPr id="59497" name="Freeform 108"/>
          <p:cNvSpPr>
            <a:spLocks noEditPoints="1"/>
          </p:cNvSpPr>
          <p:nvPr/>
        </p:nvSpPr>
        <p:spPr>
          <a:xfrm>
            <a:off x="827088" y="3489325"/>
            <a:ext cx="400050" cy="363538"/>
          </a:xfrm>
          <a:custGeom>
            <a:avLst/>
            <a:gdLst/>
            <a:ahLst/>
            <a:cxnLst>
              <a:cxn ang="0">
                <a:pos x="717260433" y="473366869"/>
              </a:cxn>
              <a:cxn ang="0">
                <a:pos x="202045477" y="473366869"/>
              </a:cxn>
              <a:cxn ang="0">
                <a:pos x="116176318" y="392793833"/>
              </a:cxn>
              <a:cxn ang="0">
                <a:pos x="116176318" y="387758158"/>
              </a:cxn>
              <a:cxn ang="0">
                <a:pos x="0" y="266897482"/>
              </a:cxn>
              <a:cxn ang="0">
                <a:pos x="151533546" y="141003375"/>
              </a:cxn>
              <a:cxn ang="0">
                <a:pos x="212147863" y="151074724"/>
              </a:cxn>
              <a:cxn ang="0">
                <a:pos x="212147863" y="146039049"/>
              </a:cxn>
              <a:cxn ang="0">
                <a:pos x="368731479" y="0"/>
              </a:cxn>
              <a:cxn ang="0">
                <a:pos x="515214956" y="100715734"/>
              </a:cxn>
              <a:cxn ang="0">
                <a:pos x="651596046" y="25178373"/>
              </a:cxn>
              <a:cxn ang="0">
                <a:pos x="798079523" y="130932026"/>
              </a:cxn>
              <a:cxn ang="0">
                <a:pos x="899101138" y="287042424"/>
              </a:cxn>
              <a:cxn ang="0">
                <a:pos x="717260433" y="473366869"/>
              </a:cxn>
              <a:cxn ang="0">
                <a:pos x="439448183" y="488473893"/>
              </a:cxn>
              <a:cxn ang="0">
                <a:pos x="388936251" y="674798338"/>
              </a:cxn>
              <a:cxn ang="0">
                <a:pos x="500062500" y="674798338"/>
              </a:cxn>
              <a:cxn ang="0">
                <a:pos x="479857728" y="750335700"/>
              </a:cxn>
              <a:cxn ang="0">
                <a:pos x="464703024" y="750335700"/>
              </a:cxn>
              <a:cxn ang="0">
                <a:pos x="464703024" y="815801713"/>
              </a:cxn>
              <a:cxn ang="0">
                <a:pos x="505112569" y="750335700"/>
              </a:cxn>
              <a:cxn ang="0">
                <a:pos x="489960114" y="750335700"/>
              </a:cxn>
              <a:cxn ang="0">
                <a:pos x="535419728" y="649619965"/>
              </a:cxn>
              <a:cxn ang="0">
                <a:pos x="424295727" y="649619965"/>
              </a:cxn>
              <a:cxn ang="0">
                <a:pos x="464703024" y="488473893"/>
              </a:cxn>
              <a:cxn ang="0">
                <a:pos x="439448183" y="488473893"/>
              </a:cxn>
            </a:cxnLst>
            <a:rect l="0" t="0" r="0" b="0"/>
            <a:pathLst>
              <a:path w="178" h="162">
                <a:moveTo>
                  <a:pt x="142" y="94"/>
                </a:moveTo>
                <a:cubicBezTo>
                  <a:pt x="40" y="94"/>
                  <a:pt x="40" y="94"/>
                  <a:pt x="40" y="94"/>
                </a:cubicBezTo>
                <a:cubicBezTo>
                  <a:pt x="30" y="94"/>
                  <a:pt x="23" y="87"/>
                  <a:pt x="23" y="78"/>
                </a:cubicBezTo>
                <a:cubicBezTo>
                  <a:pt x="23" y="77"/>
                  <a:pt x="23" y="77"/>
                  <a:pt x="23" y="77"/>
                </a:cubicBezTo>
                <a:cubicBezTo>
                  <a:pt x="10" y="75"/>
                  <a:pt x="0" y="65"/>
                  <a:pt x="0" y="53"/>
                </a:cubicBezTo>
                <a:cubicBezTo>
                  <a:pt x="0" y="39"/>
                  <a:pt x="14" y="28"/>
                  <a:pt x="30" y="28"/>
                </a:cubicBezTo>
                <a:cubicBezTo>
                  <a:pt x="34" y="28"/>
                  <a:pt x="38" y="29"/>
                  <a:pt x="42" y="30"/>
                </a:cubicBezTo>
                <a:cubicBezTo>
                  <a:pt x="42" y="30"/>
                  <a:pt x="42" y="29"/>
                  <a:pt x="42" y="29"/>
                </a:cubicBezTo>
                <a:cubicBezTo>
                  <a:pt x="42" y="13"/>
                  <a:pt x="56" y="0"/>
                  <a:pt x="73" y="0"/>
                </a:cubicBezTo>
                <a:cubicBezTo>
                  <a:pt x="87" y="0"/>
                  <a:pt x="98" y="8"/>
                  <a:pt x="102" y="20"/>
                </a:cubicBezTo>
                <a:cubicBezTo>
                  <a:pt x="107" y="11"/>
                  <a:pt x="117" y="5"/>
                  <a:pt x="129" y="5"/>
                </a:cubicBezTo>
                <a:cubicBezTo>
                  <a:pt x="144" y="5"/>
                  <a:pt x="156" y="14"/>
                  <a:pt x="158" y="26"/>
                </a:cubicBezTo>
                <a:cubicBezTo>
                  <a:pt x="170" y="30"/>
                  <a:pt x="178" y="43"/>
                  <a:pt x="178" y="57"/>
                </a:cubicBezTo>
                <a:cubicBezTo>
                  <a:pt x="178" y="75"/>
                  <a:pt x="160" y="94"/>
                  <a:pt x="142" y="94"/>
                </a:cubicBezTo>
                <a:close/>
                <a:moveTo>
                  <a:pt x="87" y="97"/>
                </a:moveTo>
                <a:cubicBezTo>
                  <a:pt x="77" y="134"/>
                  <a:pt x="77" y="134"/>
                  <a:pt x="77" y="134"/>
                </a:cubicBezTo>
                <a:cubicBezTo>
                  <a:pt x="99" y="134"/>
                  <a:pt x="99" y="134"/>
                  <a:pt x="99" y="134"/>
                </a:cubicBezTo>
                <a:cubicBezTo>
                  <a:pt x="95" y="149"/>
                  <a:pt x="95" y="149"/>
                  <a:pt x="95" y="149"/>
                </a:cubicBezTo>
                <a:cubicBezTo>
                  <a:pt x="92" y="149"/>
                  <a:pt x="92" y="149"/>
                  <a:pt x="92" y="149"/>
                </a:cubicBezTo>
                <a:cubicBezTo>
                  <a:pt x="92" y="162"/>
                  <a:pt x="92" y="162"/>
                  <a:pt x="92" y="162"/>
                </a:cubicBezTo>
                <a:cubicBezTo>
                  <a:pt x="100" y="149"/>
                  <a:pt x="100" y="149"/>
                  <a:pt x="100" y="149"/>
                </a:cubicBezTo>
                <a:cubicBezTo>
                  <a:pt x="97" y="149"/>
                  <a:pt x="97" y="149"/>
                  <a:pt x="97" y="149"/>
                </a:cubicBezTo>
                <a:cubicBezTo>
                  <a:pt x="106" y="129"/>
                  <a:pt x="106" y="129"/>
                  <a:pt x="106" y="129"/>
                </a:cubicBezTo>
                <a:cubicBezTo>
                  <a:pt x="84" y="129"/>
                  <a:pt x="84" y="129"/>
                  <a:pt x="84" y="129"/>
                </a:cubicBezTo>
                <a:cubicBezTo>
                  <a:pt x="92" y="97"/>
                  <a:pt x="92" y="97"/>
                  <a:pt x="92" y="97"/>
                </a:cubicBezTo>
                <a:lnTo>
                  <a:pt x="87" y="97"/>
                </a:lnTo>
                <a:close/>
              </a:path>
            </a:pathLst>
          </a:custGeom>
          <a:solidFill>
            <a:schemeClr val="bg1">
              <a:alpha val="100000"/>
            </a:schemeClr>
          </a:solidFill>
          <a:ln w="9525">
            <a:noFill/>
          </a:ln>
        </p:spPr>
        <p:txBody>
          <a:bodyPr/>
          <a:lstStyle/>
          <a:p>
            <a:endParaRPr lang="zh-CN" altLang="en-US"/>
          </a:p>
        </p:txBody>
      </p:sp>
      <p:sp>
        <p:nvSpPr>
          <p:cNvPr id="59498" name="Freeform 109"/>
          <p:cNvSpPr>
            <a:spLocks noEditPoints="1"/>
          </p:cNvSpPr>
          <p:nvPr/>
        </p:nvSpPr>
        <p:spPr>
          <a:xfrm>
            <a:off x="1509713" y="3489325"/>
            <a:ext cx="328612" cy="327025"/>
          </a:xfrm>
          <a:custGeom>
            <a:avLst/>
            <a:gdLst/>
            <a:ahLst/>
            <a:cxnLst>
              <a:cxn ang="0">
                <a:pos x="369814543" y="0"/>
              </a:cxn>
              <a:cxn ang="0">
                <a:pos x="0" y="366252321"/>
              </a:cxn>
              <a:cxn ang="0">
                <a:pos x="369814543" y="732502402"/>
              </a:cxn>
              <a:cxn ang="0">
                <a:pos x="739629086" y="366252321"/>
              </a:cxn>
              <a:cxn ang="0">
                <a:pos x="369814543" y="0"/>
              </a:cxn>
              <a:cxn ang="0">
                <a:pos x="526859568" y="597040135"/>
              </a:cxn>
              <a:cxn ang="0">
                <a:pos x="369814543" y="501714587"/>
              </a:cxn>
              <a:cxn ang="0">
                <a:pos x="212769518" y="597040135"/>
              </a:cxn>
              <a:cxn ang="0">
                <a:pos x="253296831" y="416421540"/>
              </a:cxn>
              <a:cxn ang="0">
                <a:pos x="111451236" y="296011383"/>
              </a:cxn>
              <a:cxn ang="0">
                <a:pos x="298890620" y="280959273"/>
              </a:cxn>
              <a:cxn ang="0">
                <a:pos x="369814543" y="110377657"/>
              </a:cxn>
              <a:cxn ang="0">
                <a:pos x="440738466" y="280959273"/>
              </a:cxn>
              <a:cxn ang="0">
                <a:pos x="628177850" y="296011383"/>
              </a:cxn>
              <a:cxn ang="0">
                <a:pos x="486332255" y="416421540"/>
              </a:cxn>
              <a:cxn ang="0">
                <a:pos x="526859568" y="597040135"/>
              </a:cxn>
            </a:cxnLst>
            <a:rect l="0" t="0" r="0" b="0"/>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alpha val="100000"/>
            </a:schemeClr>
          </a:solidFill>
          <a:ln w="9525">
            <a:noFill/>
          </a:ln>
        </p:spPr>
        <p:txBody>
          <a:bodyPr/>
          <a:lstStyle/>
          <a:p>
            <a:endParaRPr lang="zh-CN" altLang="en-US"/>
          </a:p>
        </p:txBody>
      </p:sp>
      <p:sp>
        <p:nvSpPr>
          <p:cNvPr id="59499" name="Freeform 110"/>
          <p:cNvSpPr>
            <a:spLocks noEditPoints="1"/>
          </p:cNvSpPr>
          <p:nvPr/>
        </p:nvSpPr>
        <p:spPr>
          <a:xfrm>
            <a:off x="2151063" y="3490913"/>
            <a:ext cx="323850" cy="323850"/>
          </a:xfrm>
          <a:custGeom>
            <a:avLst/>
            <a:gdLst/>
            <a:ahLst/>
            <a:cxnLst>
              <a:cxn ang="0">
                <a:pos x="364162578" y="0"/>
              </a:cxn>
              <a:cxn ang="0">
                <a:pos x="0" y="364162578"/>
              </a:cxn>
              <a:cxn ang="0">
                <a:pos x="364162578" y="728325156"/>
              </a:cxn>
              <a:cxn ang="0">
                <a:pos x="728325156" y="364162578"/>
              </a:cxn>
              <a:cxn ang="0">
                <a:pos x="364162578" y="0"/>
              </a:cxn>
              <a:cxn ang="0">
                <a:pos x="207369701" y="551300650"/>
              </a:cxn>
              <a:cxn ang="0">
                <a:pos x="177024506" y="520955455"/>
              </a:cxn>
              <a:cxn ang="0">
                <a:pos x="187138072" y="399567929"/>
              </a:cxn>
              <a:cxn ang="0">
                <a:pos x="328757227" y="541187084"/>
              </a:cxn>
              <a:cxn ang="0">
                <a:pos x="207369701" y="551300650"/>
              </a:cxn>
              <a:cxn ang="0">
                <a:pos x="394510022" y="531071270"/>
              </a:cxn>
              <a:cxn ang="0">
                <a:pos x="197253886" y="328757227"/>
              </a:cxn>
              <a:cxn ang="0">
                <a:pos x="202311794" y="257948774"/>
              </a:cxn>
              <a:cxn ang="0">
                <a:pos x="465318475" y="526013363"/>
              </a:cxn>
              <a:cxn ang="0">
                <a:pos x="394510022" y="531071270"/>
              </a:cxn>
              <a:cxn ang="0">
                <a:pos x="536129177" y="520955455"/>
              </a:cxn>
              <a:cxn ang="0">
                <a:pos x="207369701" y="192195979"/>
              </a:cxn>
              <a:cxn ang="0">
                <a:pos x="217485516" y="121387526"/>
              </a:cxn>
              <a:cxn ang="0">
                <a:pos x="606937630" y="510839641"/>
              </a:cxn>
              <a:cxn ang="0">
                <a:pos x="536129177" y="520955455"/>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alpha val="100000"/>
            </a:schemeClr>
          </a:solidFill>
          <a:ln w="9525">
            <a:noFill/>
          </a:ln>
        </p:spPr>
        <p:txBody>
          <a:bodyPr/>
          <a:lstStyle/>
          <a:p>
            <a:endParaRPr lang="zh-CN" altLang="en-US"/>
          </a:p>
        </p:txBody>
      </p:sp>
      <p:sp>
        <p:nvSpPr>
          <p:cNvPr id="59500" name="Freeform 111"/>
          <p:cNvSpPr>
            <a:spLocks noEditPoints="1"/>
          </p:cNvSpPr>
          <p:nvPr/>
        </p:nvSpPr>
        <p:spPr>
          <a:xfrm>
            <a:off x="2789238" y="3490913"/>
            <a:ext cx="323850" cy="323850"/>
          </a:xfrm>
          <a:custGeom>
            <a:avLst/>
            <a:gdLst/>
            <a:ahLst/>
            <a:cxnLst>
              <a:cxn ang="0">
                <a:pos x="364162578" y="0"/>
              </a:cxn>
              <a:cxn ang="0">
                <a:pos x="0" y="364162578"/>
              </a:cxn>
              <a:cxn ang="0">
                <a:pos x="364162578" y="728325156"/>
              </a:cxn>
              <a:cxn ang="0">
                <a:pos x="728325156" y="364162578"/>
              </a:cxn>
              <a:cxn ang="0">
                <a:pos x="364162578" y="0"/>
              </a:cxn>
              <a:cxn ang="0">
                <a:pos x="556358557" y="460260568"/>
              </a:cxn>
              <a:cxn ang="0">
                <a:pos x="546244992" y="470376382"/>
              </a:cxn>
              <a:cxn ang="0">
                <a:pos x="424857466" y="470376382"/>
              </a:cxn>
              <a:cxn ang="0">
                <a:pos x="424857466" y="505781733"/>
              </a:cxn>
              <a:cxn ang="0">
                <a:pos x="510839641" y="505781733"/>
              </a:cxn>
              <a:cxn ang="0">
                <a:pos x="520955455" y="515897548"/>
              </a:cxn>
              <a:cxn ang="0">
                <a:pos x="520955455" y="546244992"/>
              </a:cxn>
              <a:cxn ang="0">
                <a:pos x="510839641" y="556358557"/>
              </a:cxn>
              <a:cxn ang="0">
                <a:pos x="217485516" y="556358557"/>
              </a:cxn>
              <a:cxn ang="0">
                <a:pos x="207369701" y="546244992"/>
              </a:cxn>
              <a:cxn ang="0">
                <a:pos x="207369701" y="515897548"/>
              </a:cxn>
              <a:cxn ang="0">
                <a:pos x="217485516" y="505781733"/>
              </a:cxn>
              <a:cxn ang="0">
                <a:pos x="303469940" y="505781733"/>
              </a:cxn>
              <a:cxn ang="0">
                <a:pos x="303469940" y="470376382"/>
              </a:cxn>
              <a:cxn ang="0">
                <a:pos x="182082414" y="470376382"/>
              </a:cxn>
              <a:cxn ang="0">
                <a:pos x="171966599" y="460260568"/>
              </a:cxn>
              <a:cxn ang="0">
                <a:pos x="171966599" y="187138072"/>
              </a:cxn>
              <a:cxn ang="0">
                <a:pos x="182082414" y="177024506"/>
              </a:cxn>
              <a:cxn ang="0">
                <a:pos x="546244992" y="177024506"/>
              </a:cxn>
              <a:cxn ang="0">
                <a:pos x="556358557" y="187138072"/>
              </a:cxn>
              <a:cxn ang="0">
                <a:pos x="556358557" y="460260568"/>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chemeClr val="bg1">
              <a:alpha val="100000"/>
            </a:schemeClr>
          </a:solidFill>
          <a:ln w="9525">
            <a:noFill/>
          </a:ln>
        </p:spPr>
        <p:txBody>
          <a:bodyPr/>
          <a:lstStyle/>
          <a:p>
            <a:endParaRPr lang="zh-CN" altLang="en-US"/>
          </a:p>
        </p:txBody>
      </p:sp>
      <p:sp>
        <p:nvSpPr>
          <p:cNvPr id="59501" name="Freeform 112"/>
          <p:cNvSpPr/>
          <p:nvPr/>
        </p:nvSpPr>
        <p:spPr>
          <a:xfrm>
            <a:off x="2887663" y="3594100"/>
            <a:ext cx="125412" cy="80963"/>
          </a:xfrm>
          <a:custGeom>
            <a:avLst/>
            <a:gdLst/>
            <a:ahLst/>
            <a:cxnLst>
              <a:cxn ang="0">
                <a:pos x="270829454" y="0"/>
              </a:cxn>
              <a:cxn ang="0">
                <a:pos x="10030721" y="0"/>
              </a:cxn>
              <a:cxn ang="0">
                <a:pos x="0" y="10115877"/>
              </a:cxn>
              <a:cxn ang="0">
                <a:pos x="0" y="171967661"/>
              </a:cxn>
              <a:cxn ang="0">
                <a:pos x="10030721" y="182083538"/>
              </a:cxn>
              <a:cxn ang="0">
                <a:pos x="270829454" y="182083538"/>
              </a:cxn>
              <a:cxn ang="0">
                <a:pos x="280860174" y="171967661"/>
              </a:cxn>
              <a:cxn ang="0">
                <a:pos x="280860174" y="10115877"/>
              </a:cxn>
              <a:cxn ang="0">
                <a:pos x="270829454" y="0"/>
              </a:cxn>
            </a:cxnLst>
            <a:rect l="0" t="0" r="0" b="0"/>
            <a:pathLst>
              <a:path w="56" h="36">
                <a:moveTo>
                  <a:pt x="54" y="0"/>
                </a:moveTo>
                <a:cubicBezTo>
                  <a:pt x="2" y="0"/>
                  <a:pt x="2" y="0"/>
                  <a:pt x="2" y="0"/>
                </a:cubicBezTo>
                <a:cubicBezTo>
                  <a:pt x="1" y="0"/>
                  <a:pt x="0" y="0"/>
                  <a:pt x="0" y="2"/>
                </a:cubicBezTo>
                <a:cubicBezTo>
                  <a:pt x="0" y="34"/>
                  <a:pt x="0" y="34"/>
                  <a:pt x="0" y="34"/>
                </a:cubicBezTo>
                <a:cubicBezTo>
                  <a:pt x="0" y="35"/>
                  <a:pt x="1" y="36"/>
                  <a:pt x="2" y="36"/>
                </a:cubicBezTo>
                <a:cubicBezTo>
                  <a:pt x="54" y="36"/>
                  <a:pt x="54" y="36"/>
                  <a:pt x="54" y="36"/>
                </a:cubicBezTo>
                <a:cubicBezTo>
                  <a:pt x="55" y="36"/>
                  <a:pt x="56" y="35"/>
                  <a:pt x="56" y="34"/>
                </a:cubicBezTo>
                <a:cubicBezTo>
                  <a:pt x="56" y="2"/>
                  <a:pt x="56" y="2"/>
                  <a:pt x="56" y="2"/>
                </a:cubicBezTo>
                <a:cubicBezTo>
                  <a:pt x="56" y="0"/>
                  <a:pt x="55" y="0"/>
                  <a:pt x="54" y="0"/>
                </a:cubicBezTo>
                <a:close/>
              </a:path>
            </a:pathLst>
          </a:custGeom>
          <a:solidFill>
            <a:schemeClr val="bg1">
              <a:alpha val="100000"/>
            </a:schemeClr>
          </a:solidFill>
          <a:ln w="9525">
            <a:noFill/>
          </a:ln>
        </p:spPr>
        <p:txBody>
          <a:bodyPr/>
          <a:lstStyle/>
          <a:p>
            <a:endParaRPr lang="zh-CN" altLang="en-US"/>
          </a:p>
        </p:txBody>
      </p:sp>
      <p:sp>
        <p:nvSpPr>
          <p:cNvPr id="59502" name="Freeform 113"/>
          <p:cNvSpPr>
            <a:spLocks noEditPoints="1"/>
          </p:cNvSpPr>
          <p:nvPr/>
        </p:nvSpPr>
        <p:spPr>
          <a:xfrm>
            <a:off x="3409950" y="3490913"/>
            <a:ext cx="322263" cy="323850"/>
          </a:xfrm>
          <a:custGeom>
            <a:avLst/>
            <a:gdLst/>
            <a:ahLst/>
            <a:cxnLst>
              <a:cxn ang="0">
                <a:pos x="360601107" y="0"/>
              </a:cxn>
              <a:cxn ang="0">
                <a:pos x="0" y="364162578"/>
              </a:cxn>
              <a:cxn ang="0">
                <a:pos x="360601107" y="728325156"/>
              </a:cxn>
              <a:cxn ang="0">
                <a:pos x="721202215" y="364162578"/>
              </a:cxn>
              <a:cxn ang="0">
                <a:pos x="360601107" y="0"/>
              </a:cxn>
              <a:cxn ang="0">
                <a:pos x="500834747" y="500723826"/>
              </a:cxn>
              <a:cxn ang="0">
                <a:pos x="290484288" y="622111352"/>
              </a:cxn>
              <a:cxn ang="0">
                <a:pos x="340567091" y="526013363"/>
              </a:cxn>
              <a:cxn ang="0">
                <a:pos x="100167845" y="348988856"/>
              </a:cxn>
              <a:cxn ang="0">
                <a:pos x="360601107" y="177024506"/>
              </a:cxn>
              <a:cxn ang="0">
                <a:pos x="626042874" y="348988856"/>
              </a:cxn>
              <a:cxn ang="0">
                <a:pos x="500834747" y="500723826"/>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0" y="99"/>
                </a:moveTo>
                <a:cubicBezTo>
                  <a:pt x="89" y="104"/>
                  <a:pt x="58" y="123"/>
                  <a:pt x="58" y="123"/>
                </a:cubicBezTo>
                <a:cubicBezTo>
                  <a:pt x="68" y="104"/>
                  <a:pt x="68" y="104"/>
                  <a:pt x="68" y="104"/>
                </a:cubicBezTo>
                <a:cubicBezTo>
                  <a:pt x="41" y="102"/>
                  <a:pt x="20" y="87"/>
                  <a:pt x="20" y="69"/>
                </a:cubicBezTo>
                <a:cubicBezTo>
                  <a:pt x="20" y="50"/>
                  <a:pt x="43" y="35"/>
                  <a:pt x="72" y="35"/>
                </a:cubicBezTo>
                <a:cubicBezTo>
                  <a:pt x="101" y="35"/>
                  <a:pt x="125" y="50"/>
                  <a:pt x="125" y="69"/>
                </a:cubicBezTo>
                <a:cubicBezTo>
                  <a:pt x="125" y="82"/>
                  <a:pt x="109" y="93"/>
                  <a:pt x="100" y="99"/>
                </a:cubicBezTo>
                <a:close/>
              </a:path>
            </a:pathLst>
          </a:custGeom>
          <a:solidFill>
            <a:schemeClr val="bg1">
              <a:alpha val="100000"/>
            </a:schemeClr>
          </a:solidFill>
          <a:ln w="9525">
            <a:noFill/>
          </a:ln>
        </p:spPr>
        <p:txBody>
          <a:bodyPr/>
          <a:lstStyle/>
          <a:p>
            <a:endParaRPr lang="zh-CN" altLang="en-US"/>
          </a:p>
        </p:txBody>
      </p:sp>
      <p:sp>
        <p:nvSpPr>
          <p:cNvPr id="59503" name="Freeform 114"/>
          <p:cNvSpPr/>
          <p:nvPr/>
        </p:nvSpPr>
        <p:spPr>
          <a:xfrm>
            <a:off x="4011613" y="3473450"/>
            <a:ext cx="323850" cy="323850"/>
          </a:xfrm>
          <a:custGeom>
            <a:avLst/>
            <a:gdLst/>
            <a:ahLst/>
            <a:cxnLst>
              <a:cxn ang="0">
                <a:pos x="364162578" y="0"/>
              </a:cxn>
              <a:cxn ang="0">
                <a:pos x="0" y="364162578"/>
              </a:cxn>
              <a:cxn ang="0">
                <a:pos x="30347444" y="510839641"/>
              </a:cxn>
              <a:cxn ang="0">
                <a:pos x="227601330" y="202311794"/>
              </a:cxn>
              <a:cxn ang="0">
                <a:pos x="318641413" y="263006681"/>
              </a:cxn>
              <a:cxn ang="0">
                <a:pos x="283238310" y="288296218"/>
              </a:cxn>
              <a:cxn ang="0">
                <a:pos x="141619155" y="515897548"/>
              </a:cxn>
              <a:cxn ang="0">
                <a:pos x="131503341" y="566474372"/>
              </a:cxn>
              <a:cxn ang="0">
                <a:pos x="156792877" y="601879723"/>
              </a:cxn>
              <a:cxn ang="0">
                <a:pos x="202311794" y="606937630"/>
              </a:cxn>
              <a:cxn ang="0">
                <a:pos x="237717145" y="581648094"/>
              </a:cxn>
              <a:cxn ang="0">
                <a:pos x="328757227" y="434971031"/>
              </a:cxn>
              <a:cxn ang="0">
                <a:pos x="323699320" y="409683744"/>
              </a:cxn>
              <a:cxn ang="0">
                <a:pos x="298412032" y="414741651"/>
              </a:cxn>
              <a:cxn ang="0">
                <a:pos x="207369701" y="561416465"/>
              </a:cxn>
              <a:cxn ang="0">
                <a:pos x="192195979" y="576590186"/>
              </a:cxn>
              <a:cxn ang="0">
                <a:pos x="177024506" y="571532279"/>
              </a:cxn>
              <a:cxn ang="0">
                <a:pos x="166908692" y="556358557"/>
              </a:cxn>
              <a:cxn ang="0">
                <a:pos x="171966599" y="536129177"/>
              </a:cxn>
              <a:cxn ang="0">
                <a:pos x="313583505" y="308525598"/>
              </a:cxn>
              <a:cxn ang="0">
                <a:pos x="359104671" y="288296218"/>
              </a:cxn>
              <a:cxn ang="0">
                <a:pos x="571532279" y="419799558"/>
              </a:cxn>
              <a:cxn ang="0">
                <a:pos x="379336300" y="728325156"/>
              </a:cxn>
              <a:cxn ang="0">
                <a:pos x="728325156" y="364162578"/>
              </a:cxn>
              <a:cxn ang="0">
                <a:pos x="364162578" y="0"/>
              </a:cxn>
            </a:cxnLst>
            <a:rect l="0" t="0" r="0" b="0"/>
            <a:pathLst>
              <a:path w="144" h="144">
                <a:moveTo>
                  <a:pt x="72" y="0"/>
                </a:moveTo>
                <a:cubicBezTo>
                  <a:pt x="32" y="0"/>
                  <a:pt x="0" y="32"/>
                  <a:pt x="0" y="72"/>
                </a:cubicBezTo>
                <a:cubicBezTo>
                  <a:pt x="0" y="82"/>
                  <a:pt x="2" y="92"/>
                  <a:pt x="6" y="101"/>
                </a:cubicBezTo>
                <a:cubicBezTo>
                  <a:pt x="45" y="40"/>
                  <a:pt x="45" y="40"/>
                  <a:pt x="45" y="40"/>
                </a:cubicBezTo>
                <a:cubicBezTo>
                  <a:pt x="63" y="52"/>
                  <a:pt x="63" y="52"/>
                  <a:pt x="63" y="52"/>
                </a:cubicBezTo>
                <a:cubicBezTo>
                  <a:pt x="60" y="53"/>
                  <a:pt x="58" y="55"/>
                  <a:pt x="56" y="57"/>
                </a:cubicBezTo>
                <a:cubicBezTo>
                  <a:pt x="28" y="102"/>
                  <a:pt x="28" y="102"/>
                  <a:pt x="28" y="102"/>
                </a:cubicBezTo>
                <a:cubicBezTo>
                  <a:pt x="26" y="105"/>
                  <a:pt x="25" y="109"/>
                  <a:pt x="26" y="112"/>
                </a:cubicBezTo>
                <a:cubicBezTo>
                  <a:pt x="27" y="114"/>
                  <a:pt x="29" y="117"/>
                  <a:pt x="31" y="119"/>
                </a:cubicBezTo>
                <a:cubicBezTo>
                  <a:pt x="34" y="120"/>
                  <a:pt x="37" y="121"/>
                  <a:pt x="40" y="120"/>
                </a:cubicBezTo>
                <a:cubicBezTo>
                  <a:pt x="43" y="120"/>
                  <a:pt x="45" y="118"/>
                  <a:pt x="47" y="115"/>
                </a:cubicBezTo>
                <a:cubicBezTo>
                  <a:pt x="65" y="86"/>
                  <a:pt x="65" y="86"/>
                  <a:pt x="65" y="86"/>
                </a:cubicBezTo>
                <a:cubicBezTo>
                  <a:pt x="66" y="84"/>
                  <a:pt x="66" y="82"/>
                  <a:pt x="64" y="81"/>
                </a:cubicBezTo>
                <a:cubicBezTo>
                  <a:pt x="63" y="80"/>
                  <a:pt x="60" y="81"/>
                  <a:pt x="59" y="82"/>
                </a:cubicBezTo>
                <a:cubicBezTo>
                  <a:pt x="41" y="111"/>
                  <a:pt x="41" y="111"/>
                  <a:pt x="41" y="111"/>
                </a:cubicBezTo>
                <a:cubicBezTo>
                  <a:pt x="41" y="113"/>
                  <a:pt x="39" y="113"/>
                  <a:pt x="38" y="114"/>
                </a:cubicBezTo>
                <a:cubicBezTo>
                  <a:pt x="37" y="114"/>
                  <a:pt x="36" y="114"/>
                  <a:pt x="35" y="113"/>
                </a:cubicBezTo>
                <a:cubicBezTo>
                  <a:pt x="34" y="112"/>
                  <a:pt x="33" y="111"/>
                  <a:pt x="33" y="110"/>
                </a:cubicBezTo>
                <a:cubicBezTo>
                  <a:pt x="32" y="109"/>
                  <a:pt x="33" y="108"/>
                  <a:pt x="34" y="106"/>
                </a:cubicBezTo>
                <a:cubicBezTo>
                  <a:pt x="62" y="61"/>
                  <a:pt x="62" y="61"/>
                  <a:pt x="62" y="61"/>
                </a:cubicBezTo>
                <a:cubicBezTo>
                  <a:pt x="64" y="58"/>
                  <a:pt x="68" y="56"/>
                  <a:pt x="71" y="57"/>
                </a:cubicBezTo>
                <a:cubicBezTo>
                  <a:pt x="113" y="83"/>
                  <a:pt x="113" y="83"/>
                  <a:pt x="113" y="83"/>
                </a:cubicBezTo>
                <a:cubicBezTo>
                  <a:pt x="75" y="144"/>
                  <a:pt x="75" y="144"/>
                  <a:pt x="75" y="144"/>
                </a:cubicBezTo>
                <a:cubicBezTo>
                  <a:pt x="113" y="143"/>
                  <a:pt x="144" y="111"/>
                  <a:pt x="144" y="72"/>
                </a:cubicBezTo>
                <a:cubicBezTo>
                  <a:pt x="144" y="32"/>
                  <a:pt x="112" y="0"/>
                  <a:pt x="72" y="0"/>
                </a:cubicBezTo>
                <a:close/>
              </a:path>
            </a:pathLst>
          </a:custGeom>
          <a:solidFill>
            <a:schemeClr val="bg1">
              <a:alpha val="100000"/>
            </a:schemeClr>
          </a:solidFill>
          <a:ln w="9525">
            <a:noFill/>
          </a:ln>
        </p:spPr>
        <p:txBody>
          <a:bodyPr/>
          <a:lstStyle/>
          <a:p>
            <a:endParaRPr lang="zh-CN" altLang="en-US"/>
          </a:p>
        </p:txBody>
      </p:sp>
      <p:sp>
        <p:nvSpPr>
          <p:cNvPr id="59504" name="Freeform 115"/>
          <p:cNvSpPr/>
          <p:nvPr/>
        </p:nvSpPr>
        <p:spPr>
          <a:xfrm>
            <a:off x="4740275" y="3565525"/>
            <a:ext cx="38100" cy="39688"/>
          </a:xfrm>
          <a:custGeom>
            <a:avLst/>
            <a:gdLst/>
            <a:ahLst/>
            <a:cxnLst>
              <a:cxn ang="0">
                <a:pos x="15069671" y="14585340"/>
              </a:cxn>
              <a:cxn ang="0">
                <a:pos x="15069671" y="72922290"/>
              </a:cxn>
              <a:cxn ang="0">
                <a:pos x="70319153" y="72922290"/>
              </a:cxn>
              <a:cxn ang="0">
                <a:pos x="70319153" y="14585340"/>
              </a:cxn>
              <a:cxn ang="0">
                <a:pos x="15069671" y="14585340"/>
              </a:cxn>
            </a:cxnLst>
            <a:rect l="0" t="0" r="0" b="0"/>
            <a:pathLst>
              <a:path w="17" h="18">
                <a:moveTo>
                  <a:pt x="3" y="3"/>
                </a:moveTo>
                <a:cubicBezTo>
                  <a:pt x="0" y="7"/>
                  <a:pt x="0" y="12"/>
                  <a:pt x="3" y="15"/>
                </a:cubicBezTo>
                <a:cubicBezTo>
                  <a:pt x="6" y="18"/>
                  <a:pt x="11" y="18"/>
                  <a:pt x="14" y="15"/>
                </a:cubicBezTo>
                <a:cubicBezTo>
                  <a:pt x="17" y="12"/>
                  <a:pt x="17" y="7"/>
                  <a:pt x="14" y="3"/>
                </a:cubicBezTo>
                <a:cubicBezTo>
                  <a:pt x="11" y="0"/>
                  <a:pt x="6" y="0"/>
                  <a:pt x="3" y="3"/>
                </a:cubicBezTo>
                <a:close/>
              </a:path>
            </a:pathLst>
          </a:custGeom>
          <a:solidFill>
            <a:schemeClr val="bg1">
              <a:alpha val="100000"/>
            </a:schemeClr>
          </a:solidFill>
          <a:ln w="9525">
            <a:noFill/>
          </a:ln>
        </p:spPr>
        <p:txBody>
          <a:bodyPr/>
          <a:lstStyle/>
          <a:p>
            <a:endParaRPr lang="zh-CN" altLang="en-US"/>
          </a:p>
        </p:txBody>
      </p:sp>
      <p:sp>
        <p:nvSpPr>
          <p:cNvPr id="59505" name="Freeform 116"/>
          <p:cNvSpPr>
            <a:spLocks noEditPoints="1"/>
          </p:cNvSpPr>
          <p:nvPr/>
        </p:nvSpPr>
        <p:spPr>
          <a:xfrm>
            <a:off x="4649788" y="3473450"/>
            <a:ext cx="323850" cy="323850"/>
          </a:xfrm>
          <a:custGeom>
            <a:avLst/>
            <a:gdLst/>
            <a:ahLst/>
            <a:cxnLst>
              <a:cxn ang="0">
                <a:pos x="364162578" y="0"/>
              </a:cxn>
              <a:cxn ang="0">
                <a:pos x="0" y="364162578"/>
              </a:cxn>
              <a:cxn ang="0">
                <a:pos x="364162578" y="728325156"/>
              </a:cxn>
              <a:cxn ang="0">
                <a:pos x="728325156" y="364162578"/>
              </a:cxn>
              <a:cxn ang="0">
                <a:pos x="364162578" y="0"/>
              </a:cxn>
              <a:cxn ang="0">
                <a:pos x="389452115" y="627169259"/>
              </a:cxn>
              <a:cxn ang="0">
                <a:pos x="146677063" y="384394207"/>
              </a:cxn>
              <a:cxn ang="0">
                <a:pos x="146677063" y="237717145"/>
              </a:cxn>
              <a:cxn ang="0">
                <a:pos x="232659238" y="151734970"/>
              </a:cxn>
              <a:cxn ang="0">
                <a:pos x="374278393" y="151734970"/>
              </a:cxn>
              <a:cxn ang="0">
                <a:pos x="622111352" y="399567929"/>
              </a:cxn>
              <a:cxn ang="0">
                <a:pos x="389452115" y="627169259"/>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77" y="124"/>
                </a:moveTo>
                <a:cubicBezTo>
                  <a:pt x="29" y="76"/>
                  <a:pt x="29" y="76"/>
                  <a:pt x="29" y="76"/>
                </a:cubicBezTo>
                <a:cubicBezTo>
                  <a:pt x="29" y="47"/>
                  <a:pt x="29" y="47"/>
                  <a:pt x="29" y="47"/>
                </a:cubicBezTo>
                <a:cubicBezTo>
                  <a:pt x="46" y="30"/>
                  <a:pt x="46" y="30"/>
                  <a:pt x="46" y="30"/>
                </a:cubicBezTo>
                <a:cubicBezTo>
                  <a:pt x="74" y="30"/>
                  <a:pt x="74" y="30"/>
                  <a:pt x="74" y="30"/>
                </a:cubicBezTo>
                <a:cubicBezTo>
                  <a:pt x="123" y="79"/>
                  <a:pt x="123" y="79"/>
                  <a:pt x="123" y="79"/>
                </a:cubicBezTo>
                <a:lnTo>
                  <a:pt x="77" y="124"/>
                </a:lnTo>
                <a:close/>
              </a:path>
            </a:pathLst>
          </a:custGeom>
          <a:solidFill>
            <a:schemeClr val="bg1">
              <a:alpha val="100000"/>
            </a:schemeClr>
          </a:solidFill>
          <a:ln w="9525">
            <a:noFill/>
          </a:ln>
        </p:spPr>
        <p:txBody>
          <a:bodyPr/>
          <a:lstStyle/>
          <a:p>
            <a:endParaRPr lang="zh-CN" altLang="en-US"/>
          </a:p>
        </p:txBody>
      </p:sp>
      <p:sp>
        <p:nvSpPr>
          <p:cNvPr id="59506" name="Freeform 117"/>
          <p:cNvSpPr>
            <a:spLocks noEditPoints="1"/>
          </p:cNvSpPr>
          <p:nvPr/>
        </p:nvSpPr>
        <p:spPr>
          <a:xfrm>
            <a:off x="5297488" y="3473450"/>
            <a:ext cx="322262" cy="323850"/>
          </a:xfrm>
          <a:custGeom>
            <a:avLst/>
            <a:gdLst/>
            <a:ahLst/>
            <a:cxnLst>
              <a:cxn ang="0">
                <a:pos x="360599988" y="0"/>
              </a:cxn>
              <a:cxn ang="0">
                <a:pos x="0" y="364162578"/>
              </a:cxn>
              <a:cxn ang="0">
                <a:pos x="360599988" y="728325156"/>
              </a:cxn>
              <a:cxn ang="0">
                <a:pos x="721199977" y="364162578"/>
              </a:cxn>
              <a:cxn ang="0">
                <a:pos x="360599988" y="0"/>
              </a:cxn>
              <a:cxn ang="0">
                <a:pos x="550915841" y="384394207"/>
              </a:cxn>
              <a:cxn ang="0">
                <a:pos x="525875636" y="460260568"/>
              </a:cxn>
              <a:cxn ang="0">
                <a:pos x="545907352" y="526013363"/>
              </a:cxn>
              <a:cxn ang="0">
                <a:pos x="455759034" y="591763908"/>
              </a:cxn>
              <a:cxn ang="0">
                <a:pos x="400665659" y="556358557"/>
              </a:cxn>
              <a:cxn ang="0">
                <a:pos x="360599988" y="561416465"/>
              </a:cxn>
              <a:cxn ang="0">
                <a:pos x="320534318" y="556358557"/>
              </a:cxn>
              <a:cxn ang="0">
                <a:pos x="265440943" y="591763908"/>
              </a:cxn>
              <a:cxn ang="0">
                <a:pos x="175292625" y="526013363"/>
              </a:cxn>
              <a:cxn ang="0">
                <a:pos x="195324341" y="460260568"/>
              </a:cxn>
              <a:cxn ang="0">
                <a:pos x="170284136" y="384394207"/>
              </a:cxn>
              <a:cxn ang="0">
                <a:pos x="115190762" y="343930949"/>
              </a:cxn>
              <a:cxn ang="0">
                <a:pos x="150250182" y="232659238"/>
              </a:cxn>
              <a:cxn ang="0">
                <a:pos x="215358295" y="232659238"/>
              </a:cxn>
              <a:cxn ang="0">
                <a:pos x="280466409" y="187138072"/>
              </a:cxn>
              <a:cxn ang="0">
                <a:pos x="300500363" y="121387526"/>
              </a:cxn>
              <a:cxn ang="0">
                <a:pos x="420699613" y="121387526"/>
              </a:cxn>
              <a:cxn ang="0">
                <a:pos x="440733568" y="187138072"/>
              </a:cxn>
              <a:cxn ang="0">
                <a:pos x="505841681" y="232659238"/>
              </a:cxn>
              <a:cxn ang="0">
                <a:pos x="570949795" y="232659238"/>
              </a:cxn>
              <a:cxn ang="0">
                <a:pos x="606009215" y="343930949"/>
              </a:cxn>
              <a:cxn ang="0">
                <a:pos x="550915841" y="384394207"/>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chemeClr val="bg1">
              <a:alpha val="100000"/>
            </a:schemeClr>
          </a:solidFill>
          <a:ln w="9525">
            <a:noFill/>
          </a:ln>
        </p:spPr>
        <p:txBody>
          <a:bodyPr/>
          <a:lstStyle/>
          <a:p>
            <a:endParaRPr lang="zh-CN" altLang="en-US"/>
          </a:p>
        </p:txBody>
      </p:sp>
      <p:sp>
        <p:nvSpPr>
          <p:cNvPr id="59507" name="Freeform 118"/>
          <p:cNvSpPr>
            <a:spLocks noEditPoints="1"/>
          </p:cNvSpPr>
          <p:nvPr/>
        </p:nvSpPr>
        <p:spPr>
          <a:xfrm>
            <a:off x="5935663" y="3473450"/>
            <a:ext cx="322262" cy="323850"/>
          </a:xfrm>
          <a:custGeom>
            <a:avLst/>
            <a:gdLst/>
            <a:ahLst/>
            <a:cxnLst>
              <a:cxn ang="0">
                <a:pos x="360599988" y="0"/>
              </a:cxn>
              <a:cxn ang="0">
                <a:pos x="0" y="364162578"/>
              </a:cxn>
              <a:cxn ang="0">
                <a:pos x="360599988" y="728325156"/>
              </a:cxn>
              <a:cxn ang="0">
                <a:pos x="721199977" y="364162578"/>
              </a:cxn>
              <a:cxn ang="0">
                <a:pos x="360599988" y="0"/>
              </a:cxn>
              <a:cxn ang="0">
                <a:pos x="570949795" y="515897548"/>
              </a:cxn>
              <a:cxn ang="0">
                <a:pos x="480799238" y="531071270"/>
              </a:cxn>
              <a:cxn ang="0">
                <a:pos x="440733568" y="611995538"/>
              </a:cxn>
              <a:cxn ang="0">
                <a:pos x="360599988" y="571532279"/>
              </a:cxn>
              <a:cxn ang="0">
                <a:pos x="280466409" y="611995538"/>
              </a:cxn>
              <a:cxn ang="0">
                <a:pos x="240400738" y="531071270"/>
              </a:cxn>
              <a:cxn ang="0">
                <a:pos x="150250182" y="515897548"/>
              </a:cxn>
              <a:cxn ang="0">
                <a:pos x="165275647" y="429913124"/>
              </a:cxn>
              <a:cxn ang="0">
                <a:pos x="100167534" y="364162578"/>
              </a:cxn>
              <a:cxn ang="0">
                <a:pos x="165275647" y="298412032"/>
              </a:cxn>
              <a:cxn ang="0">
                <a:pos x="150250182" y="212427608"/>
              </a:cxn>
              <a:cxn ang="0">
                <a:pos x="240400738" y="197253886"/>
              </a:cxn>
              <a:cxn ang="0">
                <a:pos x="280466409" y="116329619"/>
              </a:cxn>
              <a:cxn ang="0">
                <a:pos x="360599988" y="156792877"/>
              </a:cxn>
              <a:cxn ang="0">
                <a:pos x="440733568" y="116329619"/>
              </a:cxn>
              <a:cxn ang="0">
                <a:pos x="480799238" y="197253886"/>
              </a:cxn>
              <a:cxn ang="0">
                <a:pos x="570949795" y="212427608"/>
              </a:cxn>
              <a:cxn ang="0">
                <a:pos x="555924329" y="298412032"/>
              </a:cxn>
              <a:cxn ang="0">
                <a:pos x="621032443" y="364162578"/>
              </a:cxn>
              <a:cxn ang="0">
                <a:pos x="555924329" y="429913124"/>
              </a:cxn>
              <a:cxn ang="0">
                <a:pos x="570949795" y="515897548"/>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96" y="105"/>
                  <a:pt x="96" y="105"/>
                  <a:pt x="96" y="105"/>
                </a:cubicBezTo>
                <a:cubicBezTo>
                  <a:pt x="88" y="121"/>
                  <a:pt x="88" y="121"/>
                  <a:pt x="88" y="121"/>
                </a:cubicBezTo>
                <a:cubicBezTo>
                  <a:pt x="72" y="113"/>
                  <a:pt x="72" y="113"/>
                  <a:pt x="72" y="113"/>
                </a:cubicBezTo>
                <a:cubicBezTo>
                  <a:pt x="56" y="121"/>
                  <a:pt x="56" y="121"/>
                  <a:pt x="56" y="121"/>
                </a:cubicBezTo>
                <a:cubicBezTo>
                  <a:pt x="48" y="105"/>
                  <a:pt x="48" y="105"/>
                  <a:pt x="48" y="105"/>
                </a:cubicBezTo>
                <a:cubicBezTo>
                  <a:pt x="30" y="102"/>
                  <a:pt x="30" y="102"/>
                  <a:pt x="30" y="102"/>
                </a:cubicBezTo>
                <a:cubicBezTo>
                  <a:pt x="33" y="85"/>
                  <a:pt x="33" y="85"/>
                  <a:pt x="33" y="85"/>
                </a:cubicBezTo>
                <a:cubicBezTo>
                  <a:pt x="20" y="72"/>
                  <a:pt x="20" y="72"/>
                  <a:pt x="20" y="72"/>
                </a:cubicBezTo>
                <a:cubicBezTo>
                  <a:pt x="33" y="59"/>
                  <a:pt x="33" y="59"/>
                  <a:pt x="33" y="59"/>
                </a:cubicBezTo>
                <a:cubicBezTo>
                  <a:pt x="30" y="42"/>
                  <a:pt x="30" y="42"/>
                  <a:pt x="30" y="42"/>
                </a:cubicBezTo>
                <a:cubicBezTo>
                  <a:pt x="48" y="39"/>
                  <a:pt x="48" y="39"/>
                  <a:pt x="48" y="39"/>
                </a:cubicBezTo>
                <a:cubicBezTo>
                  <a:pt x="56" y="23"/>
                  <a:pt x="56" y="23"/>
                  <a:pt x="56" y="23"/>
                </a:cubicBezTo>
                <a:cubicBezTo>
                  <a:pt x="72" y="31"/>
                  <a:pt x="72" y="31"/>
                  <a:pt x="72" y="31"/>
                </a:cubicBezTo>
                <a:cubicBezTo>
                  <a:pt x="88" y="23"/>
                  <a:pt x="88" y="23"/>
                  <a:pt x="88" y="23"/>
                </a:cubicBezTo>
                <a:cubicBezTo>
                  <a:pt x="96" y="39"/>
                  <a:pt x="96" y="39"/>
                  <a:pt x="96" y="39"/>
                </a:cubicBezTo>
                <a:cubicBezTo>
                  <a:pt x="114" y="42"/>
                  <a:pt x="114" y="42"/>
                  <a:pt x="114" y="42"/>
                </a:cubicBezTo>
                <a:cubicBezTo>
                  <a:pt x="111" y="59"/>
                  <a:pt x="111" y="59"/>
                  <a:pt x="111" y="59"/>
                </a:cubicBezTo>
                <a:cubicBezTo>
                  <a:pt x="124" y="72"/>
                  <a:pt x="124" y="72"/>
                  <a:pt x="124" y="72"/>
                </a:cubicBezTo>
                <a:cubicBezTo>
                  <a:pt x="111" y="85"/>
                  <a:pt x="111" y="85"/>
                  <a:pt x="111" y="85"/>
                </a:cubicBezTo>
                <a:lnTo>
                  <a:pt x="114" y="102"/>
                </a:lnTo>
                <a:close/>
              </a:path>
            </a:pathLst>
          </a:custGeom>
          <a:solidFill>
            <a:schemeClr val="bg1">
              <a:alpha val="100000"/>
            </a:schemeClr>
          </a:solidFill>
          <a:ln w="9525">
            <a:noFill/>
          </a:ln>
        </p:spPr>
        <p:txBody>
          <a:bodyPr/>
          <a:lstStyle/>
          <a:p>
            <a:endParaRPr lang="zh-CN" altLang="en-US"/>
          </a:p>
        </p:txBody>
      </p:sp>
      <p:sp>
        <p:nvSpPr>
          <p:cNvPr id="59508" name="Freeform 119"/>
          <p:cNvSpPr/>
          <p:nvPr/>
        </p:nvSpPr>
        <p:spPr>
          <a:xfrm>
            <a:off x="6022975" y="3562350"/>
            <a:ext cx="127000" cy="101600"/>
          </a:xfrm>
          <a:custGeom>
            <a:avLst/>
            <a:gdLst/>
            <a:ahLst/>
            <a:cxnLst>
              <a:cxn ang="0">
                <a:pos x="143964526" y="10196124"/>
              </a:cxn>
              <a:cxn ang="0">
                <a:pos x="14892421" y="183512178"/>
              </a:cxn>
              <a:cxn ang="0">
                <a:pos x="24820702" y="229390222"/>
              </a:cxn>
              <a:cxn ang="0">
                <a:pos x="173749368" y="45878044"/>
              </a:cxn>
              <a:cxn ang="0">
                <a:pos x="282964912" y="71366098"/>
              </a:cxn>
              <a:cxn ang="0">
                <a:pos x="143964526" y="10196124"/>
              </a:cxn>
            </a:cxnLst>
            <a:rect l="0" t="0" r="0" b="0"/>
            <a:pathLst>
              <a:path w="57" h="45">
                <a:moveTo>
                  <a:pt x="29" y="2"/>
                </a:moveTo>
                <a:cubicBezTo>
                  <a:pt x="12" y="4"/>
                  <a:pt x="0" y="19"/>
                  <a:pt x="3" y="36"/>
                </a:cubicBezTo>
                <a:cubicBezTo>
                  <a:pt x="3" y="39"/>
                  <a:pt x="4" y="42"/>
                  <a:pt x="5" y="45"/>
                </a:cubicBezTo>
                <a:cubicBezTo>
                  <a:pt x="5" y="27"/>
                  <a:pt x="18" y="12"/>
                  <a:pt x="35" y="9"/>
                </a:cubicBezTo>
                <a:cubicBezTo>
                  <a:pt x="43" y="8"/>
                  <a:pt x="51" y="10"/>
                  <a:pt x="57" y="14"/>
                </a:cubicBezTo>
                <a:cubicBezTo>
                  <a:pt x="51" y="5"/>
                  <a:pt x="40" y="0"/>
                  <a:pt x="29" y="2"/>
                </a:cubicBezTo>
                <a:close/>
              </a:path>
            </a:pathLst>
          </a:custGeom>
          <a:solidFill>
            <a:schemeClr val="bg1">
              <a:alpha val="100000"/>
            </a:schemeClr>
          </a:solidFill>
          <a:ln w="9525">
            <a:noFill/>
          </a:ln>
        </p:spPr>
        <p:txBody>
          <a:bodyPr/>
          <a:lstStyle/>
          <a:p>
            <a:endParaRPr lang="zh-CN" altLang="en-US"/>
          </a:p>
        </p:txBody>
      </p:sp>
      <p:sp>
        <p:nvSpPr>
          <p:cNvPr id="59509" name="Freeform 120"/>
          <p:cNvSpPr>
            <a:spLocks noEditPoints="1"/>
          </p:cNvSpPr>
          <p:nvPr/>
        </p:nvSpPr>
        <p:spPr>
          <a:xfrm>
            <a:off x="6573838" y="3473450"/>
            <a:ext cx="322262" cy="323850"/>
          </a:xfrm>
          <a:custGeom>
            <a:avLst/>
            <a:gdLst/>
            <a:ahLst/>
            <a:cxnLst>
              <a:cxn ang="0">
                <a:pos x="360599988" y="0"/>
              </a:cxn>
              <a:cxn ang="0">
                <a:pos x="0" y="364162578"/>
              </a:cxn>
              <a:cxn ang="0">
                <a:pos x="360599988" y="728325156"/>
              </a:cxn>
              <a:cxn ang="0">
                <a:pos x="721199977" y="364162578"/>
              </a:cxn>
              <a:cxn ang="0">
                <a:pos x="360599988" y="0"/>
              </a:cxn>
              <a:cxn ang="0">
                <a:pos x="570949795" y="515897548"/>
              </a:cxn>
              <a:cxn ang="0">
                <a:pos x="150250182" y="515897548"/>
              </a:cxn>
              <a:cxn ang="0">
                <a:pos x="150250182" y="313583505"/>
              </a:cxn>
              <a:cxn ang="0">
                <a:pos x="295491875" y="414741651"/>
              </a:cxn>
              <a:cxn ang="0">
                <a:pos x="360599988" y="434971031"/>
              </a:cxn>
              <a:cxn ang="0">
                <a:pos x="425708102" y="414741651"/>
              </a:cxn>
              <a:cxn ang="0">
                <a:pos x="570949795" y="313583505"/>
              </a:cxn>
              <a:cxn ang="0">
                <a:pos x="570949795" y="515897548"/>
              </a:cxn>
              <a:cxn ang="0">
                <a:pos x="570949795" y="252890867"/>
              </a:cxn>
              <a:cxn ang="0">
                <a:pos x="395659408" y="374278393"/>
              </a:cxn>
              <a:cxn ang="0">
                <a:pos x="360599988" y="384394207"/>
              </a:cxn>
              <a:cxn ang="0">
                <a:pos x="325540568" y="374278393"/>
              </a:cxn>
              <a:cxn ang="0">
                <a:pos x="150250182" y="252890867"/>
              </a:cxn>
              <a:cxn ang="0">
                <a:pos x="150250182" y="212427608"/>
              </a:cxn>
              <a:cxn ang="0">
                <a:pos x="570949795" y="212427608"/>
              </a:cxn>
              <a:cxn ang="0">
                <a:pos x="570949795" y="252890867"/>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30" y="102"/>
                  <a:pt x="30" y="102"/>
                  <a:pt x="30" y="102"/>
                </a:cubicBezTo>
                <a:cubicBezTo>
                  <a:pt x="30" y="62"/>
                  <a:pt x="30" y="62"/>
                  <a:pt x="30" y="62"/>
                </a:cubicBezTo>
                <a:cubicBezTo>
                  <a:pt x="59" y="82"/>
                  <a:pt x="59" y="82"/>
                  <a:pt x="59" y="82"/>
                </a:cubicBezTo>
                <a:cubicBezTo>
                  <a:pt x="63" y="85"/>
                  <a:pt x="68" y="86"/>
                  <a:pt x="72" y="86"/>
                </a:cubicBezTo>
                <a:cubicBezTo>
                  <a:pt x="76" y="86"/>
                  <a:pt x="81" y="85"/>
                  <a:pt x="85" y="82"/>
                </a:cubicBezTo>
                <a:cubicBezTo>
                  <a:pt x="114" y="62"/>
                  <a:pt x="114" y="62"/>
                  <a:pt x="114" y="62"/>
                </a:cubicBezTo>
                <a:lnTo>
                  <a:pt x="114" y="102"/>
                </a:lnTo>
                <a:close/>
                <a:moveTo>
                  <a:pt x="114" y="50"/>
                </a:moveTo>
                <a:cubicBezTo>
                  <a:pt x="79" y="74"/>
                  <a:pt x="79" y="74"/>
                  <a:pt x="79" y="74"/>
                </a:cubicBezTo>
                <a:cubicBezTo>
                  <a:pt x="77" y="76"/>
                  <a:pt x="75" y="76"/>
                  <a:pt x="72" y="76"/>
                </a:cubicBezTo>
                <a:cubicBezTo>
                  <a:pt x="69" y="76"/>
                  <a:pt x="67" y="76"/>
                  <a:pt x="65" y="74"/>
                </a:cubicBezTo>
                <a:cubicBezTo>
                  <a:pt x="30" y="50"/>
                  <a:pt x="30" y="50"/>
                  <a:pt x="30" y="50"/>
                </a:cubicBezTo>
                <a:cubicBezTo>
                  <a:pt x="30" y="42"/>
                  <a:pt x="30" y="42"/>
                  <a:pt x="30" y="42"/>
                </a:cubicBezTo>
                <a:cubicBezTo>
                  <a:pt x="114" y="42"/>
                  <a:pt x="114" y="42"/>
                  <a:pt x="114" y="42"/>
                </a:cubicBezTo>
                <a:lnTo>
                  <a:pt x="114" y="50"/>
                </a:lnTo>
                <a:close/>
              </a:path>
            </a:pathLst>
          </a:custGeom>
          <a:solidFill>
            <a:schemeClr val="bg1">
              <a:alpha val="100000"/>
            </a:schemeClr>
          </a:solidFill>
          <a:ln w="9525">
            <a:noFill/>
          </a:ln>
        </p:spPr>
        <p:txBody>
          <a:bodyPr/>
          <a:lstStyle/>
          <a:p>
            <a:endParaRPr lang="zh-CN" altLang="en-US"/>
          </a:p>
        </p:txBody>
      </p:sp>
      <p:sp>
        <p:nvSpPr>
          <p:cNvPr id="59510" name="Freeform 121"/>
          <p:cNvSpPr>
            <a:spLocks noEditPoints="1"/>
          </p:cNvSpPr>
          <p:nvPr/>
        </p:nvSpPr>
        <p:spPr>
          <a:xfrm>
            <a:off x="7239000" y="3473450"/>
            <a:ext cx="322263" cy="323850"/>
          </a:xfrm>
          <a:custGeom>
            <a:avLst/>
            <a:gdLst/>
            <a:ahLst/>
            <a:cxnLst>
              <a:cxn ang="0">
                <a:pos x="435726431" y="505781733"/>
              </a:cxn>
              <a:cxn ang="0">
                <a:pos x="310518304" y="379336300"/>
              </a:cxn>
              <a:cxn ang="0">
                <a:pos x="595994087" y="91040082"/>
              </a:cxn>
              <a:cxn ang="0">
                <a:pos x="360601107" y="0"/>
              </a:cxn>
              <a:cxn ang="0">
                <a:pos x="0" y="364162578"/>
              </a:cxn>
              <a:cxn ang="0">
                <a:pos x="360601107" y="728325156"/>
              </a:cxn>
              <a:cxn ang="0">
                <a:pos x="721202215" y="364162578"/>
              </a:cxn>
              <a:cxn ang="0">
                <a:pos x="696159694" y="237717145"/>
              </a:cxn>
              <a:cxn ang="0">
                <a:pos x="435726431" y="505781733"/>
              </a:cxn>
              <a:cxn ang="0">
                <a:pos x="240401484" y="571532279"/>
              </a:cxn>
              <a:cxn ang="0">
                <a:pos x="285475783" y="399567929"/>
              </a:cxn>
              <a:cxn ang="0">
                <a:pos x="410683911" y="526013363"/>
              </a:cxn>
              <a:cxn ang="0">
                <a:pos x="240401484" y="571532279"/>
              </a:cxn>
            </a:cxnLst>
            <a:rect l="0" t="0" r="0" b="0"/>
            <a:pathLst>
              <a:path w="144" h="144">
                <a:moveTo>
                  <a:pt x="87" y="100"/>
                </a:moveTo>
                <a:cubicBezTo>
                  <a:pt x="62" y="75"/>
                  <a:pt x="62" y="75"/>
                  <a:pt x="62" y="75"/>
                </a:cubicBezTo>
                <a:cubicBezTo>
                  <a:pt x="119" y="18"/>
                  <a:pt x="119" y="18"/>
                  <a:pt x="119" y="18"/>
                </a:cubicBezTo>
                <a:cubicBezTo>
                  <a:pt x="107" y="7"/>
                  <a:pt x="90" y="0"/>
                  <a:pt x="72" y="0"/>
                </a:cubicBezTo>
                <a:cubicBezTo>
                  <a:pt x="32" y="0"/>
                  <a:pt x="0" y="32"/>
                  <a:pt x="0" y="72"/>
                </a:cubicBezTo>
                <a:cubicBezTo>
                  <a:pt x="0" y="112"/>
                  <a:pt x="32" y="144"/>
                  <a:pt x="72" y="144"/>
                </a:cubicBezTo>
                <a:cubicBezTo>
                  <a:pt x="112" y="144"/>
                  <a:pt x="144" y="112"/>
                  <a:pt x="144" y="72"/>
                </a:cubicBezTo>
                <a:cubicBezTo>
                  <a:pt x="144" y="63"/>
                  <a:pt x="142" y="55"/>
                  <a:pt x="139" y="47"/>
                </a:cubicBezTo>
                <a:lnTo>
                  <a:pt x="87" y="100"/>
                </a:lnTo>
                <a:close/>
                <a:moveTo>
                  <a:pt x="48" y="113"/>
                </a:moveTo>
                <a:cubicBezTo>
                  <a:pt x="57" y="79"/>
                  <a:pt x="57" y="79"/>
                  <a:pt x="57" y="79"/>
                </a:cubicBezTo>
                <a:cubicBezTo>
                  <a:pt x="82" y="104"/>
                  <a:pt x="82" y="104"/>
                  <a:pt x="82" y="104"/>
                </a:cubicBezTo>
                <a:lnTo>
                  <a:pt x="48" y="113"/>
                </a:lnTo>
                <a:close/>
              </a:path>
            </a:pathLst>
          </a:custGeom>
          <a:solidFill>
            <a:schemeClr val="bg1">
              <a:alpha val="100000"/>
            </a:schemeClr>
          </a:solidFill>
          <a:ln w="9525">
            <a:noFill/>
          </a:ln>
        </p:spPr>
        <p:txBody>
          <a:bodyPr/>
          <a:lstStyle/>
          <a:p>
            <a:endParaRPr lang="zh-CN" altLang="en-US"/>
          </a:p>
        </p:txBody>
      </p:sp>
      <p:sp>
        <p:nvSpPr>
          <p:cNvPr id="59511" name="Freeform 122"/>
          <p:cNvSpPr/>
          <p:nvPr/>
        </p:nvSpPr>
        <p:spPr>
          <a:xfrm>
            <a:off x="7885113" y="3473450"/>
            <a:ext cx="323850" cy="323850"/>
          </a:xfrm>
          <a:custGeom>
            <a:avLst/>
            <a:gdLst/>
            <a:ahLst/>
            <a:cxnLst>
              <a:cxn ang="0">
                <a:pos x="354046764" y="551300650"/>
              </a:cxn>
              <a:cxn ang="0">
                <a:pos x="354046764" y="551300650"/>
              </a:cxn>
              <a:cxn ang="0">
                <a:pos x="141619155" y="338873042"/>
              </a:cxn>
              <a:cxn ang="0">
                <a:pos x="237717145" y="242775052"/>
              </a:cxn>
              <a:cxn ang="0">
                <a:pos x="354046764" y="359104671"/>
              </a:cxn>
              <a:cxn ang="0">
                <a:pos x="611995538" y="101155897"/>
              </a:cxn>
              <a:cxn ang="0">
                <a:pos x="364162578" y="0"/>
              </a:cxn>
              <a:cxn ang="0">
                <a:pos x="0" y="364162578"/>
              </a:cxn>
              <a:cxn ang="0">
                <a:pos x="364162578" y="728325156"/>
              </a:cxn>
              <a:cxn ang="0">
                <a:pos x="728325156" y="364162578"/>
              </a:cxn>
              <a:cxn ang="0">
                <a:pos x="692919805" y="212427608"/>
              </a:cxn>
              <a:cxn ang="0">
                <a:pos x="354046764" y="551300650"/>
              </a:cxn>
            </a:cxnLst>
            <a:rect l="0" t="0" r="0" b="0"/>
            <a:pathLst>
              <a:path w="144" h="144">
                <a:moveTo>
                  <a:pt x="70" y="109"/>
                </a:moveTo>
                <a:cubicBezTo>
                  <a:pt x="70" y="109"/>
                  <a:pt x="70" y="109"/>
                  <a:pt x="70" y="109"/>
                </a:cubicBezTo>
                <a:cubicBezTo>
                  <a:pt x="28" y="67"/>
                  <a:pt x="28" y="67"/>
                  <a:pt x="28" y="67"/>
                </a:cubicBezTo>
                <a:cubicBezTo>
                  <a:pt x="47" y="48"/>
                  <a:pt x="47" y="48"/>
                  <a:pt x="47" y="48"/>
                </a:cubicBezTo>
                <a:cubicBezTo>
                  <a:pt x="70" y="71"/>
                  <a:pt x="70" y="71"/>
                  <a:pt x="70" y="71"/>
                </a:cubicBezTo>
                <a:cubicBezTo>
                  <a:pt x="121" y="20"/>
                  <a:pt x="121" y="20"/>
                  <a:pt x="121" y="20"/>
                </a:cubicBezTo>
                <a:cubicBezTo>
                  <a:pt x="108" y="7"/>
                  <a:pt x="91" y="0"/>
                  <a:pt x="72" y="0"/>
                </a:cubicBezTo>
                <a:cubicBezTo>
                  <a:pt x="32" y="0"/>
                  <a:pt x="0" y="32"/>
                  <a:pt x="0" y="72"/>
                </a:cubicBezTo>
                <a:cubicBezTo>
                  <a:pt x="0" y="112"/>
                  <a:pt x="32" y="144"/>
                  <a:pt x="72" y="144"/>
                </a:cubicBezTo>
                <a:cubicBezTo>
                  <a:pt x="112" y="144"/>
                  <a:pt x="144" y="112"/>
                  <a:pt x="144" y="72"/>
                </a:cubicBezTo>
                <a:cubicBezTo>
                  <a:pt x="144" y="61"/>
                  <a:pt x="142" y="51"/>
                  <a:pt x="137" y="42"/>
                </a:cubicBezTo>
                <a:lnTo>
                  <a:pt x="70" y="109"/>
                </a:lnTo>
                <a:close/>
              </a:path>
            </a:pathLst>
          </a:custGeom>
          <a:solidFill>
            <a:schemeClr val="bg1">
              <a:alpha val="100000"/>
            </a:schemeClr>
          </a:solidFill>
          <a:ln w="9525">
            <a:noFill/>
          </a:ln>
        </p:spPr>
        <p:txBody>
          <a:bodyPr/>
          <a:lstStyle/>
          <a:p>
            <a:endParaRPr lang="zh-CN" altLang="en-US"/>
          </a:p>
        </p:txBody>
      </p:sp>
      <p:sp>
        <p:nvSpPr>
          <p:cNvPr id="59512" name="Freeform 123"/>
          <p:cNvSpPr>
            <a:spLocks noEditPoints="1"/>
          </p:cNvSpPr>
          <p:nvPr/>
        </p:nvSpPr>
        <p:spPr>
          <a:xfrm>
            <a:off x="865188" y="4048125"/>
            <a:ext cx="323850" cy="323850"/>
          </a:xfrm>
          <a:custGeom>
            <a:avLst/>
            <a:gdLst/>
            <a:ahLst/>
            <a:cxnLst>
              <a:cxn ang="0">
                <a:pos x="364162578" y="0"/>
              </a:cxn>
              <a:cxn ang="0">
                <a:pos x="0" y="364162578"/>
              </a:cxn>
              <a:cxn ang="0">
                <a:pos x="364162578" y="728325156"/>
              </a:cxn>
              <a:cxn ang="0">
                <a:pos x="728325156" y="364162578"/>
              </a:cxn>
              <a:cxn ang="0">
                <a:pos x="364162578" y="0"/>
              </a:cxn>
              <a:cxn ang="0">
                <a:pos x="465318475" y="576590186"/>
              </a:cxn>
              <a:cxn ang="0">
                <a:pos x="318641413" y="450144753"/>
              </a:cxn>
              <a:cxn ang="0">
                <a:pos x="217485516" y="450144753"/>
              </a:cxn>
              <a:cxn ang="0">
                <a:pos x="217485516" y="278180403"/>
              </a:cxn>
              <a:cxn ang="0">
                <a:pos x="318641413" y="278180403"/>
              </a:cxn>
              <a:cxn ang="0">
                <a:pos x="465318475" y="151734970"/>
              </a:cxn>
              <a:cxn ang="0">
                <a:pos x="465318475" y="576590186"/>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92" y="114"/>
                </a:moveTo>
                <a:cubicBezTo>
                  <a:pt x="63" y="89"/>
                  <a:pt x="63" y="89"/>
                  <a:pt x="63" y="89"/>
                </a:cubicBezTo>
                <a:cubicBezTo>
                  <a:pt x="43" y="89"/>
                  <a:pt x="43" y="89"/>
                  <a:pt x="43" y="89"/>
                </a:cubicBezTo>
                <a:cubicBezTo>
                  <a:pt x="43" y="55"/>
                  <a:pt x="43" y="55"/>
                  <a:pt x="43" y="55"/>
                </a:cubicBezTo>
                <a:cubicBezTo>
                  <a:pt x="63" y="55"/>
                  <a:pt x="63" y="55"/>
                  <a:pt x="63" y="55"/>
                </a:cubicBezTo>
                <a:cubicBezTo>
                  <a:pt x="92" y="30"/>
                  <a:pt x="92" y="30"/>
                  <a:pt x="92" y="30"/>
                </a:cubicBezTo>
                <a:lnTo>
                  <a:pt x="92" y="114"/>
                </a:lnTo>
                <a:close/>
              </a:path>
            </a:pathLst>
          </a:custGeom>
          <a:solidFill>
            <a:schemeClr val="bg1">
              <a:alpha val="100000"/>
            </a:schemeClr>
          </a:solidFill>
          <a:ln w="9525">
            <a:noFill/>
          </a:ln>
        </p:spPr>
        <p:txBody>
          <a:bodyPr/>
          <a:lstStyle/>
          <a:p>
            <a:endParaRPr lang="zh-CN" altLang="en-US"/>
          </a:p>
        </p:txBody>
      </p:sp>
      <p:sp>
        <p:nvSpPr>
          <p:cNvPr id="59513" name="Freeform 124"/>
          <p:cNvSpPr>
            <a:spLocks noEditPoints="1"/>
          </p:cNvSpPr>
          <p:nvPr/>
        </p:nvSpPr>
        <p:spPr>
          <a:xfrm>
            <a:off x="1503363" y="4048125"/>
            <a:ext cx="323850" cy="323850"/>
          </a:xfrm>
          <a:custGeom>
            <a:avLst/>
            <a:gdLst/>
            <a:ahLst/>
            <a:cxnLst>
              <a:cxn ang="0">
                <a:pos x="364162578" y="0"/>
              </a:cxn>
              <a:cxn ang="0">
                <a:pos x="0" y="364162578"/>
              </a:cxn>
              <a:cxn ang="0">
                <a:pos x="364162578" y="728325156"/>
              </a:cxn>
              <a:cxn ang="0">
                <a:pos x="728325156" y="364162578"/>
              </a:cxn>
              <a:cxn ang="0">
                <a:pos x="364162578" y="0"/>
              </a:cxn>
              <a:cxn ang="0">
                <a:pos x="333815134" y="328757227"/>
              </a:cxn>
              <a:cxn ang="0">
                <a:pos x="318641413" y="374278393"/>
              </a:cxn>
              <a:cxn ang="0">
                <a:pos x="318641413" y="611995538"/>
              </a:cxn>
              <a:cxn ang="0">
                <a:pos x="293354125" y="642342981"/>
              </a:cxn>
              <a:cxn ang="0">
                <a:pos x="268064589" y="611995538"/>
              </a:cxn>
              <a:cxn ang="0">
                <a:pos x="268064589" y="374278393"/>
              </a:cxn>
              <a:cxn ang="0">
                <a:pos x="247832959" y="328757227"/>
              </a:cxn>
              <a:cxn ang="0">
                <a:pos x="247832959" y="328757227"/>
              </a:cxn>
              <a:cxn ang="0">
                <a:pos x="222543423" y="268064589"/>
              </a:cxn>
              <a:cxn ang="0">
                <a:pos x="232659238" y="131503341"/>
              </a:cxn>
              <a:cxn ang="0">
                <a:pos x="257948774" y="131503341"/>
              </a:cxn>
              <a:cxn ang="0">
                <a:pos x="257948774" y="247832959"/>
              </a:cxn>
              <a:cxn ang="0">
                <a:pos x="268064589" y="257948774"/>
              </a:cxn>
              <a:cxn ang="0">
                <a:pos x="278180403" y="247832959"/>
              </a:cxn>
              <a:cxn ang="0">
                <a:pos x="278180403" y="131503341"/>
              </a:cxn>
              <a:cxn ang="0">
                <a:pos x="308525598" y="131503341"/>
              </a:cxn>
              <a:cxn ang="0">
                <a:pos x="308525598" y="247832959"/>
              </a:cxn>
              <a:cxn ang="0">
                <a:pos x="318641413" y="257948774"/>
              </a:cxn>
              <a:cxn ang="0">
                <a:pos x="328757227" y="247832959"/>
              </a:cxn>
              <a:cxn ang="0">
                <a:pos x="328757227" y="131503341"/>
              </a:cxn>
              <a:cxn ang="0">
                <a:pos x="359104671" y="131503341"/>
              </a:cxn>
              <a:cxn ang="0">
                <a:pos x="364162578" y="268064589"/>
              </a:cxn>
              <a:cxn ang="0">
                <a:pos x="333815134" y="328757227"/>
              </a:cxn>
              <a:cxn ang="0">
                <a:pos x="429913124" y="642342981"/>
              </a:cxn>
              <a:cxn ang="0">
                <a:pos x="354046764" y="536129177"/>
              </a:cxn>
              <a:cxn ang="0">
                <a:pos x="389452115" y="445086846"/>
              </a:cxn>
              <a:cxn ang="0">
                <a:pos x="404625836" y="384394207"/>
              </a:cxn>
              <a:cxn ang="0">
                <a:pos x="404625836" y="151734970"/>
              </a:cxn>
              <a:cxn ang="0">
                <a:pos x="429913124" y="121387526"/>
              </a:cxn>
              <a:cxn ang="0">
                <a:pos x="455202660" y="151734970"/>
              </a:cxn>
              <a:cxn ang="0">
                <a:pos x="455202660" y="384394207"/>
              </a:cxn>
              <a:cxn ang="0">
                <a:pos x="470376382" y="445086846"/>
              </a:cxn>
              <a:cxn ang="0">
                <a:pos x="505781733" y="536129177"/>
              </a:cxn>
              <a:cxn ang="0">
                <a:pos x="429913124" y="642342981"/>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66" y="65"/>
                </a:moveTo>
                <a:cubicBezTo>
                  <a:pt x="66" y="65"/>
                  <a:pt x="63" y="66"/>
                  <a:pt x="63" y="74"/>
                </a:cubicBezTo>
                <a:cubicBezTo>
                  <a:pt x="63" y="121"/>
                  <a:pt x="63" y="121"/>
                  <a:pt x="63" y="121"/>
                </a:cubicBezTo>
                <a:cubicBezTo>
                  <a:pt x="63" y="124"/>
                  <a:pt x="61" y="127"/>
                  <a:pt x="58" y="127"/>
                </a:cubicBezTo>
                <a:cubicBezTo>
                  <a:pt x="55" y="127"/>
                  <a:pt x="53" y="124"/>
                  <a:pt x="53" y="121"/>
                </a:cubicBezTo>
                <a:cubicBezTo>
                  <a:pt x="53" y="74"/>
                  <a:pt x="53" y="74"/>
                  <a:pt x="53" y="74"/>
                </a:cubicBezTo>
                <a:cubicBezTo>
                  <a:pt x="53" y="66"/>
                  <a:pt x="49" y="65"/>
                  <a:pt x="49" y="65"/>
                </a:cubicBezTo>
                <a:cubicBezTo>
                  <a:pt x="49" y="65"/>
                  <a:pt x="49" y="65"/>
                  <a:pt x="49" y="65"/>
                </a:cubicBezTo>
                <a:cubicBezTo>
                  <a:pt x="45" y="63"/>
                  <a:pt x="44" y="59"/>
                  <a:pt x="44" y="53"/>
                </a:cubicBezTo>
                <a:cubicBezTo>
                  <a:pt x="46" y="26"/>
                  <a:pt x="46" y="26"/>
                  <a:pt x="46" y="26"/>
                </a:cubicBezTo>
                <a:cubicBezTo>
                  <a:pt x="51" y="26"/>
                  <a:pt x="51" y="26"/>
                  <a:pt x="51" y="26"/>
                </a:cubicBezTo>
                <a:cubicBezTo>
                  <a:pt x="51" y="49"/>
                  <a:pt x="51" y="49"/>
                  <a:pt x="51" y="49"/>
                </a:cubicBezTo>
                <a:cubicBezTo>
                  <a:pt x="51" y="50"/>
                  <a:pt x="52" y="51"/>
                  <a:pt x="53" y="51"/>
                </a:cubicBezTo>
                <a:cubicBezTo>
                  <a:pt x="54" y="51"/>
                  <a:pt x="55" y="50"/>
                  <a:pt x="55" y="49"/>
                </a:cubicBezTo>
                <a:cubicBezTo>
                  <a:pt x="55" y="26"/>
                  <a:pt x="55" y="26"/>
                  <a:pt x="55" y="26"/>
                </a:cubicBezTo>
                <a:cubicBezTo>
                  <a:pt x="61" y="26"/>
                  <a:pt x="61" y="26"/>
                  <a:pt x="61" y="26"/>
                </a:cubicBezTo>
                <a:cubicBezTo>
                  <a:pt x="61" y="49"/>
                  <a:pt x="61" y="49"/>
                  <a:pt x="61" y="49"/>
                </a:cubicBezTo>
                <a:cubicBezTo>
                  <a:pt x="61" y="50"/>
                  <a:pt x="62" y="51"/>
                  <a:pt x="63" y="51"/>
                </a:cubicBezTo>
                <a:cubicBezTo>
                  <a:pt x="64" y="51"/>
                  <a:pt x="65" y="50"/>
                  <a:pt x="65" y="49"/>
                </a:cubicBezTo>
                <a:cubicBezTo>
                  <a:pt x="65" y="26"/>
                  <a:pt x="65" y="26"/>
                  <a:pt x="65" y="26"/>
                </a:cubicBezTo>
                <a:cubicBezTo>
                  <a:pt x="71" y="26"/>
                  <a:pt x="71" y="26"/>
                  <a:pt x="71" y="26"/>
                </a:cubicBezTo>
                <a:cubicBezTo>
                  <a:pt x="72" y="53"/>
                  <a:pt x="72" y="53"/>
                  <a:pt x="72" y="53"/>
                </a:cubicBezTo>
                <a:cubicBezTo>
                  <a:pt x="72" y="59"/>
                  <a:pt x="70" y="63"/>
                  <a:pt x="66" y="65"/>
                </a:cubicBezTo>
                <a:close/>
                <a:moveTo>
                  <a:pt x="85" y="127"/>
                </a:moveTo>
                <a:cubicBezTo>
                  <a:pt x="76" y="127"/>
                  <a:pt x="70" y="117"/>
                  <a:pt x="70" y="106"/>
                </a:cubicBezTo>
                <a:cubicBezTo>
                  <a:pt x="70" y="93"/>
                  <a:pt x="76" y="90"/>
                  <a:pt x="77" y="88"/>
                </a:cubicBezTo>
                <a:cubicBezTo>
                  <a:pt x="78" y="86"/>
                  <a:pt x="80" y="85"/>
                  <a:pt x="80" y="76"/>
                </a:cubicBezTo>
                <a:cubicBezTo>
                  <a:pt x="80" y="30"/>
                  <a:pt x="80" y="30"/>
                  <a:pt x="80" y="30"/>
                </a:cubicBezTo>
                <a:cubicBezTo>
                  <a:pt x="80" y="27"/>
                  <a:pt x="82" y="24"/>
                  <a:pt x="85" y="24"/>
                </a:cubicBezTo>
                <a:cubicBezTo>
                  <a:pt x="88" y="24"/>
                  <a:pt x="90" y="27"/>
                  <a:pt x="90" y="30"/>
                </a:cubicBezTo>
                <a:cubicBezTo>
                  <a:pt x="90" y="76"/>
                  <a:pt x="90" y="76"/>
                  <a:pt x="90" y="76"/>
                </a:cubicBezTo>
                <a:cubicBezTo>
                  <a:pt x="90" y="85"/>
                  <a:pt x="92" y="85"/>
                  <a:pt x="93" y="88"/>
                </a:cubicBezTo>
                <a:cubicBezTo>
                  <a:pt x="95" y="90"/>
                  <a:pt x="100" y="93"/>
                  <a:pt x="100" y="106"/>
                </a:cubicBezTo>
                <a:cubicBezTo>
                  <a:pt x="100" y="117"/>
                  <a:pt x="94" y="127"/>
                  <a:pt x="85" y="127"/>
                </a:cubicBezTo>
                <a:close/>
              </a:path>
            </a:pathLst>
          </a:custGeom>
          <a:solidFill>
            <a:schemeClr val="bg1">
              <a:alpha val="100000"/>
            </a:schemeClr>
          </a:solidFill>
          <a:ln w="9525">
            <a:noFill/>
          </a:ln>
        </p:spPr>
        <p:txBody>
          <a:bodyPr/>
          <a:lstStyle/>
          <a:p>
            <a:endParaRPr lang="zh-CN" altLang="en-US"/>
          </a:p>
        </p:txBody>
      </p:sp>
      <p:sp>
        <p:nvSpPr>
          <p:cNvPr id="59514" name="Oval 125"/>
          <p:cNvSpPr/>
          <p:nvPr/>
        </p:nvSpPr>
        <p:spPr>
          <a:xfrm>
            <a:off x="2282825" y="4171950"/>
            <a:ext cx="23813" cy="238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515" name="Freeform 126"/>
          <p:cNvSpPr>
            <a:spLocks noEditPoints="1"/>
          </p:cNvSpPr>
          <p:nvPr/>
        </p:nvSpPr>
        <p:spPr>
          <a:xfrm>
            <a:off x="2217738" y="4048125"/>
            <a:ext cx="225425" cy="323850"/>
          </a:xfrm>
          <a:custGeom>
            <a:avLst/>
            <a:gdLst/>
            <a:ahLst/>
            <a:cxnLst>
              <a:cxn ang="0">
                <a:pos x="406531445" y="207369701"/>
              </a:cxn>
              <a:cxn ang="0">
                <a:pos x="406531445" y="182082414"/>
              </a:cxn>
              <a:cxn ang="0">
                <a:pos x="365878301" y="50579073"/>
              </a:cxn>
              <a:cxn ang="0">
                <a:pos x="254083280" y="0"/>
              </a:cxn>
              <a:cxn ang="0">
                <a:pos x="142286006" y="50579073"/>
              </a:cxn>
              <a:cxn ang="0">
                <a:pos x="101632861" y="182082414"/>
              </a:cxn>
              <a:cxn ang="0">
                <a:pos x="101632861" y="207369701"/>
              </a:cxn>
              <a:cxn ang="0">
                <a:pos x="0" y="207369701"/>
              </a:cxn>
              <a:cxn ang="0">
                <a:pos x="0" y="728325156"/>
              </a:cxn>
              <a:cxn ang="0">
                <a:pos x="508164306" y="728325156"/>
              </a:cxn>
              <a:cxn ang="0">
                <a:pos x="508164306" y="207369701"/>
              </a:cxn>
              <a:cxn ang="0">
                <a:pos x="406531445" y="207369701"/>
              </a:cxn>
              <a:cxn ang="0">
                <a:pos x="177858071" y="510839641"/>
              </a:cxn>
              <a:cxn ang="0">
                <a:pos x="106713941" y="338873042"/>
              </a:cxn>
              <a:cxn ang="0">
                <a:pos x="152450419" y="257948774"/>
              </a:cxn>
              <a:cxn ang="0">
                <a:pos x="238837788" y="283238310"/>
              </a:cxn>
              <a:cxn ang="0">
                <a:pos x="315062997" y="455202660"/>
              </a:cxn>
              <a:cxn ang="0">
                <a:pos x="177858071" y="510839641"/>
              </a:cxn>
              <a:cxn ang="0">
                <a:pos x="355716142" y="207369701"/>
              </a:cxn>
              <a:cxn ang="0">
                <a:pos x="152450419" y="207369701"/>
              </a:cxn>
              <a:cxn ang="0">
                <a:pos x="152450419" y="182082414"/>
              </a:cxn>
              <a:cxn ang="0">
                <a:pos x="254083280" y="50579073"/>
              </a:cxn>
              <a:cxn ang="0">
                <a:pos x="355716142" y="182082414"/>
              </a:cxn>
              <a:cxn ang="0">
                <a:pos x="355716142" y="207369701"/>
              </a:cxn>
            </a:cxnLst>
            <a:rect l="0" t="0" r="0" b="0"/>
            <a:pathLst>
              <a:path w="100" h="144">
                <a:moveTo>
                  <a:pt x="80" y="41"/>
                </a:moveTo>
                <a:cubicBezTo>
                  <a:pt x="80" y="36"/>
                  <a:pt x="80" y="36"/>
                  <a:pt x="80" y="36"/>
                </a:cubicBezTo>
                <a:cubicBezTo>
                  <a:pt x="80" y="25"/>
                  <a:pt x="77" y="16"/>
                  <a:pt x="72" y="10"/>
                </a:cubicBezTo>
                <a:cubicBezTo>
                  <a:pt x="66" y="4"/>
                  <a:pt x="58" y="0"/>
                  <a:pt x="50" y="0"/>
                </a:cubicBezTo>
                <a:cubicBezTo>
                  <a:pt x="42" y="0"/>
                  <a:pt x="34" y="4"/>
                  <a:pt x="28" y="10"/>
                </a:cubicBezTo>
                <a:cubicBezTo>
                  <a:pt x="23" y="16"/>
                  <a:pt x="20" y="25"/>
                  <a:pt x="20" y="36"/>
                </a:cubicBezTo>
                <a:cubicBezTo>
                  <a:pt x="20" y="41"/>
                  <a:pt x="20" y="41"/>
                  <a:pt x="20" y="41"/>
                </a:cubicBezTo>
                <a:cubicBezTo>
                  <a:pt x="0" y="41"/>
                  <a:pt x="0" y="41"/>
                  <a:pt x="0" y="41"/>
                </a:cubicBezTo>
                <a:cubicBezTo>
                  <a:pt x="0" y="144"/>
                  <a:pt x="0" y="144"/>
                  <a:pt x="0" y="144"/>
                </a:cubicBezTo>
                <a:cubicBezTo>
                  <a:pt x="100" y="144"/>
                  <a:pt x="100" y="144"/>
                  <a:pt x="100" y="144"/>
                </a:cubicBezTo>
                <a:cubicBezTo>
                  <a:pt x="100" y="41"/>
                  <a:pt x="100" y="41"/>
                  <a:pt x="100" y="41"/>
                </a:cubicBezTo>
                <a:lnTo>
                  <a:pt x="80" y="41"/>
                </a:lnTo>
                <a:close/>
                <a:moveTo>
                  <a:pt x="35" y="101"/>
                </a:moveTo>
                <a:cubicBezTo>
                  <a:pt x="21" y="67"/>
                  <a:pt x="21" y="67"/>
                  <a:pt x="21" y="67"/>
                </a:cubicBezTo>
                <a:cubicBezTo>
                  <a:pt x="30" y="51"/>
                  <a:pt x="30" y="51"/>
                  <a:pt x="30" y="51"/>
                </a:cubicBezTo>
                <a:cubicBezTo>
                  <a:pt x="47" y="56"/>
                  <a:pt x="47" y="56"/>
                  <a:pt x="47" y="56"/>
                </a:cubicBezTo>
                <a:cubicBezTo>
                  <a:pt x="62" y="90"/>
                  <a:pt x="62" y="90"/>
                  <a:pt x="62" y="90"/>
                </a:cubicBezTo>
                <a:lnTo>
                  <a:pt x="35" y="101"/>
                </a:lnTo>
                <a:close/>
                <a:moveTo>
                  <a:pt x="70" y="41"/>
                </a:moveTo>
                <a:cubicBezTo>
                  <a:pt x="30" y="41"/>
                  <a:pt x="30" y="41"/>
                  <a:pt x="30" y="41"/>
                </a:cubicBezTo>
                <a:cubicBezTo>
                  <a:pt x="30" y="36"/>
                  <a:pt x="30" y="36"/>
                  <a:pt x="30" y="36"/>
                </a:cubicBezTo>
                <a:cubicBezTo>
                  <a:pt x="30" y="19"/>
                  <a:pt x="39" y="10"/>
                  <a:pt x="50" y="10"/>
                </a:cubicBezTo>
                <a:cubicBezTo>
                  <a:pt x="61" y="10"/>
                  <a:pt x="70" y="19"/>
                  <a:pt x="70" y="36"/>
                </a:cubicBezTo>
                <a:lnTo>
                  <a:pt x="70" y="41"/>
                </a:lnTo>
                <a:close/>
              </a:path>
            </a:pathLst>
          </a:custGeom>
          <a:solidFill>
            <a:schemeClr val="bg1">
              <a:alpha val="100000"/>
            </a:schemeClr>
          </a:solidFill>
          <a:ln w="9525">
            <a:noFill/>
          </a:ln>
        </p:spPr>
        <p:txBody>
          <a:bodyPr/>
          <a:lstStyle/>
          <a:p>
            <a:endParaRPr lang="zh-CN" altLang="en-US"/>
          </a:p>
        </p:txBody>
      </p:sp>
      <p:sp>
        <p:nvSpPr>
          <p:cNvPr id="59516" name="Freeform 127"/>
          <p:cNvSpPr>
            <a:spLocks noEditPoints="1"/>
          </p:cNvSpPr>
          <p:nvPr/>
        </p:nvSpPr>
        <p:spPr>
          <a:xfrm>
            <a:off x="2798763" y="4057650"/>
            <a:ext cx="322262" cy="323850"/>
          </a:xfrm>
          <a:custGeom>
            <a:avLst/>
            <a:gdLst/>
            <a:ahLst/>
            <a:cxnLst>
              <a:cxn ang="0">
                <a:pos x="360599988" y="0"/>
              </a:cxn>
              <a:cxn ang="0">
                <a:pos x="0" y="364162578"/>
              </a:cxn>
              <a:cxn ang="0">
                <a:pos x="360599988" y="728325156"/>
              </a:cxn>
              <a:cxn ang="0">
                <a:pos x="721199977" y="364162578"/>
              </a:cxn>
              <a:cxn ang="0">
                <a:pos x="360599988" y="0"/>
              </a:cxn>
              <a:cxn ang="0">
                <a:pos x="250417715" y="541187084"/>
              </a:cxn>
              <a:cxn ang="0">
                <a:pos x="240400738" y="556358557"/>
              </a:cxn>
              <a:cxn ang="0">
                <a:pos x="165275647" y="556358557"/>
              </a:cxn>
              <a:cxn ang="0">
                <a:pos x="150250182" y="541187084"/>
              </a:cxn>
              <a:cxn ang="0">
                <a:pos x="150250182" y="384394207"/>
              </a:cxn>
              <a:cxn ang="0">
                <a:pos x="165275647" y="374278393"/>
              </a:cxn>
              <a:cxn ang="0">
                <a:pos x="240400738" y="374278393"/>
              </a:cxn>
              <a:cxn ang="0">
                <a:pos x="250417715" y="384394207"/>
              </a:cxn>
              <a:cxn ang="0">
                <a:pos x="250417715" y="541187084"/>
              </a:cxn>
              <a:cxn ang="0">
                <a:pos x="400665659" y="541187084"/>
              </a:cxn>
              <a:cxn ang="0">
                <a:pos x="385642431" y="556358557"/>
              </a:cxn>
              <a:cxn ang="0">
                <a:pos x="315525829" y="556358557"/>
              </a:cxn>
              <a:cxn ang="0">
                <a:pos x="300500363" y="541187084"/>
              </a:cxn>
              <a:cxn ang="0">
                <a:pos x="300500363" y="278180403"/>
              </a:cxn>
              <a:cxn ang="0">
                <a:pos x="315525829" y="263006681"/>
              </a:cxn>
              <a:cxn ang="0">
                <a:pos x="385642431" y="263006681"/>
              </a:cxn>
              <a:cxn ang="0">
                <a:pos x="400665659" y="278180403"/>
              </a:cxn>
              <a:cxn ang="0">
                <a:pos x="400665659" y="541187084"/>
              </a:cxn>
              <a:cxn ang="0">
                <a:pos x="550915841" y="541187084"/>
              </a:cxn>
              <a:cxn ang="0">
                <a:pos x="535892613" y="556358557"/>
              </a:cxn>
              <a:cxn ang="0">
                <a:pos x="460767522" y="556358557"/>
              </a:cxn>
              <a:cxn ang="0">
                <a:pos x="445742056" y="541187084"/>
              </a:cxn>
              <a:cxn ang="0">
                <a:pos x="445742056" y="161850784"/>
              </a:cxn>
              <a:cxn ang="0">
                <a:pos x="460767522" y="146677063"/>
              </a:cxn>
              <a:cxn ang="0">
                <a:pos x="535892613" y="146677063"/>
              </a:cxn>
              <a:cxn ang="0">
                <a:pos x="550915841" y="161850784"/>
              </a:cxn>
              <a:cxn ang="0">
                <a:pos x="550915841" y="541187084"/>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solidFill>
            <a:schemeClr val="bg1">
              <a:alpha val="100000"/>
            </a:schemeClr>
          </a:solidFill>
          <a:ln w="9525">
            <a:noFill/>
          </a:ln>
        </p:spPr>
        <p:txBody>
          <a:bodyPr/>
          <a:lstStyle/>
          <a:p>
            <a:endParaRPr lang="zh-CN" altLang="en-US"/>
          </a:p>
        </p:txBody>
      </p:sp>
      <p:sp>
        <p:nvSpPr>
          <p:cNvPr id="59517" name="Freeform 128"/>
          <p:cNvSpPr>
            <a:spLocks noEditPoints="1"/>
          </p:cNvSpPr>
          <p:nvPr/>
        </p:nvSpPr>
        <p:spPr>
          <a:xfrm>
            <a:off x="3417888" y="4057650"/>
            <a:ext cx="323850" cy="323850"/>
          </a:xfrm>
          <a:custGeom>
            <a:avLst/>
            <a:gdLst/>
            <a:ahLst/>
            <a:cxnLst>
              <a:cxn ang="0">
                <a:pos x="364162578" y="0"/>
              </a:cxn>
              <a:cxn ang="0">
                <a:pos x="0" y="364162578"/>
              </a:cxn>
              <a:cxn ang="0">
                <a:pos x="364162578" y="728325156"/>
              </a:cxn>
              <a:cxn ang="0">
                <a:pos x="728325156" y="364162578"/>
              </a:cxn>
              <a:cxn ang="0">
                <a:pos x="364162578" y="0"/>
              </a:cxn>
              <a:cxn ang="0">
                <a:pos x="591763908" y="394510022"/>
              </a:cxn>
              <a:cxn ang="0">
                <a:pos x="485550104" y="394510022"/>
              </a:cxn>
              <a:cxn ang="0">
                <a:pos x="485550104" y="571532279"/>
              </a:cxn>
              <a:cxn ang="0">
                <a:pos x="192195979" y="571532279"/>
              </a:cxn>
              <a:cxn ang="0">
                <a:pos x="156792877" y="531071270"/>
              </a:cxn>
              <a:cxn ang="0">
                <a:pos x="156792877" y="242775052"/>
              </a:cxn>
              <a:cxn ang="0">
                <a:pos x="333815134" y="242775052"/>
              </a:cxn>
              <a:cxn ang="0">
                <a:pos x="333815134" y="131503341"/>
              </a:cxn>
              <a:cxn ang="0">
                <a:pos x="485550104" y="131503341"/>
              </a:cxn>
              <a:cxn ang="0">
                <a:pos x="485550104" y="242775052"/>
              </a:cxn>
              <a:cxn ang="0">
                <a:pos x="591763908" y="242775052"/>
              </a:cxn>
              <a:cxn ang="0">
                <a:pos x="591763908" y="394510022"/>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7" y="78"/>
                </a:moveTo>
                <a:cubicBezTo>
                  <a:pt x="96" y="78"/>
                  <a:pt x="96" y="78"/>
                  <a:pt x="96" y="78"/>
                </a:cubicBezTo>
                <a:cubicBezTo>
                  <a:pt x="96" y="113"/>
                  <a:pt x="96" y="113"/>
                  <a:pt x="96" y="113"/>
                </a:cubicBezTo>
                <a:cubicBezTo>
                  <a:pt x="38" y="113"/>
                  <a:pt x="38" y="113"/>
                  <a:pt x="38" y="113"/>
                </a:cubicBezTo>
                <a:cubicBezTo>
                  <a:pt x="31" y="105"/>
                  <a:pt x="31" y="105"/>
                  <a:pt x="31" y="105"/>
                </a:cubicBezTo>
                <a:cubicBezTo>
                  <a:pt x="31" y="48"/>
                  <a:pt x="31" y="48"/>
                  <a:pt x="31" y="48"/>
                </a:cubicBezTo>
                <a:cubicBezTo>
                  <a:pt x="66" y="48"/>
                  <a:pt x="66" y="48"/>
                  <a:pt x="66" y="48"/>
                </a:cubicBezTo>
                <a:cubicBezTo>
                  <a:pt x="66" y="26"/>
                  <a:pt x="66" y="26"/>
                  <a:pt x="66" y="26"/>
                </a:cubicBezTo>
                <a:cubicBezTo>
                  <a:pt x="96" y="26"/>
                  <a:pt x="96" y="26"/>
                  <a:pt x="96" y="26"/>
                </a:cubicBezTo>
                <a:cubicBezTo>
                  <a:pt x="96" y="48"/>
                  <a:pt x="96" y="48"/>
                  <a:pt x="96" y="48"/>
                </a:cubicBezTo>
                <a:cubicBezTo>
                  <a:pt x="117" y="48"/>
                  <a:pt x="117" y="48"/>
                  <a:pt x="117" y="48"/>
                </a:cubicBezTo>
                <a:lnTo>
                  <a:pt x="117" y="78"/>
                </a:lnTo>
                <a:close/>
              </a:path>
            </a:pathLst>
          </a:custGeom>
          <a:solidFill>
            <a:schemeClr val="bg1">
              <a:alpha val="100000"/>
            </a:schemeClr>
          </a:solidFill>
          <a:ln w="9525">
            <a:noFill/>
          </a:ln>
        </p:spPr>
        <p:txBody>
          <a:bodyPr/>
          <a:lstStyle/>
          <a:p>
            <a:endParaRPr lang="zh-CN" altLang="en-US"/>
          </a:p>
        </p:txBody>
      </p:sp>
      <p:sp>
        <p:nvSpPr>
          <p:cNvPr id="59518" name="Freeform 129"/>
          <p:cNvSpPr/>
          <p:nvPr/>
        </p:nvSpPr>
        <p:spPr>
          <a:xfrm>
            <a:off x="3532188" y="4132263"/>
            <a:ext cx="134937" cy="131762"/>
          </a:xfrm>
          <a:custGeom>
            <a:avLst/>
            <a:gdLst/>
            <a:ahLst/>
            <a:cxnLst>
              <a:cxn ang="0">
                <a:pos x="141128227" y="0"/>
              </a:cxn>
              <a:cxn ang="0">
                <a:pos x="75604407" y="0"/>
              </a:cxn>
              <a:cxn ang="0">
                <a:pos x="75604407" y="70564107"/>
              </a:cxn>
              <a:cxn ang="0">
                <a:pos x="0" y="70564107"/>
              </a:cxn>
              <a:cxn ang="0">
                <a:pos x="0" y="136087921"/>
              </a:cxn>
              <a:cxn ang="0">
                <a:pos x="75604407" y="136087921"/>
              </a:cxn>
              <a:cxn ang="0">
                <a:pos x="75604407" y="209172969"/>
              </a:cxn>
              <a:cxn ang="0">
                <a:pos x="141128227" y="209172969"/>
              </a:cxn>
              <a:cxn ang="0">
                <a:pos x="141128227" y="136087921"/>
              </a:cxn>
              <a:cxn ang="0">
                <a:pos x="214211694" y="136087921"/>
              </a:cxn>
              <a:cxn ang="0">
                <a:pos x="214211694" y="70564107"/>
              </a:cxn>
              <a:cxn ang="0">
                <a:pos x="141128227" y="70564107"/>
              </a:cxn>
              <a:cxn ang="0">
                <a:pos x="141128227" y="0"/>
              </a:cxn>
            </a:cxnLst>
            <a:rect l="0" t="0" r="0" b="0"/>
            <a:pathLst>
              <a:path w="85" h="83">
                <a:moveTo>
                  <a:pt x="56" y="0"/>
                </a:moveTo>
                <a:lnTo>
                  <a:pt x="30" y="0"/>
                </a:lnTo>
                <a:lnTo>
                  <a:pt x="30" y="28"/>
                </a:lnTo>
                <a:lnTo>
                  <a:pt x="0" y="28"/>
                </a:lnTo>
                <a:lnTo>
                  <a:pt x="0" y="54"/>
                </a:lnTo>
                <a:lnTo>
                  <a:pt x="30" y="54"/>
                </a:lnTo>
                <a:lnTo>
                  <a:pt x="30" y="83"/>
                </a:lnTo>
                <a:lnTo>
                  <a:pt x="56" y="83"/>
                </a:lnTo>
                <a:lnTo>
                  <a:pt x="56" y="54"/>
                </a:lnTo>
                <a:lnTo>
                  <a:pt x="85" y="54"/>
                </a:lnTo>
                <a:lnTo>
                  <a:pt x="85" y="28"/>
                </a:lnTo>
                <a:lnTo>
                  <a:pt x="56" y="28"/>
                </a:lnTo>
                <a:lnTo>
                  <a:pt x="56" y="0"/>
                </a:lnTo>
                <a:close/>
              </a:path>
            </a:pathLst>
          </a:custGeom>
          <a:solidFill>
            <a:schemeClr val="bg1">
              <a:alpha val="100000"/>
            </a:schemeClr>
          </a:solidFill>
          <a:ln w="9525">
            <a:noFill/>
          </a:ln>
        </p:spPr>
        <p:txBody>
          <a:bodyPr/>
          <a:lstStyle/>
          <a:p>
            <a:endParaRPr lang="zh-CN" altLang="en-US"/>
          </a:p>
        </p:txBody>
      </p:sp>
      <p:sp>
        <p:nvSpPr>
          <p:cNvPr id="59519" name="Freeform 130"/>
          <p:cNvSpPr>
            <a:spLocks noEditPoints="1"/>
          </p:cNvSpPr>
          <p:nvPr/>
        </p:nvSpPr>
        <p:spPr>
          <a:xfrm>
            <a:off x="4029075" y="4048125"/>
            <a:ext cx="323850" cy="323850"/>
          </a:xfrm>
          <a:custGeom>
            <a:avLst/>
            <a:gdLst/>
            <a:ahLst/>
            <a:cxnLst>
              <a:cxn ang="0">
                <a:pos x="364162578" y="0"/>
              </a:cxn>
              <a:cxn ang="0">
                <a:pos x="0" y="364162578"/>
              </a:cxn>
              <a:cxn ang="0">
                <a:pos x="298412032" y="723267249"/>
              </a:cxn>
              <a:cxn ang="0">
                <a:pos x="227601330" y="197253886"/>
              </a:cxn>
              <a:cxn ang="0">
                <a:pos x="247832959" y="171966599"/>
              </a:cxn>
              <a:cxn ang="0">
                <a:pos x="273122496" y="192195979"/>
              </a:cxn>
              <a:cxn ang="0">
                <a:pos x="343930949" y="728325156"/>
              </a:cxn>
              <a:cxn ang="0">
                <a:pos x="364162578" y="728325156"/>
              </a:cxn>
              <a:cxn ang="0">
                <a:pos x="728325156" y="364162578"/>
              </a:cxn>
              <a:cxn ang="0">
                <a:pos x="364162578" y="0"/>
              </a:cxn>
              <a:cxn ang="0">
                <a:pos x="328757227" y="440028939"/>
              </a:cxn>
              <a:cxn ang="0">
                <a:pos x="298412032" y="217485516"/>
              </a:cxn>
              <a:cxn ang="0">
                <a:pos x="586706001" y="197253886"/>
              </a:cxn>
              <a:cxn ang="0">
                <a:pos x="520955455" y="348988856"/>
              </a:cxn>
              <a:cxn ang="0">
                <a:pos x="617053445" y="419799558"/>
              </a:cxn>
              <a:cxn ang="0">
                <a:pos x="328757227" y="440028939"/>
              </a:cxn>
            </a:cxnLst>
            <a:rect l="0" t="0" r="0" b="0"/>
            <a:pathLst>
              <a:path w="144" h="144">
                <a:moveTo>
                  <a:pt x="72" y="0"/>
                </a:moveTo>
                <a:cubicBezTo>
                  <a:pt x="32" y="0"/>
                  <a:pt x="0" y="32"/>
                  <a:pt x="0" y="72"/>
                </a:cubicBezTo>
                <a:cubicBezTo>
                  <a:pt x="0" y="107"/>
                  <a:pt x="26" y="137"/>
                  <a:pt x="59" y="143"/>
                </a:cubicBezTo>
                <a:cubicBezTo>
                  <a:pt x="45" y="39"/>
                  <a:pt x="45" y="39"/>
                  <a:pt x="45" y="39"/>
                </a:cubicBezTo>
                <a:cubicBezTo>
                  <a:pt x="45" y="37"/>
                  <a:pt x="47" y="34"/>
                  <a:pt x="49" y="34"/>
                </a:cubicBezTo>
                <a:cubicBezTo>
                  <a:pt x="51" y="34"/>
                  <a:pt x="53" y="35"/>
                  <a:pt x="54" y="38"/>
                </a:cubicBezTo>
                <a:cubicBezTo>
                  <a:pt x="68" y="144"/>
                  <a:pt x="68" y="144"/>
                  <a:pt x="68" y="144"/>
                </a:cubicBezTo>
                <a:cubicBezTo>
                  <a:pt x="69" y="144"/>
                  <a:pt x="71" y="144"/>
                  <a:pt x="72" y="144"/>
                </a:cubicBezTo>
                <a:cubicBezTo>
                  <a:pt x="112" y="144"/>
                  <a:pt x="144" y="112"/>
                  <a:pt x="144" y="72"/>
                </a:cubicBezTo>
                <a:cubicBezTo>
                  <a:pt x="144" y="32"/>
                  <a:pt x="112" y="0"/>
                  <a:pt x="72" y="0"/>
                </a:cubicBezTo>
                <a:close/>
                <a:moveTo>
                  <a:pt x="65" y="87"/>
                </a:moveTo>
                <a:cubicBezTo>
                  <a:pt x="59" y="43"/>
                  <a:pt x="59" y="43"/>
                  <a:pt x="59" y="43"/>
                </a:cubicBezTo>
                <a:cubicBezTo>
                  <a:pt x="78" y="43"/>
                  <a:pt x="97" y="54"/>
                  <a:pt x="116" y="39"/>
                </a:cubicBezTo>
                <a:cubicBezTo>
                  <a:pt x="112" y="55"/>
                  <a:pt x="109" y="58"/>
                  <a:pt x="103" y="69"/>
                </a:cubicBezTo>
                <a:cubicBezTo>
                  <a:pt x="111" y="77"/>
                  <a:pt x="115" y="80"/>
                  <a:pt x="122" y="83"/>
                </a:cubicBezTo>
                <a:cubicBezTo>
                  <a:pt x="103" y="98"/>
                  <a:pt x="84" y="87"/>
                  <a:pt x="65" y="87"/>
                </a:cubicBezTo>
                <a:close/>
              </a:path>
            </a:pathLst>
          </a:custGeom>
          <a:solidFill>
            <a:schemeClr val="bg1">
              <a:alpha val="100000"/>
            </a:schemeClr>
          </a:solidFill>
          <a:ln w="9525">
            <a:noFill/>
          </a:ln>
        </p:spPr>
        <p:txBody>
          <a:bodyPr/>
          <a:lstStyle/>
          <a:p>
            <a:endParaRPr lang="zh-CN" altLang="en-US"/>
          </a:p>
        </p:txBody>
      </p:sp>
      <p:sp>
        <p:nvSpPr>
          <p:cNvPr id="59520" name="Freeform 131"/>
          <p:cNvSpPr>
            <a:spLocks noEditPoints="1"/>
          </p:cNvSpPr>
          <p:nvPr/>
        </p:nvSpPr>
        <p:spPr>
          <a:xfrm>
            <a:off x="4659313" y="4057650"/>
            <a:ext cx="322262" cy="323850"/>
          </a:xfrm>
          <a:custGeom>
            <a:avLst/>
            <a:gdLst/>
            <a:ahLst/>
            <a:cxnLst>
              <a:cxn ang="0">
                <a:pos x="0" y="364162578"/>
              </a:cxn>
              <a:cxn ang="0">
                <a:pos x="325540568" y="728325156"/>
              </a:cxn>
              <a:cxn ang="0">
                <a:pos x="325540568" y="526013363"/>
              </a:cxn>
              <a:cxn ang="0">
                <a:pos x="300500363" y="500723826"/>
              </a:cxn>
              <a:cxn ang="0">
                <a:pos x="300500363" y="455202660"/>
              </a:cxn>
              <a:cxn ang="0">
                <a:pos x="165275647" y="520955455"/>
              </a:cxn>
              <a:cxn ang="0">
                <a:pos x="125207739" y="460260568"/>
              </a:cxn>
              <a:cxn ang="0">
                <a:pos x="365608477" y="257948774"/>
              </a:cxn>
              <a:cxn ang="0">
                <a:pos x="445742056" y="384394207"/>
              </a:cxn>
              <a:cxn ang="0">
                <a:pos x="395659408" y="409683744"/>
              </a:cxn>
              <a:cxn ang="0">
                <a:pos x="395659408" y="500723826"/>
              </a:cxn>
              <a:cxn ang="0">
                <a:pos x="375625454" y="526013363"/>
              </a:cxn>
              <a:cxn ang="0">
                <a:pos x="375625454" y="728325156"/>
              </a:cxn>
              <a:cxn ang="0">
                <a:pos x="721199977" y="364162578"/>
              </a:cxn>
              <a:cxn ang="0">
                <a:pos x="360599988" y="0"/>
              </a:cxn>
              <a:cxn ang="0">
                <a:pos x="0" y="364162578"/>
              </a:cxn>
              <a:cxn ang="0">
                <a:pos x="395659408" y="232659238"/>
              </a:cxn>
              <a:cxn ang="0">
                <a:pos x="435725079" y="182082414"/>
              </a:cxn>
              <a:cxn ang="0">
                <a:pos x="570949795" y="212427608"/>
              </a:cxn>
              <a:cxn ang="0">
                <a:pos x="545907352" y="348988856"/>
              </a:cxn>
              <a:cxn ang="0">
                <a:pos x="480799238" y="369220485"/>
              </a:cxn>
              <a:cxn ang="0">
                <a:pos x="395659408" y="232659238"/>
              </a:cxn>
            </a:cxnLst>
            <a:rect l="0" t="0" r="0" b="0"/>
            <a:pathLst>
              <a:path w="144" h="144">
                <a:moveTo>
                  <a:pt x="0" y="72"/>
                </a:moveTo>
                <a:cubicBezTo>
                  <a:pt x="0" y="109"/>
                  <a:pt x="29" y="140"/>
                  <a:pt x="65" y="144"/>
                </a:cubicBezTo>
                <a:cubicBezTo>
                  <a:pt x="65" y="104"/>
                  <a:pt x="65" y="104"/>
                  <a:pt x="65" y="104"/>
                </a:cubicBezTo>
                <a:cubicBezTo>
                  <a:pt x="62" y="104"/>
                  <a:pt x="60" y="102"/>
                  <a:pt x="60" y="99"/>
                </a:cubicBezTo>
                <a:cubicBezTo>
                  <a:pt x="60" y="90"/>
                  <a:pt x="60" y="90"/>
                  <a:pt x="60" y="90"/>
                </a:cubicBezTo>
                <a:cubicBezTo>
                  <a:pt x="33" y="103"/>
                  <a:pt x="33" y="103"/>
                  <a:pt x="33" y="103"/>
                </a:cubicBezTo>
                <a:cubicBezTo>
                  <a:pt x="25" y="91"/>
                  <a:pt x="25" y="91"/>
                  <a:pt x="25" y="91"/>
                </a:cubicBezTo>
                <a:cubicBezTo>
                  <a:pt x="73" y="51"/>
                  <a:pt x="73" y="51"/>
                  <a:pt x="73" y="51"/>
                </a:cubicBezTo>
                <a:cubicBezTo>
                  <a:pt x="89" y="76"/>
                  <a:pt x="89" y="76"/>
                  <a:pt x="89" y="76"/>
                </a:cubicBezTo>
                <a:cubicBezTo>
                  <a:pt x="79" y="81"/>
                  <a:pt x="79" y="81"/>
                  <a:pt x="79" y="81"/>
                </a:cubicBezTo>
                <a:cubicBezTo>
                  <a:pt x="79" y="99"/>
                  <a:pt x="79" y="99"/>
                  <a:pt x="79" y="99"/>
                </a:cubicBezTo>
                <a:cubicBezTo>
                  <a:pt x="79" y="102"/>
                  <a:pt x="77" y="104"/>
                  <a:pt x="75" y="104"/>
                </a:cubicBezTo>
                <a:cubicBezTo>
                  <a:pt x="75" y="144"/>
                  <a:pt x="75" y="144"/>
                  <a:pt x="75" y="144"/>
                </a:cubicBezTo>
                <a:cubicBezTo>
                  <a:pt x="113" y="143"/>
                  <a:pt x="144" y="111"/>
                  <a:pt x="144" y="72"/>
                </a:cubicBezTo>
                <a:cubicBezTo>
                  <a:pt x="144" y="32"/>
                  <a:pt x="112" y="0"/>
                  <a:pt x="72" y="0"/>
                </a:cubicBezTo>
                <a:cubicBezTo>
                  <a:pt x="32" y="0"/>
                  <a:pt x="0" y="32"/>
                  <a:pt x="0" y="72"/>
                </a:cubicBezTo>
                <a:close/>
                <a:moveTo>
                  <a:pt x="79" y="46"/>
                </a:moveTo>
                <a:cubicBezTo>
                  <a:pt x="80" y="42"/>
                  <a:pt x="83" y="38"/>
                  <a:pt x="87" y="36"/>
                </a:cubicBezTo>
                <a:cubicBezTo>
                  <a:pt x="96" y="30"/>
                  <a:pt x="108" y="32"/>
                  <a:pt x="114" y="42"/>
                </a:cubicBezTo>
                <a:cubicBezTo>
                  <a:pt x="121" y="51"/>
                  <a:pt x="118" y="63"/>
                  <a:pt x="109" y="69"/>
                </a:cubicBezTo>
                <a:cubicBezTo>
                  <a:pt x="105" y="72"/>
                  <a:pt x="101" y="73"/>
                  <a:pt x="96" y="73"/>
                </a:cubicBezTo>
                <a:lnTo>
                  <a:pt x="79" y="46"/>
                </a:lnTo>
                <a:close/>
              </a:path>
            </a:pathLst>
          </a:custGeom>
          <a:solidFill>
            <a:schemeClr val="bg1">
              <a:alpha val="100000"/>
            </a:schemeClr>
          </a:solidFill>
          <a:ln w="9525">
            <a:noFill/>
          </a:ln>
        </p:spPr>
        <p:txBody>
          <a:bodyPr/>
          <a:lstStyle/>
          <a:p>
            <a:endParaRPr lang="zh-CN" altLang="en-US"/>
          </a:p>
        </p:txBody>
      </p:sp>
      <p:sp>
        <p:nvSpPr>
          <p:cNvPr id="59521" name="Freeform 132"/>
          <p:cNvSpPr/>
          <p:nvPr/>
        </p:nvSpPr>
        <p:spPr>
          <a:xfrm>
            <a:off x="5272088" y="4024313"/>
            <a:ext cx="355600" cy="355600"/>
          </a:xfrm>
          <a:custGeom>
            <a:avLst/>
            <a:gdLst/>
            <a:ahLst/>
            <a:cxnLst>
              <a:cxn ang="0">
                <a:pos x="658494678" y="658494678"/>
              </a:cxn>
              <a:cxn ang="0">
                <a:pos x="658494678" y="141830385"/>
              </a:cxn>
              <a:cxn ang="0">
                <a:pos x="141830385" y="141830385"/>
              </a:cxn>
              <a:cxn ang="0">
                <a:pos x="141830385" y="653430754"/>
              </a:cxn>
              <a:cxn ang="0">
                <a:pos x="222875676" y="481207823"/>
              </a:cxn>
              <a:cxn ang="0">
                <a:pos x="263398322" y="263398322"/>
              </a:cxn>
              <a:cxn ang="0">
                <a:pos x="536926742" y="263398322"/>
              </a:cxn>
              <a:cxn ang="0">
                <a:pos x="536926742" y="536926742"/>
              </a:cxn>
              <a:cxn ang="0">
                <a:pos x="319117241" y="577449387"/>
              </a:cxn>
              <a:cxn ang="0">
                <a:pos x="146894309" y="658494678"/>
              </a:cxn>
              <a:cxn ang="0">
                <a:pos x="658494678" y="658494678"/>
              </a:cxn>
            </a:cxnLst>
            <a:rect l="0" t="0" r="0" b="0"/>
            <a:pathLst>
              <a:path w="158" h="158">
                <a:moveTo>
                  <a:pt x="130" y="130"/>
                </a:moveTo>
                <a:cubicBezTo>
                  <a:pt x="158" y="102"/>
                  <a:pt x="158" y="56"/>
                  <a:pt x="130" y="28"/>
                </a:cubicBezTo>
                <a:cubicBezTo>
                  <a:pt x="102" y="0"/>
                  <a:pt x="56" y="0"/>
                  <a:pt x="28" y="28"/>
                </a:cubicBezTo>
                <a:cubicBezTo>
                  <a:pt x="0" y="56"/>
                  <a:pt x="0" y="101"/>
                  <a:pt x="28" y="129"/>
                </a:cubicBezTo>
                <a:cubicBezTo>
                  <a:pt x="44" y="95"/>
                  <a:pt x="44" y="95"/>
                  <a:pt x="44" y="95"/>
                </a:cubicBezTo>
                <a:cubicBezTo>
                  <a:pt x="37" y="81"/>
                  <a:pt x="40" y="63"/>
                  <a:pt x="52" y="52"/>
                </a:cubicBezTo>
                <a:cubicBezTo>
                  <a:pt x="67" y="36"/>
                  <a:pt x="91" y="36"/>
                  <a:pt x="106" y="52"/>
                </a:cubicBezTo>
                <a:cubicBezTo>
                  <a:pt x="122" y="67"/>
                  <a:pt x="122" y="91"/>
                  <a:pt x="106" y="106"/>
                </a:cubicBezTo>
                <a:cubicBezTo>
                  <a:pt x="95" y="118"/>
                  <a:pt x="77" y="121"/>
                  <a:pt x="63" y="114"/>
                </a:cubicBezTo>
                <a:cubicBezTo>
                  <a:pt x="29" y="130"/>
                  <a:pt x="29" y="130"/>
                  <a:pt x="29" y="130"/>
                </a:cubicBezTo>
                <a:cubicBezTo>
                  <a:pt x="57" y="158"/>
                  <a:pt x="102" y="158"/>
                  <a:pt x="130" y="130"/>
                </a:cubicBezTo>
                <a:close/>
              </a:path>
            </a:pathLst>
          </a:custGeom>
          <a:solidFill>
            <a:schemeClr val="bg1">
              <a:alpha val="100000"/>
            </a:schemeClr>
          </a:solidFill>
          <a:ln w="9525">
            <a:noFill/>
          </a:ln>
        </p:spPr>
        <p:txBody>
          <a:bodyPr/>
          <a:lstStyle/>
          <a:p>
            <a:endParaRPr lang="zh-CN" altLang="en-US"/>
          </a:p>
        </p:txBody>
      </p:sp>
      <p:sp>
        <p:nvSpPr>
          <p:cNvPr id="59522" name="Freeform 133"/>
          <p:cNvSpPr/>
          <p:nvPr/>
        </p:nvSpPr>
        <p:spPr>
          <a:xfrm>
            <a:off x="5908675" y="4044950"/>
            <a:ext cx="349250" cy="331788"/>
          </a:xfrm>
          <a:custGeom>
            <a:avLst/>
            <a:gdLst/>
            <a:ahLst/>
            <a:cxnLst>
              <a:cxn ang="0">
                <a:pos x="681650926" y="115592249"/>
              </a:cxn>
              <a:cxn ang="0">
                <a:pos x="566371561" y="502571389"/>
              </a:cxn>
              <a:cxn ang="0">
                <a:pos x="160388585" y="376929102"/>
              </a:cxn>
              <a:cxn ang="0">
                <a:pos x="275667950" y="0"/>
              </a:cxn>
              <a:cxn ang="0">
                <a:pos x="55134486" y="236208396"/>
              </a:cxn>
              <a:cxn ang="0">
                <a:pos x="295716244" y="688522871"/>
              </a:cxn>
              <a:cxn ang="0">
                <a:pos x="746810678" y="442262195"/>
              </a:cxn>
              <a:cxn ang="0">
                <a:pos x="681650926" y="115592249"/>
              </a:cxn>
            </a:cxnLst>
            <a:rect l="0" t="0" r="0" b="0"/>
            <a:pathLst>
              <a:path w="156" h="148">
                <a:moveTo>
                  <a:pt x="136" y="23"/>
                </a:moveTo>
                <a:cubicBezTo>
                  <a:pt x="113" y="100"/>
                  <a:pt x="113" y="100"/>
                  <a:pt x="113" y="100"/>
                </a:cubicBezTo>
                <a:cubicBezTo>
                  <a:pt x="32" y="75"/>
                  <a:pt x="32" y="75"/>
                  <a:pt x="32" y="75"/>
                </a:cubicBezTo>
                <a:cubicBezTo>
                  <a:pt x="55" y="0"/>
                  <a:pt x="55" y="0"/>
                  <a:pt x="55" y="0"/>
                </a:cubicBezTo>
                <a:cubicBezTo>
                  <a:pt x="35" y="8"/>
                  <a:pt x="18" y="24"/>
                  <a:pt x="11" y="47"/>
                </a:cubicBezTo>
                <a:cubicBezTo>
                  <a:pt x="0" y="85"/>
                  <a:pt x="21" y="125"/>
                  <a:pt x="59" y="137"/>
                </a:cubicBezTo>
                <a:cubicBezTo>
                  <a:pt x="97" y="148"/>
                  <a:pt x="137" y="127"/>
                  <a:pt x="149" y="88"/>
                </a:cubicBezTo>
                <a:cubicBezTo>
                  <a:pt x="156" y="65"/>
                  <a:pt x="151" y="41"/>
                  <a:pt x="136" y="23"/>
                </a:cubicBezTo>
                <a:close/>
              </a:path>
            </a:pathLst>
          </a:custGeom>
          <a:solidFill>
            <a:schemeClr val="bg1">
              <a:alpha val="100000"/>
            </a:schemeClr>
          </a:solidFill>
          <a:ln w="9525">
            <a:noFill/>
          </a:ln>
        </p:spPr>
        <p:txBody>
          <a:bodyPr/>
          <a:lstStyle/>
          <a:p>
            <a:endParaRPr lang="zh-CN" altLang="en-US"/>
          </a:p>
        </p:txBody>
      </p:sp>
      <p:sp>
        <p:nvSpPr>
          <p:cNvPr id="59523" name="Freeform 134"/>
          <p:cNvSpPr/>
          <p:nvPr/>
        </p:nvSpPr>
        <p:spPr>
          <a:xfrm>
            <a:off x="6051550" y="4046538"/>
            <a:ext cx="138113" cy="63500"/>
          </a:xfrm>
          <a:custGeom>
            <a:avLst/>
            <a:gdLst/>
            <a:ahLst/>
            <a:cxnLst>
              <a:cxn ang="0">
                <a:pos x="219253594" y="65524063"/>
              </a:cxn>
              <a:cxn ang="0">
                <a:pos x="10080661" y="0"/>
              </a:cxn>
              <a:cxn ang="0">
                <a:pos x="0" y="40322500"/>
              </a:cxn>
              <a:cxn ang="0">
                <a:pos x="206653561" y="100806250"/>
              </a:cxn>
              <a:cxn ang="0">
                <a:pos x="219253594" y="65524063"/>
              </a:cxn>
            </a:cxnLst>
            <a:rect l="0" t="0" r="0" b="0"/>
            <a:pathLst>
              <a:path w="87" h="40">
                <a:moveTo>
                  <a:pt x="87" y="26"/>
                </a:moveTo>
                <a:lnTo>
                  <a:pt x="4" y="0"/>
                </a:lnTo>
                <a:lnTo>
                  <a:pt x="0" y="16"/>
                </a:lnTo>
                <a:lnTo>
                  <a:pt x="82" y="40"/>
                </a:lnTo>
                <a:lnTo>
                  <a:pt x="87" y="26"/>
                </a:lnTo>
                <a:close/>
              </a:path>
            </a:pathLst>
          </a:custGeom>
          <a:solidFill>
            <a:schemeClr val="bg1">
              <a:alpha val="100000"/>
            </a:schemeClr>
          </a:solidFill>
          <a:ln w="9525">
            <a:noFill/>
          </a:ln>
        </p:spPr>
        <p:txBody>
          <a:bodyPr/>
          <a:lstStyle/>
          <a:p>
            <a:endParaRPr lang="zh-CN" altLang="en-US"/>
          </a:p>
        </p:txBody>
      </p:sp>
      <p:sp>
        <p:nvSpPr>
          <p:cNvPr id="59524" name="Freeform 135"/>
          <p:cNvSpPr/>
          <p:nvPr/>
        </p:nvSpPr>
        <p:spPr>
          <a:xfrm>
            <a:off x="6035675" y="4098925"/>
            <a:ext cx="138113" cy="65088"/>
          </a:xfrm>
          <a:custGeom>
            <a:avLst/>
            <a:gdLst/>
            <a:ahLst/>
            <a:cxnLst>
              <a:cxn ang="0">
                <a:pos x="219253594" y="63005184"/>
              </a:cxn>
              <a:cxn ang="0">
                <a:pos x="12600033" y="0"/>
              </a:cxn>
              <a:cxn ang="0">
                <a:pos x="0" y="37803428"/>
              </a:cxn>
              <a:cxn ang="0">
                <a:pos x="206653561" y="103327994"/>
              </a:cxn>
              <a:cxn ang="0">
                <a:pos x="219253594" y="63005184"/>
              </a:cxn>
            </a:cxnLst>
            <a:rect l="0" t="0" r="0" b="0"/>
            <a:pathLst>
              <a:path w="87" h="41">
                <a:moveTo>
                  <a:pt x="87" y="25"/>
                </a:moveTo>
                <a:lnTo>
                  <a:pt x="5" y="0"/>
                </a:lnTo>
                <a:lnTo>
                  <a:pt x="0" y="15"/>
                </a:lnTo>
                <a:lnTo>
                  <a:pt x="82" y="41"/>
                </a:lnTo>
                <a:lnTo>
                  <a:pt x="87" y="25"/>
                </a:lnTo>
                <a:close/>
              </a:path>
            </a:pathLst>
          </a:custGeom>
          <a:solidFill>
            <a:schemeClr val="bg1">
              <a:alpha val="100000"/>
            </a:schemeClr>
          </a:solidFill>
          <a:ln w="9525">
            <a:noFill/>
          </a:ln>
        </p:spPr>
        <p:txBody>
          <a:bodyPr/>
          <a:lstStyle/>
          <a:p>
            <a:endParaRPr lang="zh-CN" altLang="en-US"/>
          </a:p>
        </p:txBody>
      </p:sp>
      <p:sp>
        <p:nvSpPr>
          <p:cNvPr id="59525" name="Freeform 136"/>
          <p:cNvSpPr/>
          <p:nvPr/>
        </p:nvSpPr>
        <p:spPr>
          <a:xfrm>
            <a:off x="6019800" y="4149725"/>
            <a:ext cx="138113" cy="65088"/>
          </a:xfrm>
          <a:custGeom>
            <a:avLst/>
            <a:gdLst/>
            <a:ahLst/>
            <a:cxnLst>
              <a:cxn ang="0">
                <a:pos x="0" y="40322810"/>
              </a:cxn>
              <a:cxn ang="0">
                <a:pos x="206653561" y="103327994"/>
              </a:cxn>
              <a:cxn ang="0">
                <a:pos x="219253594" y="65524566"/>
              </a:cxn>
              <a:cxn ang="0">
                <a:pos x="12600033" y="0"/>
              </a:cxn>
              <a:cxn ang="0">
                <a:pos x="0" y="40322810"/>
              </a:cxn>
            </a:cxnLst>
            <a:rect l="0" t="0" r="0" b="0"/>
            <a:pathLst>
              <a:path w="87" h="41">
                <a:moveTo>
                  <a:pt x="0" y="16"/>
                </a:moveTo>
                <a:lnTo>
                  <a:pt x="82" y="41"/>
                </a:lnTo>
                <a:lnTo>
                  <a:pt x="87" y="26"/>
                </a:lnTo>
                <a:lnTo>
                  <a:pt x="5" y="0"/>
                </a:lnTo>
                <a:lnTo>
                  <a:pt x="0" y="16"/>
                </a:lnTo>
                <a:close/>
              </a:path>
            </a:pathLst>
          </a:custGeom>
          <a:solidFill>
            <a:schemeClr val="bg1">
              <a:alpha val="100000"/>
            </a:schemeClr>
          </a:solidFill>
          <a:ln w="9525">
            <a:noFill/>
          </a:ln>
        </p:spPr>
        <p:txBody>
          <a:bodyPr/>
          <a:lstStyle/>
          <a:p>
            <a:endParaRPr lang="zh-CN" altLang="en-US"/>
          </a:p>
        </p:txBody>
      </p:sp>
      <p:sp>
        <p:nvSpPr>
          <p:cNvPr id="59526" name="Freeform 137"/>
          <p:cNvSpPr>
            <a:spLocks noEditPoints="1"/>
          </p:cNvSpPr>
          <p:nvPr/>
        </p:nvSpPr>
        <p:spPr>
          <a:xfrm>
            <a:off x="6573838" y="4057650"/>
            <a:ext cx="322262" cy="323850"/>
          </a:xfrm>
          <a:custGeom>
            <a:avLst/>
            <a:gdLst/>
            <a:ahLst/>
            <a:cxnLst>
              <a:cxn ang="0">
                <a:pos x="360599988" y="0"/>
              </a:cxn>
              <a:cxn ang="0">
                <a:pos x="0" y="364162578"/>
              </a:cxn>
              <a:cxn ang="0">
                <a:pos x="360599988" y="728325156"/>
              </a:cxn>
              <a:cxn ang="0">
                <a:pos x="721199977" y="364162578"/>
              </a:cxn>
              <a:cxn ang="0">
                <a:pos x="360599988" y="0"/>
              </a:cxn>
              <a:cxn ang="0">
                <a:pos x="570949795" y="541187084"/>
              </a:cxn>
              <a:cxn ang="0">
                <a:pos x="395659408" y="601879723"/>
              </a:cxn>
              <a:cxn ang="0">
                <a:pos x="360599988" y="606937630"/>
              </a:cxn>
              <a:cxn ang="0">
                <a:pos x="325540568" y="601879723"/>
              </a:cxn>
              <a:cxn ang="0">
                <a:pos x="150250182" y="541187084"/>
              </a:cxn>
              <a:cxn ang="0">
                <a:pos x="150250182" y="187138072"/>
              </a:cxn>
              <a:cxn ang="0">
                <a:pos x="570949795" y="187138072"/>
              </a:cxn>
              <a:cxn ang="0">
                <a:pos x="570949795" y="541187084"/>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7"/>
                </a:moveTo>
                <a:cubicBezTo>
                  <a:pt x="79" y="119"/>
                  <a:pt x="79" y="119"/>
                  <a:pt x="79" y="119"/>
                </a:cubicBezTo>
                <a:cubicBezTo>
                  <a:pt x="77" y="119"/>
                  <a:pt x="75" y="120"/>
                  <a:pt x="72" y="120"/>
                </a:cubicBezTo>
                <a:cubicBezTo>
                  <a:pt x="69" y="120"/>
                  <a:pt x="67" y="119"/>
                  <a:pt x="65" y="119"/>
                </a:cubicBezTo>
                <a:cubicBezTo>
                  <a:pt x="30" y="107"/>
                  <a:pt x="30" y="107"/>
                  <a:pt x="30" y="107"/>
                </a:cubicBezTo>
                <a:cubicBezTo>
                  <a:pt x="30" y="37"/>
                  <a:pt x="30" y="37"/>
                  <a:pt x="30" y="37"/>
                </a:cubicBezTo>
                <a:cubicBezTo>
                  <a:pt x="114" y="37"/>
                  <a:pt x="114" y="37"/>
                  <a:pt x="114" y="37"/>
                </a:cubicBezTo>
                <a:lnTo>
                  <a:pt x="114" y="107"/>
                </a:lnTo>
                <a:close/>
              </a:path>
            </a:pathLst>
          </a:custGeom>
          <a:solidFill>
            <a:schemeClr val="bg1">
              <a:alpha val="100000"/>
            </a:schemeClr>
          </a:solidFill>
          <a:ln w="9525">
            <a:noFill/>
          </a:ln>
        </p:spPr>
        <p:txBody>
          <a:bodyPr/>
          <a:lstStyle/>
          <a:p>
            <a:endParaRPr lang="zh-CN" altLang="en-US"/>
          </a:p>
        </p:txBody>
      </p:sp>
      <p:sp>
        <p:nvSpPr>
          <p:cNvPr id="59527" name="Rectangle 138"/>
          <p:cNvSpPr/>
          <p:nvPr/>
        </p:nvSpPr>
        <p:spPr>
          <a:xfrm>
            <a:off x="6711950" y="4175125"/>
            <a:ext cx="47625"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528" name="Rectangle 139"/>
          <p:cNvSpPr/>
          <p:nvPr/>
        </p:nvSpPr>
        <p:spPr>
          <a:xfrm>
            <a:off x="6773863" y="4175125"/>
            <a:ext cx="46037"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529" name="Rectangle 140"/>
          <p:cNvSpPr/>
          <p:nvPr/>
        </p:nvSpPr>
        <p:spPr>
          <a:xfrm>
            <a:off x="6650038" y="4175125"/>
            <a:ext cx="46037"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9530" name="Freeform 141"/>
          <p:cNvSpPr>
            <a:spLocks noEditPoints="1"/>
          </p:cNvSpPr>
          <p:nvPr/>
        </p:nvSpPr>
        <p:spPr>
          <a:xfrm>
            <a:off x="7239000" y="4057650"/>
            <a:ext cx="322263" cy="323850"/>
          </a:xfrm>
          <a:custGeom>
            <a:avLst/>
            <a:gdLst/>
            <a:ahLst/>
            <a:cxnLst>
              <a:cxn ang="0">
                <a:pos x="360601107" y="0"/>
              </a:cxn>
              <a:cxn ang="0">
                <a:pos x="0" y="364162578"/>
              </a:cxn>
              <a:cxn ang="0">
                <a:pos x="360601107" y="728325156"/>
              </a:cxn>
              <a:cxn ang="0">
                <a:pos x="721202215" y="364162578"/>
              </a:cxn>
              <a:cxn ang="0">
                <a:pos x="360601107" y="0"/>
              </a:cxn>
              <a:cxn ang="0">
                <a:pos x="260433263" y="171966599"/>
              </a:cxn>
              <a:cxn ang="0">
                <a:pos x="310518304" y="222543423"/>
              </a:cxn>
              <a:cxn ang="0">
                <a:pos x="260433263" y="273122496"/>
              </a:cxn>
              <a:cxn ang="0">
                <a:pos x="210350459" y="222543423"/>
              </a:cxn>
              <a:cxn ang="0">
                <a:pos x="260433263" y="171966599"/>
              </a:cxn>
              <a:cxn ang="0">
                <a:pos x="440734935" y="475434290"/>
              </a:cxn>
              <a:cxn ang="0">
                <a:pos x="275458775" y="611995538"/>
              </a:cxn>
              <a:cxn ang="0">
                <a:pos x="145242144" y="445086846"/>
              </a:cxn>
              <a:cxn ang="0">
                <a:pos x="310518304" y="313583505"/>
              </a:cxn>
              <a:cxn ang="0">
                <a:pos x="440734935" y="475434290"/>
              </a:cxn>
              <a:cxn ang="0">
                <a:pos x="445743440" y="298412032"/>
              </a:cxn>
              <a:cxn ang="0">
                <a:pos x="365609611" y="202311794"/>
              </a:cxn>
              <a:cxn ang="0">
                <a:pos x="460768952" y="121387526"/>
              </a:cxn>
              <a:cxn ang="0">
                <a:pos x="540902780" y="222543423"/>
              </a:cxn>
              <a:cxn ang="0">
                <a:pos x="445743440" y="298412032"/>
              </a:cxn>
              <a:cxn ang="0">
                <a:pos x="540902780" y="475434290"/>
              </a:cxn>
              <a:cxn ang="0">
                <a:pos x="480800730" y="399567929"/>
              </a:cxn>
              <a:cxn ang="0">
                <a:pos x="555926054" y="338873042"/>
              </a:cxn>
              <a:cxn ang="0">
                <a:pos x="616025866" y="414741651"/>
              </a:cxn>
              <a:cxn ang="0">
                <a:pos x="540902780" y="475434290"/>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solidFill>
            <a:schemeClr val="bg1">
              <a:alpha val="100000"/>
            </a:schemeClr>
          </a:solidFill>
          <a:ln w="9525">
            <a:noFill/>
          </a:ln>
        </p:spPr>
        <p:txBody>
          <a:bodyPr/>
          <a:lstStyle/>
          <a:p>
            <a:endParaRPr lang="zh-CN" altLang="en-US"/>
          </a:p>
        </p:txBody>
      </p:sp>
      <p:sp>
        <p:nvSpPr>
          <p:cNvPr id="59531" name="Freeform 142"/>
          <p:cNvSpPr>
            <a:spLocks noEditPoints="1"/>
          </p:cNvSpPr>
          <p:nvPr/>
        </p:nvSpPr>
        <p:spPr>
          <a:xfrm>
            <a:off x="7861300" y="4032250"/>
            <a:ext cx="354013" cy="355600"/>
          </a:xfrm>
          <a:custGeom>
            <a:avLst/>
            <a:gdLst/>
            <a:ahLst/>
            <a:cxnLst>
              <a:cxn ang="0">
                <a:pos x="652629687" y="141830385"/>
              </a:cxn>
              <a:cxn ang="0">
                <a:pos x="140565567" y="141830385"/>
              </a:cxn>
              <a:cxn ang="0">
                <a:pos x="140565567" y="658494678"/>
              </a:cxn>
              <a:cxn ang="0">
                <a:pos x="652629687" y="658494678"/>
              </a:cxn>
              <a:cxn ang="0">
                <a:pos x="652629687" y="141830385"/>
              </a:cxn>
              <a:cxn ang="0">
                <a:pos x="602427059" y="536926742"/>
              </a:cxn>
              <a:cxn ang="0">
                <a:pos x="532144275" y="607841934"/>
              </a:cxn>
              <a:cxn ang="0">
                <a:pos x="396597627" y="476141648"/>
              </a:cxn>
              <a:cxn ang="0">
                <a:pos x="266072138" y="607841934"/>
              </a:cxn>
              <a:cxn ang="0">
                <a:pos x="195789354" y="536926742"/>
              </a:cxn>
              <a:cxn ang="0">
                <a:pos x="326314844" y="400162532"/>
              </a:cxn>
              <a:cxn ang="0">
                <a:pos x="195789354" y="268464496"/>
              </a:cxn>
              <a:cxn ang="0">
                <a:pos x="266072138" y="197549304"/>
              </a:cxn>
              <a:cxn ang="0">
                <a:pos x="396597627" y="329247339"/>
              </a:cxn>
              <a:cxn ang="0">
                <a:pos x="532144275" y="197549304"/>
              </a:cxn>
              <a:cxn ang="0">
                <a:pos x="602427059" y="268464496"/>
              </a:cxn>
              <a:cxn ang="0">
                <a:pos x="471901570" y="400162532"/>
              </a:cxn>
              <a:cxn ang="0">
                <a:pos x="602427059" y="536926742"/>
              </a:cxn>
            </a:cxnLst>
            <a:rect l="0" t="0" r="0" b="0"/>
            <a:pathLst>
              <a:path w="158" h="158">
                <a:moveTo>
                  <a:pt x="130" y="28"/>
                </a:moveTo>
                <a:cubicBezTo>
                  <a:pt x="102" y="0"/>
                  <a:pt x="56" y="0"/>
                  <a:pt x="28" y="28"/>
                </a:cubicBezTo>
                <a:cubicBezTo>
                  <a:pt x="0" y="56"/>
                  <a:pt x="0" y="102"/>
                  <a:pt x="28" y="130"/>
                </a:cubicBezTo>
                <a:cubicBezTo>
                  <a:pt x="56" y="158"/>
                  <a:pt x="102" y="158"/>
                  <a:pt x="130" y="130"/>
                </a:cubicBezTo>
                <a:cubicBezTo>
                  <a:pt x="158" y="102"/>
                  <a:pt x="158" y="56"/>
                  <a:pt x="130" y="28"/>
                </a:cubicBezTo>
                <a:close/>
                <a:moveTo>
                  <a:pt x="120" y="106"/>
                </a:moveTo>
                <a:cubicBezTo>
                  <a:pt x="106" y="120"/>
                  <a:pt x="106" y="120"/>
                  <a:pt x="106" y="120"/>
                </a:cubicBezTo>
                <a:cubicBezTo>
                  <a:pt x="79" y="94"/>
                  <a:pt x="79" y="94"/>
                  <a:pt x="79" y="94"/>
                </a:cubicBezTo>
                <a:cubicBezTo>
                  <a:pt x="53" y="120"/>
                  <a:pt x="53" y="120"/>
                  <a:pt x="53" y="120"/>
                </a:cubicBezTo>
                <a:cubicBezTo>
                  <a:pt x="39" y="106"/>
                  <a:pt x="39" y="106"/>
                  <a:pt x="39" y="106"/>
                </a:cubicBezTo>
                <a:cubicBezTo>
                  <a:pt x="65" y="79"/>
                  <a:pt x="65" y="79"/>
                  <a:pt x="65" y="79"/>
                </a:cubicBezTo>
                <a:cubicBezTo>
                  <a:pt x="39" y="53"/>
                  <a:pt x="39" y="53"/>
                  <a:pt x="39" y="53"/>
                </a:cubicBezTo>
                <a:cubicBezTo>
                  <a:pt x="53" y="39"/>
                  <a:pt x="53" y="39"/>
                  <a:pt x="53" y="39"/>
                </a:cubicBezTo>
                <a:cubicBezTo>
                  <a:pt x="79" y="65"/>
                  <a:pt x="79" y="65"/>
                  <a:pt x="79" y="65"/>
                </a:cubicBezTo>
                <a:cubicBezTo>
                  <a:pt x="106" y="39"/>
                  <a:pt x="106" y="39"/>
                  <a:pt x="106" y="39"/>
                </a:cubicBezTo>
                <a:cubicBezTo>
                  <a:pt x="120" y="53"/>
                  <a:pt x="120" y="53"/>
                  <a:pt x="120" y="53"/>
                </a:cubicBezTo>
                <a:cubicBezTo>
                  <a:pt x="94" y="79"/>
                  <a:pt x="94" y="79"/>
                  <a:pt x="94" y="79"/>
                </a:cubicBezTo>
                <a:lnTo>
                  <a:pt x="120" y="106"/>
                </a:lnTo>
                <a:close/>
              </a:path>
            </a:pathLst>
          </a:custGeom>
          <a:solidFill>
            <a:schemeClr val="bg1">
              <a:alpha val="100000"/>
            </a:schemeClr>
          </a:solidFill>
          <a:ln w="9525">
            <a:noFill/>
          </a:ln>
        </p:spPr>
        <p:txBody>
          <a:bodyPr/>
          <a:lstStyle/>
          <a:p>
            <a:endParaRPr lang="zh-CN" altLang="en-US"/>
          </a:p>
        </p:txBody>
      </p:sp>
      <p:sp>
        <p:nvSpPr>
          <p:cNvPr id="59532" name="Freeform 143"/>
          <p:cNvSpPr>
            <a:spLocks noEditPoints="1"/>
          </p:cNvSpPr>
          <p:nvPr/>
        </p:nvSpPr>
        <p:spPr>
          <a:xfrm>
            <a:off x="1533525" y="2859088"/>
            <a:ext cx="300038" cy="382587"/>
          </a:xfrm>
          <a:custGeom>
            <a:avLst/>
            <a:gdLst/>
            <a:ahLst/>
            <a:cxnLst>
              <a:cxn ang="0">
                <a:pos x="486310099" y="182334213"/>
              </a:cxn>
              <a:cxn ang="0">
                <a:pos x="611647615" y="187397864"/>
              </a:cxn>
              <a:cxn ang="0">
                <a:pos x="0" y="861018795"/>
              </a:cxn>
              <a:cxn ang="0">
                <a:pos x="185499613" y="187397864"/>
              </a:cxn>
              <a:cxn ang="0">
                <a:pos x="335905976" y="0"/>
              </a:cxn>
              <a:cxn ang="0">
                <a:pos x="85228705" y="739464154"/>
              </a:cxn>
              <a:cxn ang="0">
                <a:pos x="165446327" y="749593707"/>
              </a:cxn>
              <a:cxn ang="0">
                <a:pos x="190512935" y="709073243"/>
              </a:cxn>
              <a:cxn ang="0">
                <a:pos x="170459649" y="673620931"/>
              </a:cxn>
              <a:cxn ang="0">
                <a:pos x="115310873" y="653361824"/>
              </a:cxn>
              <a:cxn ang="0">
                <a:pos x="115310873" y="643232271"/>
              </a:cxn>
              <a:cxn ang="0">
                <a:pos x="140377480" y="643232271"/>
              </a:cxn>
              <a:cxn ang="0">
                <a:pos x="185499613" y="653361824"/>
              </a:cxn>
              <a:cxn ang="0">
                <a:pos x="130350837" y="612843610"/>
              </a:cxn>
              <a:cxn ang="0">
                <a:pos x="80215383" y="633102717"/>
              </a:cxn>
              <a:cxn ang="0">
                <a:pos x="85228705" y="678684582"/>
              </a:cxn>
              <a:cxn ang="0">
                <a:pos x="145390802" y="704009591"/>
              </a:cxn>
              <a:cxn ang="0">
                <a:pos x="145390802" y="724268698"/>
              </a:cxn>
              <a:cxn ang="0">
                <a:pos x="115310873" y="719205047"/>
              </a:cxn>
              <a:cxn ang="0">
                <a:pos x="70188740" y="709073243"/>
              </a:cxn>
              <a:cxn ang="0">
                <a:pos x="215581781" y="724268698"/>
              </a:cxn>
              <a:cxn ang="0">
                <a:pos x="280757200" y="754657359"/>
              </a:cxn>
              <a:cxn ang="0">
                <a:pos x="340919297" y="724268698"/>
              </a:cxn>
              <a:cxn ang="0">
                <a:pos x="330890415" y="633102717"/>
              </a:cxn>
              <a:cxn ang="0">
                <a:pos x="225608424" y="633102717"/>
              </a:cxn>
              <a:cxn ang="0">
                <a:pos x="250675032" y="683750484"/>
              </a:cxn>
              <a:cxn ang="0">
                <a:pos x="280757200" y="724268698"/>
              </a:cxn>
              <a:cxn ang="0">
                <a:pos x="305823807" y="683750484"/>
              </a:cxn>
              <a:cxn ang="0">
                <a:pos x="275743878" y="643232271"/>
              </a:cxn>
              <a:cxn ang="0">
                <a:pos x="250675032" y="683750484"/>
              </a:cxn>
              <a:cxn ang="0">
                <a:pos x="370999226" y="754657359"/>
              </a:cxn>
              <a:cxn ang="0">
                <a:pos x="481296777" y="719205047"/>
              </a:cxn>
              <a:cxn ang="0">
                <a:pos x="416121359" y="612843610"/>
              </a:cxn>
              <a:cxn ang="0">
                <a:pos x="501350063" y="612843610"/>
              </a:cxn>
              <a:cxn ang="0">
                <a:pos x="561512161" y="754657359"/>
              </a:cxn>
              <a:cxn ang="0">
                <a:pos x="606634293" y="739464154"/>
              </a:cxn>
              <a:cxn ang="0">
                <a:pos x="626687579" y="683750484"/>
              </a:cxn>
              <a:cxn ang="0">
                <a:pos x="611647615" y="633102717"/>
              </a:cxn>
              <a:cxn ang="0">
                <a:pos x="561512161" y="612843610"/>
              </a:cxn>
              <a:cxn ang="0">
                <a:pos x="541458875" y="648295922"/>
              </a:cxn>
              <a:cxn ang="0">
                <a:pos x="551485518" y="719205047"/>
              </a:cxn>
              <a:cxn ang="0">
                <a:pos x="576552125" y="709073243"/>
              </a:cxn>
              <a:cxn ang="0">
                <a:pos x="576552125" y="653361824"/>
              </a:cxn>
              <a:cxn ang="0">
                <a:pos x="541458875" y="648295922"/>
              </a:cxn>
              <a:cxn ang="0">
                <a:pos x="451214609" y="303888854"/>
              </a:cxn>
              <a:cxn ang="0">
                <a:pos x="491323420" y="278563845"/>
              </a:cxn>
              <a:cxn ang="0">
                <a:pos x="220595103" y="308954756"/>
              </a:cxn>
              <a:cxn ang="0">
                <a:pos x="185499613" y="278563845"/>
              </a:cxn>
              <a:cxn ang="0">
                <a:pos x="220595103" y="308954756"/>
              </a:cxn>
              <a:cxn ang="0">
                <a:pos x="481296777" y="187397864"/>
              </a:cxn>
              <a:cxn ang="0">
                <a:pos x="200539578" y="187397864"/>
              </a:cxn>
              <a:cxn ang="0">
                <a:pos x="205552899" y="248175185"/>
              </a:cxn>
              <a:cxn ang="0">
                <a:pos x="245661710" y="278563845"/>
              </a:cxn>
              <a:cxn ang="0">
                <a:pos x="461243491" y="248175185"/>
              </a:cxn>
              <a:cxn ang="0">
                <a:pos x="441187966" y="303888854"/>
              </a:cxn>
              <a:cxn ang="0">
                <a:pos x="461243491" y="248175185"/>
              </a:cxn>
            </a:cxnLst>
            <a:rect l="0" t="0" r="0" b="0"/>
            <a:pathLst>
              <a:path w="134" h="170">
                <a:moveTo>
                  <a:pt x="67" y="0"/>
                </a:moveTo>
                <a:cubicBezTo>
                  <a:pt x="84" y="0"/>
                  <a:pt x="97" y="16"/>
                  <a:pt x="97" y="36"/>
                </a:cubicBezTo>
                <a:cubicBezTo>
                  <a:pt x="97" y="37"/>
                  <a:pt x="97" y="37"/>
                  <a:pt x="97" y="37"/>
                </a:cubicBezTo>
                <a:cubicBezTo>
                  <a:pt x="122" y="37"/>
                  <a:pt x="122" y="37"/>
                  <a:pt x="122" y="37"/>
                </a:cubicBezTo>
                <a:cubicBezTo>
                  <a:pt x="134" y="170"/>
                  <a:pt x="134" y="170"/>
                  <a:pt x="134" y="170"/>
                </a:cubicBezTo>
                <a:cubicBezTo>
                  <a:pt x="0" y="170"/>
                  <a:pt x="0" y="170"/>
                  <a:pt x="0" y="170"/>
                </a:cubicBezTo>
                <a:cubicBezTo>
                  <a:pt x="12" y="37"/>
                  <a:pt x="12" y="37"/>
                  <a:pt x="12" y="37"/>
                </a:cubicBezTo>
                <a:cubicBezTo>
                  <a:pt x="37" y="37"/>
                  <a:pt x="37" y="37"/>
                  <a:pt x="37" y="37"/>
                </a:cubicBezTo>
                <a:cubicBezTo>
                  <a:pt x="37" y="36"/>
                  <a:pt x="37" y="36"/>
                  <a:pt x="37" y="36"/>
                </a:cubicBezTo>
                <a:cubicBezTo>
                  <a:pt x="37" y="16"/>
                  <a:pt x="50" y="0"/>
                  <a:pt x="67" y="0"/>
                </a:cubicBezTo>
                <a:close/>
                <a:moveTo>
                  <a:pt x="14" y="140"/>
                </a:moveTo>
                <a:cubicBezTo>
                  <a:pt x="14" y="142"/>
                  <a:pt x="15" y="145"/>
                  <a:pt x="17" y="146"/>
                </a:cubicBezTo>
                <a:cubicBezTo>
                  <a:pt x="18" y="148"/>
                  <a:pt x="22" y="149"/>
                  <a:pt x="26" y="149"/>
                </a:cubicBezTo>
                <a:cubicBezTo>
                  <a:pt x="29" y="149"/>
                  <a:pt x="31" y="149"/>
                  <a:pt x="33" y="148"/>
                </a:cubicBezTo>
                <a:cubicBezTo>
                  <a:pt x="35" y="147"/>
                  <a:pt x="36" y="146"/>
                  <a:pt x="37" y="144"/>
                </a:cubicBezTo>
                <a:cubicBezTo>
                  <a:pt x="38" y="143"/>
                  <a:pt x="38" y="141"/>
                  <a:pt x="38" y="140"/>
                </a:cubicBezTo>
                <a:cubicBezTo>
                  <a:pt x="38" y="138"/>
                  <a:pt x="38" y="137"/>
                  <a:pt x="37" y="136"/>
                </a:cubicBezTo>
                <a:cubicBezTo>
                  <a:pt x="36" y="134"/>
                  <a:pt x="35" y="133"/>
                  <a:pt x="34" y="133"/>
                </a:cubicBezTo>
                <a:cubicBezTo>
                  <a:pt x="32" y="132"/>
                  <a:pt x="30" y="131"/>
                  <a:pt x="26" y="130"/>
                </a:cubicBezTo>
                <a:cubicBezTo>
                  <a:pt x="24" y="130"/>
                  <a:pt x="23" y="130"/>
                  <a:pt x="23" y="129"/>
                </a:cubicBezTo>
                <a:cubicBezTo>
                  <a:pt x="23" y="129"/>
                  <a:pt x="22" y="129"/>
                  <a:pt x="22" y="128"/>
                </a:cubicBezTo>
                <a:cubicBezTo>
                  <a:pt x="22" y="127"/>
                  <a:pt x="23" y="127"/>
                  <a:pt x="23" y="127"/>
                </a:cubicBezTo>
                <a:cubicBezTo>
                  <a:pt x="24" y="126"/>
                  <a:pt x="24" y="126"/>
                  <a:pt x="25" y="126"/>
                </a:cubicBezTo>
                <a:cubicBezTo>
                  <a:pt x="27" y="126"/>
                  <a:pt x="28" y="126"/>
                  <a:pt x="28" y="127"/>
                </a:cubicBezTo>
                <a:cubicBezTo>
                  <a:pt x="29" y="127"/>
                  <a:pt x="29" y="128"/>
                  <a:pt x="30" y="129"/>
                </a:cubicBezTo>
                <a:cubicBezTo>
                  <a:pt x="37" y="129"/>
                  <a:pt x="37" y="129"/>
                  <a:pt x="37" y="129"/>
                </a:cubicBezTo>
                <a:cubicBezTo>
                  <a:pt x="37" y="126"/>
                  <a:pt x="36" y="124"/>
                  <a:pt x="34" y="123"/>
                </a:cubicBezTo>
                <a:cubicBezTo>
                  <a:pt x="32" y="122"/>
                  <a:pt x="30" y="121"/>
                  <a:pt x="26" y="121"/>
                </a:cubicBezTo>
                <a:cubicBezTo>
                  <a:pt x="23" y="121"/>
                  <a:pt x="21" y="121"/>
                  <a:pt x="20" y="122"/>
                </a:cubicBezTo>
                <a:cubicBezTo>
                  <a:pt x="18" y="123"/>
                  <a:pt x="17" y="124"/>
                  <a:pt x="16" y="125"/>
                </a:cubicBezTo>
                <a:cubicBezTo>
                  <a:pt x="15" y="126"/>
                  <a:pt x="15" y="127"/>
                  <a:pt x="15" y="129"/>
                </a:cubicBezTo>
                <a:cubicBezTo>
                  <a:pt x="15" y="131"/>
                  <a:pt x="15" y="133"/>
                  <a:pt x="17" y="134"/>
                </a:cubicBezTo>
                <a:cubicBezTo>
                  <a:pt x="19" y="135"/>
                  <a:pt x="21" y="137"/>
                  <a:pt x="25" y="137"/>
                </a:cubicBezTo>
                <a:cubicBezTo>
                  <a:pt x="27" y="138"/>
                  <a:pt x="29" y="138"/>
                  <a:pt x="29" y="139"/>
                </a:cubicBezTo>
                <a:cubicBezTo>
                  <a:pt x="30" y="140"/>
                  <a:pt x="30" y="140"/>
                  <a:pt x="30" y="141"/>
                </a:cubicBezTo>
                <a:cubicBezTo>
                  <a:pt x="30" y="142"/>
                  <a:pt x="30" y="142"/>
                  <a:pt x="29" y="143"/>
                </a:cubicBezTo>
                <a:cubicBezTo>
                  <a:pt x="29" y="143"/>
                  <a:pt x="28" y="144"/>
                  <a:pt x="26" y="144"/>
                </a:cubicBezTo>
                <a:cubicBezTo>
                  <a:pt x="25" y="144"/>
                  <a:pt x="24" y="143"/>
                  <a:pt x="23" y="142"/>
                </a:cubicBezTo>
                <a:cubicBezTo>
                  <a:pt x="22" y="141"/>
                  <a:pt x="22" y="140"/>
                  <a:pt x="22" y="139"/>
                </a:cubicBezTo>
                <a:cubicBezTo>
                  <a:pt x="14" y="140"/>
                  <a:pt x="14" y="140"/>
                  <a:pt x="14" y="140"/>
                </a:cubicBezTo>
                <a:close/>
                <a:moveTo>
                  <a:pt x="41" y="135"/>
                </a:moveTo>
                <a:cubicBezTo>
                  <a:pt x="41" y="138"/>
                  <a:pt x="42" y="141"/>
                  <a:pt x="43" y="143"/>
                </a:cubicBezTo>
                <a:cubicBezTo>
                  <a:pt x="45" y="145"/>
                  <a:pt x="46" y="147"/>
                  <a:pt x="48" y="148"/>
                </a:cubicBezTo>
                <a:cubicBezTo>
                  <a:pt x="50" y="148"/>
                  <a:pt x="53" y="149"/>
                  <a:pt x="56" y="149"/>
                </a:cubicBezTo>
                <a:cubicBezTo>
                  <a:pt x="59" y="149"/>
                  <a:pt x="61" y="148"/>
                  <a:pt x="63" y="147"/>
                </a:cubicBezTo>
                <a:cubicBezTo>
                  <a:pt x="65" y="146"/>
                  <a:pt x="67" y="145"/>
                  <a:pt x="68" y="143"/>
                </a:cubicBezTo>
                <a:cubicBezTo>
                  <a:pt x="69" y="141"/>
                  <a:pt x="70" y="138"/>
                  <a:pt x="70" y="135"/>
                </a:cubicBezTo>
                <a:cubicBezTo>
                  <a:pt x="70" y="130"/>
                  <a:pt x="68" y="127"/>
                  <a:pt x="66" y="125"/>
                </a:cubicBezTo>
                <a:cubicBezTo>
                  <a:pt x="63" y="122"/>
                  <a:pt x="60" y="121"/>
                  <a:pt x="55" y="121"/>
                </a:cubicBezTo>
                <a:cubicBezTo>
                  <a:pt x="51" y="121"/>
                  <a:pt x="48" y="122"/>
                  <a:pt x="45" y="125"/>
                </a:cubicBezTo>
                <a:cubicBezTo>
                  <a:pt x="43" y="127"/>
                  <a:pt x="41" y="131"/>
                  <a:pt x="41" y="135"/>
                </a:cubicBezTo>
                <a:close/>
                <a:moveTo>
                  <a:pt x="50" y="135"/>
                </a:moveTo>
                <a:cubicBezTo>
                  <a:pt x="50" y="138"/>
                  <a:pt x="50" y="140"/>
                  <a:pt x="51" y="141"/>
                </a:cubicBezTo>
                <a:cubicBezTo>
                  <a:pt x="52" y="142"/>
                  <a:pt x="54" y="143"/>
                  <a:pt x="56" y="143"/>
                </a:cubicBezTo>
                <a:cubicBezTo>
                  <a:pt x="57" y="143"/>
                  <a:pt x="59" y="142"/>
                  <a:pt x="60" y="141"/>
                </a:cubicBezTo>
                <a:cubicBezTo>
                  <a:pt x="61" y="140"/>
                  <a:pt x="61" y="138"/>
                  <a:pt x="61" y="135"/>
                </a:cubicBezTo>
                <a:cubicBezTo>
                  <a:pt x="61" y="132"/>
                  <a:pt x="61" y="130"/>
                  <a:pt x="60" y="129"/>
                </a:cubicBezTo>
                <a:cubicBezTo>
                  <a:pt x="59" y="128"/>
                  <a:pt x="57" y="127"/>
                  <a:pt x="55" y="127"/>
                </a:cubicBezTo>
                <a:cubicBezTo>
                  <a:pt x="54" y="127"/>
                  <a:pt x="52" y="128"/>
                  <a:pt x="51" y="129"/>
                </a:cubicBezTo>
                <a:cubicBezTo>
                  <a:pt x="50" y="130"/>
                  <a:pt x="50" y="132"/>
                  <a:pt x="50" y="135"/>
                </a:cubicBezTo>
                <a:close/>
                <a:moveTo>
                  <a:pt x="74" y="121"/>
                </a:moveTo>
                <a:cubicBezTo>
                  <a:pt x="74" y="149"/>
                  <a:pt x="74" y="149"/>
                  <a:pt x="74" y="149"/>
                </a:cubicBezTo>
                <a:cubicBezTo>
                  <a:pt x="96" y="149"/>
                  <a:pt x="96" y="149"/>
                  <a:pt x="96" y="149"/>
                </a:cubicBezTo>
                <a:cubicBezTo>
                  <a:pt x="96" y="142"/>
                  <a:pt x="96" y="142"/>
                  <a:pt x="96" y="142"/>
                </a:cubicBezTo>
                <a:cubicBezTo>
                  <a:pt x="83" y="142"/>
                  <a:pt x="83" y="142"/>
                  <a:pt x="83" y="142"/>
                </a:cubicBezTo>
                <a:cubicBezTo>
                  <a:pt x="83" y="121"/>
                  <a:pt x="83" y="121"/>
                  <a:pt x="83" y="121"/>
                </a:cubicBezTo>
                <a:cubicBezTo>
                  <a:pt x="74" y="121"/>
                  <a:pt x="74" y="121"/>
                  <a:pt x="74" y="121"/>
                </a:cubicBezTo>
                <a:close/>
                <a:moveTo>
                  <a:pt x="100" y="121"/>
                </a:moveTo>
                <a:cubicBezTo>
                  <a:pt x="100" y="149"/>
                  <a:pt x="100" y="149"/>
                  <a:pt x="100" y="149"/>
                </a:cubicBezTo>
                <a:cubicBezTo>
                  <a:pt x="112" y="149"/>
                  <a:pt x="112" y="149"/>
                  <a:pt x="112" y="149"/>
                </a:cubicBezTo>
                <a:cubicBezTo>
                  <a:pt x="113" y="149"/>
                  <a:pt x="115" y="148"/>
                  <a:pt x="117" y="148"/>
                </a:cubicBezTo>
                <a:cubicBezTo>
                  <a:pt x="118" y="147"/>
                  <a:pt x="120" y="147"/>
                  <a:pt x="121" y="146"/>
                </a:cubicBezTo>
                <a:cubicBezTo>
                  <a:pt x="122" y="145"/>
                  <a:pt x="123" y="143"/>
                  <a:pt x="124" y="142"/>
                </a:cubicBezTo>
                <a:cubicBezTo>
                  <a:pt x="124" y="140"/>
                  <a:pt x="125" y="138"/>
                  <a:pt x="125" y="135"/>
                </a:cubicBezTo>
                <a:cubicBezTo>
                  <a:pt x="125" y="133"/>
                  <a:pt x="124" y="131"/>
                  <a:pt x="124" y="130"/>
                </a:cubicBezTo>
                <a:cubicBezTo>
                  <a:pt x="123" y="128"/>
                  <a:pt x="123" y="126"/>
                  <a:pt x="122" y="125"/>
                </a:cubicBezTo>
                <a:cubicBezTo>
                  <a:pt x="121" y="124"/>
                  <a:pt x="119" y="123"/>
                  <a:pt x="118" y="122"/>
                </a:cubicBezTo>
                <a:cubicBezTo>
                  <a:pt x="116" y="122"/>
                  <a:pt x="114" y="121"/>
                  <a:pt x="112" y="121"/>
                </a:cubicBezTo>
                <a:cubicBezTo>
                  <a:pt x="100" y="121"/>
                  <a:pt x="100" y="121"/>
                  <a:pt x="100" y="121"/>
                </a:cubicBezTo>
                <a:close/>
                <a:moveTo>
                  <a:pt x="108" y="128"/>
                </a:moveTo>
                <a:cubicBezTo>
                  <a:pt x="108" y="142"/>
                  <a:pt x="108" y="142"/>
                  <a:pt x="108" y="142"/>
                </a:cubicBezTo>
                <a:cubicBezTo>
                  <a:pt x="110" y="142"/>
                  <a:pt x="110" y="142"/>
                  <a:pt x="110" y="142"/>
                </a:cubicBezTo>
                <a:cubicBezTo>
                  <a:pt x="112" y="142"/>
                  <a:pt x="113" y="142"/>
                  <a:pt x="114" y="142"/>
                </a:cubicBezTo>
                <a:cubicBezTo>
                  <a:pt x="114" y="141"/>
                  <a:pt x="115" y="141"/>
                  <a:pt x="115" y="140"/>
                </a:cubicBezTo>
                <a:cubicBezTo>
                  <a:pt x="116" y="139"/>
                  <a:pt x="116" y="137"/>
                  <a:pt x="116" y="135"/>
                </a:cubicBezTo>
                <a:cubicBezTo>
                  <a:pt x="116" y="132"/>
                  <a:pt x="116" y="130"/>
                  <a:pt x="115" y="129"/>
                </a:cubicBezTo>
                <a:cubicBezTo>
                  <a:pt x="114" y="128"/>
                  <a:pt x="112" y="128"/>
                  <a:pt x="110" y="128"/>
                </a:cubicBezTo>
                <a:cubicBezTo>
                  <a:pt x="108" y="128"/>
                  <a:pt x="108" y="128"/>
                  <a:pt x="108" y="128"/>
                </a:cubicBezTo>
                <a:close/>
                <a:moveTo>
                  <a:pt x="95" y="50"/>
                </a:moveTo>
                <a:cubicBezTo>
                  <a:pt x="94" y="54"/>
                  <a:pt x="92" y="57"/>
                  <a:pt x="90" y="60"/>
                </a:cubicBezTo>
                <a:cubicBezTo>
                  <a:pt x="91" y="61"/>
                  <a:pt x="91" y="61"/>
                  <a:pt x="92" y="61"/>
                </a:cubicBezTo>
                <a:cubicBezTo>
                  <a:pt x="95" y="61"/>
                  <a:pt x="98" y="58"/>
                  <a:pt x="98" y="55"/>
                </a:cubicBezTo>
                <a:cubicBezTo>
                  <a:pt x="98" y="53"/>
                  <a:pt x="97" y="51"/>
                  <a:pt x="95" y="50"/>
                </a:cubicBezTo>
                <a:close/>
                <a:moveTo>
                  <a:pt x="44" y="61"/>
                </a:moveTo>
                <a:cubicBezTo>
                  <a:pt x="42" y="58"/>
                  <a:pt x="40" y="54"/>
                  <a:pt x="39" y="50"/>
                </a:cubicBezTo>
                <a:cubicBezTo>
                  <a:pt x="37" y="51"/>
                  <a:pt x="37" y="53"/>
                  <a:pt x="37" y="55"/>
                </a:cubicBezTo>
                <a:cubicBezTo>
                  <a:pt x="37" y="58"/>
                  <a:pt x="39" y="61"/>
                  <a:pt x="43" y="61"/>
                </a:cubicBezTo>
                <a:cubicBezTo>
                  <a:pt x="43" y="61"/>
                  <a:pt x="44" y="61"/>
                  <a:pt x="44" y="61"/>
                </a:cubicBezTo>
                <a:close/>
                <a:moveTo>
                  <a:pt x="40" y="37"/>
                </a:moveTo>
                <a:cubicBezTo>
                  <a:pt x="96" y="37"/>
                  <a:pt x="96" y="37"/>
                  <a:pt x="96" y="37"/>
                </a:cubicBezTo>
                <a:cubicBezTo>
                  <a:pt x="95" y="18"/>
                  <a:pt x="83" y="3"/>
                  <a:pt x="68" y="3"/>
                </a:cubicBezTo>
                <a:cubicBezTo>
                  <a:pt x="52" y="3"/>
                  <a:pt x="40" y="18"/>
                  <a:pt x="40" y="37"/>
                </a:cubicBezTo>
                <a:close/>
                <a:moveTo>
                  <a:pt x="43" y="49"/>
                </a:moveTo>
                <a:cubicBezTo>
                  <a:pt x="42" y="49"/>
                  <a:pt x="42" y="49"/>
                  <a:pt x="41" y="49"/>
                </a:cubicBezTo>
                <a:cubicBezTo>
                  <a:pt x="43" y="53"/>
                  <a:pt x="44" y="56"/>
                  <a:pt x="47" y="59"/>
                </a:cubicBezTo>
                <a:cubicBezTo>
                  <a:pt x="48" y="58"/>
                  <a:pt x="49" y="57"/>
                  <a:pt x="49" y="55"/>
                </a:cubicBezTo>
                <a:cubicBezTo>
                  <a:pt x="49" y="51"/>
                  <a:pt x="46" y="49"/>
                  <a:pt x="43" y="49"/>
                </a:cubicBezTo>
                <a:close/>
                <a:moveTo>
                  <a:pt x="92" y="49"/>
                </a:moveTo>
                <a:cubicBezTo>
                  <a:pt x="89" y="49"/>
                  <a:pt x="86" y="51"/>
                  <a:pt x="86" y="55"/>
                </a:cubicBezTo>
                <a:cubicBezTo>
                  <a:pt x="86" y="57"/>
                  <a:pt x="87" y="58"/>
                  <a:pt x="88" y="60"/>
                </a:cubicBezTo>
                <a:cubicBezTo>
                  <a:pt x="91" y="56"/>
                  <a:pt x="92" y="53"/>
                  <a:pt x="94" y="49"/>
                </a:cubicBezTo>
                <a:cubicBezTo>
                  <a:pt x="93" y="49"/>
                  <a:pt x="93" y="49"/>
                  <a:pt x="92" y="49"/>
                </a:cubicBez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reeform 5"/>
          <p:cNvSpPr/>
          <p:nvPr/>
        </p:nvSpPr>
        <p:spPr>
          <a:xfrm>
            <a:off x="879475" y="1125538"/>
            <a:ext cx="119063" cy="119062"/>
          </a:xfrm>
          <a:custGeom>
            <a:avLst/>
            <a:gdLst/>
            <a:ahLst/>
            <a:cxnLst>
              <a:cxn ang="0">
                <a:pos x="163811638" y="163810262"/>
              </a:cxn>
              <a:cxn ang="0">
                <a:pos x="73085632" y="189011719"/>
              </a:cxn>
              <a:cxn ang="0">
                <a:pos x="0" y="118447640"/>
              </a:cxn>
              <a:cxn ang="0">
                <a:pos x="25201668" y="25201457"/>
              </a:cxn>
              <a:cxn ang="0">
                <a:pos x="118448635" y="0"/>
              </a:cxn>
              <a:cxn ang="0">
                <a:pos x="189013306" y="70564079"/>
              </a:cxn>
              <a:cxn ang="0">
                <a:pos x="163811638" y="163810262"/>
              </a:cxn>
            </a:cxnLst>
            <a:rect l="0" t="0" r="0" b="0"/>
            <a:pathLst>
              <a:path w="75" h="75">
                <a:moveTo>
                  <a:pt x="65" y="65"/>
                </a:moveTo>
                <a:lnTo>
                  <a:pt x="29" y="75"/>
                </a:lnTo>
                <a:lnTo>
                  <a:pt x="0" y="47"/>
                </a:lnTo>
                <a:lnTo>
                  <a:pt x="10" y="10"/>
                </a:lnTo>
                <a:lnTo>
                  <a:pt x="47" y="0"/>
                </a:lnTo>
                <a:lnTo>
                  <a:pt x="75" y="28"/>
                </a:lnTo>
                <a:lnTo>
                  <a:pt x="65" y="65"/>
                </a:lnTo>
                <a:close/>
              </a:path>
            </a:pathLst>
          </a:custGeom>
          <a:solidFill>
            <a:schemeClr val="bg1">
              <a:alpha val="100000"/>
            </a:schemeClr>
          </a:solidFill>
          <a:ln w="9525">
            <a:noFill/>
          </a:ln>
        </p:spPr>
        <p:txBody>
          <a:bodyPr/>
          <a:lstStyle/>
          <a:p>
            <a:endParaRPr lang="zh-CN" altLang="en-US"/>
          </a:p>
        </p:txBody>
      </p:sp>
      <p:sp>
        <p:nvSpPr>
          <p:cNvPr id="60419" name="Freeform 6"/>
          <p:cNvSpPr/>
          <p:nvPr/>
        </p:nvSpPr>
        <p:spPr>
          <a:xfrm>
            <a:off x="796925" y="1041400"/>
            <a:ext cx="349250" cy="350838"/>
          </a:xfrm>
          <a:custGeom>
            <a:avLst/>
            <a:gdLst/>
            <a:ahLst/>
            <a:cxnLst>
              <a:cxn ang="0">
                <a:pos x="35540131" y="292028497"/>
              </a:cxn>
              <a:cxn ang="0">
                <a:pos x="269082479" y="527701094"/>
              </a:cxn>
              <a:cxn ang="0">
                <a:pos x="472163468" y="476467429"/>
              </a:cxn>
              <a:cxn ang="0">
                <a:pos x="522933152" y="271535031"/>
              </a:cxn>
              <a:cxn ang="0">
                <a:pos x="289390803" y="35862434"/>
              </a:cxn>
              <a:cxn ang="0">
                <a:pos x="644783097" y="128083032"/>
              </a:cxn>
              <a:cxn ang="0">
                <a:pos x="644783097" y="650659628"/>
              </a:cxn>
              <a:cxn ang="0">
                <a:pos x="126926463" y="650659628"/>
              </a:cxn>
              <a:cxn ang="0">
                <a:pos x="35540131" y="292028497"/>
              </a:cxn>
            </a:cxnLst>
            <a:rect l="0" t="0" r="0" b="0"/>
            <a:pathLst>
              <a:path w="155" h="155">
                <a:moveTo>
                  <a:pt x="7" y="57"/>
                </a:moveTo>
                <a:cubicBezTo>
                  <a:pt x="53" y="103"/>
                  <a:pt x="53" y="103"/>
                  <a:pt x="53" y="103"/>
                </a:cubicBezTo>
                <a:cubicBezTo>
                  <a:pt x="93" y="93"/>
                  <a:pt x="93" y="93"/>
                  <a:pt x="93" y="93"/>
                </a:cubicBezTo>
                <a:cubicBezTo>
                  <a:pt x="103" y="53"/>
                  <a:pt x="103" y="53"/>
                  <a:pt x="103" y="53"/>
                </a:cubicBezTo>
                <a:cubicBezTo>
                  <a:pt x="57" y="7"/>
                  <a:pt x="57" y="7"/>
                  <a:pt x="57" y="7"/>
                </a:cubicBezTo>
                <a:cubicBezTo>
                  <a:pt x="81" y="0"/>
                  <a:pt x="108" y="6"/>
                  <a:pt x="127" y="25"/>
                </a:cubicBezTo>
                <a:cubicBezTo>
                  <a:pt x="155" y="53"/>
                  <a:pt x="155" y="99"/>
                  <a:pt x="127" y="127"/>
                </a:cubicBezTo>
                <a:cubicBezTo>
                  <a:pt x="99" y="155"/>
                  <a:pt x="53" y="155"/>
                  <a:pt x="25" y="127"/>
                </a:cubicBezTo>
                <a:cubicBezTo>
                  <a:pt x="6" y="108"/>
                  <a:pt x="0" y="81"/>
                  <a:pt x="7" y="57"/>
                </a:cubicBezTo>
                <a:close/>
              </a:path>
            </a:pathLst>
          </a:custGeom>
          <a:solidFill>
            <a:schemeClr val="bg1">
              <a:alpha val="100000"/>
            </a:schemeClr>
          </a:solidFill>
          <a:ln w="9525">
            <a:noFill/>
          </a:ln>
        </p:spPr>
        <p:txBody>
          <a:bodyPr/>
          <a:lstStyle/>
          <a:p>
            <a:endParaRPr lang="zh-CN" altLang="en-US"/>
          </a:p>
        </p:txBody>
      </p:sp>
      <p:sp>
        <p:nvSpPr>
          <p:cNvPr id="60420" name="Freeform 7"/>
          <p:cNvSpPr/>
          <p:nvPr/>
        </p:nvSpPr>
        <p:spPr>
          <a:xfrm>
            <a:off x="1574800" y="1146175"/>
            <a:ext cx="69850" cy="66675"/>
          </a:xfrm>
          <a:custGeom>
            <a:avLst/>
            <a:gdLst/>
            <a:ahLst/>
            <a:cxnLst>
              <a:cxn ang="0">
                <a:pos x="110886875" y="10080625"/>
              </a:cxn>
              <a:cxn ang="0">
                <a:pos x="10080625" y="0"/>
              </a:cxn>
              <a:cxn ang="0">
                <a:pos x="0" y="95765938"/>
              </a:cxn>
              <a:cxn ang="0">
                <a:pos x="98286888" y="105846563"/>
              </a:cxn>
              <a:cxn ang="0">
                <a:pos x="110886875" y="10080625"/>
              </a:cxn>
            </a:cxnLst>
            <a:rect l="0" t="0" r="0" b="0"/>
            <a:pathLst>
              <a:path w="44" h="42">
                <a:moveTo>
                  <a:pt x="44" y="4"/>
                </a:moveTo>
                <a:lnTo>
                  <a:pt x="4" y="0"/>
                </a:lnTo>
                <a:lnTo>
                  <a:pt x="0" y="38"/>
                </a:lnTo>
                <a:lnTo>
                  <a:pt x="39" y="42"/>
                </a:lnTo>
                <a:lnTo>
                  <a:pt x="44" y="4"/>
                </a:lnTo>
                <a:close/>
              </a:path>
            </a:pathLst>
          </a:custGeom>
          <a:solidFill>
            <a:schemeClr val="bg1">
              <a:alpha val="100000"/>
            </a:schemeClr>
          </a:solidFill>
          <a:ln w="9525">
            <a:noFill/>
          </a:ln>
        </p:spPr>
        <p:txBody>
          <a:bodyPr/>
          <a:lstStyle/>
          <a:p>
            <a:endParaRPr lang="zh-CN" altLang="en-US"/>
          </a:p>
        </p:txBody>
      </p:sp>
      <p:sp>
        <p:nvSpPr>
          <p:cNvPr id="60421" name="Freeform 8"/>
          <p:cNvSpPr>
            <a:spLocks noEditPoints="1"/>
          </p:cNvSpPr>
          <p:nvPr/>
        </p:nvSpPr>
        <p:spPr>
          <a:xfrm>
            <a:off x="1463675" y="1041400"/>
            <a:ext cx="342900" cy="342900"/>
          </a:xfrm>
          <a:custGeom>
            <a:avLst/>
            <a:gdLst/>
            <a:ahLst/>
            <a:cxnLst>
              <a:cxn ang="0">
                <a:pos x="427490272" y="20357432"/>
              </a:cxn>
              <a:cxn ang="0">
                <a:pos x="25446789" y="346065057"/>
              </a:cxn>
              <a:cxn ang="0">
                <a:pos x="346065057" y="748108539"/>
              </a:cxn>
              <a:cxn ang="0">
                <a:pos x="753197897" y="427490272"/>
              </a:cxn>
              <a:cxn ang="0">
                <a:pos x="427490272" y="20357432"/>
              </a:cxn>
              <a:cxn ang="0">
                <a:pos x="575077139" y="615789746"/>
              </a:cxn>
              <a:cxn ang="0">
                <a:pos x="290082120" y="580166497"/>
              </a:cxn>
              <a:cxn ang="0">
                <a:pos x="305350194" y="447847703"/>
              </a:cxn>
              <a:cxn ang="0">
                <a:pos x="167942043" y="432579630"/>
              </a:cxn>
              <a:cxn ang="0">
                <a:pos x="203567548" y="157765583"/>
              </a:cxn>
              <a:cxn ang="0">
                <a:pos x="488560311" y="188299474"/>
              </a:cxn>
              <a:cxn ang="0">
                <a:pos x="473294493" y="325707626"/>
              </a:cxn>
              <a:cxn ang="0">
                <a:pos x="610702644" y="340975699"/>
              </a:cxn>
              <a:cxn ang="0">
                <a:pos x="575077139" y="615789746"/>
              </a:cxn>
            </a:cxnLst>
            <a:rect l="0" t="0" r="0" b="0"/>
            <a:pathLst>
              <a:path w="152" h="152">
                <a:moveTo>
                  <a:pt x="84" y="4"/>
                </a:moveTo>
                <a:cubicBezTo>
                  <a:pt x="45" y="0"/>
                  <a:pt x="9" y="28"/>
                  <a:pt x="5" y="68"/>
                </a:cubicBezTo>
                <a:cubicBezTo>
                  <a:pt x="0" y="107"/>
                  <a:pt x="28" y="143"/>
                  <a:pt x="68" y="147"/>
                </a:cubicBezTo>
                <a:cubicBezTo>
                  <a:pt x="107" y="152"/>
                  <a:pt x="143" y="124"/>
                  <a:pt x="148" y="84"/>
                </a:cubicBezTo>
                <a:cubicBezTo>
                  <a:pt x="152" y="45"/>
                  <a:pt x="124" y="9"/>
                  <a:pt x="84" y="4"/>
                </a:cubicBezTo>
                <a:close/>
                <a:moveTo>
                  <a:pt x="113" y="121"/>
                </a:moveTo>
                <a:cubicBezTo>
                  <a:pt x="57" y="114"/>
                  <a:pt x="57" y="114"/>
                  <a:pt x="57" y="114"/>
                </a:cubicBezTo>
                <a:cubicBezTo>
                  <a:pt x="60" y="88"/>
                  <a:pt x="60" y="88"/>
                  <a:pt x="60" y="88"/>
                </a:cubicBezTo>
                <a:cubicBezTo>
                  <a:pt x="33" y="85"/>
                  <a:pt x="33" y="85"/>
                  <a:pt x="33" y="85"/>
                </a:cubicBezTo>
                <a:cubicBezTo>
                  <a:pt x="40" y="31"/>
                  <a:pt x="40" y="31"/>
                  <a:pt x="40" y="31"/>
                </a:cubicBezTo>
                <a:cubicBezTo>
                  <a:pt x="96" y="37"/>
                  <a:pt x="96" y="37"/>
                  <a:pt x="96" y="37"/>
                </a:cubicBezTo>
                <a:cubicBezTo>
                  <a:pt x="93" y="64"/>
                  <a:pt x="93" y="64"/>
                  <a:pt x="93" y="64"/>
                </a:cubicBezTo>
                <a:cubicBezTo>
                  <a:pt x="120" y="67"/>
                  <a:pt x="120" y="67"/>
                  <a:pt x="120" y="67"/>
                </a:cubicBezTo>
                <a:lnTo>
                  <a:pt x="113" y="121"/>
                </a:lnTo>
                <a:close/>
              </a:path>
            </a:pathLst>
          </a:custGeom>
          <a:solidFill>
            <a:schemeClr val="bg1">
              <a:alpha val="100000"/>
            </a:schemeClr>
          </a:solidFill>
          <a:ln w="9525">
            <a:noFill/>
          </a:ln>
        </p:spPr>
        <p:txBody>
          <a:bodyPr/>
          <a:lstStyle/>
          <a:p>
            <a:endParaRPr lang="zh-CN" altLang="en-US"/>
          </a:p>
        </p:txBody>
      </p:sp>
      <p:sp>
        <p:nvSpPr>
          <p:cNvPr id="60422" name="Freeform 9"/>
          <p:cNvSpPr/>
          <p:nvPr/>
        </p:nvSpPr>
        <p:spPr>
          <a:xfrm>
            <a:off x="1625600" y="1216025"/>
            <a:ext cx="73025" cy="63500"/>
          </a:xfrm>
          <a:custGeom>
            <a:avLst/>
            <a:gdLst/>
            <a:ahLst/>
            <a:cxnLst>
              <a:cxn ang="0">
                <a:pos x="63004700" y="50403125"/>
              </a:cxn>
              <a:cxn ang="0">
                <a:pos x="7561263" y="45362813"/>
              </a:cxn>
              <a:cxn ang="0">
                <a:pos x="0" y="88206263"/>
              </a:cxn>
              <a:cxn ang="0">
                <a:pos x="105846563" y="100806250"/>
              </a:cxn>
              <a:cxn ang="0">
                <a:pos x="115927188" y="7561263"/>
              </a:cxn>
              <a:cxn ang="0">
                <a:pos x="68045013" y="0"/>
              </a:cxn>
              <a:cxn ang="0">
                <a:pos x="63004700" y="50403125"/>
              </a:cxn>
            </a:cxnLst>
            <a:rect l="0" t="0" r="0" b="0"/>
            <a:pathLst>
              <a:path w="46" h="40">
                <a:moveTo>
                  <a:pt x="25" y="20"/>
                </a:moveTo>
                <a:lnTo>
                  <a:pt x="3" y="18"/>
                </a:lnTo>
                <a:lnTo>
                  <a:pt x="0" y="35"/>
                </a:lnTo>
                <a:lnTo>
                  <a:pt x="42" y="40"/>
                </a:lnTo>
                <a:lnTo>
                  <a:pt x="46" y="3"/>
                </a:lnTo>
                <a:lnTo>
                  <a:pt x="27" y="0"/>
                </a:lnTo>
                <a:lnTo>
                  <a:pt x="25" y="20"/>
                </a:lnTo>
                <a:close/>
              </a:path>
            </a:pathLst>
          </a:custGeom>
          <a:solidFill>
            <a:schemeClr val="bg1">
              <a:alpha val="100000"/>
            </a:schemeClr>
          </a:solidFill>
          <a:ln w="9525">
            <a:noFill/>
          </a:ln>
        </p:spPr>
        <p:txBody>
          <a:bodyPr/>
          <a:lstStyle/>
          <a:p>
            <a:endParaRPr lang="zh-CN" altLang="en-US"/>
          </a:p>
        </p:txBody>
      </p:sp>
      <p:sp>
        <p:nvSpPr>
          <p:cNvPr id="60423" name="Freeform 10"/>
          <p:cNvSpPr>
            <a:spLocks noEditPoints="1"/>
          </p:cNvSpPr>
          <p:nvPr/>
        </p:nvSpPr>
        <p:spPr>
          <a:xfrm>
            <a:off x="2120900" y="1654175"/>
            <a:ext cx="292100" cy="293688"/>
          </a:xfrm>
          <a:custGeom>
            <a:avLst/>
            <a:gdLst/>
            <a:ahLst/>
            <a:cxnLst>
              <a:cxn ang="0">
                <a:pos x="656326231" y="76555425"/>
              </a:cxn>
              <a:cxn ang="0">
                <a:pos x="580595935" y="0"/>
              </a:cxn>
              <a:cxn ang="0">
                <a:pos x="75730295" y="0"/>
              </a:cxn>
              <a:cxn ang="0">
                <a:pos x="0" y="76555425"/>
              </a:cxn>
              <a:cxn ang="0">
                <a:pos x="0" y="586926431"/>
              </a:cxn>
              <a:cxn ang="0">
                <a:pos x="75730295" y="663481856"/>
              </a:cxn>
              <a:cxn ang="0">
                <a:pos x="580595935" y="663481856"/>
              </a:cxn>
              <a:cxn ang="0">
                <a:pos x="656326231" y="586926431"/>
              </a:cxn>
              <a:cxn ang="0">
                <a:pos x="656326231" y="76555425"/>
              </a:cxn>
              <a:cxn ang="0">
                <a:pos x="560400591" y="173526684"/>
              </a:cxn>
              <a:cxn ang="0">
                <a:pos x="504865640" y="234769669"/>
              </a:cxn>
              <a:cxn ang="0">
                <a:pos x="444281853" y="173526684"/>
              </a:cxn>
              <a:cxn ang="0">
                <a:pos x="504865640" y="117384834"/>
              </a:cxn>
              <a:cxn ang="0">
                <a:pos x="560400591" y="173526684"/>
              </a:cxn>
              <a:cxn ang="0">
                <a:pos x="560400591" y="489955172"/>
              </a:cxn>
              <a:cxn ang="0">
                <a:pos x="504865640" y="546097022"/>
              </a:cxn>
              <a:cxn ang="0">
                <a:pos x="444281853" y="489955172"/>
              </a:cxn>
              <a:cxn ang="0">
                <a:pos x="504865640" y="428712188"/>
              </a:cxn>
              <a:cxn ang="0">
                <a:pos x="560400591" y="489955172"/>
              </a:cxn>
              <a:cxn ang="0">
                <a:pos x="388746902" y="173526684"/>
              </a:cxn>
              <a:cxn ang="0">
                <a:pos x="328163115" y="234769669"/>
              </a:cxn>
              <a:cxn ang="0">
                <a:pos x="267579328" y="173526684"/>
              </a:cxn>
              <a:cxn ang="0">
                <a:pos x="328163115" y="117384834"/>
              </a:cxn>
              <a:cxn ang="0">
                <a:pos x="388746902" y="173526684"/>
              </a:cxn>
              <a:cxn ang="0">
                <a:pos x="388746902" y="489955172"/>
              </a:cxn>
              <a:cxn ang="0">
                <a:pos x="328163115" y="546097022"/>
              </a:cxn>
              <a:cxn ang="0">
                <a:pos x="267579328" y="489955172"/>
              </a:cxn>
              <a:cxn ang="0">
                <a:pos x="328163115" y="428712188"/>
              </a:cxn>
              <a:cxn ang="0">
                <a:pos x="388746902" y="489955172"/>
              </a:cxn>
              <a:cxn ang="0">
                <a:pos x="212044378" y="173526684"/>
              </a:cxn>
              <a:cxn ang="0">
                <a:pos x="151460591" y="234769669"/>
              </a:cxn>
              <a:cxn ang="0">
                <a:pos x="95925640" y="173526684"/>
              </a:cxn>
              <a:cxn ang="0">
                <a:pos x="151460591" y="117384834"/>
              </a:cxn>
              <a:cxn ang="0">
                <a:pos x="212044378" y="173526684"/>
              </a:cxn>
              <a:cxn ang="0">
                <a:pos x="212044378" y="489955172"/>
              </a:cxn>
              <a:cxn ang="0">
                <a:pos x="151460591" y="546097022"/>
              </a:cxn>
              <a:cxn ang="0">
                <a:pos x="95925640" y="489955172"/>
              </a:cxn>
              <a:cxn ang="0">
                <a:pos x="151460591" y="428712188"/>
              </a:cxn>
              <a:cxn ang="0">
                <a:pos x="212044378" y="489955172"/>
              </a:cxn>
            </a:cxnLst>
            <a:rect l="0" t="0" r="0" b="0"/>
            <a:pathLst>
              <a:path w="130" h="130">
                <a:moveTo>
                  <a:pt x="130" y="15"/>
                </a:moveTo>
                <a:cubicBezTo>
                  <a:pt x="130" y="7"/>
                  <a:pt x="123" y="0"/>
                  <a:pt x="115" y="0"/>
                </a:cubicBezTo>
                <a:cubicBezTo>
                  <a:pt x="15" y="0"/>
                  <a:pt x="15" y="0"/>
                  <a:pt x="15" y="0"/>
                </a:cubicBezTo>
                <a:cubicBezTo>
                  <a:pt x="7" y="0"/>
                  <a:pt x="0" y="7"/>
                  <a:pt x="0" y="15"/>
                </a:cubicBezTo>
                <a:cubicBezTo>
                  <a:pt x="0" y="115"/>
                  <a:pt x="0" y="115"/>
                  <a:pt x="0" y="115"/>
                </a:cubicBezTo>
                <a:cubicBezTo>
                  <a:pt x="0" y="123"/>
                  <a:pt x="7" y="130"/>
                  <a:pt x="15" y="130"/>
                </a:cubicBezTo>
                <a:cubicBezTo>
                  <a:pt x="115" y="130"/>
                  <a:pt x="115" y="130"/>
                  <a:pt x="115" y="130"/>
                </a:cubicBezTo>
                <a:cubicBezTo>
                  <a:pt x="123" y="130"/>
                  <a:pt x="130" y="123"/>
                  <a:pt x="130" y="115"/>
                </a:cubicBezTo>
                <a:cubicBezTo>
                  <a:pt x="130" y="15"/>
                  <a:pt x="130" y="15"/>
                  <a:pt x="130" y="15"/>
                </a:cubicBezTo>
                <a:close/>
                <a:moveTo>
                  <a:pt x="111" y="34"/>
                </a:moveTo>
                <a:cubicBezTo>
                  <a:pt x="111" y="41"/>
                  <a:pt x="106" y="46"/>
                  <a:pt x="100" y="46"/>
                </a:cubicBezTo>
                <a:cubicBezTo>
                  <a:pt x="93" y="46"/>
                  <a:pt x="88" y="41"/>
                  <a:pt x="88" y="34"/>
                </a:cubicBezTo>
                <a:cubicBezTo>
                  <a:pt x="88" y="28"/>
                  <a:pt x="93" y="23"/>
                  <a:pt x="100" y="23"/>
                </a:cubicBezTo>
                <a:cubicBezTo>
                  <a:pt x="106" y="23"/>
                  <a:pt x="111" y="28"/>
                  <a:pt x="111" y="34"/>
                </a:cubicBezTo>
                <a:close/>
                <a:moveTo>
                  <a:pt x="111" y="96"/>
                </a:moveTo>
                <a:cubicBezTo>
                  <a:pt x="111" y="102"/>
                  <a:pt x="106" y="107"/>
                  <a:pt x="100" y="107"/>
                </a:cubicBezTo>
                <a:cubicBezTo>
                  <a:pt x="93" y="107"/>
                  <a:pt x="88" y="102"/>
                  <a:pt x="88" y="96"/>
                </a:cubicBezTo>
                <a:cubicBezTo>
                  <a:pt x="88" y="89"/>
                  <a:pt x="93" y="84"/>
                  <a:pt x="100" y="84"/>
                </a:cubicBezTo>
                <a:cubicBezTo>
                  <a:pt x="106" y="84"/>
                  <a:pt x="111" y="89"/>
                  <a:pt x="111" y="96"/>
                </a:cubicBezTo>
                <a:close/>
                <a:moveTo>
                  <a:pt x="77" y="34"/>
                </a:moveTo>
                <a:cubicBezTo>
                  <a:pt x="77" y="41"/>
                  <a:pt x="71" y="46"/>
                  <a:pt x="65" y="46"/>
                </a:cubicBezTo>
                <a:cubicBezTo>
                  <a:pt x="59" y="46"/>
                  <a:pt x="53" y="41"/>
                  <a:pt x="53" y="34"/>
                </a:cubicBezTo>
                <a:cubicBezTo>
                  <a:pt x="53" y="28"/>
                  <a:pt x="59" y="23"/>
                  <a:pt x="65" y="23"/>
                </a:cubicBezTo>
                <a:cubicBezTo>
                  <a:pt x="71" y="23"/>
                  <a:pt x="77" y="28"/>
                  <a:pt x="77" y="34"/>
                </a:cubicBezTo>
                <a:close/>
                <a:moveTo>
                  <a:pt x="77" y="96"/>
                </a:moveTo>
                <a:cubicBezTo>
                  <a:pt x="77" y="102"/>
                  <a:pt x="71" y="107"/>
                  <a:pt x="65" y="107"/>
                </a:cubicBezTo>
                <a:cubicBezTo>
                  <a:pt x="59" y="107"/>
                  <a:pt x="53" y="102"/>
                  <a:pt x="53" y="96"/>
                </a:cubicBezTo>
                <a:cubicBezTo>
                  <a:pt x="53" y="89"/>
                  <a:pt x="59" y="84"/>
                  <a:pt x="65" y="84"/>
                </a:cubicBezTo>
                <a:cubicBezTo>
                  <a:pt x="71" y="84"/>
                  <a:pt x="77" y="89"/>
                  <a:pt x="77" y="96"/>
                </a:cubicBezTo>
                <a:close/>
                <a:moveTo>
                  <a:pt x="42" y="34"/>
                </a:moveTo>
                <a:cubicBezTo>
                  <a:pt x="42" y="41"/>
                  <a:pt x="37" y="46"/>
                  <a:pt x="30" y="46"/>
                </a:cubicBezTo>
                <a:cubicBezTo>
                  <a:pt x="24" y="46"/>
                  <a:pt x="19" y="41"/>
                  <a:pt x="19" y="34"/>
                </a:cubicBezTo>
                <a:cubicBezTo>
                  <a:pt x="19" y="28"/>
                  <a:pt x="24" y="23"/>
                  <a:pt x="30" y="23"/>
                </a:cubicBezTo>
                <a:cubicBezTo>
                  <a:pt x="37" y="23"/>
                  <a:pt x="42" y="28"/>
                  <a:pt x="42" y="34"/>
                </a:cubicBezTo>
                <a:close/>
                <a:moveTo>
                  <a:pt x="42" y="96"/>
                </a:moveTo>
                <a:cubicBezTo>
                  <a:pt x="42" y="102"/>
                  <a:pt x="37" y="107"/>
                  <a:pt x="30" y="107"/>
                </a:cubicBezTo>
                <a:cubicBezTo>
                  <a:pt x="24" y="107"/>
                  <a:pt x="19" y="102"/>
                  <a:pt x="19" y="96"/>
                </a:cubicBezTo>
                <a:cubicBezTo>
                  <a:pt x="19" y="89"/>
                  <a:pt x="24" y="84"/>
                  <a:pt x="30" y="84"/>
                </a:cubicBezTo>
                <a:cubicBezTo>
                  <a:pt x="37" y="84"/>
                  <a:pt x="42" y="89"/>
                  <a:pt x="42" y="96"/>
                </a:cubicBezTo>
                <a:close/>
              </a:path>
            </a:pathLst>
          </a:custGeom>
          <a:solidFill>
            <a:schemeClr val="bg1">
              <a:alpha val="100000"/>
            </a:schemeClr>
          </a:solidFill>
          <a:ln w="9525">
            <a:noFill/>
          </a:ln>
        </p:spPr>
        <p:txBody>
          <a:bodyPr/>
          <a:lstStyle/>
          <a:p>
            <a:endParaRPr lang="zh-CN" altLang="en-US"/>
          </a:p>
        </p:txBody>
      </p:sp>
      <p:sp>
        <p:nvSpPr>
          <p:cNvPr id="60424" name="Freeform 11"/>
          <p:cNvSpPr>
            <a:spLocks noEditPoints="1"/>
          </p:cNvSpPr>
          <p:nvPr/>
        </p:nvSpPr>
        <p:spPr>
          <a:xfrm>
            <a:off x="2743200" y="1627188"/>
            <a:ext cx="346075" cy="347662"/>
          </a:xfrm>
          <a:custGeom>
            <a:avLst/>
            <a:gdLst/>
            <a:ahLst/>
            <a:cxnLst>
              <a:cxn ang="0">
                <a:pos x="388857960" y="0"/>
              </a:cxn>
              <a:cxn ang="0">
                <a:pos x="0" y="392433641"/>
              </a:cxn>
              <a:cxn ang="0">
                <a:pos x="388857960" y="784865025"/>
              </a:cxn>
              <a:cxn ang="0">
                <a:pos x="777713673" y="392433641"/>
              </a:cxn>
              <a:cxn ang="0">
                <a:pos x="388857960" y="0"/>
              </a:cxn>
              <a:cxn ang="0">
                <a:pos x="232303967" y="142701706"/>
              </a:cxn>
              <a:cxn ang="0">
                <a:pos x="297954844" y="234439323"/>
              </a:cxn>
              <a:cxn ang="0">
                <a:pos x="232303967" y="326176940"/>
              </a:cxn>
              <a:cxn ang="0">
                <a:pos x="161603542" y="234439323"/>
              </a:cxn>
              <a:cxn ang="0">
                <a:pos x="232303967" y="142701706"/>
              </a:cxn>
              <a:cxn ang="0">
                <a:pos x="545409706" y="142701706"/>
              </a:cxn>
              <a:cxn ang="0">
                <a:pos x="616110131" y="234439323"/>
              </a:cxn>
              <a:cxn ang="0">
                <a:pos x="545409706" y="326176940"/>
              </a:cxn>
              <a:cxn ang="0">
                <a:pos x="479758829" y="234439323"/>
              </a:cxn>
              <a:cxn ang="0">
                <a:pos x="545409706" y="142701706"/>
              </a:cxn>
              <a:cxn ang="0">
                <a:pos x="232303967" y="188570514"/>
              </a:cxn>
              <a:cxn ang="0">
                <a:pos x="186853533" y="234439323"/>
              </a:cxn>
              <a:cxn ang="0">
                <a:pos x="232303967" y="280308131"/>
              </a:cxn>
              <a:cxn ang="0">
                <a:pos x="277754402" y="234439323"/>
              </a:cxn>
              <a:cxn ang="0">
                <a:pos x="232303967" y="188570514"/>
              </a:cxn>
              <a:cxn ang="0">
                <a:pos x="545409706" y="188570514"/>
              </a:cxn>
              <a:cxn ang="0">
                <a:pos x="499959271" y="234439323"/>
              </a:cxn>
              <a:cxn ang="0">
                <a:pos x="545409706" y="280308131"/>
              </a:cxn>
              <a:cxn ang="0">
                <a:pos x="590860140" y="234439323"/>
              </a:cxn>
              <a:cxn ang="0">
                <a:pos x="545409706" y="188570514"/>
              </a:cxn>
              <a:cxn ang="0">
                <a:pos x="388857960" y="392433641"/>
              </a:cxn>
              <a:cxn ang="0">
                <a:pos x="661560566" y="489266539"/>
              </a:cxn>
              <a:cxn ang="0">
                <a:pos x="388857960" y="713513044"/>
              </a:cxn>
              <a:cxn ang="0">
                <a:pos x="116153107" y="489266539"/>
              </a:cxn>
              <a:cxn ang="0">
                <a:pos x="388857960" y="392433641"/>
              </a:cxn>
            </a:cxnLst>
            <a:rect l="0" t="0" r="0" b="0"/>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77"/>
                </a:moveTo>
                <a:cubicBezTo>
                  <a:pt x="104" y="77"/>
                  <a:pt x="131" y="86"/>
                  <a:pt x="131" y="96"/>
                </a:cubicBezTo>
                <a:cubicBezTo>
                  <a:pt x="131" y="123"/>
                  <a:pt x="107" y="140"/>
                  <a:pt x="77" y="140"/>
                </a:cubicBezTo>
                <a:cubicBezTo>
                  <a:pt x="47" y="140"/>
                  <a:pt x="23" y="123"/>
                  <a:pt x="23" y="96"/>
                </a:cubicBezTo>
                <a:cubicBezTo>
                  <a:pt x="23" y="86"/>
                  <a:pt x="50" y="77"/>
                  <a:pt x="77" y="77"/>
                </a:cubicBezTo>
                <a:close/>
              </a:path>
            </a:pathLst>
          </a:custGeom>
          <a:solidFill>
            <a:schemeClr val="bg1">
              <a:alpha val="100000"/>
            </a:schemeClr>
          </a:solidFill>
          <a:ln w="9525">
            <a:noFill/>
          </a:ln>
        </p:spPr>
        <p:txBody>
          <a:bodyPr/>
          <a:lstStyle/>
          <a:p>
            <a:endParaRPr lang="zh-CN" altLang="en-US"/>
          </a:p>
        </p:txBody>
      </p:sp>
      <p:sp>
        <p:nvSpPr>
          <p:cNvPr id="60425" name="Freeform 12"/>
          <p:cNvSpPr>
            <a:spLocks noEditPoints="1"/>
          </p:cNvSpPr>
          <p:nvPr/>
        </p:nvSpPr>
        <p:spPr>
          <a:xfrm>
            <a:off x="3355975" y="1617663"/>
            <a:ext cx="347663" cy="347662"/>
          </a:xfrm>
          <a:custGeom>
            <a:avLst/>
            <a:gdLst/>
            <a:ahLst/>
            <a:cxnLst>
              <a:cxn ang="0">
                <a:pos x="392434770" y="0"/>
              </a:cxn>
              <a:cxn ang="0">
                <a:pos x="0" y="392433641"/>
              </a:cxn>
              <a:cxn ang="0">
                <a:pos x="392434770" y="784865025"/>
              </a:cxn>
              <a:cxn ang="0">
                <a:pos x="784867283" y="392433641"/>
              </a:cxn>
              <a:cxn ang="0">
                <a:pos x="392434770" y="0"/>
              </a:cxn>
              <a:cxn ang="0">
                <a:pos x="234439997" y="142701706"/>
              </a:cxn>
              <a:cxn ang="0">
                <a:pos x="300696889" y="234439323"/>
              </a:cxn>
              <a:cxn ang="0">
                <a:pos x="234439997" y="326176940"/>
              </a:cxn>
              <a:cxn ang="0">
                <a:pos x="163090068" y="234439323"/>
              </a:cxn>
              <a:cxn ang="0">
                <a:pos x="234439997" y="142701706"/>
              </a:cxn>
              <a:cxn ang="0">
                <a:pos x="550427286" y="142701706"/>
              </a:cxn>
              <a:cxn ang="0">
                <a:pos x="621777215" y="234439323"/>
              </a:cxn>
              <a:cxn ang="0">
                <a:pos x="550427286" y="326176940"/>
              </a:cxn>
              <a:cxn ang="0">
                <a:pos x="596296226" y="428107375"/>
              </a:cxn>
              <a:cxn ang="0">
                <a:pos x="504558345" y="428107375"/>
              </a:cxn>
              <a:cxn ang="0">
                <a:pos x="550427286" y="326176940"/>
              </a:cxn>
              <a:cxn ang="0">
                <a:pos x="484170394" y="234439323"/>
              </a:cxn>
              <a:cxn ang="0">
                <a:pos x="550427286" y="142701706"/>
              </a:cxn>
              <a:cxn ang="0">
                <a:pos x="234439997" y="188570514"/>
              </a:cxn>
              <a:cxn ang="0">
                <a:pos x="188571057" y="234439323"/>
              </a:cxn>
              <a:cxn ang="0">
                <a:pos x="234439997" y="280308131"/>
              </a:cxn>
              <a:cxn ang="0">
                <a:pos x="280308938" y="234439323"/>
              </a:cxn>
              <a:cxn ang="0">
                <a:pos x="234439997" y="188570514"/>
              </a:cxn>
              <a:cxn ang="0">
                <a:pos x="550427286" y="188570514"/>
              </a:cxn>
              <a:cxn ang="0">
                <a:pos x="504558345" y="234439323"/>
              </a:cxn>
              <a:cxn ang="0">
                <a:pos x="550427286" y="280308131"/>
              </a:cxn>
              <a:cxn ang="0">
                <a:pos x="596296226" y="234439323"/>
              </a:cxn>
              <a:cxn ang="0">
                <a:pos x="550427286" y="188570514"/>
              </a:cxn>
              <a:cxn ang="0">
                <a:pos x="392434770" y="530037810"/>
              </a:cxn>
              <a:cxn ang="0">
                <a:pos x="504558345" y="596294511"/>
              </a:cxn>
              <a:cxn ang="0">
                <a:pos x="499460793" y="616680147"/>
              </a:cxn>
              <a:cxn ang="0">
                <a:pos x="392434770" y="596294511"/>
              </a:cxn>
              <a:cxn ang="0">
                <a:pos x="285406490" y="616680147"/>
              </a:cxn>
              <a:cxn ang="0">
                <a:pos x="280308938" y="596294511"/>
              </a:cxn>
              <a:cxn ang="0">
                <a:pos x="392434770" y="530037810"/>
              </a:cxn>
            </a:cxnLst>
            <a:rect l="0" t="0" r="0" b="0"/>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11" y="71"/>
                  <a:pt x="117" y="78"/>
                  <a:pt x="117" y="84"/>
                </a:cubicBezTo>
                <a:cubicBezTo>
                  <a:pt x="117" y="98"/>
                  <a:pt x="99" y="98"/>
                  <a:pt x="99" y="84"/>
                </a:cubicBezTo>
                <a:cubicBezTo>
                  <a:pt x="99" y="78"/>
                  <a:pt x="105" y="71"/>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104"/>
                </a:moveTo>
                <a:cubicBezTo>
                  <a:pt x="89" y="104"/>
                  <a:pt x="99" y="112"/>
                  <a:pt x="99" y="117"/>
                </a:cubicBezTo>
                <a:cubicBezTo>
                  <a:pt x="99" y="119"/>
                  <a:pt x="99" y="120"/>
                  <a:pt x="98" y="121"/>
                </a:cubicBezTo>
                <a:cubicBezTo>
                  <a:pt x="93" y="119"/>
                  <a:pt x="85" y="117"/>
                  <a:pt x="77" y="117"/>
                </a:cubicBezTo>
                <a:cubicBezTo>
                  <a:pt x="69" y="117"/>
                  <a:pt x="61" y="119"/>
                  <a:pt x="56" y="121"/>
                </a:cubicBezTo>
                <a:cubicBezTo>
                  <a:pt x="55" y="120"/>
                  <a:pt x="55" y="119"/>
                  <a:pt x="55" y="117"/>
                </a:cubicBezTo>
                <a:cubicBezTo>
                  <a:pt x="55" y="112"/>
                  <a:pt x="65" y="104"/>
                  <a:pt x="77" y="104"/>
                </a:cubicBezTo>
                <a:close/>
              </a:path>
            </a:pathLst>
          </a:custGeom>
          <a:solidFill>
            <a:schemeClr val="bg1">
              <a:alpha val="100000"/>
            </a:schemeClr>
          </a:solidFill>
          <a:ln w="9525">
            <a:noFill/>
          </a:ln>
        </p:spPr>
        <p:txBody>
          <a:bodyPr/>
          <a:lstStyle/>
          <a:p>
            <a:endParaRPr lang="zh-CN" altLang="en-US"/>
          </a:p>
        </p:txBody>
      </p:sp>
      <p:sp>
        <p:nvSpPr>
          <p:cNvPr id="60426" name="Freeform 13"/>
          <p:cNvSpPr/>
          <p:nvPr/>
        </p:nvSpPr>
        <p:spPr>
          <a:xfrm>
            <a:off x="4008438" y="1570038"/>
            <a:ext cx="300037" cy="415925"/>
          </a:xfrm>
          <a:custGeom>
            <a:avLst/>
            <a:gdLst/>
            <a:ahLst/>
            <a:cxnLst>
              <a:cxn ang="0">
                <a:pos x="325707083" y="0"/>
              </a:cxn>
              <a:cxn ang="0">
                <a:pos x="452936306" y="301471030"/>
              </a:cxn>
              <a:cxn ang="0">
                <a:pos x="473293704" y="199277805"/>
              </a:cxn>
              <a:cxn ang="0">
                <a:pos x="554721039" y="475201094"/>
              </a:cxn>
              <a:cxn ang="0">
                <a:pos x="600522928" y="373007869"/>
              </a:cxn>
              <a:cxn ang="0">
                <a:pos x="625969675" y="684698448"/>
              </a:cxn>
              <a:cxn ang="0">
                <a:pos x="676860913" y="633600705"/>
              </a:cxn>
              <a:cxn ang="0">
                <a:pos x="595433578" y="863537156"/>
              </a:cxn>
              <a:cxn ang="0">
                <a:pos x="386777020" y="940182639"/>
              </a:cxn>
              <a:cxn ang="0">
                <a:pos x="432581165" y="909523994"/>
              </a:cxn>
              <a:cxn ang="0">
                <a:pos x="514006243" y="715357093"/>
              </a:cxn>
              <a:cxn ang="0">
                <a:pos x="478383053" y="730685286"/>
              </a:cxn>
              <a:cxn ang="0">
                <a:pos x="478383053" y="592724771"/>
              </a:cxn>
              <a:cxn ang="0">
                <a:pos x="432581165" y="674478899"/>
              </a:cxn>
              <a:cxn ang="0">
                <a:pos x="376598321" y="510968383"/>
              </a:cxn>
              <a:cxn ang="0">
                <a:pos x="315528384" y="669370255"/>
              </a:cxn>
              <a:cxn ang="0">
                <a:pos x="269726495" y="602944320"/>
              </a:cxn>
              <a:cxn ang="0">
                <a:pos x="264637146" y="766452575"/>
              </a:cxn>
              <a:cxn ang="0">
                <a:pos x="188299161" y="602944320"/>
              </a:cxn>
              <a:cxn ang="0">
                <a:pos x="167944019" y="740904834"/>
              </a:cxn>
              <a:cxn ang="0">
                <a:pos x="122139874" y="740904834"/>
              </a:cxn>
              <a:cxn ang="0">
                <a:pos x="239190399" y="940182639"/>
              </a:cxn>
              <a:cxn ang="0">
                <a:pos x="40712539" y="812439413"/>
              </a:cxn>
              <a:cxn ang="0">
                <a:pos x="30536096" y="505859739"/>
              </a:cxn>
              <a:cxn ang="0">
                <a:pos x="55980588" y="562066126"/>
              </a:cxn>
              <a:cxn ang="0">
                <a:pos x="96695383" y="393446966"/>
              </a:cxn>
              <a:cxn ang="0">
                <a:pos x="96695383" y="321910127"/>
              </a:cxn>
              <a:cxn ang="0">
                <a:pos x="162854669" y="393446966"/>
              </a:cxn>
              <a:cxn ang="0">
                <a:pos x="208656558" y="163510516"/>
              </a:cxn>
              <a:cxn ang="0">
                <a:pos x="295173242" y="204386449"/>
              </a:cxn>
              <a:cxn ang="0">
                <a:pos x="315528384" y="0"/>
              </a:cxn>
              <a:cxn ang="0">
                <a:pos x="325707083" y="0"/>
              </a:cxn>
            </a:cxnLst>
            <a:rect l="0" t="0" r="0" b="0"/>
            <a:pathLst>
              <a:path w="133" h="184">
                <a:moveTo>
                  <a:pt x="64" y="0"/>
                </a:moveTo>
                <a:cubicBezTo>
                  <a:pt x="73" y="19"/>
                  <a:pt x="84" y="38"/>
                  <a:pt x="89" y="59"/>
                </a:cubicBezTo>
                <a:cubicBezTo>
                  <a:pt x="92" y="53"/>
                  <a:pt x="93" y="46"/>
                  <a:pt x="93" y="39"/>
                </a:cubicBezTo>
                <a:cubicBezTo>
                  <a:pt x="101" y="56"/>
                  <a:pt x="105" y="75"/>
                  <a:pt x="109" y="93"/>
                </a:cubicBezTo>
                <a:cubicBezTo>
                  <a:pt x="116" y="88"/>
                  <a:pt x="116" y="80"/>
                  <a:pt x="118" y="73"/>
                </a:cubicBezTo>
                <a:cubicBezTo>
                  <a:pt x="123" y="91"/>
                  <a:pt x="127" y="113"/>
                  <a:pt x="123" y="134"/>
                </a:cubicBezTo>
                <a:cubicBezTo>
                  <a:pt x="129" y="137"/>
                  <a:pt x="130" y="127"/>
                  <a:pt x="133" y="124"/>
                </a:cubicBezTo>
                <a:cubicBezTo>
                  <a:pt x="133" y="140"/>
                  <a:pt x="130" y="157"/>
                  <a:pt x="117" y="169"/>
                </a:cubicBezTo>
                <a:cubicBezTo>
                  <a:pt x="105" y="179"/>
                  <a:pt x="91" y="183"/>
                  <a:pt x="76" y="184"/>
                </a:cubicBezTo>
                <a:cubicBezTo>
                  <a:pt x="77" y="181"/>
                  <a:pt x="81" y="179"/>
                  <a:pt x="85" y="178"/>
                </a:cubicBezTo>
                <a:cubicBezTo>
                  <a:pt x="97" y="168"/>
                  <a:pt x="100" y="155"/>
                  <a:pt x="101" y="140"/>
                </a:cubicBezTo>
                <a:cubicBezTo>
                  <a:pt x="99" y="138"/>
                  <a:pt x="96" y="141"/>
                  <a:pt x="94" y="143"/>
                </a:cubicBezTo>
                <a:cubicBezTo>
                  <a:pt x="94" y="135"/>
                  <a:pt x="99" y="124"/>
                  <a:pt x="94" y="116"/>
                </a:cubicBezTo>
                <a:cubicBezTo>
                  <a:pt x="92" y="121"/>
                  <a:pt x="89" y="127"/>
                  <a:pt x="85" y="132"/>
                </a:cubicBezTo>
                <a:cubicBezTo>
                  <a:pt x="83" y="121"/>
                  <a:pt x="82" y="109"/>
                  <a:pt x="74" y="100"/>
                </a:cubicBezTo>
                <a:cubicBezTo>
                  <a:pt x="62" y="131"/>
                  <a:pt x="62" y="131"/>
                  <a:pt x="62" y="131"/>
                </a:cubicBezTo>
                <a:cubicBezTo>
                  <a:pt x="57" y="129"/>
                  <a:pt x="58" y="120"/>
                  <a:pt x="53" y="118"/>
                </a:cubicBezTo>
                <a:cubicBezTo>
                  <a:pt x="49" y="127"/>
                  <a:pt x="50" y="140"/>
                  <a:pt x="52" y="150"/>
                </a:cubicBezTo>
                <a:cubicBezTo>
                  <a:pt x="40" y="143"/>
                  <a:pt x="42" y="129"/>
                  <a:pt x="37" y="118"/>
                </a:cubicBezTo>
                <a:cubicBezTo>
                  <a:pt x="36" y="127"/>
                  <a:pt x="30" y="136"/>
                  <a:pt x="33" y="145"/>
                </a:cubicBezTo>
                <a:cubicBezTo>
                  <a:pt x="30" y="145"/>
                  <a:pt x="27" y="140"/>
                  <a:pt x="24" y="145"/>
                </a:cubicBezTo>
                <a:cubicBezTo>
                  <a:pt x="26" y="161"/>
                  <a:pt x="45" y="169"/>
                  <a:pt x="47" y="184"/>
                </a:cubicBezTo>
                <a:cubicBezTo>
                  <a:pt x="31" y="183"/>
                  <a:pt x="16" y="173"/>
                  <a:pt x="8" y="159"/>
                </a:cubicBezTo>
                <a:cubicBezTo>
                  <a:pt x="0" y="142"/>
                  <a:pt x="3" y="118"/>
                  <a:pt x="6" y="99"/>
                </a:cubicBezTo>
                <a:cubicBezTo>
                  <a:pt x="11" y="110"/>
                  <a:pt x="11" y="110"/>
                  <a:pt x="11" y="110"/>
                </a:cubicBezTo>
                <a:cubicBezTo>
                  <a:pt x="17" y="101"/>
                  <a:pt x="17" y="88"/>
                  <a:pt x="19" y="77"/>
                </a:cubicBezTo>
                <a:cubicBezTo>
                  <a:pt x="19" y="63"/>
                  <a:pt x="19" y="63"/>
                  <a:pt x="19" y="63"/>
                </a:cubicBezTo>
                <a:cubicBezTo>
                  <a:pt x="25" y="65"/>
                  <a:pt x="27" y="72"/>
                  <a:pt x="32" y="77"/>
                </a:cubicBezTo>
                <a:cubicBezTo>
                  <a:pt x="40" y="64"/>
                  <a:pt x="45" y="49"/>
                  <a:pt x="41" y="32"/>
                </a:cubicBezTo>
                <a:cubicBezTo>
                  <a:pt x="49" y="30"/>
                  <a:pt x="50" y="57"/>
                  <a:pt x="58" y="40"/>
                </a:cubicBezTo>
                <a:cubicBezTo>
                  <a:pt x="62" y="0"/>
                  <a:pt x="62" y="0"/>
                  <a:pt x="62" y="0"/>
                </a:cubicBezTo>
                <a:lnTo>
                  <a:pt x="64" y="0"/>
                </a:lnTo>
                <a:close/>
              </a:path>
            </a:pathLst>
          </a:custGeom>
          <a:solidFill>
            <a:schemeClr val="bg1">
              <a:alpha val="100000"/>
            </a:schemeClr>
          </a:solidFill>
          <a:ln w="9525">
            <a:noFill/>
          </a:ln>
        </p:spPr>
        <p:txBody>
          <a:bodyPr/>
          <a:lstStyle/>
          <a:p>
            <a:endParaRPr lang="zh-CN" altLang="en-US"/>
          </a:p>
        </p:txBody>
      </p:sp>
      <p:sp>
        <p:nvSpPr>
          <p:cNvPr id="60427" name="Freeform 14"/>
          <p:cNvSpPr/>
          <p:nvPr/>
        </p:nvSpPr>
        <p:spPr>
          <a:xfrm>
            <a:off x="4149725" y="1671638"/>
            <a:ext cx="15875" cy="42862"/>
          </a:xfrm>
          <a:custGeom>
            <a:avLst/>
            <a:gdLst/>
            <a:ahLst/>
            <a:cxnLst>
              <a:cxn ang="0">
                <a:pos x="15430500" y="96694416"/>
              </a:cxn>
              <a:cxn ang="0">
                <a:pos x="20571732" y="0"/>
              </a:cxn>
              <a:cxn ang="0">
                <a:pos x="15430500" y="96694416"/>
              </a:cxn>
            </a:cxnLst>
            <a:rect l="0" t="0" r="0" b="0"/>
            <a:pathLst>
              <a:path w="7" h="19">
                <a:moveTo>
                  <a:pt x="3" y="19"/>
                </a:moveTo>
                <a:cubicBezTo>
                  <a:pt x="1" y="13"/>
                  <a:pt x="0" y="5"/>
                  <a:pt x="4" y="0"/>
                </a:cubicBezTo>
                <a:cubicBezTo>
                  <a:pt x="5" y="5"/>
                  <a:pt x="7" y="14"/>
                  <a:pt x="3" y="19"/>
                </a:cubicBezTo>
                <a:close/>
              </a:path>
            </a:pathLst>
          </a:custGeom>
          <a:solidFill>
            <a:schemeClr val="bg1">
              <a:alpha val="100000"/>
            </a:schemeClr>
          </a:solidFill>
          <a:ln w="9525">
            <a:noFill/>
          </a:ln>
        </p:spPr>
        <p:txBody>
          <a:bodyPr/>
          <a:lstStyle/>
          <a:p>
            <a:endParaRPr lang="zh-CN" altLang="en-US"/>
          </a:p>
        </p:txBody>
      </p:sp>
      <p:sp>
        <p:nvSpPr>
          <p:cNvPr id="60428" name="Freeform 15"/>
          <p:cNvSpPr/>
          <p:nvPr/>
        </p:nvSpPr>
        <p:spPr>
          <a:xfrm>
            <a:off x="4249738" y="1895475"/>
            <a:ext cx="15875" cy="23813"/>
          </a:xfrm>
          <a:custGeom>
            <a:avLst/>
            <a:gdLst/>
            <a:ahLst/>
            <a:cxnLst>
              <a:cxn ang="0">
                <a:pos x="10287000" y="42177153"/>
              </a:cxn>
              <a:cxn ang="0">
                <a:pos x="0" y="51550815"/>
              </a:cxn>
              <a:cxn ang="0">
                <a:pos x="25715232" y="0"/>
              </a:cxn>
              <a:cxn ang="0">
                <a:pos x="10287000" y="42177153"/>
              </a:cxn>
            </a:cxnLst>
            <a:rect l="0" t="0" r="0" b="0"/>
            <a:pathLst>
              <a:path w="7" h="11">
                <a:moveTo>
                  <a:pt x="2" y="9"/>
                </a:moveTo>
                <a:cubicBezTo>
                  <a:pt x="2" y="10"/>
                  <a:pt x="1" y="11"/>
                  <a:pt x="0" y="11"/>
                </a:cubicBezTo>
                <a:cubicBezTo>
                  <a:pt x="5" y="0"/>
                  <a:pt x="5" y="0"/>
                  <a:pt x="5" y="0"/>
                </a:cubicBezTo>
                <a:cubicBezTo>
                  <a:pt x="7" y="2"/>
                  <a:pt x="4" y="7"/>
                  <a:pt x="2" y="9"/>
                </a:cubicBezTo>
                <a:close/>
              </a:path>
            </a:pathLst>
          </a:custGeom>
          <a:solidFill>
            <a:schemeClr val="bg1">
              <a:alpha val="100000"/>
            </a:schemeClr>
          </a:solidFill>
          <a:ln w="9525">
            <a:noFill/>
          </a:ln>
        </p:spPr>
        <p:txBody>
          <a:bodyPr/>
          <a:lstStyle/>
          <a:p>
            <a:endParaRPr lang="zh-CN" altLang="en-US"/>
          </a:p>
        </p:txBody>
      </p:sp>
      <p:sp>
        <p:nvSpPr>
          <p:cNvPr id="60429" name="Rectangle 16"/>
          <p:cNvSpPr/>
          <p:nvPr/>
        </p:nvSpPr>
        <p:spPr>
          <a:xfrm>
            <a:off x="4067175" y="2001838"/>
            <a:ext cx="195263" cy="1111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30" name="Freeform 17"/>
          <p:cNvSpPr/>
          <p:nvPr/>
        </p:nvSpPr>
        <p:spPr>
          <a:xfrm>
            <a:off x="4627563" y="1585913"/>
            <a:ext cx="307975" cy="411162"/>
          </a:xfrm>
          <a:custGeom>
            <a:avLst/>
            <a:gdLst/>
            <a:ahLst/>
            <a:cxnLst>
              <a:cxn ang="0">
                <a:pos x="661518977" y="551198807"/>
              </a:cxn>
              <a:cxn ang="0">
                <a:pos x="625624038" y="250081380"/>
              </a:cxn>
              <a:cxn ang="0">
                <a:pos x="625624038" y="250081380"/>
              </a:cxn>
              <a:cxn ang="0">
                <a:pos x="620494896" y="244978001"/>
              </a:cxn>
              <a:cxn ang="0">
                <a:pos x="492293508" y="438917694"/>
              </a:cxn>
              <a:cxn ang="0">
                <a:pos x="379477284" y="5103379"/>
              </a:cxn>
              <a:cxn ang="0">
                <a:pos x="379477284" y="5103379"/>
              </a:cxn>
              <a:cxn ang="0">
                <a:pos x="374348142" y="0"/>
              </a:cxn>
              <a:cxn ang="0">
                <a:pos x="266658795" y="91865338"/>
              </a:cxn>
              <a:cxn ang="0">
                <a:pos x="241019876" y="408295162"/>
              </a:cxn>
              <a:cxn ang="0">
                <a:pos x="199993530" y="566508944"/>
              </a:cxn>
              <a:cxn ang="0">
                <a:pos x="210249551" y="484850363"/>
              </a:cxn>
              <a:cxn ang="0">
                <a:pos x="112816224" y="321533202"/>
              </a:cxn>
              <a:cxn ang="0">
                <a:pos x="112816224" y="321533202"/>
              </a:cxn>
              <a:cxn ang="0">
                <a:pos x="107689347" y="326636581"/>
              </a:cxn>
              <a:cxn ang="0">
                <a:pos x="87177306" y="520576275"/>
              </a:cxn>
              <a:cxn ang="0">
                <a:pos x="25641183" y="745138501"/>
              </a:cxn>
              <a:cxn ang="0">
                <a:pos x="205122673" y="908455662"/>
              </a:cxn>
              <a:cxn ang="0">
                <a:pos x="282043958" y="928871436"/>
              </a:cxn>
              <a:cxn ang="0">
                <a:pos x="287170836" y="923768057"/>
              </a:cxn>
              <a:cxn ang="0">
                <a:pos x="287170836" y="918664679"/>
              </a:cxn>
              <a:cxn ang="0">
                <a:pos x="220505571" y="755345258"/>
              </a:cxn>
              <a:cxn ang="0">
                <a:pos x="246146754" y="617547251"/>
              </a:cxn>
              <a:cxn ang="0">
                <a:pos x="292299978" y="704309210"/>
              </a:cxn>
              <a:cxn ang="0">
                <a:pos x="292299978" y="709412589"/>
              </a:cxn>
              <a:cxn ang="0">
                <a:pos x="297426856" y="709412589"/>
              </a:cxn>
              <a:cxn ang="0">
                <a:pos x="364092121" y="495057121"/>
              </a:cxn>
              <a:cxn ang="0">
                <a:pos x="415372223" y="683893436"/>
              </a:cxn>
              <a:cxn ang="0">
                <a:pos x="441013406" y="770657654"/>
              </a:cxn>
              <a:cxn ang="0">
                <a:pos x="446140284" y="775761033"/>
              </a:cxn>
              <a:cxn ang="0">
                <a:pos x="446140284" y="770657654"/>
              </a:cxn>
              <a:cxn ang="0">
                <a:pos x="476910610" y="653273162"/>
              </a:cxn>
              <a:cxn ang="0">
                <a:pos x="492293508" y="745138501"/>
              </a:cxn>
              <a:cxn ang="0">
                <a:pos x="523061570" y="842109477"/>
              </a:cxn>
              <a:cxn ang="0">
                <a:pos x="476910610" y="903352283"/>
              </a:cxn>
              <a:cxn ang="0">
                <a:pos x="476910610" y="908455662"/>
              </a:cxn>
              <a:cxn ang="0">
                <a:pos x="482037488" y="913561300"/>
              </a:cxn>
              <a:cxn ang="0">
                <a:pos x="671774998" y="765554275"/>
              </a:cxn>
              <a:cxn ang="0">
                <a:pos x="661518977" y="551198807"/>
              </a:cxn>
            </a:cxnLst>
            <a:rect l="0" t="0" r="0" b="0"/>
            <a:pathLst>
              <a:path w="136" h="182">
                <a:moveTo>
                  <a:pt x="129" y="108"/>
                </a:moveTo>
                <a:cubicBezTo>
                  <a:pt x="108" y="64"/>
                  <a:pt x="122" y="50"/>
                  <a:pt x="122" y="49"/>
                </a:cubicBezTo>
                <a:cubicBezTo>
                  <a:pt x="122" y="49"/>
                  <a:pt x="122" y="49"/>
                  <a:pt x="122" y="49"/>
                </a:cubicBezTo>
                <a:cubicBezTo>
                  <a:pt x="122" y="48"/>
                  <a:pt x="121" y="48"/>
                  <a:pt x="121" y="48"/>
                </a:cubicBezTo>
                <a:cubicBezTo>
                  <a:pt x="121" y="48"/>
                  <a:pt x="92" y="60"/>
                  <a:pt x="96" y="86"/>
                </a:cubicBezTo>
                <a:cubicBezTo>
                  <a:pt x="88" y="79"/>
                  <a:pt x="52" y="44"/>
                  <a:pt x="74" y="1"/>
                </a:cubicBezTo>
                <a:cubicBezTo>
                  <a:pt x="74" y="1"/>
                  <a:pt x="74" y="1"/>
                  <a:pt x="74" y="1"/>
                </a:cubicBezTo>
                <a:cubicBezTo>
                  <a:pt x="74" y="0"/>
                  <a:pt x="73" y="0"/>
                  <a:pt x="73" y="0"/>
                </a:cubicBezTo>
                <a:cubicBezTo>
                  <a:pt x="73" y="1"/>
                  <a:pt x="61" y="5"/>
                  <a:pt x="52" y="18"/>
                </a:cubicBezTo>
                <a:cubicBezTo>
                  <a:pt x="44" y="29"/>
                  <a:pt x="36" y="49"/>
                  <a:pt x="47" y="80"/>
                </a:cubicBezTo>
                <a:cubicBezTo>
                  <a:pt x="50" y="94"/>
                  <a:pt x="43" y="106"/>
                  <a:pt x="39" y="111"/>
                </a:cubicBezTo>
                <a:cubicBezTo>
                  <a:pt x="40" y="108"/>
                  <a:pt x="42" y="102"/>
                  <a:pt x="41" y="95"/>
                </a:cubicBezTo>
                <a:cubicBezTo>
                  <a:pt x="41" y="85"/>
                  <a:pt x="38" y="72"/>
                  <a:pt x="22" y="63"/>
                </a:cubicBezTo>
                <a:cubicBezTo>
                  <a:pt x="22" y="63"/>
                  <a:pt x="22" y="63"/>
                  <a:pt x="22" y="63"/>
                </a:cubicBezTo>
                <a:cubicBezTo>
                  <a:pt x="21" y="63"/>
                  <a:pt x="21" y="63"/>
                  <a:pt x="21" y="64"/>
                </a:cubicBezTo>
                <a:cubicBezTo>
                  <a:pt x="21" y="64"/>
                  <a:pt x="27" y="90"/>
                  <a:pt x="17" y="102"/>
                </a:cubicBezTo>
                <a:cubicBezTo>
                  <a:pt x="9" y="112"/>
                  <a:pt x="0" y="130"/>
                  <a:pt x="5" y="146"/>
                </a:cubicBezTo>
                <a:cubicBezTo>
                  <a:pt x="9" y="160"/>
                  <a:pt x="21" y="171"/>
                  <a:pt x="40" y="178"/>
                </a:cubicBezTo>
                <a:cubicBezTo>
                  <a:pt x="45" y="179"/>
                  <a:pt x="50" y="181"/>
                  <a:pt x="55" y="182"/>
                </a:cubicBezTo>
                <a:cubicBezTo>
                  <a:pt x="56" y="182"/>
                  <a:pt x="56" y="181"/>
                  <a:pt x="56" y="181"/>
                </a:cubicBezTo>
                <a:cubicBezTo>
                  <a:pt x="56" y="181"/>
                  <a:pt x="56" y="180"/>
                  <a:pt x="56" y="180"/>
                </a:cubicBezTo>
                <a:cubicBezTo>
                  <a:pt x="46" y="176"/>
                  <a:pt x="35" y="167"/>
                  <a:pt x="43" y="148"/>
                </a:cubicBezTo>
                <a:cubicBezTo>
                  <a:pt x="50" y="132"/>
                  <a:pt x="49" y="124"/>
                  <a:pt x="48" y="121"/>
                </a:cubicBezTo>
                <a:cubicBezTo>
                  <a:pt x="51" y="123"/>
                  <a:pt x="59" y="128"/>
                  <a:pt x="57" y="138"/>
                </a:cubicBezTo>
                <a:cubicBezTo>
                  <a:pt x="57" y="138"/>
                  <a:pt x="57" y="139"/>
                  <a:pt x="57" y="139"/>
                </a:cubicBezTo>
                <a:cubicBezTo>
                  <a:pt x="58" y="139"/>
                  <a:pt x="58" y="139"/>
                  <a:pt x="58" y="139"/>
                </a:cubicBezTo>
                <a:cubicBezTo>
                  <a:pt x="58" y="139"/>
                  <a:pt x="81" y="120"/>
                  <a:pt x="71" y="97"/>
                </a:cubicBezTo>
                <a:cubicBezTo>
                  <a:pt x="76" y="100"/>
                  <a:pt x="89" y="110"/>
                  <a:pt x="81" y="134"/>
                </a:cubicBezTo>
                <a:cubicBezTo>
                  <a:pt x="79" y="144"/>
                  <a:pt x="86" y="151"/>
                  <a:pt x="86" y="151"/>
                </a:cubicBezTo>
                <a:cubicBezTo>
                  <a:pt x="86" y="152"/>
                  <a:pt x="87" y="152"/>
                  <a:pt x="87" y="152"/>
                </a:cubicBezTo>
                <a:cubicBezTo>
                  <a:pt x="87" y="151"/>
                  <a:pt x="87" y="151"/>
                  <a:pt x="87" y="151"/>
                </a:cubicBezTo>
                <a:cubicBezTo>
                  <a:pt x="87" y="150"/>
                  <a:pt x="82" y="136"/>
                  <a:pt x="93" y="128"/>
                </a:cubicBezTo>
                <a:cubicBezTo>
                  <a:pt x="93" y="131"/>
                  <a:pt x="92" y="141"/>
                  <a:pt x="96" y="146"/>
                </a:cubicBezTo>
                <a:cubicBezTo>
                  <a:pt x="100" y="150"/>
                  <a:pt x="103" y="157"/>
                  <a:pt x="102" y="165"/>
                </a:cubicBezTo>
                <a:cubicBezTo>
                  <a:pt x="102" y="170"/>
                  <a:pt x="98" y="174"/>
                  <a:pt x="93" y="177"/>
                </a:cubicBezTo>
                <a:cubicBezTo>
                  <a:pt x="93" y="178"/>
                  <a:pt x="93" y="178"/>
                  <a:pt x="93" y="178"/>
                </a:cubicBezTo>
                <a:cubicBezTo>
                  <a:pt x="93" y="179"/>
                  <a:pt x="94" y="179"/>
                  <a:pt x="94" y="179"/>
                </a:cubicBezTo>
                <a:cubicBezTo>
                  <a:pt x="107" y="174"/>
                  <a:pt x="124" y="166"/>
                  <a:pt x="131" y="150"/>
                </a:cubicBezTo>
                <a:cubicBezTo>
                  <a:pt x="136" y="138"/>
                  <a:pt x="136" y="124"/>
                  <a:pt x="129" y="108"/>
                </a:cubicBezTo>
                <a:close/>
              </a:path>
            </a:pathLst>
          </a:custGeom>
          <a:solidFill>
            <a:schemeClr val="bg1">
              <a:alpha val="100000"/>
            </a:schemeClr>
          </a:solidFill>
          <a:ln w="9525">
            <a:noFill/>
          </a:ln>
        </p:spPr>
        <p:txBody>
          <a:bodyPr/>
          <a:lstStyle/>
          <a:p>
            <a:endParaRPr lang="zh-CN" altLang="en-US"/>
          </a:p>
        </p:txBody>
      </p:sp>
      <p:sp>
        <p:nvSpPr>
          <p:cNvPr id="60431" name="Freeform 18"/>
          <p:cNvSpPr>
            <a:spLocks noEditPoints="1"/>
          </p:cNvSpPr>
          <p:nvPr/>
        </p:nvSpPr>
        <p:spPr>
          <a:xfrm>
            <a:off x="5289550" y="1587500"/>
            <a:ext cx="287338" cy="406400"/>
          </a:xfrm>
          <a:custGeom>
            <a:avLst/>
            <a:gdLst/>
            <a:ahLst/>
            <a:cxnLst>
              <a:cxn ang="0">
                <a:pos x="151177950" y="183512178"/>
              </a:cxn>
              <a:cxn ang="0">
                <a:pos x="146138311" y="489366560"/>
              </a:cxn>
              <a:cxn ang="0">
                <a:pos x="115902721" y="361926293"/>
              </a:cxn>
              <a:cxn ang="0">
                <a:pos x="30235590" y="601512640"/>
              </a:cxn>
              <a:cxn ang="0">
                <a:pos x="443454572" y="861486720"/>
              </a:cxn>
              <a:cxn ang="0">
                <a:pos x="544238375" y="504658489"/>
              </a:cxn>
              <a:cxn ang="0">
                <a:pos x="478729801" y="601512640"/>
              </a:cxn>
              <a:cxn ang="0">
                <a:pos x="473690162" y="290560196"/>
              </a:cxn>
              <a:cxn ang="0">
                <a:pos x="388023031" y="168220249"/>
              </a:cxn>
              <a:cxn ang="0">
                <a:pos x="337628884" y="372122418"/>
              </a:cxn>
              <a:cxn ang="0">
                <a:pos x="206609491" y="137634133"/>
              </a:cxn>
              <a:cxn ang="0">
                <a:pos x="473690162" y="0"/>
              </a:cxn>
              <a:cxn ang="0">
                <a:pos x="508965391" y="290560196"/>
              </a:cxn>
              <a:cxn ang="0">
                <a:pos x="549278015" y="265072142"/>
              </a:cxn>
              <a:cxn ang="0">
                <a:pos x="579513605" y="494462364"/>
              </a:cxn>
              <a:cxn ang="0">
                <a:pos x="488806835" y="881878969"/>
              </a:cxn>
              <a:cxn ang="0">
                <a:pos x="0" y="611706507"/>
              </a:cxn>
              <a:cxn ang="0">
                <a:pos x="20156312" y="275268267"/>
              </a:cxn>
              <a:cxn ang="0">
                <a:pos x="181413540" y="351732427"/>
              </a:cxn>
              <a:cxn ang="0">
                <a:pos x="257001393" y="5098062"/>
              </a:cxn>
              <a:cxn ang="0">
                <a:pos x="312432934" y="214098293"/>
              </a:cxn>
              <a:cxn ang="0">
                <a:pos x="367864475" y="244682151"/>
              </a:cxn>
              <a:cxn ang="0">
                <a:pos x="473690162" y="0"/>
              </a:cxn>
              <a:cxn ang="0">
                <a:pos x="337628884" y="540340409"/>
              </a:cxn>
              <a:cxn ang="0">
                <a:pos x="377943753" y="540340409"/>
              </a:cxn>
              <a:cxn ang="0">
                <a:pos x="418258621" y="713658720"/>
              </a:cxn>
              <a:cxn ang="0">
                <a:pos x="529121703" y="693268729"/>
              </a:cxn>
              <a:cxn ang="0">
                <a:pos x="307395539" y="830902862"/>
              </a:cxn>
              <a:cxn ang="0">
                <a:pos x="151177950" y="591316516"/>
              </a:cxn>
              <a:cxn ang="0">
                <a:pos x="196530213" y="616804569"/>
              </a:cxn>
              <a:cxn ang="0">
                <a:pos x="186453179" y="693268729"/>
              </a:cxn>
              <a:cxn ang="0">
                <a:pos x="277159949" y="530146542"/>
              </a:cxn>
              <a:cxn ang="0">
                <a:pos x="251961754" y="412902400"/>
              </a:cxn>
            </a:cxnLst>
            <a:rect l="0" t="0" r="0" b="0"/>
            <a:pathLst>
              <a:path w="128" h="180">
                <a:moveTo>
                  <a:pt x="39" y="18"/>
                </a:moveTo>
                <a:cubicBezTo>
                  <a:pt x="33" y="24"/>
                  <a:pt x="30" y="30"/>
                  <a:pt x="30" y="36"/>
                </a:cubicBezTo>
                <a:cubicBezTo>
                  <a:pt x="30" y="50"/>
                  <a:pt x="43" y="57"/>
                  <a:pt x="43" y="70"/>
                </a:cubicBezTo>
                <a:cubicBezTo>
                  <a:pt x="43" y="79"/>
                  <a:pt x="37" y="88"/>
                  <a:pt x="29" y="96"/>
                </a:cubicBezTo>
                <a:cubicBezTo>
                  <a:pt x="28" y="95"/>
                  <a:pt x="28" y="95"/>
                  <a:pt x="28" y="95"/>
                </a:cubicBezTo>
                <a:cubicBezTo>
                  <a:pt x="27" y="87"/>
                  <a:pt x="30" y="77"/>
                  <a:pt x="23" y="71"/>
                </a:cubicBezTo>
                <a:cubicBezTo>
                  <a:pt x="23" y="75"/>
                  <a:pt x="24" y="80"/>
                  <a:pt x="24" y="81"/>
                </a:cubicBezTo>
                <a:cubicBezTo>
                  <a:pt x="24" y="93"/>
                  <a:pt x="6" y="103"/>
                  <a:pt x="6" y="118"/>
                </a:cubicBezTo>
                <a:cubicBezTo>
                  <a:pt x="6" y="150"/>
                  <a:pt x="34" y="173"/>
                  <a:pt x="64" y="173"/>
                </a:cubicBezTo>
                <a:cubicBezTo>
                  <a:pt x="71" y="173"/>
                  <a:pt x="84" y="171"/>
                  <a:pt x="88" y="169"/>
                </a:cubicBezTo>
                <a:cubicBezTo>
                  <a:pt x="105" y="164"/>
                  <a:pt x="121" y="144"/>
                  <a:pt x="121" y="129"/>
                </a:cubicBezTo>
                <a:cubicBezTo>
                  <a:pt x="121" y="116"/>
                  <a:pt x="108" y="114"/>
                  <a:pt x="108" y="99"/>
                </a:cubicBezTo>
                <a:cubicBezTo>
                  <a:pt x="108" y="97"/>
                  <a:pt x="111" y="82"/>
                  <a:pt x="112" y="74"/>
                </a:cubicBezTo>
                <a:cubicBezTo>
                  <a:pt x="97" y="88"/>
                  <a:pt x="97" y="103"/>
                  <a:pt x="95" y="118"/>
                </a:cubicBezTo>
                <a:cubicBezTo>
                  <a:pt x="89" y="114"/>
                  <a:pt x="85" y="100"/>
                  <a:pt x="85" y="93"/>
                </a:cubicBezTo>
                <a:cubicBezTo>
                  <a:pt x="85" y="91"/>
                  <a:pt x="94" y="59"/>
                  <a:pt x="94" y="57"/>
                </a:cubicBezTo>
                <a:cubicBezTo>
                  <a:pt x="94" y="43"/>
                  <a:pt x="83" y="40"/>
                  <a:pt x="79" y="24"/>
                </a:cubicBezTo>
                <a:cubicBezTo>
                  <a:pt x="78" y="27"/>
                  <a:pt x="77" y="31"/>
                  <a:pt x="77" y="33"/>
                </a:cubicBezTo>
                <a:cubicBezTo>
                  <a:pt x="77" y="35"/>
                  <a:pt x="79" y="45"/>
                  <a:pt x="79" y="47"/>
                </a:cubicBezTo>
                <a:cubicBezTo>
                  <a:pt x="79" y="58"/>
                  <a:pt x="74" y="61"/>
                  <a:pt x="67" y="73"/>
                </a:cubicBezTo>
                <a:cubicBezTo>
                  <a:pt x="66" y="66"/>
                  <a:pt x="67" y="58"/>
                  <a:pt x="61" y="51"/>
                </a:cubicBezTo>
                <a:cubicBezTo>
                  <a:pt x="55" y="43"/>
                  <a:pt x="46" y="35"/>
                  <a:pt x="41" y="27"/>
                </a:cubicBezTo>
                <a:cubicBezTo>
                  <a:pt x="39" y="25"/>
                  <a:pt x="39" y="21"/>
                  <a:pt x="39" y="18"/>
                </a:cubicBezTo>
                <a:close/>
                <a:moveTo>
                  <a:pt x="94" y="0"/>
                </a:moveTo>
                <a:cubicBezTo>
                  <a:pt x="90" y="11"/>
                  <a:pt x="87" y="16"/>
                  <a:pt x="87" y="25"/>
                </a:cubicBezTo>
                <a:cubicBezTo>
                  <a:pt x="87" y="38"/>
                  <a:pt x="101" y="37"/>
                  <a:pt x="101" y="57"/>
                </a:cubicBezTo>
                <a:cubicBezTo>
                  <a:pt x="101" y="65"/>
                  <a:pt x="92" y="80"/>
                  <a:pt x="93" y="90"/>
                </a:cubicBezTo>
                <a:cubicBezTo>
                  <a:pt x="102" y="78"/>
                  <a:pt x="111" y="65"/>
                  <a:pt x="109" y="52"/>
                </a:cubicBezTo>
                <a:cubicBezTo>
                  <a:pt x="116" y="61"/>
                  <a:pt x="119" y="68"/>
                  <a:pt x="119" y="76"/>
                </a:cubicBezTo>
                <a:cubicBezTo>
                  <a:pt x="119" y="82"/>
                  <a:pt x="115" y="91"/>
                  <a:pt x="115" y="97"/>
                </a:cubicBezTo>
                <a:cubicBezTo>
                  <a:pt x="115" y="115"/>
                  <a:pt x="128" y="114"/>
                  <a:pt x="128" y="129"/>
                </a:cubicBezTo>
                <a:cubicBezTo>
                  <a:pt x="128" y="144"/>
                  <a:pt x="117" y="161"/>
                  <a:pt x="97" y="173"/>
                </a:cubicBezTo>
                <a:cubicBezTo>
                  <a:pt x="89" y="177"/>
                  <a:pt x="75" y="180"/>
                  <a:pt x="66" y="180"/>
                </a:cubicBezTo>
                <a:cubicBezTo>
                  <a:pt x="34" y="180"/>
                  <a:pt x="0" y="158"/>
                  <a:pt x="0" y="120"/>
                </a:cubicBezTo>
                <a:cubicBezTo>
                  <a:pt x="0" y="96"/>
                  <a:pt x="18" y="93"/>
                  <a:pt x="18" y="80"/>
                </a:cubicBezTo>
                <a:cubicBezTo>
                  <a:pt x="18" y="72"/>
                  <a:pt x="11" y="62"/>
                  <a:pt x="4" y="54"/>
                </a:cubicBezTo>
                <a:cubicBezTo>
                  <a:pt x="13" y="53"/>
                  <a:pt x="33" y="65"/>
                  <a:pt x="35" y="78"/>
                </a:cubicBezTo>
                <a:cubicBezTo>
                  <a:pt x="36" y="75"/>
                  <a:pt x="36" y="71"/>
                  <a:pt x="36" y="69"/>
                </a:cubicBezTo>
                <a:cubicBezTo>
                  <a:pt x="36" y="65"/>
                  <a:pt x="24" y="46"/>
                  <a:pt x="24" y="36"/>
                </a:cubicBezTo>
                <a:cubicBezTo>
                  <a:pt x="24" y="22"/>
                  <a:pt x="34" y="13"/>
                  <a:pt x="51" y="1"/>
                </a:cubicBezTo>
                <a:cubicBezTo>
                  <a:pt x="49" y="7"/>
                  <a:pt x="46" y="15"/>
                  <a:pt x="46" y="20"/>
                </a:cubicBezTo>
                <a:cubicBezTo>
                  <a:pt x="46" y="27"/>
                  <a:pt x="56" y="35"/>
                  <a:pt x="62" y="42"/>
                </a:cubicBezTo>
                <a:cubicBezTo>
                  <a:pt x="66" y="46"/>
                  <a:pt x="69" y="51"/>
                  <a:pt x="71" y="55"/>
                </a:cubicBezTo>
                <a:cubicBezTo>
                  <a:pt x="72" y="53"/>
                  <a:pt x="73" y="51"/>
                  <a:pt x="73" y="48"/>
                </a:cubicBezTo>
                <a:cubicBezTo>
                  <a:pt x="73" y="46"/>
                  <a:pt x="71" y="35"/>
                  <a:pt x="71" y="33"/>
                </a:cubicBezTo>
                <a:cubicBezTo>
                  <a:pt x="71" y="22"/>
                  <a:pt x="79" y="7"/>
                  <a:pt x="94" y="0"/>
                </a:cubicBezTo>
                <a:close/>
                <a:moveTo>
                  <a:pt x="50" y="81"/>
                </a:moveTo>
                <a:cubicBezTo>
                  <a:pt x="56" y="92"/>
                  <a:pt x="64" y="97"/>
                  <a:pt x="67" y="106"/>
                </a:cubicBezTo>
                <a:cubicBezTo>
                  <a:pt x="69" y="102"/>
                  <a:pt x="70" y="97"/>
                  <a:pt x="71" y="92"/>
                </a:cubicBezTo>
                <a:cubicBezTo>
                  <a:pt x="72" y="93"/>
                  <a:pt x="75" y="103"/>
                  <a:pt x="75" y="106"/>
                </a:cubicBezTo>
                <a:cubicBezTo>
                  <a:pt x="75" y="107"/>
                  <a:pt x="74" y="117"/>
                  <a:pt x="74" y="119"/>
                </a:cubicBezTo>
                <a:cubicBezTo>
                  <a:pt x="74" y="124"/>
                  <a:pt x="77" y="136"/>
                  <a:pt x="83" y="140"/>
                </a:cubicBezTo>
                <a:cubicBezTo>
                  <a:pt x="88" y="129"/>
                  <a:pt x="94" y="133"/>
                  <a:pt x="106" y="122"/>
                </a:cubicBezTo>
                <a:cubicBezTo>
                  <a:pt x="105" y="136"/>
                  <a:pt x="105" y="136"/>
                  <a:pt x="105" y="136"/>
                </a:cubicBezTo>
                <a:cubicBezTo>
                  <a:pt x="105" y="148"/>
                  <a:pt x="87" y="159"/>
                  <a:pt x="76" y="161"/>
                </a:cubicBezTo>
                <a:cubicBezTo>
                  <a:pt x="71" y="162"/>
                  <a:pt x="63" y="163"/>
                  <a:pt x="61" y="163"/>
                </a:cubicBezTo>
                <a:cubicBezTo>
                  <a:pt x="47" y="163"/>
                  <a:pt x="24" y="155"/>
                  <a:pt x="24" y="135"/>
                </a:cubicBezTo>
                <a:cubicBezTo>
                  <a:pt x="24" y="125"/>
                  <a:pt x="30" y="123"/>
                  <a:pt x="30" y="116"/>
                </a:cubicBezTo>
                <a:cubicBezTo>
                  <a:pt x="30" y="115"/>
                  <a:pt x="28" y="112"/>
                  <a:pt x="28" y="111"/>
                </a:cubicBezTo>
                <a:cubicBezTo>
                  <a:pt x="34" y="112"/>
                  <a:pt x="39" y="117"/>
                  <a:pt x="39" y="121"/>
                </a:cubicBezTo>
                <a:cubicBezTo>
                  <a:pt x="39" y="123"/>
                  <a:pt x="36" y="130"/>
                  <a:pt x="36" y="132"/>
                </a:cubicBezTo>
                <a:cubicBezTo>
                  <a:pt x="36" y="134"/>
                  <a:pt x="36" y="134"/>
                  <a:pt x="37" y="136"/>
                </a:cubicBezTo>
                <a:cubicBezTo>
                  <a:pt x="39" y="134"/>
                  <a:pt x="39" y="129"/>
                  <a:pt x="42" y="126"/>
                </a:cubicBezTo>
                <a:cubicBezTo>
                  <a:pt x="47" y="121"/>
                  <a:pt x="55" y="109"/>
                  <a:pt x="55" y="104"/>
                </a:cubicBezTo>
                <a:cubicBezTo>
                  <a:pt x="55" y="96"/>
                  <a:pt x="49" y="91"/>
                  <a:pt x="49" y="84"/>
                </a:cubicBezTo>
                <a:cubicBezTo>
                  <a:pt x="49" y="82"/>
                  <a:pt x="50" y="82"/>
                  <a:pt x="50" y="81"/>
                </a:cubicBezTo>
                <a:close/>
              </a:path>
            </a:pathLst>
          </a:custGeom>
          <a:solidFill>
            <a:schemeClr val="bg1">
              <a:alpha val="100000"/>
            </a:schemeClr>
          </a:solidFill>
          <a:ln w="9525">
            <a:noFill/>
          </a:ln>
        </p:spPr>
        <p:txBody>
          <a:bodyPr/>
          <a:lstStyle/>
          <a:p>
            <a:endParaRPr lang="zh-CN" altLang="en-US"/>
          </a:p>
        </p:txBody>
      </p:sp>
      <p:sp>
        <p:nvSpPr>
          <p:cNvPr id="60432" name="Freeform 19"/>
          <p:cNvSpPr/>
          <p:nvPr/>
        </p:nvSpPr>
        <p:spPr>
          <a:xfrm>
            <a:off x="5876925" y="1541463"/>
            <a:ext cx="393700" cy="422275"/>
          </a:xfrm>
          <a:custGeom>
            <a:avLst/>
            <a:gdLst/>
            <a:ahLst/>
            <a:cxnLst>
              <a:cxn ang="0">
                <a:pos x="0" y="499727461"/>
              </a:cxn>
              <a:cxn ang="0">
                <a:pos x="97271052" y="744493407"/>
              </a:cxn>
              <a:cxn ang="0">
                <a:pos x="404445295" y="943364608"/>
              </a:cxn>
              <a:cxn ang="0">
                <a:pos x="220141654" y="764889063"/>
              </a:cxn>
              <a:cxn ang="0">
                <a:pos x="266215867" y="780188064"/>
              </a:cxn>
              <a:cxn ang="0">
                <a:pos x="255977405" y="637407176"/>
              </a:cxn>
              <a:cxn ang="0">
                <a:pos x="337889631" y="703697577"/>
              </a:cxn>
              <a:cxn ang="0">
                <a:pos x="337889631" y="515026462"/>
              </a:cxn>
              <a:cxn ang="0">
                <a:pos x="394206832" y="586415776"/>
              </a:cxn>
              <a:cxn ang="0">
                <a:pos x="424922220" y="484430719"/>
              </a:cxn>
              <a:cxn ang="0">
                <a:pos x="460760233" y="601712519"/>
              </a:cxn>
              <a:cxn ang="0">
                <a:pos x="527313634" y="525224290"/>
              </a:cxn>
              <a:cxn ang="0">
                <a:pos x="527313634" y="673101834"/>
              </a:cxn>
              <a:cxn ang="0">
                <a:pos x="609228124" y="617011520"/>
              </a:cxn>
              <a:cxn ang="0">
                <a:pos x="542672460" y="785286978"/>
              </a:cxn>
              <a:cxn ang="0">
                <a:pos x="619466586" y="769987977"/>
              </a:cxn>
              <a:cxn ang="0">
                <a:pos x="476119059" y="938265694"/>
              </a:cxn>
              <a:cxn ang="0">
                <a:pos x="752575651" y="815882721"/>
              </a:cxn>
              <a:cxn ang="0">
                <a:pos x="890802816" y="545622205"/>
              </a:cxn>
              <a:cxn ang="0">
                <a:pos x="732096463" y="576217948"/>
              </a:cxn>
              <a:cxn ang="0">
                <a:pos x="726976101" y="351849918"/>
              </a:cxn>
              <a:cxn ang="0">
                <a:pos x="639943511" y="484430719"/>
              </a:cxn>
              <a:cxn ang="0">
                <a:pos x="598987398" y="224368031"/>
              </a:cxn>
              <a:cxn ang="0">
                <a:pos x="517075172" y="382445661"/>
              </a:cxn>
              <a:cxn ang="0">
                <a:pos x="486357521" y="203970116"/>
              </a:cxn>
              <a:cxn ang="0">
                <a:pos x="424922220" y="0"/>
              </a:cxn>
              <a:cxn ang="0">
                <a:pos x="353248456" y="290658431"/>
              </a:cxn>
              <a:cxn ang="0">
                <a:pos x="194542103" y="203970116"/>
              </a:cxn>
              <a:cxn ang="0">
                <a:pos x="240618579" y="438535975"/>
              </a:cxn>
              <a:cxn ang="0">
                <a:pos x="107511777" y="362047746"/>
              </a:cxn>
              <a:cxn ang="0">
                <a:pos x="148467890" y="560918947"/>
              </a:cxn>
              <a:cxn ang="0">
                <a:pos x="0" y="499727461"/>
              </a:cxn>
            </a:cxnLst>
            <a:rect l="0" t="0" r="0" b="0"/>
            <a:pathLst>
              <a:path w="174" h="187">
                <a:moveTo>
                  <a:pt x="0" y="98"/>
                </a:moveTo>
                <a:cubicBezTo>
                  <a:pt x="16" y="106"/>
                  <a:pt x="16" y="132"/>
                  <a:pt x="19" y="146"/>
                </a:cubicBezTo>
                <a:cubicBezTo>
                  <a:pt x="26" y="176"/>
                  <a:pt x="51" y="185"/>
                  <a:pt x="79" y="185"/>
                </a:cubicBezTo>
                <a:cubicBezTo>
                  <a:pt x="65" y="178"/>
                  <a:pt x="47" y="166"/>
                  <a:pt x="43" y="150"/>
                </a:cubicBezTo>
                <a:cubicBezTo>
                  <a:pt x="45" y="152"/>
                  <a:pt x="49" y="152"/>
                  <a:pt x="52" y="153"/>
                </a:cubicBezTo>
                <a:cubicBezTo>
                  <a:pt x="51" y="144"/>
                  <a:pt x="50" y="135"/>
                  <a:pt x="50" y="125"/>
                </a:cubicBezTo>
                <a:cubicBezTo>
                  <a:pt x="55" y="129"/>
                  <a:pt x="60" y="134"/>
                  <a:pt x="66" y="138"/>
                </a:cubicBezTo>
                <a:cubicBezTo>
                  <a:pt x="66" y="125"/>
                  <a:pt x="66" y="113"/>
                  <a:pt x="66" y="101"/>
                </a:cubicBezTo>
                <a:cubicBezTo>
                  <a:pt x="69" y="106"/>
                  <a:pt x="73" y="110"/>
                  <a:pt x="77" y="115"/>
                </a:cubicBezTo>
                <a:cubicBezTo>
                  <a:pt x="79" y="109"/>
                  <a:pt x="79" y="100"/>
                  <a:pt x="83" y="95"/>
                </a:cubicBezTo>
                <a:cubicBezTo>
                  <a:pt x="86" y="102"/>
                  <a:pt x="90" y="110"/>
                  <a:pt x="90" y="118"/>
                </a:cubicBezTo>
                <a:cubicBezTo>
                  <a:pt x="94" y="113"/>
                  <a:pt x="99" y="108"/>
                  <a:pt x="103" y="103"/>
                </a:cubicBezTo>
                <a:cubicBezTo>
                  <a:pt x="103" y="113"/>
                  <a:pt x="103" y="123"/>
                  <a:pt x="103" y="132"/>
                </a:cubicBezTo>
                <a:cubicBezTo>
                  <a:pt x="108" y="128"/>
                  <a:pt x="114" y="125"/>
                  <a:pt x="119" y="121"/>
                </a:cubicBezTo>
                <a:cubicBezTo>
                  <a:pt x="118" y="133"/>
                  <a:pt x="111" y="144"/>
                  <a:pt x="106" y="154"/>
                </a:cubicBezTo>
                <a:cubicBezTo>
                  <a:pt x="111" y="153"/>
                  <a:pt x="116" y="152"/>
                  <a:pt x="121" y="151"/>
                </a:cubicBezTo>
                <a:cubicBezTo>
                  <a:pt x="119" y="166"/>
                  <a:pt x="105" y="177"/>
                  <a:pt x="93" y="184"/>
                </a:cubicBezTo>
                <a:cubicBezTo>
                  <a:pt x="114" y="187"/>
                  <a:pt x="134" y="176"/>
                  <a:pt x="147" y="160"/>
                </a:cubicBezTo>
                <a:cubicBezTo>
                  <a:pt x="159" y="145"/>
                  <a:pt x="153" y="116"/>
                  <a:pt x="174" y="107"/>
                </a:cubicBezTo>
                <a:cubicBezTo>
                  <a:pt x="164" y="109"/>
                  <a:pt x="154" y="111"/>
                  <a:pt x="143" y="113"/>
                </a:cubicBezTo>
                <a:cubicBezTo>
                  <a:pt x="147" y="100"/>
                  <a:pt x="151" y="81"/>
                  <a:pt x="142" y="69"/>
                </a:cubicBezTo>
                <a:cubicBezTo>
                  <a:pt x="139" y="78"/>
                  <a:pt x="134" y="89"/>
                  <a:pt x="125" y="95"/>
                </a:cubicBezTo>
                <a:cubicBezTo>
                  <a:pt x="123" y="79"/>
                  <a:pt x="116" y="60"/>
                  <a:pt x="117" y="44"/>
                </a:cubicBezTo>
                <a:cubicBezTo>
                  <a:pt x="114" y="54"/>
                  <a:pt x="109" y="68"/>
                  <a:pt x="101" y="75"/>
                </a:cubicBezTo>
                <a:cubicBezTo>
                  <a:pt x="100" y="63"/>
                  <a:pt x="98" y="52"/>
                  <a:pt x="95" y="40"/>
                </a:cubicBezTo>
                <a:cubicBezTo>
                  <a:pt x="91" y="26"/>
                  <a:pt x="82" y="15"/>
                  <a:pt x="83" y="0"/>
                </a:cubicBezTo>
                <a:cubicBezTo>
                  <a:pt x="72" y="18"/>
                  <a:pt x="68" y="36"/>
                  <a:pt x="69" y="57"/>
                </a:cubicBezTo>
                <a:cubicBezTo>
                  <a:pt x="61" y="50"/>
                  <a:pt x="49" y="40"/>
                  <a:pt x="38" y="40"/>
                </a:cubicBezTo>
                <a:cubicBezTo>
                  <a:pt x="47" y="53"/>
                  <a:pt x="48" y="70"/>
                  <a:pt x="47" y="86"/>
                </a:cubicBezTo>
                <a:cubicBezTo>
                  <a:pt x="40" y="80"/>
                  <a:pt x="30" y="71"/>
                  <a:pt x="21" y="71"/>
                </a:cubicBezTo>
                <a:cubicBezTo>
                  <a:pt x="28" y="83"/>
                  <a:pt x="31" y="97"/>
                  <a:pt x="29" y="110"/>
                </a:cubicBezTo>
                <a:cubicBezTo>
                  <a:pt x="22" y="104"/>
                  <a:pt x="9" y="95"/>
                  <a:pt x="0" y="98"/>
                </a:cubicBezTo>
              </a:path>
            </a:pathLst>
          </a:custGeom>
          <a:solidFill>
            <a:schemeClr val="bg1">
              <a:alpha val="100000"/>
            </a:schemeClr>
          </a:solidFill>
          <a:ln w="9525">
            <a:noFill/>
          </a:ln>
        </p:spPr>
        <p:txBody>
          <a:bodyPr/>
          <a:lstStyle/>
          <a:p>
            <a:endParaRPr lang="zh-CN" altLang="en-US"/>
          </a:p>
        </p:txBody>
      </p:sp>
      <p:sp>
        <p:nvSpPr>
          <p:cNvPr id="60433" name="Rectangle 20"/>
          <p:cNvSpPr/>
          <p:nvPr/>
        </p:nvSpPr>
        <p:spPr>
          <a:xfrm>
            <a:off x="5945188" y="1970088"/>
            <a:ext cx="239712" cy="174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34" name="Freeform 21"/>
          <p:cNvSpPr/>
          <p:nvPr/>
        </p:nvSpPr>
        <p:spPr>
          <a:xfrm>
            <a:off x="6491288" y="1568450"/>
            <a:ext cx="463550" cy="465138"/>
          </a:xfrm>
          <a:custGeom>
            <a:avLst/>
            <a:gdLst/>
            <a:ahLst/>
            <a:cxnLst>
              <a:cxn ang="0">
                <a:pos x="567121922" y="20393818"/>
              </a:cxn>
              <a:cxn ang="0">
                <a:pos x="521550006" y="0"/>
              </a:cxn>
              <a:cxn ang="0">
                <a:pos x="475978091" y="20393818"/>
              </a:cxn>
              <a:cxn ang="0">
                <a:pos x="20254435" y="479243423"/>
              </a:cxn>
              <a:cxn ang="0">
                <a:pos x="0" y="525129512"/>
              </a:cxn>
              <a:cxn ang="0">
                <a:pos x="20254435" y="571015602"/>
              </a:cxn>
              <a:cxn ang="0">
                <a:pos x="475978091" y="1029865207"/>
              </a:cxn>
              <a:cxn ang="0">
                <a:pos x="521550006" y="1050259024"/>
              </a:cxn>
              <a:cxn ang="0">
                <a:pos x="521550006" y="1050259024"/>
              </a:cxn>
              <a:cxn ang="0">
                <a:pos x="567121922" y="1029865207"/>
              </a:cxn>
              <a:cxn ang="0">
                <a:pos x="850684008" y="744358535"/>
              </a:cxn>
              <a:cxn ang="0">
                <a:pos x="308879567" y="744358535"/>
              </a:cxn>
              <a:cxn ang="0">
                <a:pos x="288625132" y="698472446"/>
              </a:cxn>
              <a:cxn ang="0">
                <a:pos x="349388436" y="591407161"/>
              </a:cxn>
              <a:cxn ang="0">
                <a:pos x="379768963" y="586308707"/>
              </a:cxn>
              <a:cxn ang="0">
                <a:pos x="410151740" y="555720239"/>
              </a:cxn>
              <a:cxn ang="0">
                <a:pos x="440532267" y="555720239"/>
              </a:cxn>
              <a:cxn ang="0">
                <a:pos x="450660610" y="555720239"/>
              </a:cxn>
              <a:cxn ang="0">
                <a:pos x="486104183" y="535326421"/>
              </a:cxn>
              <a:cxn ang="0">
                <a:pos x="475978091" y="469048772"/>
              </a:cxn>
              <a:cxn ang="0">
                <a:pos x="445595313" y="387473502"/>
              </a:cxn>
              <a:cxn ang="0">
                <a:pos x="465849748" y="336491216"/>
              </a:cxn>
              <a:cxn ang="0">
                <a:pos x="470915044" y="310998944"/>
              </a:cxn>
              <a:cxn ang="0">
                <a:pos x="450660610" y="300802035"/>
              </a:cxn>
              <a:cxn ang="0">
                <a:pos x="440532267" y="285506672"/>
              </a:cxn>
              <a:cxn ang="0">
                <a:pos x="425340879" y="270211309"/>
              </a:cxn>
              <a:cxn ang="0">
                <a:pos x="445595313" y="224327477"/>
              </a:cxn>
              <a:cxn ang="0">
                <a:pos x="501295571" y="224327477"/>
              </a:cxn>
              <a:cxn ang="0">
                <a:pos x="516486960" y="270211309"/>
              </a:cxn>
              <a:cxn ang="0">
                <a:pos x="562058875" y="280408218"/>
              </a:cxn>
              <a:cxn ang="0">
                <a:pos x="627885226" y="305900489"/>
              </a:cxn>
              <a:cxn ang="0">
                <a:pos x="724094353" y="351786579"/>
              </a:cxn>
              <a:cxn ang="0">
                <a:pos x="734220445" y="402768865"/>
              </a:cxn>
              <a:cxn ang="0">
                <a:pos x="688648530" y="438458046"/>
              </a:cxn>
              <a:cxn ang="0">
                <a:pos x="688648530" y="463950318"/>
              </a:cxn>
              <a:cxn ang="0">
                <a:pos x="703839918" y="509834149"/>
              </a:cxn>
              <a:cxn ang="0">
                <a:pos x="724094353" y="581210253"/>
              </a:cxn>
              <a:cxn ang="0">
                <a:pos x="784857657" y="693373991"/>
              </a:cxn>
              <a:cxn ang="0">
                <a:pos x="794983750" y="718866263"/>
              </a:cxn>
              <a:cxn ang="0">
                <a:pos x="876001488" y="718866263"/>
              </a:cxn>
              <a:cxn ang="0">
                <a:pos x="1022845577" y="571015602"/>
              </a:cxn>
              <a:cxn ang="0">
                <a:pos x="1043100012" y="525129512"/>
              </a:cxn>
              <a:cxn ang="0">
                <a:pos x="1022845577" y="479243423"/>
              </a:cxn>
              <a:cxn ang="0">
                <a:pos x="567121922" y="20393818"/>
              </a:cxn>
            </a:cxnLst>
            <a:rect l="0" t="0" r="0" b="0"/>
            <a:pathLst>
              <a:path w="206" h="206">
                <a:moveTo>
                  <a:pt x="112" y="4"/>
                </a:moveTo>
                <a:cubicBezTo>
                  <a:pt x="109" y="2"/>
                  <a:pt x="106" y="0"/>
                  <a:pt x="103" y="0"/>
                </a:cubicBezTo>
                <a:cubicBezTo>
                  <a:pt x="100" y="0"/>
                  <a:pt x="97" y="2"/>
                  <a:pt x="94" y="4"/>
                </a:cubicBezTo>
                <a:cubicBezTo>
                  <a:pt x="4" y="94"/>
                  <a:pt x="4" y="94"/>
                  <a:pt x="4" y="94"/>
                </a:cubicBezTo>
                <a:cubicBezTo>
                  <a:pt x="2" y="97"/>
                  <a:pt x="0" y="100"/>
                  <a:pt x="0" y="103"/>
                </a:cubicBezTo>
                <a:cubicBezTo>
                  <a:pt x="0" y="106"/>
                  <a:pt x="2" y="109"/>
                  <a:pt x="4" y="112"/>
                </a:cubicBezTo>
                <a:cubicBezTo>
                  <a:pt x="94" y="202"/>
                  <a:pt x="94" y="202"/>
                  <a:pt x="94" y="202"/>
                </a:cubicBezTo>
                <a:cubicBezTo>
                  <a:pt x="97" y="204"/>
                  <a:pt x="100" y="206"/>
                  <a:pt x="103" y="206"/>
                </a:cubicBezTo>
                <a:cubicBezTo>
                  <a:pt x="103" y="206"/>
                  <a:pt x="103" y="206"/>
                  <a:pt x="103" y="206"/>
                </a:cubicBezTo>
                <a:cubicBezTo>
                  <a:pt x="106" y="206"/>
                  <a:pt x="109" y="204"/>
                  <a:pt x="112" y="202"/>
                </a:cubicBezTo>
                <a:cubicBezTo>
                  <a:pt x="168" y="146"/>
                  <a:pt x="168" y="146"/>
                  <a:pt x="168" y="146"/>
                </a:cubicBezTo>
                <a:cubicBezTo>
                  <a:pt x="61" y="146"/>
                  <a:pt x="61" y="146"/>
                  <a:pt x="61" y="146"/>
                </a:cubicBezTo>
                <a:cubicBezTo>
                  <a:pt x="55" y="146"/>
                  <a:pt x="57" y="137"/>
                  <a:pt x="57" y="137"/>
                </a:cubicBezTo>
                <a:cubicBezTo>
                  <a:pt x="60" y="123"/>
                  <a:pt x="67" y="117"/>
                  <a:pt x="69" y="116"/>
                </a:cubicBezTo>
                <a:cubicBezTo>
                  <a:pt x="72" y="114"/>
                  <a:pt x="75" y="115"/>
                  <a:pt x="75" y="115"/>
                </a:cubicBezTo>
                <a:cubicBezTo>
                  <a:pt x="75" y="115"/>
                  <a:pt x="79" y="111"/>
                  <a:pt x="81" y="109"/>
                </a:cubicBezTo>
                <a:cubicBezTo>
                  <a:pt x="83" y="108"/>
                  <a:pt x="85" y="107"/>
                  <a:pt x="87" y="109"/>
                </a:cubicBezTo>
                <a:cubicBezTo>
                  <a:pt x="88" y="110"/>
                  <a:pt x="89" y="109"/>
                  <a:pt x="89" y="109"/>
                </a:cubicBezTo>
                <a:cubicBezTo>
                  <a:pt x="96" y="105"/>
                  <a:pt x="96" y="105"/>
                  <a:pt x="96" y="105"/>
                </a:cubicBezTo>
                <a:cubicBezTo>
                  <a:pt x="96" y="105"/>
                  <a:pt x="96" y="97"/>
                  <a:pt x="94" y="92"/>
                </a:cubicBezTo>
                <a:cubicBezTo>
                  <a:pt x="93" y="86"/>
                  <a:pt x="90" y="81"/>
                  <a:pt x="88" y="76"/>
                </a:cubicBezTo>
                <a:cubicBezTo>
                  <a:pt x="86" y="70"/>
                  <a:pt x="92" y="66"/>
                  <a:pt x="92" y="66"/>
                </a:cubicBezTo>
                <a:cubicBezTo>
                  <a:pt x="94" y="63"/>
                  <a:pt x="94" y="62"/>
                  <a:pt x="93" y="61"/>
                </a:cubicBezTo>
                <a:cubicBezTo>
                  <a:pt x="91" y="61"/>
                  <a:pt x="90" y="60"/>
                  <a:pt x="89" y="59"/>
                </a:cubicBezTo>
                <a:cubicBezTo>
                  <a:pt x="88" y="58"/>
                  <a:pt x="89" y="56"/>
                  <a:pt x="87" y="56"/>
                </a:cubicBezTo>
                <a:cubicBezTo>
                  <a:pt x="85" y="56"/>
                  <a:pt x="84" y="55"/>
                  <a:pt x="84" y="53"/>
                </a:cubicBezTo>
                <a:cubicBezTo>
                  <a:pt x="83" y="50"/>
                  <a:pt x="85" y="45"/>
                  <a:pt x="88" y="44"/>
                </a:cubicBezTo>
                <a:cubicBezTo>
                  <a:pt x="90" y="42"/>
                  <a:pt x="95" y="40"/>
                  <a:pt x="99" y="44"/>
                </a:cubicBezTo>
                <a:cubicBezTo>
                  <a:pt x="104" y="48"/>
                  <a:pt x="100" y="51"/>
                  <a:pt x="102" y="53"/>
                </a:cubicBezTo>
                <a:cubicBezTo>
                  <a:pt x="103" y="56"/>
                  <a:pt x="107" y="55"/>
                  <a:pt x="111" y="55"/>
                </a:cubicBezTo>
                <a:cubicBezTo>
                  <a:pt x="116" y="56"/>
                  <a:pt x="124" y="60"/>
                  <a:pt x="124" y="60"/>
                </a:cubicBezTo>
                <a:cubicBezTo>
                  <a:pt x="124" y="60"/>
                  <a:pt x="137" y="66"/>
                  <a:pt x="143" y="69"/>
                </a:cubicBezTo>
                <a:cubicBezTo>
                  <a:pt x="148" y="72"/>
                  <a:pt x="146" y="78"/>
                  <a:pt x="145" y="79"/>
                </a:cubicBezTo>
                <a:cubicBezTo>
                  <a:pt x="144" y="80"/>
                  <a:pt x="139" y="84"/>
                  <a:pt x="136" y="86"/>
                </a:cubicBezTo>
                <a:cubicBezTo>
                  <a:pt x="134" y="88"/>
                  <a:pt x="136" y="91"/>
                  <a:pt x="136" y="91"/>
                </a:cubicBezTo>
                <a:cubicBezTo>
                  <a:pt x="136" y="91"/>
                  <a:pt x="138" y="95"/>
                  <a:pt x="139" y="100"/>
                </a:cubicBezTo>
                <a:cubicBezTo>
                  <a:pt x="140" y="104"/>
                  <a:pt x="140" y="106"/>
                  <a:pt x="143" y="114"/>
                </a:cubicBezTo>
                <a:cubicBezTo>
                  <a:pt x="147" y="122"/>
                  <a:pt x="153" y="132"/>
                  <a:pt x="155" y="136"/>
                </a:cubicBezTo>
                <a:cubicBezTo>
                  <a:pt x="156" y="139"/>
                  <a:pt x="157" y="141"/>
                  <a:pt x="157" y="141"/>
                </a:cubicBezTo>
                <a:cubicBezTo>
                  <a:pt x="173" y="141"/>
                  <a:pt x="173" y="141"/>
                  <a:pt x="173" y="141"/>
                </a:cubicBezTo>
                <a:cubicBezTo>
                  <a:pt x="202" y="112"/>
                  <a:pt x="202" y="112"/>
                  <a:pt x="202" y="112"/>
                </a:cubicBezTo>
                <a:cubicBezTo>
                  <a:pt x="204" y="109"/>
                  <a:pt x="206" y="106"/>
                  <a:pt x="206" y="103"/>
                </a:cubicBezTo>
                <a:cubicBezTo>
                  <a:pt x="206" y="100"/>
                  <a:pt x="204" y="97"/>
                  <a:pt x="202" y="94"/>
                </a:cubicBezTo>
                <a:lnTo>
                  <a:pt x="112" y="4"/>
                </a:lnTo>
                <a:close/>
              </a:path>
            </a:pathLst>
          </a:custGeom>
          <a:solidFill>
            <a:schemeClr val="bg1">
              <a:alpha val="100000"/>
            </a:schemeClr>
          </a:solidFill>
          <a:ln w="9525">
            <a:noFill/>
          </a:ln>
        </p:spPr>
        <p:txBody>
          <a:bodyPr/>
          <a:lstStyle/>
          <a:p>
            <a:endParaRPr lang="zh-CN" altLang="en-US"/>
          </a:p>
        </p:txBody>
      </p:sp>
      <p:sp>
        <p:nvSpPr>
          <p:cNvPr id="60435" name="Freeform 22"/>
          <p:cNvSpPr/>
          <p:nvPr/>
        </p:nvSpPr>
        <p:spPr>
          <a:xfrm>
            <a:off x="6727825" y="1800225"/>
            <a:ext cx="85725" cy="84138"/>
          </a:xfrm>
          <a:custGeom>
            <a:avLst/>
            <a:gdLst/>
            <a:ahLst/>
            <a:cxnLst>
              <a:cxn ang="0">
                <a:pos x="152676225" y="103421520"/>
              </a:cxn>
              <a:cxn ang="0">
                <a:pos x="111961362" y="25855380"/>
              </a:cxn>
              <a:cxn ang="0">
                <a:pos x="76338113" y="10342152"/>
              </a:cxn>
              <a:cxn ang="0">
                <a:pos x="20357432" y="46539684"/>
              </a:cxn>
              <a:cxn ang="0">
                <a:pos x="0" y="98250444"/>
              </a:cxn>
              <a:cxn ang="0">
                <a:pos x="0" y="175816584"/>
              </a:cxn>
              <a:cxn ang="0">
                <a:pos x="10178716" y="191329812"/>
              </a:cxn>
              <a:cxn ang="0">
                <a:pos x="157765583" y="191329812"/>
              </a:cxn>
              <a:cxn ang="0">
                <a:pos x="173031401" y="186158736"/>
              </a:cxn>
              <a:cxn ang="0">
                <a:pos x="183210116" y="155132280"/>
              </a:cxn>
              <a:cxn ang="0">
                <a:pos x="152676225" y="103421520"/>
              </a:cxn>
            </a:cxnLst>
            <a:rect l="0" t="0" r="0" b="0"/>
            <a:pathLst>
              <a:path w="38" h="37">
                <a:moveTo>
                  <a:pt x="30" y="20"/>
                </a:moveTo>
                <a:cubicBezTo>
                  <a:pt x="30" y="20"/>
                  <a:pt x="24" y="9"/>
                  <a:pt x="22" y="5"/>
                </a:cubicBezTo>
                <a:cubicBezTo>
                  <a:pt x="19" y="2"/>
                  <a:pt x="18" y="0"/>
                  <a:pt x="15" y="2"/>
                </a:cubicBezTo>
                <a:cubicBezTo>
                  <a:pt x="11" y="5"/>
                  <a:pt x="7" y="7"/>
                  <a:pt x="4" y="9"/>
                </a:cubicBezTo>
                <a:cubicBezTo>
                  <a:pt x="1" y="11"/>
                  <a:pt x="1" y="12"/>
                  <a:pt x="0" y="19"/>
                </a:cubicBezTo>
                <a:cubicBezTo>
                  <a:pt x="0" y="26"/>
                  <a:pt x="0" y="33"/>
                  <a:pt x="0" y="34"/>
                </a:cubicBezTo>
                <a:cubicBezTo>
                  <a:pt x="0" y="36"/>
                  <a:pt x="0" y="37"/>
                  <a:pt x="2" y="37"/>
                </a:cubicBezTo>
                <a:cubicBezTo>
                  <a:pt x="4" y="37"/>
                  <a:pt x="31" y="37"/>
                  <a:pt x="31" y="37"/>
                </a:cubicBezTo>
                <a:cubicBezTo>
                  <a:pt x="31" y="37"/>
                  <a:pt x="33" y="37"/>
                  <a:pt x="34" y="36"/>
                </a:cubicBezTo>
                <a:cubicBezTo>
                  <a:pt x="35" y="35"/>
                  <a:pt x="38" y="33"/>
                  <a:pt x="36" y="30"/>
                </a:cubicBezTo>
                <a:cubicBezTo>
                  <a:pt x="35" y="28"/>
                  <a:pt x="30" y="20"/>
                  <a:pt x="30" y="20"/>
                </a:cubicBezTo>
                <a:close/>
              </a:path>
            </a:pathLst>
          </a:custGeom>
          <a:solidFill>
            <a:schemeClr val="bg1">
              <a:alpha val="100000"/>
            </a:schemeClr>
          </a:solidFill>
          <a:ln w="9525">
            <a:noFill/>
          </a:ln>
        </p:spPr>
        <p:txBody>
          <a:bodyPr/>
          <a:lstStyle/>
          <a:p>
            <a:endParaRPr lang="zh-CN" altLang="en-US"/>
          </a:p>
        </p:txBody>
      </p:sp>
      <p:sp>
        <p:nvSpPr>
          <p:cNvPr id="60436" name="Freeform 23"/>
          <p:cNvSpPr/>
          <p:nvPr/>
        </p:nvSpPr>
        <p:spPr>
          <a:xfrm>
            <a:off x="6716713" y="1751013"/>
            <a:ext cx="28575" cy="42862"/>
          </a:xfrm>
          <a:custGeom>
            <a:avLst/>
            <a:gdLst/>
            <a:ahLst/>
            <a:cxnLst>
              <a:cxn ang="0">
                <a:pos x="48315929" y="81426521"/>
              </a:cxn>
              <a:cxn ang="0">
                <a:pos x="48315929" y="40714388"/>
              </a:cxn>
              <a:cxn ang="0">
                <a:pos x="19325492" y="15267896"/>
              </a:cxn>
              <a:cxn ang="0">
                <a:pos x="19325492" y="66158625"/>
              </a:cxn>
              <a:cxn ang="0">
                <a:pos x="48315929" y="81426521"/>
              </a:cxn>
            </a:cxnLst>
            <a:rect l="0" t="0" r="0" b="0"/>
            <a:pathLst>
              <a:path w="13" h="19">
                <a:moveTo>
                  <a:pt x="10" y="16"/>
                </a:moveTo>
                <a:cubicBezTo>
                  <a:pt x="13" y="13"/>
                  <a:pt x="11" y="10"/>
                  <a:pt x="10" y="8"/>
                </a:cubicBezTo>
                <a:cubicBezTo>
                  <a:pt x="8" y="6"/>
                  <a:pt x="4" y="3"/>
                  <a:pt x="4" y="3"/>
                </a:cubicBezTo>
                <a:cubicBezTo>
                  <a:pt x="0" y="0"/>
                  <a:pt x="2" y="7"/>
                  <a:pt x="4" y="13"/>
                </a:cubicBezTo>
                <a:cubicBezTo>
                  <a:pt x="6" y="19"/>
                  <a:pt x="6" y="19"/>
                  <a:pt x="10" y="16"/>
                </a:cubicBezTo>
                <a:close/>
              </a:path>
            </a:pathLst>
          </a:custGeom>
          <a:solidFill>
            <a:schemeClr val="bg1">
              <a:alpha val="100000"/>
            </a:schemeClr>
          </a:solidFill>
          <a:ln w="9525">
            <a:noFill/>
          </a:ln>
        </p:spPr>
        <p:txBody>
          <a:bodyPr/>
          <a:lstStyle/>
          <a:p>
            <a:endParaRPr lang="zh-CN" altLang="en-US"/>
          </a:p>
        </p:txBody>
      </p:sp>
      <p:sp>
        <p:nvSpPr>
          <p:cNvPr id="60437" name="Freeform 24"/>
          <p:cNvSpPr/>
          <p:nvPr/>
        </p:nvSpPr>
        <p:spPr>
          <a:xfrm>
            <a:off x="6772275" y="1728788"/>
            <a:ext cx="20638" cy="22225"/>
          </a:xfrm>
          <a:custGeom>
            <a:avLst/>
            <a:gdLst/>
            <a:ahLst/>
            <a:cxnLst>
              <a:cxn ang="0">
                <a:pos x="21032415" y="34577655"/>
              </a:cxn>
              <a:cxn ang="0">
                <a:pos x="42067123" y="29637038"/>
              </a:cxn>
              <a:cxn ang="0">
                <a:pos x="21032415" y="4940618"/>
              </a:cxn>
              <a:cxn ang="0">
                <a:pos x="0" y="9879013"/>
              </a:cxn>
              <a:cxn ang="0">
                <a:pos x="21032415" y="34577655"/>
              </a:cxn>
            </a:cxnLst>
            <a:rect l="0" t="0" r="0" b="0"/>
            <a:pathLst>
              <a:path w="9" h="10">
                <a:moveTo>
                  <a:pt x="4" y="7"/>
                </a:moveTo>
                <a:cubicBezTo>
                  <a:pt x="6" y="10"/>
                  <a:pt x="7" y="8"/>
                  <a:pt x="8" y="6"/>
                </a:cubicBezTo>
                <a:cubicBezTo>
                  <a:pt x="9" y="4"/>
                  <a:pt x="6" y="2"/>
                  <a:pt x="4" y="1"/>
                </a:cubicBezTo>
                <a:cubicBezTo>
                  <a:pt x="2" y="0"/>
                  <a:pt x="0" y="0"/>
                  <a:pt x="0" y="2"/>
                </a:cubicBezTo>
                <a:cubicBezTo>
                  <a:pt x="1" y="4"/>
                  <a:pt x="4" y="7"/>
                  <a:pt x="4" y="7"/>
                </a:cubicBezTo>
                <a:close/>
              </a:path>
            </a:pathLst>
          </a:custGeom>
          <a:solidFill>
            <a:schemeClr val="bg1">
              <a:alpha val="100000"/>
            </a:schemeClr>
          </a:solidFill>
          <a:ln w="9525">
            <a:noFill/>
          </a:ln>
        </p:spPr>
        <p:txBody>
          <a:bodyPr/>
          <a:lstStyle/>
          <a:p>
            <a:endParaRPr lang="zh-CN" altLang="en-US"/>
          </a:p>
        </p:txBody>
      </p:sp>
      <p:sp>
        <p:nvSpPr>
          <p:cNvPr id="60438" name="Freeform 25"/>
          <p:cNvSpPr/>
          <p:nvPr/>
        </p:nvSpPr>
        <p:spPr>
          <a:xfrm>
            <a:off x="6664325" y="1814513"/>
            <a:ext cx="42863" cy="69850"/>
          </a:xfrm>
          <a:custGeom>
            <a:avLst/>
            <a:gdLst/>
            <a:ahLst/>
            <a:cxnLst>
              <a:cxn ang="0">
                <a:pos x="71249586" y="15231806"/>
              </a:cxn>
              <a:cxn ang="0">
                <a:pos x="61070751" y="30461360"/>
              </a:cxn>
              <a:cxn ang="0">
                <a:pos x="50891917" y="45693166"/>
              </a:cxn>
              <a:cxn ang="0">
                <a:pos x="10178835" y="55846202"/>
              </a:cxn>
              <a:cxn ang="0">
                <a:pos x="25447086" y="132002981"/>
              </a:cxn>
              <a:cxn ang="0">
                <a:pos x="45804755" y="157387823"/>
              </a:cxn>
              <a:cxn ang="0">
                <a:pos x="81428420" y="137079498"/>
              </a:cxn>
              <a:cxn ang="0">
                <a:pos x="96696672" y="81233297"/>
              </a:cxn>
              <a:cxn ang="0">
                <a:pos x="96696672" y="5076518"/>
              </a:cxn>
              <a:cxn ang="0">
                <a:pos x="71249586" y="15231806"/>
              </a:cxn>
            </a:cxnLst>
            <a:rect l="0" t="0" r="0" b="0"/>
            <a:pathLst>
              <a:path w="19" h="31">
                <a:moveTo>
                  <a:pt x="14" y="3"/>
                </a:moveTo>
                <a:cubicBezTo>
                  <a:pt x="12" y="4"/>
                  <a:pt x="12" y="4"/>
                  <a:pt x="12" y="6"/>
                </a:cubicBezTo>
                <a:cubicBezTo>
                  <a:pt x="13" y="7"/>
                  <a:pt x="13" y="8"/>
                  <a:pt x="10" y="9"/>
                </a:cubicBezTo>
                <a:cubicBezTo>
                  <a:pt x="8" y="10"/>
                  <a:pt x="4" y="10"/>
                  <a:pt x="2" y="11"/>
                </a:cubicBezTo>
                <a:cubicBezTo>
                  <a:pt x="0" y="11"/>
                  <a:pt x="4" y="23"/>
                  <a:pt x="5" y="26"/>
                </a:cubicBezTo>
                <a:cubicBezTo>
                  <a:pt x="6" y="28"/>
                  <a:pt x="7" y="31"/>
                  <a:pt x="9" y="31"/>
                </a:cubicBezTo>
                <a:cubicBezTo>
                  <a:pt x="12" y="31"/>
                  <a:pt x="13" y="29"/>
                  <a:pt x="16" y="27"/>
                </a:cubicBezTo>
                <a:cubicBezTo>
                  <a:pt x="19" y="25"/>
                  <a:pt x="19" y="22"/>
                  <a:pt x="19" y="16"/>
                </a:cubicBezTo>
                <a:cubicBezTo>
                  <a:pt x="19" y="10"/>
                  <a:pt x="19" y="1"/>
                  <a:pt x="19" y="1"/>
                </a:cubicBezTo>
                <a:cubicBezTo>
                  <a:pt x="19" y="0"/>
                  <a:pt x="16" y="2"/>
                  <a:pt x="14" y="3"/>
                </a:cubicBezTo>
                <a:close/>
              </a:path>
            </a:pathLst>
          </a:custGeom>
          <a:solidFill>
            <a:schemeClr val="bg1">
              <a:alpha val="100000"/>
            </a:schemeClr>
          </a:solidFill>
          <a:ln w="9525">
            <a:noFill/>
          </a:ln>
        </p:spPr>
        <p:txBody>
          <a:bodyPr/>
          <a:lstStyle/>
          <a:p>
            <a:endParaRPr lang="zh-CN" altLang="en-US"/>
          </a:p>
        </p:txBody>
      </p:sp>
      <p:sp>
        <p:nvSpPr>
          <p:cNvPr id="60439" name="Freeform 26"/>
          <p:cNvSpPr/>
          <p:nvPr/>
        </p:nvSpPr>
        <p:spPr>
          <a:xfrm>
            <a:off x="7227888" y="1617663"/>
            <a:ext cx="325437" cy="301625"/>
          </a:xfrm>
          <a:custGeom>
            <a:avLst/>
            <a:gdLst/>
            <a:ahLst/>
            <a:cxnLst>
              <a:cxn ang="0">
                <a:pos x="51075529" y="678937617"/>
              </a:cxn>
              <a:cxn ang="0">
                <a:pos x="51075529" y="608003970"/>
              </a:cxn>
              <a:cxn ang="0">
                <a:pos x="51075529" y="608003970"/>
              </a:cxn>
              <a:cxn ang="0">
                <a:pos x="61290635" y="567469172"/>
              </a:cxn>
              <a:cxn ang="0">
                <a:pos x="342203785" y="81067346"/>
              </a:cxn>
              <a:cxn ang="0">
                <a:pos x="342203785" y="81067346"/>
              </a:cxn>
              <a:cxn ang="0">
                <a:pos x="342203785" y="81067346"/>
              </a:cxn>
              <a:cxn ang="0">
                <a:pos x="367741550" y="65866797"/>
              </a:cxn>
              <a:cxn ang="0">
                <a:pos x="388171762" y="70933646"/>
              </a:cxn>
              <a:cxn ang="0">
                <a:pos x="393279315" y="81067346"/>
              </a:cxn>
              <a:cxn ang="0">
                <a:pos x="393279315" y="81067346"/>
              </a:cxn>
              <a:cxn ang="0">
                <a:pos x="393279315" y="81067346"/>
              </a:cxn>
              <a:cxn ang="0">
                <a:pos x="393279315" y="81067346"/>
              </a:cxn>
              <a:cxn ang="0">
                <a:pos x="674192465" y="567469172"/>
              </a:cxn>
              <a:cxn ang="0">
                <a:pos x="684407571" y="608003970"/>
              </a:cxn>
              <a:cxn ang="0">
                <a:pos x="684407571" y="608003970"/>
              </a:cxn>
              <a:cxn ang="0">
                <a:pos x="684407571" y="673870767"/>
              </a:cxn>
              <a:cxn ang="0">
                <a:pos x="735483100" y="673870767"/>
              </a:cxn>
              <a:cxn ang="0">
                <a:pos x="735483100" y="623204520"/>
              </a:cxn>
              <a:cxn ang="0">
                <a:pos x="735483100" y="613070820"/>
              </a:cxn>
              <a:cxn ang="0">
                <a:pos x="720160441" y="542137174"/>
              </a:cxn>
              <a:cxn ang="0">
                <a:pos x="429032185" y="35467949"/>
              </a:cxn>
              <a:cxn ang="0">
                <a:pos x="413709526" y="20267399"/>
              </a:cxn>
              <a:cxn ang="0">
                <a:pos x="367741550" y="0"/>
              </a:cxn>
              <a:cxn ang="0">
                <a:pos x="321773574" y="20267399"/>
              </a:cxn>
              <a:cxn ang="0">
                <a:pos x="306450915" y="35467949"/>
              </a:cxn>
              <a:cxn ang="0">
                <a:pos x="15322659" y="542137174"/>
              </a:cxn>
              <a:cxn ang="0">
                <a:pos x="0" y="613070820"/>
              </a:cxn>
              <a:cxn ang="0">
                <a:pos x="0" y="623204520"/>
              </a:cxn>
              <a:cxn ang="0">
                <a:pos x="0" y="678937617"/>
              </a:cxn>
              <a:cxn ang="0">
                <a:pos x="51075529" y="678937617"/>
              </a:cxn>
            </a:cxnLst>
            <a:rect l="0" t="0" r="0" b="0"/>
            <a:pathLst>
              <a:path w="144" h="134">
                <a:moveTo>
                  <a:pt x="10" y="134"/>
                </a:moveTo>
                <a:cubicBezTo>
                  <a:pt x="10" y="120"/>
                  <a:pt x="10" y="120"/>
                  <a:pt x="10" y="120"/>
                </a:cubicBezTo>
                <a:cubicBezTo>
                  <a:pt x="10" y="120"/>
                  <a:pt x="10" y="120"/>
                  <a:pt x="10" y="120"/>
                </a:cubicBezTo>
                <a:cubicBezTo>
                  <a:pt x="10" y="119"/>
                  <a:pt x="10" y="115"/>
                  <a:pt x="12" y="112"/>
                </a:cubicBezTo>
                <a:cubicBezTo>
                  <a:pt x="67" y="16"/>
                  <a:pt x="67" y="16"/>
                  <a:pt x="67" y="16"/>
                </a:cubicBezTo>
                <a:cubicBezTo>
                  <a:pt x="67" y="16"/>
                  <a:pt x="67" y="16"/>
                  <a:pt x="67" y="16"/>
                </a:cubicBezTo>
                <a:cubicBezTo>
                  <a:pt x="67" y="16"/>
                  <a:pt x="67" y="16"/>
                  <a:pt x="67" y="16"/>
                </a:cubicBezTo>
                <a:cubicBezTo>
                  <a:pt x="67" y="15"/>
                  <a:pt x="69" y="13"/>
                  <a:pt x="72" y="13"/>
                </a:cubicBezTo>
                <a:cubicBezTo>
                  <a:pt x="74" y="13"/>
                  <a:pt x="75" y="13"/>
                  <a:pt x="76" y="14"/>
                </a:cubicBezTo>
                <a:cubicBezTo>
                  <a:pt x="76" y="15"/>
                  <a:pt x="77" y="15"/>
                  <a:pt x="77" y="16"/>
                </a:cubicBezTo>
                <a:cubicBezTo>
                  <a:pt x="77" y="16"/>
                  <a:pt x="77" y="16"/>
                  <a:pt x="77" y="16"/>
                </a:cubicBezTo>
                <a:cubicBezTo>
                  <a:pt x="77" y="16"/>
                  <a:pt x="77" y="16"/>
                  <a:pt x="77" y="16"/>
                </a:cubicBezTo>
                <a:cubicBezTo>
                  <a:pt x="77" y="16"/>
                  <a:pt x="77" y="16"/>
                  <a:pt x="77" y="16"/>
                </a:cubicBezTo>
                <a:cubicBezTo>
                  <a:pt x="132" y="112"/>
                  <a:pt x="132" y="112"/>
                  <a:pt x="132" y="112"/>
                </a:cubicBezTo>
                <a:cubicBezTo>
                  <a:pt x="134" y="115"/>
                  <a:pt x="134" y="119"/>
                  <a:pt x="134" y="120"/>
                </a:cubicBezTo>
                <a:cubicBezTo>
                  <a:pt x="134" y="120"/>
                  <a:pt x="134" y="120"/>
                  <a:pt x="134" y="120"/>
                </a:cubicBezTo>
                <a:cubicBezTo>
                  <a:pt x="134" y="133"/>
                  <a:pt x="134" y="133"/>
                  <a:pt x="134" y="133"/>
                </a:cubicBezTo>
                <a:cubicBezTo>
                  <a:pt x="144" y="133"/>
                  <a:pt x="144" y="133"/>
                  <a:pt x="144" y="133"/>
                </a:cubicBezTo>
                <a:cubicBezTo>
                  <a:pt x="144" y="123"/>
                  <a:pt x="144" y="123"/>
                  <a:pt x="144" y="123"/>
                </a:cubicBezTo>
                <a:cubicBezTo>
                  <a:pt x="144" y="123"/>
                  <a:pt x="144" y="122"/>
                  <a:pt x="144" y="121"/>
                </a:cubicBezTo>
                <a:cubicBezTo>
                  <a:pt x="144" y="118"/>
                  <a:pt x="144" y="112"/>
                  <a:pt x="141" y="107"/>
                </a:cubicBezTo>
                <a:cubicBezTo>
                  <a:pt x="84" y="7"/>
                  <a:pt x="84" y="7"/>
                  <a:pt x="84" y="7"/>
                </a:cubicBezTo>
                <a:cubicBezTo>
                  <a:pt x="84" y="7"/>
                  <a:pt x="83" y="5"/>
                  <a:pt x="81" y="4"/>
                </a:cubicBezTo>
                <a:cubicBezTo>
                  <a:pt x="79" y="2"/>
                  <a:pt x="76" y="0"/>
                  <a:pt x="72" y="0"/>
                </a:cubicBezTo>
                <a:cubicBezTo>
                  <a:pt x="68" y="0"/>
                  <a:pt x="65" y="2"/>
                  <a:pt x="63" y="4"/>
                </a:cubicBezTo>
                <a:cubicBezTo>
                  <a:pt x="61" y="5"/>
                  <a:pt x="60" y="7"/>
                  <a:pt x="60" y="7"/>
                </a:cubicBezTo>
                <a:cubicBezTo>
                  <a:pt x="3" y="107"/>
                  <a:pt x="3" y="107"/>
                  <a:pt x="3" y="107"/>
                </a:cubicBezTo>
                <a:cubicBezTo>
                  <a:pt x="0" y="112"/>
                  <a:pt x="0" y="118"/>
                  <a:pt x="0" y="121"/>
                </a:cubicBezTo>
                <a:cubicBezTo>
                  <a:pt x="0" y="122"/>
                  <a:pt x="0" y="123"/>
                  <a:pt x="0" y="123"/>
                </a:cubicBezTo>
                <a:cubicBezTo>
                  <a:pt x="0" y="134"/>
                  <a:pt x="0" y="134"/>
                  <a:pt x="0" y="134"/>
                </a:cubicBezTo>
                <a:lnTo>
                  <a:pt x="10" y="134"/>
                </a:lnTo>
                <a:close/>
              </a:path>
            </a:pathLst>
          </a:custGeom>
          <a:solidFill>
            <a:schemeClr val="bg1">
              <a:alpha val="100000"/>
            </a:schemeClr>
          </a:solidFill>
          <a:ln w="9525">
            <a:noFill/>
          </a:ln>
        </p:spPr>
        <p:txBody>
          <a:bodyPr/>
          <a:lstStyle/>
          <a:p>
            <a:endParaRPr lang="zh-CN" altLang="en-US"/>
          </a:p>
        </p:txBody>
      </p:sp>
      <p:sp>
        <p:nvSpPr>
          <p:cNvPr id="60440" name="Freeform 27"/>
          <p:cNvSpPr/>
          <p:nvPr/>
        </p:nvSpPr>
        <p:spPr>
          <a:xfrm>
            <a:off x="7227888" y="1927225"/>
            <a:ext cx="325437" cy="55563"/>
          </a:xfrm>
          <a:custGeom>
            <a:avLst/>
            <a:gdLst/>
            <a:ahLst/>
            <a:cxnLst>
              <a:cxn ang="0">
                <a:pos x="684407571" y="0"/>
              </a:cxn>
              <a:cxn ang="0">
                <a:pos x="684407571" y="54336169"/>
              </a:cxn>
              <a:cxn ang="0">
                <a:pos x="679300018" y="69153710"/>
              </a:cxn>
              <a:cxn ang="0">
                <a:pos x="663977359" y="74094372"/>
              </a:cxn>
              <a:cxn ang="0">
                <a:pos x="71505741" y="74094372"/>
              </a:cxn>
              <a:cxn ang="0">
                <a:pos x="56183082" y="69153710"/>
              </a:cxn>
              <a:cxn ang="0">
                <a:pos x="51075529" y="54336169"/>
              </a:cxn>
              <a:cxn ang="0">
                <a:pos x="51075529" y="0"/>
              </a:cxn>
              <a:cxn ang="0">
                <a:pos x="0" y="0"/>
              </a:cxn>
              <a:cxn ang="0">
                <a:pos x="0" y="74094372"/>
              </a:cxn>
              <a:cxn ang="0">
                <a:pos x="51075529" y="123489879"/>
              </a:cxn>
              <a:cxn ang="0">
                <a:pos x="684407571" y="123489879"/>
              </a:cxn>
              <a:cxn ang="0">
                <a:pos x="735483100" y="74094372"/>
              </a:cxn>
              <a:cxn ang="0">
                <a:pos x="735483100" y="0"/>
              </a:cxn>
              <a:cxn ang="0">
                <a:pos x="684407571" y="0"/>
              </a:cxn>
            </a:cxnLst>
            <a:rect l="0" t="0" r="0" b="0"/>
            <a:pathLst>
              <a:path w="144" h="25">
                <a:moveTo>
                  <a:pt x="134" y="0"/>
                </a:moveTo>
                <a:cubicBezTo>
                  <a:pt x="134" y="11"/>
                  <a:pt x="134" y="11"/>
                  <a:pt x="134" y="11"/>
                </a:cubicBezTo>
                <a:cubicBezTo>
                  <a:pt x="134" y="13"/>
                  <a:pt x="134" y="14"/>
                  <a:pt x="133" y="14"/>
                </a:cubicBezTo>
                <a:cubicBezTo>
                  <a:pt x="133" y="15"/>
                  <a:pt x="132" y="15"/>
                  <a:pt x="130" y="15"/>
                </a:cubicBezTo>
                <a:cubicBezTo>
                  <a:pt x="14" y="15"/>
                  <a:pt x="14" y="15"/>
                  <a:pt x="14" y="15"/>
                </a:cubicBezTo>
                <a:cubicBezTo>
                  <a:pt x="12" y="15"/>
                  <a:pt x="11" y="15"/>
                  <a:pt x="11" y="14"/>
                </a:cubicBezTo>
                <a:cubicBezTo>
                  <a:pt x="10" y="14"/>
                  <a:pt x="10" y="13"/>
                  <a:pt x="10" y="11"/>
                </a:cubicBezTo>
                <a:cubicBezTo>
                  <a:pt x="10" y="0"/>
                  <a:pt x="10" y="0"/>
                  <a:pt x="10" y="0"/>
                </a:cubicBezTo>
                <a:cubicBezTo>
                  <a:pt x="0" y="0"/>
                  <a:pt x="0" y="0"/>
                  <a:pt x="0" y="0"/>
                </a:cubicBezTo>
                <a:cubicBezTo>
                  <a:pt x="0" y="15"/>
                  <a:pt x="0" y="15"/>
                  <a:pt x="0" y="15"/>
                </a:cubicBezTo>
                <a:cubicBezTo>
                  <a:pt x="0" y="20"/>
                  <a:pt x="4" y="25"/>
                  <a:pt x="10" y="25"/>
                </a:cubicBezTo>
                <a:cubicBezTo>
                  <a:pt x="134" y="25"/>
                  <a:pt x="134" y="25"/>
                  <a:pt x="134" y="25"/>
                </a:cubicBezTo>
                <a:cubicBezTo>
                  <a:pt x="140" y="25"/>
                  <a:pt x="144" y="20"/>
                  <a:pt x="144" y="15"/>
                </a:cubicBezTo>
                <a:cubicBezTo>
                  <a:pt x="144" y="0"/>
                  <a:pt x="144" y="0"/>
                  <a:pt x="144" y="0"/>
                </a:cubicBezTo>
                <a:lnTo>
                  <a:pt x="134" y="0"/>
                </a:lnTo>
                <a:close/>
              </a:path>
            </a:pathLst>
          </a:custGeom>
          <a:solidFill>
            <a:schemeClr val="bg1">
              <a:alpha val="100000"/>
            </a:schemeClr>
          </a:solidFill>
          <a:ln w="9525">
            <a:noFill/>
          </a:ln>
        </p:spPr>
        <p:txBody>
          <a:bodyPr/>
          <a:lstStyle/>
          <a:p>
            <a:endParaRPr lang="zh-CN" altLang="en-US"/>
          </a:p>
        </p:txBody>
      </p:sp>
      <p:sp>
        <p:nvSpPr>
          <p:cNvPr id="60441" name="Freeform 28"/>
          <p:cNvSpPr/>
          <p:nvPr/>
        </p:nvSpPr>
        <p:spPr>
          <a:xfrm>
            <a:off x="7467600" y="1858963"/>
            <a:ext cx="28575" cy="20637"/>
          </a:xfrm>
          <a:custGeom>
            <a:avLst/>
            <a:gdLst/>
            <a:ahLst/>
            <a:cxnLst>
              <a:cxn ang="0">
                <a:pos x="7561263" y="32762031"/>
              </a:cxn>
              <a:cxn ang="0">
                <a:pos x="45362813" y="32762031"/>
              </a:cxn>
              <a:cxn ang="0">
                <a:pos x="35282188" y="0"/>
              </a:cxn>
              <a:cxn ang="0">
                <a:pos x="0" y="0"/>
              </a:cxn>
              <a:cxn ang="0">
                <a:pos x="7561263" y="32762031"/>
              </a:cxn>
            </a:cxnLst>
            <a:rect l="0" t="0" r="0" b="0"/>
            <a:pathLst>
              <a:path w="18" h="13">
                <a:moveTo>
                  <a:pt x="3" y="13"/>
                </a:moveTo>
                <a:lnTo>
                  <a:pt x="18" y="13"/>
                </a:lnTo>
                <a:lnTo>
                  <a:pt x="14" y="0"/>
                </a:lnTo>
                <a:lnTo>
                  <a:pt x="0" y="0"/>
                </a:lnTo>
                <a:lnTo>
                  <a:pt x="3" y="13"/>
                </a:lnTo>
                <a:close/>
              </a:path>
            </a:pathLst>
          </a:custGeom>
          <a:solidFill>
            <a:schemeClr val="bg1">
              <a:alpha val="100000"/>
            </a:schemeClr>
          </a:solidFill>
          <a:ln w="9525">
            <a:noFill/>
          </a:ln>
        </p:spPr>
        <p:txBody>
          <a:bodyPr/>
          <a:lstStyle/>
          <a:p>
            <a:endParaRPr lang="zh-CN" altLang="en-US"/>
          </a:p>
        </p:txBody>
      </p:sp>
      <p:sp>
        <p:nvSpPr>
          <p:cNvPr id="60442" name="Freeform 29"/>
          <p:cNvSpPr/>
          <p:nvPr/>
        </p:nvSpPr>
        <p:spPr>
          <a:xfrm>
            <a:off x="7281863" y="1858963"/>
            <a:ext cx="34925" cy="20637"/>
          </a:xfrm>
          <a:custGeom>
            <a:avLst/>
            <a:gdLst/>
            <a:ahLst/>
            <a:cxnLst>
              <a:cxn ang="0">
                <a:pos x="55443438" y="0"/>
              </a:cxn>
              <a:cxn ang="0">
                <a:pos x="12601575" y="0"/>
              </a:cxn>
              <a:cxn ang="0">
                <a:pos x="0" y="32762031"/>
              </a:cxn>
              <a:cxn ang="0">
                <a:pos x="47883763" y="32762031"/>
              </a:cxn>
              <a:cxn ang="0">
                <a:pos x="55443438" y="0"/>
              </a:cxn>
            </a:cxnLst>
            <a:rect l="0" t="0" r="0" b="0"/>
            <a:pathLst>
              <a:path w="22" h="13">
                <a:moveTo>
                  <a:pt x="22" y="0"/>
                </a:moveTo>
                <a:lnTo>
                  <a:pt x="5" y="0"/>
                </a:lnTo>
                <a:lnTo>
                  <a:pt x="0" y="13"/>
                </a:lnTo>
                <a:lnTo>
                  <a:pt x="19" y="13"/>
                </a:lnTo>
                <a:lnTo>
                  <a:pt x="22" y="0"/>
                </a:lnTo>
                <a:close/>
              </a:path>
            </a:pathLst>
          </a:custGeom>
          <a:solidFill>
            <a:schemeClr val="bg1">
              <a:alpha val="100000"/>
            </a:schemeClr>
          </a:solidFill>
          <a:ln w="9525">
            <a:noFill/>
          </a:ln>
        </p:spPr>
        <p:txBody>
          <a:bodyPr/>
          <a:lstStyle/>
          <a:p>
            <a:endParaRPr lang="zh-CN" altLang="en-US"/>
          </a:p>
        </p:txBody>
      </p:sp>
      <p:sp>
        <p:nvSpPr>
          <p:cNvPr id="60443" name="Freeform 30"/>
          <p:cNvSpPr/>
          <p:nvPr/>
        </p:nvSpPr>
        <p:spPr>
          <a:xfrm>
            <a:off x="7267575" y="1924050"/>
            <a:ext cx="247650" cy="19050"/>
          </a:xfrm>
          <a:custGeom>
            <a:avLst/>
            <a:gdLst/>
            <a:ahLst/>
            <a:cxnLst>
              <a:cxn ang="0">
                <a:pos x="68045013" y="0"/>
              </a:cxn>
              <a:cxn ang="0">
                <a:pos x="10080625" y="0"/>
              </a:cxn>
              <a:cxn ang="0">
                <a:pos x="0" y="30241875"/>
              </a:cxn>
              <a:cxn ang="0">
                <a:pos x="52924075" y="30241875"/>
              </a:cxn>
              <a:cxn ang="0">
                <a:pos x="78125638" y="30241875"/>
              </a:cxn>
              <a:cxn ang="0">
                <a:pos x="393144375" y="30241875"/>
              </a:cxn>
              <a:cxn ang="0">
                <a:pos x="378023438" y="0"/>
              </a:cxn>
              <a:cxn ang="0">
                <a:pos x="68045013" y="0"/>
              </a:cxn>
            </a:cxnLst>
            <a:rect l="0" t="0" r="0" b="0"/>
            <a:pathLst>
              <a:path w="156" h="12">
                <a:moveTo>
                  <a:pt x="27" y="0"/>
                </a:moveTo>
                <a:lnTo>
                  <a:pt x="4" y="0"/>
                </a:lnTo>
                <a:lnTo>
                  <a:pt x="0" y="12"/>
                </a:lnTo>
                <a:lnTo>
                  <a:pt x="21" y="12"/>
                </a:lnTo>
                <a:lnTo>
                  <a:pt x="31" y="12"/>
                </a:lnTo>
                <a:lnTo>
                  <a:pt x="156" y="12"/>
                </a:lnTo>
                <a:lnTo>
                  <a:pt x="150" y="0"/>
                </a:lnTo>
                <a:lnTo>
                  <a:pt x="27" y="0"/>
                </a:lnTo>
                <a:close/>
              </a:path>
            </a:pathLst>
          </a:custGeom>
          <a:solidFill>
            <a:schemeClr val="bg1">
              <a:alpha val="100000"/>
            </a:schemeClr>
          </a:solidFill>
          <a:ln w="9525">
            <a:noFill/>
          </a:ln>
        </p:spPr>
        <p:txBody>
          <a:bodyPr/>
          <a:lstStyle/>
          <a:p>
            <a:endParaRPr lang="zh-CN" altLang="en-US"/>
          </a:p>
        </p:txBody>
      </p:sp>
      <p:sp>
        <p:nvSpPr>
          <p:cNvPr id="60444" name="Freeform 31"/>
          <p:cNvSpPr/>
          <p:nvPr/>
        </p:nvSpPr>
        <p:spPr>
          <a:xfrm>
            <a:off x="7312025" y="1714500"/>
            <a:ext cx="171450" cy="201613"/>
          </a:xfrm>
          <a:custGeom>
            <a:avLst/>
            <a:gdLst/>
            <a:ahLst/>
            <a:cxnLst>
              <a:cxn ang="0">
                <a:pos x="50891323" y="271978202"/>
              </a:cxn>
              <a:cxn ang="0">
                <a:pos x="45801965" y="307899296"/>
              </a:cxn>
              <a:cxn ang="0">
                <a:pos x="15268074" y="384874686"/>
              </a:cxn>
              <a:cxn ang="0">
                <a:pos x="45801965" y="446452733"/>
              </a:cxn>
              <a:cxn ang="0">
                <a:pos x="50891323" y="390005624"/>
              </a:cxn>
              <a:cxn ang="0">
                <a:pos x="111961362" y="318163437"/>
              </a:cxn>
              <a:cxn ang="0">
                <a:pos x="137408151" y="400269764"/>
              </a:cxn>
              <a:cxn ang="0">
                <a:pos x="188299474" y="436190858"/>
              </a:cxn>
              <a:cxn ang="0">
                <a:pos x="162852685" y="287373280"/>
              </a:cxn>
              <a:cxn ang="0">
                <a:pos x="157765583" y="215528828"/>
              </a:cxn>
              <a:cxn ang="0">
                <a:pos x="208656906" y="246318984"/>
              </a:cxn>
              <a:cxn ang="0">
                <a:pos x="213746264" y="302768358"/>
              </a:cxn>
              <a:cxn ang="0">
                <a:pos x="234101439" y="354084530"/>
              </a:cxn>
              <a:cxn ang="0">
                <a:pos x="218835622" y="425926718"/>
              </a:cxn>
              <a:cxn ang="0">
                <a:pos x="244280155" y="410531640"/>
              </a:cxn>
              <a:cxn ang="0">
                <a:pos x="279905661" y="359215468"/>
              </a:cxn>
              <a:cxn ang="0">
                <a:pos x="300260836" y="431057655"/>
              </a:cxn>
              <a:cxn ang="0">
                <a:pos x="340975699" y="436190858"/>
              </a:cxn>
              <a:cxn ang="0">
                <a:pos x="330796984" y="333556249"/>
              </a:cxn>
              <a:cxn ang="0">
                <a:pos x="330796984" y="282240077"/>
              </a:cxn>
              <a:cxn ang="0">
                <a:pos x="361330875" y="271978202"/>
              </a:cxn>
              <a:cxn ang="0">
                <a:pos x="300260836" y="210397890"/>
              </a:cxn>
              <a:cxn ang="0">
                <a:pos x="320618268" y="164212656"/>
              </a:cxn>
              <a:cxn ang="0">
                <a:pos x="290082120" y="107765546"/>
              </a:cxn>
              <a:cxn ang="0">
                <a:pos x="274816303" y="82106328"/>
              </a:cxn>
              <a:cxn ang="0">
                <a:pos x="259548229" y="102632344"/>
              </a:cxn>
              <a:cxn ang="0">
                <a:pos x="239190797" y="107765546"/>
              </a:cxn>
              <a:cxn ang="0">
                <a:pos x="239190797" y="143686640"/>
              </a:cxn>
              <a:cxn ang="0">
                <a:pos x="254458871" y="200133750"/>
              </a:cxn>
              <a:cxn ang="0">
                <a:pos x="213746264" y="220662031"/>
              </a:cxn>
              <a:cxn ang="0">
                <a:pos x="152676225" y="123160625"/>
              </a:cxn>
              <a:cxn ang="0">
                <a:pos x="142497509" y="92370468"/>
              </a:cxn>
              <a:cxn ang="0">
                <a:pos x="173031401" y="51316172"/>
              </a:cxn>
              <a:cxn ang="0">
                <a:pos x="152676225" y="15395078"/>
              </a:cxn>
              <a:cxn ang="0">
                <a:pos x="81427470" y="56447109"/>
              </a:cxn>
              <a:cxn ang="0">
                <a:pos x="81427470" y="112896484"/>
              </a:cxn>
              <a:cxn ang="0">
                <a:pos x="20357432" y="184738671"/>
              </a:cxn>
              <a:cxn ang="0">
                <a:pos x="20357432" y="251449921"/>
              </a:cxn>
            </a:cxnLst>
            <a:rect l="0" t="0" r="0" b="0"/>
            <a:pathLst>
              <a:path w="76" h="89">
                <a:moveTo>
                  <a:pt x="4" y="49"/>
                </a:moveTo>
                <a:cubicBezTo>
                  <a:pt x="8" y="51"/>
                  <a:pt x="10" y="51"/>
                  <a:pt x="10" y="53"/>
                </a:cubicBezTo>
                <a:cubicBezTo>
                  <a:pt x="10" y="55"/>
                  <a:pt x="9" y="56"/>
                  <a:pt x="9" y="57"/>
                </a:cubicBezTo>
                <a:cubicBezTo>
                  <a:pt x="8" y="58"/>
                  <a:pt x="8" y="59"/>
                  <a:pt x="9" y="60"/>
                </a:cubicBezTo>
                <a:cubicBezTo>
                  <a:pt x="10" y="61"/>
                  <a:pt x="10" y="62"/>
                  <a:pt x="9" y="64"/>
                </a:cubicBezTo>
                <a:cubicBezTo>
                  <a:pt x="7" y="67"/>
                  <a:pt x="3" y="74"/>
                  <a:pt x="3" y="75"/>
                </a:cubicBezTo>
                <a:cubicBezTo>
                  <a:pt x="2" y="77"/>
                  <a:pt x="1" y="79"/>
                  <a:pt x="3" y="81"/>
                </a:cubicBezTo>
                <a:cubicBezTo>
                  <a:pt x="4" y="84"/>
                  <a:pt x="7" y="88"/>
                  <a:pt x="9" y="87"/>
                </a:cubicBezTo>
                <a:cubicBezTo>
                  <a:pt x="11" y="86"/>
                  <a:pt x="9" y="83"/>
                  <a:pt x="9" y="82"/>
                </a:cubicBezTo>
                <a:cubicBezTo>
                  <a:pt x="9" y="81"/>
                  <a:pt x="9" y="78"/>
                  <a:pt x="10" y="76"/>
                </a:cubicBezTo>
                <a:cubicBezTo>
                  <a:pt x="12" y="74"/>
                  <a:pt x="15" y="70"/>
                  <a:pt x="17" y="67"/>
                </a:cubicBezTo>
                <a:cubicBezTo>
                  <a:pt x="18" y="65"/>
                  <a:pt x="19" y="62"/>
                  <a:pt x="22" y="62"/>
                </a:cubicBezTo>
                <a:cubicBezTo>
                  <a:pt x="24" y="62"/>
                  <a:pt x="25" y="65"/>
                  <a:pt x="26" y="68"/>
                </a:cubicBezTo>
                <a:cubicBezTo>
                  <a:pt x="26" y="71"/>
                  <a:pt x="26" y="75"/>
                  <a:pt x="27" y="78"/>
                </a:cubicBezTo>
                <a:cubicBezTo>
                  <a:pt x="28" y="81"/>
                  <a:pt x="28" y="87"/>
                  <a:pt x="33" y="88"/>
                </a:cubicBezTo>
                <a:cubicBezTo>
                  <a:pt x="38" y="88"/>
                  <a:pt x="40" y="88"/>
                  <a:pt x="37" y="85"/>
                </a:cubicBezTo>
                <a:cubicBezTo>
                  <a:pt x="34" y="82"/>
                  <a:pt x="35" y="82"/>
                  <a:pt x="34" y="77"/>
                </a:cubicBezTo>
                <a:cubicBezTo>
                  <a:pt x="34" y="72"/>
                  <a:pt x="34" y="61"/>
                  <a:pt x="32" y="56"/>
                </a:cubicBezTo>
                <a:cubicBezTo>
                  <a:pt x="29" y="52"/>
                  <a:pt x="28" y="48"/>
                  <a:pt x="28" y="45"/>
                </a:cubicBezTo>
                <a:cubicBezTo>
                  <a:pt x="28" y="42"/>
                  <a:pt x="29" y="40"/>
                  <a:pt x="31" y="42"/>
                </a:cubicBezTo>
                <a:cubicBezTo>
                  <a:pt x="33" y="45"/>
                  <a:pt x="35" y="46"/>
                  <a:pt x="37" y="46"/>
                </a:cubicBezTo>
                <a:cubicBezTo>
                  <a:pt x="39" y="46"/>
                  <a:pt x="40" y="47"/>
                  <a:pt x="41" y="48"/>
                </a:cubicBezTo>
                <a:cubicBezTo>
                  <a:pt x="42" y="48"/>
                  <a:pt x="42" y="49"/>
                  <a:pt x="41" y="51"/>
                </a:cubicBezTo>
                <a:cubicBezTo>
                  <a:pt x="40" y="53"/>
                  <a:pt x="41" y="57"/>
                  <a:pt x="42" y="59"/>
                </a:cubicBezTo>
                <a:cubicBezTo>
                  <a:pt x="43" y="61"/>
                  <a:pt x="44" y="63"/>
                  <a:pt x="44" y="65"/>
                </a:cubicBezTo>
                <a:cubicBezTo>
                  <a:pt x="44" y="67"/>
                  <a:pt x="44" y="67"/>
                  <a:pt x="46" y="69"/>
                </a:cubicBezTo>
                <a:cubicBezTo>
                  <a:pt x="47" y="70"/>
                  <a:pt x="47" y="71"/>
                  <a:pt x="46" y="73"/>
                </a:cubicBezTo>
                <a:cubicBezTo>
                  <a:pt x="44" y="76"/>
                  <a:pt x="42" y="79"/>
                  <a:pt x="43" y="83"/>
                </a:cubicBezTo>
                <a:cubicBezTo>
                  <a:pt x="44" y="86"/>
                  <a:pt x="46" y="89"/>
                  <a:pt x="48" y="88"/>
                </a:cubicBezTo>
                <a:cubicBezTo>
                  <a:pt x="49" y="87"/>
                  <a:pt x="47" y="83"/>
                  <a:pt x="48" y="80"/>
                </a:cubicBezTo>
                <a:cubicBezTo>
                  <a:pt x="50" y="78"/>
                  <a:pt x="52" y="77"/>
                  <a:pt x="53" y="74"/>
                </a:cubicBezTo>
                <a:cubicBezTo>
                  <a:pt x="54" y="71"/>
                  <a:pt x="54" y="70"/>
                  <a:pt x="55" y="70"/>
                </a:cubicBezTo>
                <a:cubicBezTo>
                  <a:pt x="56" y="70"/>
                  <a:pt x="58" y="73"/>
                  <a:pt x="58" y="75"/>
                </a:cubicBezTo>
                <a:cubicBezTo>
                  <a:pt x="58" y="78"/>
                  <a:pt x="59" y="83"/>
                  <a:pt x="59" y="84"/>
                </a:cubicBezTo>
                <a:cubicBezTo>
                  <a:pt x="59" y="86"/>
                  <a:pt x="59" y="88"/>
                  <a:pt x="62" y="88"/>
                </a:cubicBezTo>
                <a:cubicBezTo>
                  <a:pt x="66" y="89"/>
                  <a:pt x="70" y="88"/>
                  <a:pt x="67" y="85"/>
                </a:cubicBezTo>
                <a:cubicBezTo>
                  <a:pt x="64" y="83"/>
                  <a:pt x="64" y="82"/>
                  <a:pt x="64" y="79"/>
                </a:cubicBezTo>
                <a:cubicBezTo>
                  <a:pt x="64" y="75"/>
                  <a:pt x="66" y="69"/>
                  <a:pt x="65" y="65"/>
                </a:cubicBezTo>
                <a:cubicBezTo>
                  <a:pt x="64" y="61"/>
                  <a:pt x="63" y="59"/>
                  <a:pt x="62" y="57"/>
                </a:cubicBezTo>
                <a:cubicBezTo>
                  <a:pt x="62" y="56"/>
                  <a:pt x="63" y="55"/>
                  <a:pt x="65" y="55"/>
                </a:cubicBezTo>
                <a:cubicBezTo>
                  <a:pt x="67" y="56"/>
                  <a:pt x="74" y="60"/>
                  <a:pt x="75" y="57"/>
                </a:cubicBezTo>
                <a:cubicBezTo>
                  <a:pt x="76" y="55"/>
                  <a:pt x="73" y="54"/>
                  <a:pt x="71" y="53"/>
                </a:cubicBezTo>
                <a:cubicBezTo>
                  <a:pt x="70" y="53"/>
                  <a:pt x="68" y="52"/>
                  <a:pt x="65" y="48"/>
                </a:cubicBezTo>
                <a:cubicBezTo>
                  <a:pt x="63" y="45"/>
                  <a:pt x="61" y="42"/>
                  <a:pt x="59" y="41"/>
                </a:cubicBezTo>
                <a:cubicBezTo>
                  <a:pt x="57" y="39"/>
                  <a:pt x="55" y="39"/>
                  <a:pt x="58" y="37"/>
                </a:cubicBezTo>
                <a:cubicBezTo>
                  <a:pt x="60" y="36"/>
                  <a:pt x="63" y="35"/>
                  <a:pt x="63" y="32"/>
                </a:cubicBezTo>
                <a:cubicBezTo>
                  <a:pt x="63" y="28"/>
                  <a:pt x="63" y="27"/>
                  <a:pt x="62" y="25"/>
                </a:cubicBezTo>
                <a:cubicBezTo>
                  <a:pt x="62" y="23"/>
                  <a:pt x="59" y="21"/>
                  <a:pt x="57" y="21"/>
                </a:cubicBezTo>
                <a:cubicBezTo>
                  <a:pt x="54" y="21"/>
                  <a:pt x="55" y="20"/>
                  <a:pt x="55" y="19"/>
                </a:cubicBezTo>
                <a:cubicBezTo>
                  <a:pt x="56" y="18"/>
                  <a:pt x="56" y="17"/>
                  <a:pt x="54" y="16"/>
                </a:cubicBezTo>
                <a:cubicBezTo>
                  <a:pt x="52" y="16"/>
                  <a:pt x="52" y="18"/>
                  <a:pt x="52" y="18"/>
                </a:cubicBezTo>
                <a:cubicBezTo>
                  <a:pt x="52" y="19"/>
                  <a:pt x="52" y="21"/>
                  <a:pt x="51" y="20"/>
                </a:cubicBezTo>
                <a:cubicBezTo>
                  <a:pt x="50" y="19"/>
                  <a:pt x="48" y="18"/>
                  <a:pt x="47" y="18"/>
                </a:cubicBezTo>
                <a:cubicBezTo>
                  <a:pt x="46" y="19"/>
                  <a:pt x="46" y="20"/>
                  <a:pt x="47" y="21"/>
                </a:cubicBezTo>
                <a:cubicBezTo>
                  <a:pt x="48" y="22"/>
                  <a:pt x="50" y="22"/>
                  <a:pt x="50" y="23"/>
                </a:cubicBezTo>
                <a:cubicBezTo>
                  <a:pt x="49" y="25"/>
                  <a:pt x="47" y="25"/>
                  <a:pt x="47" y="28"/>
                </a:cubicBezTo>
                <a:cubicBezTo>
                  <a:pt x="47" y="31"/>
                  <a:pt x="47" y="35"/>
                  <a:pt x="50" y="36"/>
                </a:cubicBezTo>
                <a:cubicBezTo>
                  <a:pt x="52" y="36"/>
                  <a:pt x="51" y="38"/>
                  <a:pt x="50" y="39"/>
                </a:cubicBezTo>
                <a:cubicBezTo>
                  <a:pt x="48" y="40"/>
                  <a:pt x="46" y="40"/>
                  <a:pt x="45" y="41"/>
                </a:cubicBezTo>
                <a:cubicBezTo>
                  <a:pt x="44" y="42"/>
                  <a:pt x="44" y="44"/>
                  <a:pt x="42" y="43"/>
                </a:cubicBezTo>
                <a:cubicBezTo>
                  <a:pt x="40" y="42"/>
                  <a:pt x="36" y="40"/>
                  <a:pt x="35" y="36"/>
                </a:cubicBezTo>
                <a:cubicBezTo>
                  <a:pt x="34" y="33"/>
                  <a:pt x="33" y="26"/>
                  <a:pt x="30" y="24"/>
                </a:cubicBezTo>
                <a:cubicBezTo>
                  <a:pt x="28" y="22"/>
                  <a:pt x="26" y="22"/>
                  <a:pt x="27" y="20"/>
                </a:cubicBezTo>
                <a:cubicBezTo>
                  <a:pt x="27" y="20"/>
                  <a:pt x="27" y="19"/>
                  <a:pt x="28" y="18"/>
                </a:cubicBezTo>
                <a:cubicBezTo>
                  <a:pt x="29" y="18"/>
                  <a:pt x="32" y="17"/>
                  <a:pt x="32" y="15"/>
                </a:cubicBezTo>
                <a:cubicBezTo>
                  <a:pt x="32" y="12"/>
                  <a:pt x="32" y="11"/>
                  <a:pt x="34" y="10"/>
                </a:cubicBezTo>
                <a:cubicBezTo>
                  <a:pt x="35" y="9"/>
                  <a:pt x="37" y="8"/>
                  <a:pt x="35" y="7"/>
                </a:cubicBezTo>
                <a:cubicBezTo>
                  <a:pt x="33" y="6"/>
                  <a:pt x="33" y="6"/>
                  <a:pt x="30" y="3"/>
                </a:cubicBezTo>
                <a:cubicBezTo>
                  <a:pt x="28" y="0"/>
                  <a:pt x="22" y="1"/>
                  <a:pt x="20" y="2"/>
                </a:cubicBezTo>
                <a:cubicBezTo>
                  <a:pt x="17" y="4"/>
                  <a:pt x="15" y="7"/>
                  <a:pt x="16" y="11"/>
                </a:cubicBezTo>
                <a:cubicBezTo>
                  <a:pt x="17" y="16"/>
                  <a:pt x="19" y="16"/>
                  <a:pt x="19" y="18"/>
                </a:cubicBezTo>
                <a:cubicBezTo>
                  <a:pt x="20" y="20"/>
                  <a:pt x="18" y="20"/>
                  <a:pt x="16" y="22"/>
                </a:cubicBezTo>
                <a:cubicBezTo>
                  <a:pt x="13" y="23"/>
                  <a:pt x="10" y="26"/>
                  <a:pt x="8" y="31"/>
                </a:cubicBezTo>
                <a:cubicBezTo>
                  <a:pt x="6" y="35"/>
                  <a:pt x="6" y="36"/>
                  <a:pt x="4" y="36"/>
                </a:cubicBezTo>
                <a:cubicBezTo>
                  <a:pt x="2" y="36"/>
                  <a:pt x="2" y="37"/>
                  <a:pt x="1" y="41"/>
                </a:cubicBezTo>
                <a:cubicBezTo>
                  <a:pt x="0" y="45"/>
                  <a:pt x="0" y="47"/>
                  <a:pt x="4" y="49"/>
                </a:cubicBezTo>
                <a:close/>
              </a:path>
            </a:pathLst>
          </a:custGeom>
          <a:solidFill>
            <a:schemeClr val="bg1">
              <a:alpha val="100000"/>
            </a:schemeClr>
          </a:solidFill>
          <a:ln w="9525">
            <a:noFill/>
          </a:ln>
        </p:spPr>
        <p:txBody>
          <a:bodyPr/>
          <a:lstStyle/>
          <a:p>
            <a:endParaRPr lang="zh-CN" altLang="en-US"/>
          </a:p>
        </p:txBody>
      </p:sp>
      <p:sp>
        <p:nvSpPr>
          <p:cNvPr id="60445" name="Freeform 32"/>
          <p:cNvSpPr/>
          <p:nvPr/>
        </p:nvSpPr>
        <p:spPr>
          <a:xfrm>
            <a:off x="7794625" y="1590675"/>
            <a:ext cx="419100" cy="273050"/>
          </a:xfrm>
          <a:custGeom>
            <a:avLst/>
            <a:gdLst/>
            <a:ahLst/>
            <a:cxnLst>
              <a:cxn ang="0">
                <a:pos x="203080989" y="264799828"/>
              </a:cxn>
              <a:cxn ang="0">
                <a:pos x="553396765" y="616167789"/>
              </a:cxn>
              <a:cxn ang="0">
                <a:pos x="563549800" y="580522353"/>
              </a:cxn>
              <a:cxn ang="0">
                <a:pos x="548317994" y="534690572"/>
              </a:cxn>
              <a:cxn ang="0">
                <a:pos x="507703598" y="473583787"/>
              </a:cxn>
              <a:cxn ang="0">
                <a:pos x="482316503" y="417567918"/>
              </a:cxn>
              <a:cxn ang="0">
                <a:pos x="451855144" y="392106570"/>
              </a:cxn>
              <a:cxn ang="0">
                <a:pos x="441702108" y="392106570"/>
              </a:cxn>
              <a:cxn ang="0">
                <a:pos x="416317266" y="381922482"/>
              </a:cxn>
              <a:cxn ang="0">
                <a:pos x="401085460" y="351367961"/>
              </a:cxn>
              <a:cxn ang="0">
                <a:pos x="401085460" y="336090701"/>
              </a:cxn>
              <a:cxn ang="0">
                <a:pos x="264005961" y="203690787"/>
              </a:cxn>
              <a:cxn ang="0">
                <a:pos x="472163468" y="132399914"/>
              </a:cxn>
              <a:cxn ang="0">
                <a:pos x="710784587" y="234245307"/>
              </a:cxn>
              <a:cxn ang="0">
                <a:pos x="812323955" y="463399699"/>
              </a:cxn>
              <a:cxn ang="0">
                <a:pos x="944326935" y="463399699"/>
              </a:cxn>
              <a:cxn ang="0">
                <a:pos x="472163468" y="0"/>
              </a:cxn>
              <a:cxn ang="0">
                <a:pos x="0" y="463399699"/>
              </a:cxn>
              <a:cxn ang="0">
                <a:pos x="132002981" y="463399699"/>
              </a:cxn>
              <a:cxn ang="0">
                <a:pos x="203080989" y="264799828"/>
              </a:cxn>
            </a:cxnLst>
            <a:rect l="0" t="0" r="0" b="0"/>
            <a:pathLst>
              <a:path w="186" h="121">
                <a:moveTo>
                  <a:pt x="40" y="52"/>
                </a:moveTo>
                <a:cubicBezTo>
                  <a:pt x="109" y="121"/>
                  <a:pt x="109" y="121"/>
                  <a:pt x="109" y="121"/>
                </a:cubicBezTo>
                <a:cubicBezTo>
                  <a:pt x="111" y="118"/>
                  <a:pt x="111" y="116"/>
                  <a:pt x="111" y="114"/>
                </a:cubicBezTo>
                <a:cubicBezTo>
                  <a:pt x="111" y="111"/>
                  <a:pt x="110" y="108"/>
                  <a:pt x="108" y="105"/>
                </a:cubicBezTo>
                <a:cubicBezTo>
                  <a:pt x="107" y="102"/>
                  <a:pt x="104" y="98"/>
                  <a:pt x="100" y="93"/>
                </a:cubicBezTo>
                <a:cubicBezTo>
                  <a:pt x="98" y="90"/>
                  <a:pt x="96" y="86"/>
                  <a:pt x="95" y="82"/>
                </a:cubicBezTo>
                <a:cubicBezTo>
                  <a:pt x="89" y="77"/>
                  <a:pt x="89" y="77"/>
                  <a:pt x="89" y="77"/>
                </a:cubicBezTo>
                <a:cubicBezTo>
                  <a:pt x="88" y="77"/>
                  <a:pt x="88" y="77"/>
                  <a:pt x="87" y="77"/>
                </a:cubicBezTo>
                <a:cubicBezTo>
                  <a:pt x="85" y="77"/>
                  <a:pt x="84" y="77"/>
                  <a:pt x="82" y="75"/>
                </a:cubicBezTo>
                <a:cubicBezTo>
                  <a:pt x="80" y="74"/>
                  <a:pt x="79" y="71"/>
                  <a:pt x="79" y="69"/>
                </a:cubicBezTo>
                <a:cubicBezTo>
                  <a:pt x="79" y="68"/>
                  <a:pt x="79" y="67"/>
                  <a:pt x="79" y="66"/>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solidFill>
            <a:schemeClr val="bg1">
              <a:alpha val="100000"/>
            </a:schemeClr>
          </a:solidFill>
          <a:ln w="9525">
            <a:noFill/>
          </a:ln>
        </p:spPr>
        <p:txBody>
          <a:bodyPr/>
          <a:lstStyle/>
          <a:p>
            <a:endParaRPr lang="zh-CN" altLang="en-US"/>
          </a:p>
        </p:txBody>
      </p:sp>
      <p:sp>
        <p:nvSpPr>
          <p:cNvPr id="60446" name="Freeform 33"/>
          <p:cNvSpPr/>
          <p:nvPr/>
        </p:nvSpPr>
        <p:spPr>
          <a:xfrm>
            <a:off x="7794625" y="1804988"/>
            <a:ext cx="419100" cy="204787"/>
          </a:xfrm>
          <a:custGeom>
            <a:avLst/>
            <a:gdLst/>
            <a:ahLst/>
            <a:cxnLst>
              <a:cxn ang="0">
                <a:pos x="741245947" y="197509185"/>
              </a:cxn>
              <a:cxn ang="0">
                <a:pos x="675244456" y="131673540"/>
              </a:cxn>
              <a:cxn ang="0">
                <a:pos x="644783097" y="202574850"/>
              </a:cxn>
              <a:cxn ang="0">
                <a:pos x="634627808" y="217767345"/>
              </a:cxn>
              <a:cxn ang="0">
                <a:pos x="680320974" y="258281415"/>
              </a:cxn>
              <a:cxn ang="0">
                <a:pos x="472163468" y="329182725"/>
              </a:cxn>
              <a:cxn ang="0">
                <a:pos x="233542348" y="227896425"/>
              </a:cxn>
              <a:cxn ang="0">
                <a:pos x="132002981" y="0"/>
              </a:cxn>
              <a:cxn ang="0">
                <a:pos x="0" y="0"/>
              </a:cxn>
              <a:cxn ang="0">
                <a:pos x="472163468" y="460856265"/>
              </a:cxn>
              <a:cxn ang="0">
                <a:pos x="944326935" y="0"/>
              </a:cxn>
              <a:cxn ang="0">
                <a:pos x="812323955" y="0"/>
              </a:cxn>
              <a:cxn ang="0">
                <a:pos x="741245947" y="197509185"/>
              </a:cxn>
            </a:cxnLst>
            <a:rect l="0" t="0" r="0" b="0"/>
            <a:pathLst>
              <a:path w="186" h="91">
                <a:moveTo>
                  <a:pt x="146" y="39"/>
                </a:moveTo>
                <a:cubicBezTo>
                  <a:pt x="133" y="26"/>
                  <a:pt x="133" y="26"/>
                  <a:pt x="133" y="26"/>
                </a:cubicBezTo>
                <a:cubicBezTo>
                  <a:pt x="132" y="31"/>
                  <a:pt x="130" y="36"/>
                  <a:pt x="127" y="40"/>
                </a:cubicBezTo>
                <a:cubicBezTo>
                  <a:pt x="126" y="41"/>
                  <a:pt x="126" y="42"/>
                  <a:pt x="125" y="43"/>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solidFill>
            <a:schemeClr val="bg1">
              <a:alpha val="100000"/>
            </a:schemeClr>
          </a:solidFill>
          <a:ln w="9525">
            <a:noFill/>
          </a:ln>
        </p:spPr>
        <p:txBody>
          <a:bodyPr/>
          <a:lstStyle/>
          <a:p>
            <a:endParaRPr lang="zh-CN" altLang="en-US"/>
          </a:p>
        </p:txBody>
      </p:sp>
      <p:sp>
        <p:nvSpPr>
          <p:cNvPr id="60447" name="Freeform 34"/>
          <p:cNvSpPr/>
          <p:nvPr/>
        </p:nvSpPr>
        <p:spPr>
          <a:xfrm>
            <a:off x="7981950" y="1671638"/>
            <a:ext cx="103188" cy="257175"/>
          </a:xfrm>
          <a:custGeom>
            <a:avLst/>
            <a:gdLst/>
            <a:ahLst/>
            <a:cxnLst>
              <a:cxn ang="0">
                <a:pos x="206313190" y="305350194"/>
              </a:cxn>
              <a:cxn ang="0">
                <a:pos x="161024874" y="239190797"/>
              </a:cxn>
              <a:cxn ang="0">
                <a:pos x="135864948" y="178120759"/>
              </a:cxn>
              <a:cxn ang="0">
                <a:pos x="135864948" y="162852685"/>
              </a:cxn>
              <a:cxn ang="0">
                <a:pos x="166056411" y="178120759"/>
              </a:cxn>
              <a:cxn ang="0">
                <a:pos x="196247873" y="178120759"/>
              </a:cxn>
              <a:cxn ang="0">
                <a:pos x="191216337" y="142497509"/>
              </a:cxn>
              <a:cxn ang="0">
                <a:pos x="115736558" y="10178716"/>
              </a:cxn>
              <a:cxn ang="0">
                <a:pos x="100639705" y="0"/>
              </a:cxn>
              <a:cxn ang="0">
                <a:pos x="85545095" y="10178716"/>
              </a:cxn>
              <a:cxn ang="0">
                <a:pos x="10063073" y="142497509"/>
              </a:cxn>
              <a:cxn ang="0">
                <a:pos x="10063073" y="178120759"/>
              </a:cxn>
              <a:cxn ang="0">
                <a:pos x="40256779" y="178120759"/>
              </a:cxn>
              <a:cxn ang="0">
                <a:pos x="70448242" y="162852685"/>
              </a:cxn>
              <a:cxn ang="0">
                <a:pos x="75479779" y="188299474"/>
              </a:cxn>
              <a:cxn ang="0">
                <a:pos x="105673485" y="274816303"/>
              </a:cxn>
              <a:cxn ang="0">
                <a:pos x="150961801" y="340975699"/>
              </a:cxn>
              <a:cxn ang="0">
                <a:pos x="166056411" y="396956380"/>
              </a:cxn>
              <a:cxn ang="0">
                <a:pos x="145928021" y="452937061"/>
              </a:cxn>
              <a:cxn ang="0">
                <a:pos x="70448242" y="529275174"/>
              </a:cxn>
              <a:cxn ang="0">
                <a:pos x="110705021" y="580166497"/>
              </a:cxn>
              <a:cxn ang="0">
                <a:pos x="201281653" y="493649668"/>
              </a:cxn>
              <a:cxn ang="0">
                <a:pos x="231473116" y="396956380"/>
              </a:cxn>
              <a:cxn ang="0">
                <a:pos x="206313190" y="305350194"/>
              </a:cxn>
            </a:cxnLst>
            <a:rect l="0" t="0" r="0" b="0"/>
            <a:pathLst>
              <a:path w="46" h="114">
                <a:moveTo>
                  <a:pt x="41" y="60"/>
                </a:moveTo>
                <a:cubicBezTo>
                  <a:pt x="38" y="55"/>
                  <a:pt x="35" y="51"/>
                  <a:pt x="32" y="47"/>
                </a:cubicBezTo>
                <a:cubicBezTo>
                  <a:pt x="30" y="44"/>
                  <a:pt x="28" y="39"/>
                  <a:pt x="27" y="35"/>
                </a:cubicBezTo>
                <a:cubicBezTo>
                  <a:pt x="27" y="34"/>
                  <a:pt x="27" y="33"/>
                  <a:pt x="27" y="32"/>
                </a:cubicBezTo>
                <a:cubicBezTo>
                  <a:pt x="33" y="35"/>
                  <a:pt x="33" y="35"/>
                  <a:pt x="33" y="35"/>
                </a:cubicBezTo>
                <a:cubicBezTo>
                  <a:pt x="33" y="35"/>
                  <a:pt x="37" y="37"/>
                  <a:pt x="39" y="35"/>
                </a:cubicBezTo>
                <a:cubicBezTo>
                  <a:pt x="41" y="33"/>
                  <a:pt x="40" y="31"/>
                  <a:pt x="38" y="28"/>
                </a:cubicBezTo>
                <a:cubicBezTo>
                  <a:pt x="37" y="26"/>
                  <a:pt x="23" y="2"/>
                  <a:pt x="23" y="2"/>
                </a:cubicBezTo>
                <a:cubicBezTo>
                  <a:pt x="23" y="2"/>
                  <a:pt x="22" y="0"/>
                  <a:pt x="20" y="0"/>
                </a:cubicBezTo>
                <a:cubicBezTo>
                  <a:pt x="19" y="0"/>
                  <a:pt x="17" y="2"/>
                  <a:pt x="17" y="2"/>
                </a:cubicBezTo>
                <a:cubicBezTo>
                  <a:pt x="17" y="2"/>
                  <a:pt x="4" y="26"/>
                  <a:pt x="2" y="28"/>
                </a:cubicBezTo>
                <a:cubicBezTo>
                  <a:pt x="1" y="31"/>
                  <a:pt x="0" y="33"/>
                  <a:pt x="2" y="35"/>
                </a:cubicBezTo>
                <a:cubicBezTo>
                  <a:pt x="4" y="37"/>
                  <a:pt x="8" y="35"/>
                  <a:pt x="8" y="35"/>
                </a:cubicBezTo>
                <a:cubicBezTo>
                  <a:pt x="14" y="32"/>
                  <a:pt x="14" y="32"/>
                  <a:pt x="14" y="32"/>
                </a:cubicBezTo>
                <a:cubicBezTo>
                  <a:pt x="14" y="33"/>
                  <a:pt x="14" y="35"/>
                  <a:pt x="15" y="37"/>
                </a:cubicBezTo>
                <a:cubicBezTo>
                  <a:pt x="16" y="42"/>
                  <a:pt x="17" y="49"/>
                  <a:pt x="21" y="54"/>
                </a:cubicBezTo>
                <a:cubicBezTo>
                  <a:pt x="25" y="59"/>
                  <a:pt x="28" y="63"/>
                  <a:pt x="30" y="67"/>
                </a:cubicBezTo>
                <a:cubicBezTo>
                  <a:pt x="32" y="70"/>
                  <a:pt x="33" y="74"/>
                  <a:pt x="33" y="78"/>
                </a:cubicBezTo>
                <a:cubicBezTo>
                  <a:pt x="33" y="82"/>
                  <a:pt x="32" y="85"/>
                  <a:pt x="29" y="89"/>
                </a:cubicBezTo>
                <a:cubicBezTo>
                  <a:pt x="26" y="93"/>
                  <a:pt x="21" y="98"/>
                  <a:pt x="14" y="104"/>
                </a:cubicBezTo>
                <a:cubicBezTo>
                  <a:pt x="22" y="114"/>
                  <a:pt x="22" y="114"/>
                  <a:pt x="22" y="114"/>
                </a:cubicBezTo>
                <a:cubicBezTo>
                  <a:pt x="30" y="108"/>
                  <a:pt x="36" y="103"/>
                  <a:pt x="40" y="97"/>
                </a:cubicBezTo>
                <a:cubicBezTo>
                  <a:pt x="44" y="91"/>
                  <a:pt x="46" y="84"/>
                  <a:pt x="46" y="78"/>
                </a:cubicBezTo>
                <a:cubicBezTo>
                  <a:pt x="46" y="71"/>
                  <a:pt x="44" y="65"/>
                  <a:pt x="41" y="60"/>
                </a:cubicBezTo>
                <a:close/>
              </a:path>
            </a:pathLst>
          </a:custGeom>
          <a:solidFill>
            <a:schemeClr val="bg1">
              <a:alpha val="100000"/>
            </a:schemeClr>
          </a:solidFill>
          <a:ln w="9525">
            <a:noFill/>
          </a:ln>
        </p:spPr>
        <p:txBody>
          <a:bodyPr/>
          <a:lstStyle/>
          <a:p>
            <a:endParaRPr lang="zh-CN" altLang="en-US"/>
          </a:p>
        </p:txBody>
      </p:sp>
      <p:sp>
        <p:nvSpPr>
          <p:cNvPr id="60448" name="Freeform 35"/>
          <p:cNvSpPr/>
          <p:nvPr/>
        </p:nvSpPr>
        <p:spPr>
          <a:xfrm>
            <a:off x="7913688" y="1806575"/>
            <a:ext cx="65087" cy="93663"/>
          </a:xfrm>
          <a:custGeom>
            <a:avLst/>
            <a:gdLst/>
            <a:ahLst/>
            <a:cxnLst>
              <a:cxn ang="0">
                <a:pos x="85634293" y="15655428"/>
              </a:cxn>
              <a:cxn ang="0">
                <a:pos x="75559274" y="0"/>
              </a:cxn>
              <a:cxn ang="0">
                <a:pos x="60447868" y="15655428"/>
              </a:cxn>
              <a:cxn ang="0">
                <a:pos x="5036387" y="104374849"/>
              </a:cxn>
              <a:cxn ang="0">
                <a:pos x="0" y="125250276"/>
              </a:cxn>
              <a:cxn ang="0">
                <a:pos x="15111406" y="120032561"/>
              </a:cxn>
              <a:cxn ang="0">
                <a:pos x="50372849" y="104374849"/>
              </a:cxn>
              <a:cxn ang="0">
                <a:pos x="50372849" y="213969697"/>
              </a:cxn>
              <a:cxn ang="0">
                <a:pos x="95709311" y="213969697"/>
              </a:cxn>
              <a:cxn ang="0">
                <a:pos x="95709311" y="104374849"/>
              </a:cxn>
              <a:cxn ang="0">
                <a:pos x="130970755" y="120032561"/>
              </a:cxn>
              <a:cxn ang="0">
                <a:pos x="146082161" y="125250276"/>
              </a:cxn>
              <a:cxn ang="0">
                <a:pos x="141045773" y="104374849"/>
              </a:cxn>
              <a:cxn ang="0">
                <a:pos x="85634293" y="15655428"/>
              </a:cxn>
            </a:cxnLst>
            <a:rect l="0" t="0" r="0" b="0"/>
            <a:pathLst>
              <a:path w="29" h="41">
                <a:moveTo>
                  <a:pt x="17" y="3"/>
                </a:moveTo>
                <a:cubicBezTo>
                  <a:pt x="16" y="2"/>
                  <a:pt x="16" y="0"/>
                  <a:pt x="15" y="0"/>
                </a:cubicBezTo>
                <a:cubicBezTo>
                  <a:pt x="13" y="0"/>
                  <a:pt x="13" y="2"/>
                  <a:pt x="12" y="3"/>
                </a:cubicBezTo>
                <a:cubicBezTo>
                  <a:pt x="11" y="4"/>
                  <a:pt x="2" y="19"/>
                  <a:pt x="1" y="20"/>
                </a:cubicBezTo>
                <a:cubicBezTo>
                  <a:pt x="0" y="22"/>
                  <a:pt x="0" y="23"/>
                  <a:pt x="0" y="24"/>
                </a:cubicBezTo>
                <a:cubicBezTo>
                  <a:pt x="1" y="25"/>
                  <a:pt x="3" y="23"/>
                  <a:pt x="3" y="23"/>
                </a:cubicBezTo>
                <a:cubicBezTo>
                  <a:pt x="10" y="20"/>
                  <a:pt x="10" y="20"/>
                  <a:pt x="10" y="20"/>
                </a:cubicBezTo>
                <a:cubicBezTo>
                  <a:pt x="10" y="41"/>
                  <a:pt x="10" y="41"/>
                  <a:pt x="10" y="41"/>
                </a:cubicBezTo>
                <a:cubicBezTo>
                  <a:pt x="19" y="41"/>
                  <a:pt x="19" y="41"/>
                  <a:pt x="19" y="41"/>
                </a:cubicBezTo>
                <a:cubicBezTo>
                  <a:pt x="19" y="20"/>
                  <a:pt x="19" y="20"/>
                  <a:pt x="19" y="20"/>
                </a:cubicBezTo>
                <a:cubicBezTo>
                  <a:pt x="26" y="23"/>
                  <a:pt x="26" y="23"/>
                  <a:pt x="26" y="23"/>
                </a:cubicBezTo>
                <a:cubicBezTo>
                  <a:pt x="26" y="23"/>
                  <a:pt x="28" y="25"/>
                  <a:pt x="29" y="24"/>
                </a:cubicBezTo>
                <a:cubicBezTo>
                  <a:pt x="29" y="23"/>
                  <a:pt x="29" y="22"/>
                  <a:pt x="28" y="20"/>
                </a:cubicBezTo>
                <a:cubicBezTo>
                  <a:pt x="27" y="19"/>
                  <a:pt x="18" y="5"/>
                  <a:pt x="17" y="3"/>
                </a:cubicBezTo>
                <a:close/>
              </a:path>
            </a:pathLst>
          </a:custGeom>
          <a:solidFill>
            <a:schemeClr val="bg1">
              <a:alpha val="100000"/>
            </a:schemeClr>
          </a:solidFill>
          <a:ln w="9525">
            <a:noFill/>
          </a:ln>
        </p:spPr>
        <p:txBody>
          <a:bodyPr/>
          <a:lstStyle/>
          <a:p>
            <a:endParaRPr lang="zh-CN" altLang="en-US"/>
          </a:p>
        </p:txBody>
      </p:sp>
      <p:sp>
        <p:nvSpPr>
          <p:cNvPr id="60449" name="Freeform 36"/>
          <p:cNvSpPr/>
          <p:nvPr/>
        </p:nvSpPr>
        <p:spPr>
          <a:xfrm>
            <a:off x="766763" y="2212975"/>
            <a:ext cx="419100" cy="206375"/>
          </a:xfrm>
          <a:custGeom>
            <a:avLst/>
            <a:gdLst/>
            <a:ahLst/>
            <a:cxnLst>
              <a:cxn ang="0">
                <a:pos x="203080989" y="267446125"/>
              </a:cxn>
              <a:cxn ang="0">
                <a:pos x="350315776" y="416596286"/>
              </a:cxn>
              <a:cxn ang="0">
                <a:pos x="355392294" y="411455054"/>
              </a:cxn>
              <a:cxn ang="0">
                <a:pos x="380777135" y="365165821"/>
              </a:cxn>
              <a:cxn ang="0">
                <a:pos x="390930171" y="339450589"/>
              </a:cxn>
              <a:cxn ang="0">
                <a:pos x="396008942" y="334307089"/>
              </a:cxn>
              <a:cxn ang="0">
                <a:pos x="264005961" y="205726393"/>
              </a:cxn>
              <a:cxn ang="0">
                <a:pos x="472163468" y="133721929"/>
              </a:cxn>
              <a:cxn ang="0">
                <a:pos x="710784587" y="236585125"/>
              </a:cxn>
              <a:cxn ang="0">
                <a:pos x="812323955" y="468029018"/>
              </a:cxn>
              <a:cxn ang="0">
                <a:pos x="944326935" y="468029018"/>
              </a:cxn>
              <a:cxn ang="0">
                <a:pos x="472163468" y="0"/>
              </a:cxn>
              <a:cxn ang="0">
                <a:pos x="0" y="468029018"/>
              </a:cxn>
              <a:cxn ang="0">
                <a:pos x="132002981" y="468029018"/>
              </a:cxn>
              <a:cxn ang="0">
                <a:pos x="203080989" y="267446125"/>
              </a:cxn>
            </a:cxnLst>
            <a:rect l="0" t="0" r="0" b="0"/>
            <a:pathLst>
              <a:path w="186" h="91">
                <a:moveTo>
                  <a:pt x="40" y="52"/>
                </a:moveTo>
                <a:cubicBezTo>
                  <a:pt x="69" y="81"/>
                  <a:pt x="69" y="81"/>
                  <a:pt x="69" y="81"/>
                </a:cubicBezTo>
                <a:cubicBezTo>
                  <a:pt x="69" y="81"/>
                  <a:pt x="69" y="81"/>
                  <a:pt x="70" y="80"/>
                </a:cubicBezTo>
                <a:cubicBezTo>
                  <a:pt x="72" y="76"/>
                  <a:pt x="73" y="74"/>
                  <a:pt x="75" y="71"/>
                </a:cubicBezTo>
                <a:cubicBezTo>
                  <a:pt x="75" y="69"/>
                  <a:pt x="76" y="68"/>
                  <a:pt x="77" y="66"/>
                </a:cubicBezTo>
                <a:cubicBezTo>
                  <a:pt x="77" y="66"/>
                  <a:pt x="78" y="66"/>
                  <a:pt x="78" y="65"/>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solidFill>
            <a:schemeClr val="bg1">
              <a:alpha val="100000"/>
            </a:schemeClr>
          </a:solidFill>
          <a:ln w="9525">
            <a:noFill/>
          </a:ln>
        </p:spPr>
        <p:txBody>
          <a:bodyPr/>
          <a:lstStyle/>
          <a:p>
            <a:endParaRPr lang="zh-CN" altLang="en-US"/>
          </a:p>
        </p:txBody>
      </p:sp>
      <p:sp>
        <p:nvSpPr>
          <p:cNvPr id="60450" name="Freeform 37"/>
          <p:cNvSpPr/>
          <p:nvPr/>
        </p:nvSpPr>
        <p:spPr>
          <a:xfrm>
            <a:off x="766763" y="2428875"/>
            <a:ext cx="419100" cy="204788"/>
          </a:xfrm>
          <a:custGeom>
            <a:avLst/>
            <a:gdLst/>
            <a:ahLst/>
            <a:cxnLst>
              <a:cxn ang="0">
                <a:pos x="741245947" y="197510150"/>
              </a:cxn>
              <a:cxn ang="0">
                <a:pos x="705705816" y="162059321"/>
              </a:cxn>
              <a:cxn ang="0">
                <a:pos x="624474773" y="202575840"/>
              </a:cxn>
              <a:cxn ang="0">
                <a:pos x="680320974" y="258282676"/>
              </a:cxn>
              <a:cxn ang="0">
                <a:pos x="472163468" y="329184333"/>
              </a:cxn>
              <a:cxn ang="0">
                <a:pos x="233542348" y="227897538"/>
              </a:cxn>
              <a:cxn ang="0">
                <a:pos x="132002981" y="0"/>
              </a:cxn>
              <a:cxn ang="0">
                <a:pos x="0" y="0"/>
              </a:cxn>
              <a:cxn ang="0">
                <a:pos x="472163468" y="460858516"/>
              </a:cxn>
              <a:cxn ang="0">
                <a:pos x="944326935" y="0"/>
              </a:cxn>
              <a:cxn ang="0">
                <a:pos x="812323955" y="0"/>
              </a:cxn>
              <a:cxn ang="0">
                <a:pos x="741245947" y="197510150"/>
              </a:cxn>
            </a:cxnLst>
            <a:rect l="0" t="0" r="0" b="0"/>
            <a:pathLst>
              <a:path w="186" h="91">
                <a:moveTo>
                  <a:pt x="146" y="39"/>
                </a:moveTo>
                <a:cubicBezTo>
                  <a:pt x="139" y="32"/>
                  <a:pt x="139" y="32"/>
                  <a:pt x="139" y="32"/>
                </a:cubicBezTo>
                <a:cubicBezTo>
                  <a:pt x="135" y="37"/>
                  <a:pt x="130" y="40"/>
                  <a:pt x="123" y="40"/>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solidFill>
            <a:schemeClr val="bg1">
              <a:alpha val="100000"/>
            </a:schemeClr>
          </a:solidFill>
          <a:ln w="9525">
            <a:noFill/>
          </a:ln>
        </p:spPr>
        <p:txBody>
          <a:bodyPr/>
          <a:lstStyle/>
          <a:p>
            <a:endParaRPr lang="zh-CN" altLang="en-US"/>
          </a:p>
        </p:txBody>
      </p:sp>
      <p:sp>
        <p:nvSpPr>
          <p:cNvPr id="60451" name="Freeform 38"/>
          <p:cNvSpPr>
            <a:spLocks noEditPoints="1"/>
          </p:cNvSpPr>
          <p:nvPr/>
        </p:nvSpPr>
        <p:spPr>
          <a:xfrm>
            <a:off x="862013" y="2333625"/>
            <a:ext cx="215900" cy="176213"/>
          </a:xfrm>
          <a:custGeom>
            <a:avLst/>
            <a:gdLst/>
            <a:ahLst/>
            <a:cxnLst>
              <a:cxn ang="0">
                <a:pos x="354046764" y="311327706"/>
              </a:cxn>
              <a:cxn ang="0">
                <a:pos x="389452115" y="301118648"/>
              </a:cxn>
              <a:cxn ang="0">
                <a:pos x="404625836" y="331741305"/>
              </a:cxn>
              <a:cxn ang="0">
                <a:pos x="404625836" y="296015249"/>
              </a:cxn>
              <a:cxn ang="0">
                <a:pos x="404625836" y="260289192"/>
              </a:cxn>
              <a:cxn ang="0">
                <a:pos x="485550104" y="301118648"/>
              </a:cxn>
              <a:cxn ang="0">
                <a:pos x="384394207" y="229666536"/>
              </a:cxn>
              <a:cxn ang="0">
                <a:pos x="374278393" y="199046138"/>
              </a:cxn>
              <a:cxn ang="0">
                <a:pos x="404625836" y="188837080"/>
              </a:cxn>
              <a:cxn ang="0">
                <a:pos x="384394207" y="168423482"/>
              </a:cxn>
              <a:cxn ang="0">
                <a:pos x="359104671" y="163320082"/>
              </a:cxn>
              <a:cxn ang="0">
                <a:pos x="313583505" y="158214423"/>
              </a:cxn>
              <a:cxn ang="0">
                <a:pos x="338873042" y="173526881"/>
              </a:cxn>
              <a:cxn ang="0">
                <a:pos x="323699320" y="188837080"/>
              </a:cxn>
              <a:cxn ang="0">
                <a:pos x="273122496" y="188837080"/>
              </a:cxn>
              <a:cxn ang="0">
                <a:pos x="232659238" y="183733680"/>
              </a:cxn>
              <a:cxn ang="0">
                <a:pos x="232659238" y="153111024"/>
              </a:cxn>
              <a:cxn ang="0">
                <a:pos x="303469940" y="163320082"/>
              </a:cxn>
              <a:cxn ang="0">
                <a:pos x="263006681" y="107178169"/>
              </a:cxn>
              <a:cxn ang="0">
                <a:pos x="252890867" y="66348713"/>
              </a:cxn>
              <a:cxn ang="0">
                <a:pos x="273122496" y="30622657"/>
              </a:cxn>
              <a:cxn ang="0">
                <a:pos x="232659238" y="5103400"/>
              </a:cxn>
              <a:cxn ang="0">
                <a:pos x="207369701" y="56141914"/>
              </a:cxn>
              <a:cxn ang="0">
                <a:pos x="187138072" y="102074769"/>
              </a:cxn>
              <a:cxn ang="0">
                <a:pos x="151734970" y="188837080"/>
              </a:cxn>
              <a:cxn ang="0">
                <a:pos x="111271711" y="193940480"/>
              </a:cxn>
              <a:cxn ang="0">
                <a:pos x="50579073" y="204149538"/>
              </a:cxn>
              <a:cxn ang="0">
                <a:pos x="60694888" y="229666536"/>
              </a:cxn>
              <a:cxn ang="0">
                <a:pos x="0" y="290911849"/>
              </a:cxn>
              <a:cxn ang="0">
                <a:pos x="80924268" y="260289192"/>
              </a:cxn>
              <a:cxn ang="0">
                <a:pos x="91040082" y="280705050"/>
              </a:cxn>
              <a:cxn ang="0">
                <a:pos x="45521166" y="306222048"/>
              </a:cxn>
              <a:cxn ang="0">
                <a:pos x="0" y="306222048"/>
              </a:cxn>
              <a:cxn ang="0">
                <a:pos x="80924268" y="398090018"/>
              </a:cxn>
              <a:cxn ang="0">
                <a:pos x="252890867" y="336844704"/>
              </a:cxn>
              <a:cxn ang="0">
                <a:pos x="313583505" y="290911849"/>
              </a:cxn>
              <a:cxn ang="0">
                <a:pos x="288296218" y="260289192"/>
              </a:cxn>
              <a:cxn ang="0">
                <a:pos x="273122496" y="296015249"/>
              </a:cxn>
              <a:cxn ang="0">
                <a:pos x="263006681" y="301118648"/>
              </a:cxn>
              <a:cxn ang="0">
                <a:pos x="273122496" y="255185793"/>
              </a:cxn>
              <a:cxn ang="0">
                <a:pos x="348988856" y="244978994"/>
              </a:cxn>
              <a:cxn ang="0">
                <a:pos x="323699320" y="311327706"/>
              </a:cxn>
              <a:cxn ang="0">
                <a:pos x="485550104" y="321534506"/>
              </a:cxn>
              <a:cxn ang="0">
                <a:pos x="404625836" y="362363961"/>
              </a:cxn>
              <a:cxn ang="0">
                <a:pos x="35405351" y="336844704"/>
              </a:cxn>
              <a:cxn ang="0">
                <a:pos x="80924268" y="362363961"/>
              </a:cxn>
            </a:cxnLst>
            <a:rect l="0" t="0" r="0" b="0"/>
            <a:pathLst>
              <a:path w="96" h="78">
                <a:moveTo>
                  <a:pt x="80" y="71"/>
                </a:moveTo>
                <a:cubicBezTo>
                  <a:pt x="74" y="71"/>
                  <a:pt x="70" y="67"/>
                  <a:pt x="70" y="61"/>
                </a:cubicBezTo>
                <a:cubicBezTo>
                  <a:pt x="70" y="58"/>
                  <a:pt x="71" y="55"/>
                  <a:pt x="74" y="53"/>
                </a:cubicBezTo>
                <a:cubicBezTo>
                  <a:pt x="75" y="55"/>
                  <a:pt x="76" y="58"/>
                  <a:pt x="77" y="59"/>
                </a:cubicBezTo>
                <a:cubicBezTo>
                  <a:pt x="77" y="60"/>
                  <a:pt x="76" y="61"/>
                  <a:pt x="76" y="61"/>
                </a:cubicBezTo>
                <a:cubicBezTo>
                  <a:pt x="76" y="63"/>
                  <a:pt x="78" y="65"/>
                  <a:pt x="80" y="65"/>
                </a:cubicBezTo>
                <a:cubicBezTo>
                  <a:pt x="82" y="65"/>
                  <a:pt x="83" y="63"/>
                  <a:pt x="83" y="61"/>
                </a:cubicBezTo>
                <a:cubicBezTo>
                  <a:pt x="83" y="59"/>
                  <a:pt x="82" y="58"/>
                  <a:pt x="80" y="58"/>
                </a:cubicBezTo>
                <a:cubicBezTo>
                  <a:pt x="77" y="52"/>
                  <a:pt x="77" y="52"/>
                  <a:pt x="77" y="52"/>
                </a:cubicBezTo>
                <a:cubicBezTo>
                  <a:pt x="78" y="51"/>
                  <a:pt x="79" y="51"/>
                  <a:pt x="80" y="51"/>
                </a:cubicBezTo>
                <a:cubicBezTo>
                  <a:pt x="85" y="51"/>
                  <a:pt x="89" y="55"/>
                  <a:pt x="90" y="59"/>
                </a:cubicBezTo>
                <a:cubicBezTo>
                  <a:pt x="96" y="59"/>
                  <a:pt x="96" y="59"/>
                  <a:pt x="96" y="59"/>
                </a:cubicBezTo>
                <a:cubicBezTo>
                  <a:pt x="95" y="51"/>
                  <a:pt x="88" y="45"/>
                  <a:pt x="80" y="45"/>
                </a:cubicBezTo>
                <a:cubicBezTo>
                  <a:pt x="79" y="45"/>
                  <a:pt x="77" y="45"/>
                  <a:pt x="76" y="45"/>
                </a:cubicBezTo>
                <a:cubicBezTo>
                  <a:pt x="75" y="44"/>
                  <a:pt x="74" y="42"/>
                  <a:pt x="74" y="42"/>
                </a:cubicBezTo>
                <a:cubicBezTo>
                  <a:pt x="73" y="40"/>
                  <a:pt x="73" y="39"/>
                  <a:pt x="74" y="39"/>
                </a:cubicBezTo>
                <a:cubicBezTo>
                  <a:pt x="75" y="38"/>
                  <a:pt x="76" y="39"/>
                  <a:pt x="77" y="40"/>
                </a:cubicBezTo>
                <a:cubicBezTo>
                  <a:pt x="77" y="40"/>
                  <a:pt x="79" y="40"/>
                  <a:pt x="80" y="37"/>
                </a:cubicBezTo>
                <a:cubicBezTo>
                  <a:pt x="82" y="35"/>
                  <a:pt x="82" y="32"/>
                  <a:pt x="80" y="32"/>
                </a:cubicBezTo>
                <a:cubicBezTo>
                  <a:pt x="79" y="31"/>
                  <a:pt x="77" y="32"/>
                  <a:pt x="76" y="33"/>
                </a:cubicBezTo>
                <a:cubicBezTo>
                  <a:pt x="75" y="34"/>
                  <a:pt x="74" y="36"/>
                  <a:pt x="73" y="36"/>
                </a:cubicBezTo>
                <a:cubicBezTo>
                  <a:pt x="72" y="36"/>
                  <a:pt x="72" y="34"/>
                  <a:pt x="71" y="32"/>
                </a:cubicBezTo>
                <a:cubicBezTo>
                  <a:pt x="70" y="30"/>
                  <a:pt x="69" y="29"/>
                  <a:pt x="67" y="29"/>
                </a:cubicBezTo>
                <a:cubicBezTo>
                  <a:pt x="65" y="29"/>
                  <a:pt x="62" y="28"/>
                  <a:pt x="62" y="31"/>
                </a:cubicBezTo>
                <a:cubicBezTo>
                  <a:pt x="62" y="33"/>
                  <a:pt x="64" y="33"/>
                  <a:pt x="65" y="33"/>
                </a:cubicBezTo>
                <a:cubicBezTo>
                  <a:pt x="66" y="33"/>
                  <a:pt x="67" y="33"/>
                  <a:pt x="67" y="34"/>
                </a:cubicBezTo>
                <a:cubicBezTo>
                  <a:pt x="68" y="35"/>
                  <a:pt x="69" y="37"/>
                  <a:pt x="68" y="38"/>
                </a:cubicBezTo>
                <a:cubicBezTo>
                  <a:pt x="67" y="38"/>
                  <a:pt x="67" y="38"/>
                  <a:pt x="64" y="37"/>
                </a:cubicBezTo>
                <a:cubicBezTo>
                  <a:pt x="62" y="36"/>
                  <a:pt x="60" y="37"/>
                  <a:pt x="59" y="37"/>
                </a:cubicBezTo>
                <a:cubicBezTo>
                  <a:pt x="58" y="37"/>
                  <a:pt x="55" y="37"/>
                  <a:pt x="54" y="37"/>
                </a:cubicBezTo>
                <a:cubicBezTo>
                  <a:pt x="52" y="38"/>
                  <a:pt x="51" y="39"/>
                  <a:pt x="50" y="38"/>
                </a:cubicBezTo>
                <a:cubicBezTo>
                  <a:pt x="50" y="38"/>
                  <a:pt x="47" y="37"/>
                  <a:pt x="46" y="36"/>
                </a:cubicBezTo>
                <a:cubicBezTo>
                  <a:pt x="45" y="36"/>
                  <a:pt x="45" y="35"/>
                  <a:pt x="45" y="34"/>
                </a:cubicBezTo>
                <a:cubicBezTo>
                  <a:pt x="45" y="33"/>
                  <a:pt x="44" y="32"/>
                  <a:pt x="46" y="30"/>
                </a:cubicBezTo>
                <a:cubicBezTo>
                  <a:pt x="48" y="29"/>
                  <a:pt x="49" y="30"/>
                  <a:pt x="51" y="31"/>
                </a:cubicBezTo>
                <a:cubicBezTo>
                  <a:pt x="54" y="32"/>
                  <a:pt x="59" y="35"/>
                  <a:pt x="60" y="32"/>
                </a:cubicBezTo>
                <a:cubicBezTo>
                  <a:pt x="61" y="29"/>
                  <a:pt x="59" y="28"/>
                  <a:pt x="57" y="27"/>
                </a:cubicBezTo>
                <a:cubicBezTo>
                  <a:pt x="54" y="25"/>
                  <a:pt x="53" y="25"/>
                  <a:pt x="52" y="21"/>
                </a:cubicBezTo>
                <a:cubicBezTo>
                  <a:pt x="50" y="18"/>
                  <a:pt x="51" y="17"/>
                  <a:pt x="49" y="16"/>
                </a:cubicBezTo>
                <a:cubicBezTo>
                  <a:pt x="47" y="14"/>
                  <a:pt x="49" y="13"/>
                  <a:pt x="50" y="13"/>
                </a:cubicBezTo>
                <a:cubicBezTo>
                  <a:pt x="51" y="12"/>
                  <a:pt x="52" y="11"/>
                  <a:pt x="52" y="9"/>
                </a:cubicBezTo>
                <a:cubicBezTo>
                  <a:pt x="52" y="6"/>
                  <a:pt x="53" y="7"/>
                  <a:pt x="54" y="6"/>
                </a:cubicBezTo>
                <a:cubicBezTo>
                  <a:pt x="55" y="5"/>
                  <a:pt x="55" y="4"/>
                  <a:pt x="53" y="2"/>
                </a:cubicBezTo>
                <a:cubicBezTo>
                  <a:pt x="51" y="1"/>
                  <a:pt x="49" y="0"/>
                  <a:pt x="46" y="1"/>
                </a:cubicBezTo>
                <a:cubicBezTo>
                  <a:pt x="44" y="1"/>
                  <a:pt x="40" y="4"/>
                  <a:pt x="40" y="8"/>
                </a:cubicBezTo>
                <a:cubicBezTo>
                  <a:pt x="40" y="8"/>
                  <a:pt x="41" y="10"/>
                  <a:pt x="41" y="11"/>
                </a:cubicBezTo>
                <a:cubicBezTo>
                  <a:pt x="42" y="11"/>
                  <a:pt x="43" y="13"/>
                  <a:pt x="41" y="14"/>
                </a:cubicBezTo>
                <a:cubicBezTo>
                  <a:pt x="39" y="16"/>
                  <a:pt x="39" y="16"/>
                  <a:pt x="37" y="20"/>
                </a:cubicBezTo>
                <a:cubicBezTo>
                  <a:pt x="35" y="24"/>
                  <a:pt x="34" y="26"/>
                  <a:pt x="32" y="29"/>
                </a:cubicBezTo>
                <a:cubicBezTo>
                  <a:pt x="30" y="33"/>
                  <a:pt x="30" y="36"/>
                  <a:pt x="30" y="37"/>
                </a:cubicBezTo>
                <a:cubicBezTo>
                  <a:pt x="30" y="37"/>
                  <a:pt x="30" y="40"/>
                  <a:pt x="28" y="39"/>
                </a:cubicBezTo>
                <a:cubicBezTo>
                  <a:pt x="26" y="39"/>
                  <a:pt x="26" y="38"/>
                  <a:pt x="22" y="38"/>
                </a:cubicBezTo>
                <a:cubicBezTo>
                  <a:pt x="18" y="38"/>
                  <a:pt x="12" y="38"/>
                  <a:pt x="12" y="38"/>
                </a:cubicBezTo>
                <a:cubicBezTo>
                  <a:pt x="12" y="38"/>
                  <a:pt x="10" y="38"/>
                  <a:pt x="10" y="40"/>
                </a:cubicBezTo>
                <a:cubicBezTo>
                  <a:pt x="10" y="42"/>
                  <a:pt x="11" y="42"/>
                  <a:pt x="12" y="43"/>
                </a:cubicBezTo>
                <a:cubicBezTo>
                  <a:pt x="12" y="43"/>
                  <a:pt x="12" y="44"/>
                  <a:pt x="12" y="45"/>
                </a:cubicBezTo>
                <a:cubicBezTo>
                  <a:pt x="12" y="45"/>
                  <a:pt x="12" y="45"/>
                  <a:pt x="12" y="45"/>
                </a:cubicBezTo>
                <a:cubicBezTo>
                  <a:pt x="6" y="47"/>
                  <a:pt x="2" y="51"/>
                  <a:pt x="0" y="57"/>
                </a:cubicBezTo>
                <a:cubicBezTo>
                  <a:pt x="7" y="57"/>
                  <a:pt x="7" y="57"/>
                  <a:pt x="7" y="57"/>
                </a:cubicBezTo>
                <a:cubicBezTo>
                  <a:pt x="8" y="54"/>
                  <a:pt x="12" y="51"/>
                  <a:pt x="16" y="51"/>
                </a:cubicBezTo>
                <a:cubicBezTo>
                  <a:pt x="19" y="51"/>
                  <a:pt x="22" y="52"/>
                  <a:pt x="24" y="55"/>
                </a:cubicBezTo>
                <a:cubicBezTo>
                  <a:pt x="18" y="55"/>
                  <a:pt x="18" y="55"/>
                  <a:pt x="18" y="55"/>
                </a:cubicBezTo>
                <a:cubicBezTo>
                  <a:pt x="18" y="55"/>
                  <a:pt x="14" y="54"/>
                  <a:pt x="12" y="57"/>
                </a:cubicBezTo>
                <a:cubicBezTo>
                  <a:pt x="10" y="60"/>
                  <a:pt x="10" y="60"/>
                  <a:pt x="9" y="60"/>
                </a:cubicBezTo>
                <a:cubicBezTo>
                  <a:pt x="9" y="60"/>
                  <a:pt x="9" y="60"/>
                  <a:pt x="9" y="60"/>
                </a:cubicBezTo>
                <a:cubicBezTo>
                  <a:pt x="0" y="60"/>
                  <a:pt x="0" y="60"/>
                  <a:pt x="0" y="60"/>
                </a:cubicBezTo>
                <a:cubicBezTo>
                  <a:pt x="0" y="61"/>
                  <a:pt x="0" y="61"/>
                  <a:pt x="0" y="61"/>
                </a:cubicBezTo>
                <a:cubicBezTo>
                  <a:pt x="0" y="70"/>
                  <a:pt x="7" y="78"/>
                  <a:pt x="16" y="78"/>
                </a:cubicBezTo>
                <a:cubicBezTo>
                  <a:pt x="23" y="78"/>
                  <a:pt x="29" y="73"/>
                  <a:pt x="31" y="66"/>
                </a:cubicBezTo>
                <a:cubicBezTo>
                  <a:pt x="50" y="66"/>
                  <a:pt x="50" y="66"/>
                  <a:pt x="50" y="66"/>
                </a:cubicBezTo>
                <a:cubicBezTo>
                  <a:pt x="50" y="66"/>
                  <a:pt x="53" y="66"/>
                  <a:pt x="55" y="64"/>
                </a:cubicBezTo>
                <a:cubicBezTo>
                  <a:pt x="57" y="63"/>
                  <a:pt x="60" y="59"/>
                  <a:pt x="62" y="57"/>
                </a:cubicBezTo>
                <a:cubicBezTo>
                  <a:pt x="63" y="55"/>
                  <a:pt x="64" y="53"/>
                  <a:pt x="62" y="52"/>
                </a:cubicBezTo>
                <a:cubicBezTo>
                  <a:pt x="60" y="50"/>
                  <a:pt x="59" y="50"/>
                  <a:pt x="57" y="51"/>
                </a:cubicBezTo>
                <a:cubicBezTo>
                  <a:pt x="56" y="53"/>
                  <a:pt x="55" y="54"/>
                  <a:pt x="55" y="54"/>
                </a:cubicBezTo>
                <a:cubicBezTo>
                  <a:pt x="55" y="54"/>
                  <a:pt x="53" y="56"/>
                  <a:pt x="54" y="58"/>
                </a:cubicBezTo>
                <a:cubicBezTo>
                  <a:pt x="55" y="59"/>
                  <a:pt x="55" y="61"/>
                  <a:pt x="54" y="61"/>
                </a:cubicBezTo>
                <a:cubicBezTo>
                  <a:pt x="54" y="62"/>
                  <a:pt x="53" y="61"/>
                  <a:pt x="52" y="59"/>
                </a:cubicBezTo>
                <a:cubicBezTo>
                  <a:pt x="51" y="57"/>
                  <a:pt x="49" y="56"/>
                  <a:pt x="50" y="54"/>
                </a:cubicBezTo>
                <a:cubicBezTo>
                  <a:pt x="51" y="52"/>
                  <a:pt x="54" y="50"/>
                  <a:pt x="54" y="50"/>
                </a:cubicBezTo>
                <a:cubicBezTo>
                  <a:pt x="54" y="50"/>
                  <a:pt x="55" y="48"/>
                  <a:pt x="56" y="48"/>
                </a:cubicBezTo>
                <a:cubicBezTo>
                  <a:pt x="58" y="48"/>
                  <a:pt x="69" y="48"/>
                  <a:pt x="69" y="48"/>
                </a:cubicBezTo>
                <a:cubicBezTo>
                  <a:pt x="69" y="48"/>
                  <a:pt x="70" y="48"/>
                  <a:pt x="70" y="48"/>
                </a:cubicBezTo>
                <a:cubicBezTo>
                  <a:pt x="66" y="51"/>
                  <a:pt x="64" y="56"/>
                  <a:pt x="64" y="61"/>
                </a:cubicBezTo>
                <a:cubicBezTo>
                  <a:pt x="64" y="70"/>
                  <a:pt x="71" y="78"/>
                  <a:pt x="80" y="78"/>
                </a:cubicBezTo>
                <a:cubicBezTo>
                  <a:pt x="88" y="78"/>
                  <a:pt x="95" y="71"/>
                  <a:pt x="96" y="63"/>
                </a:cubicBezTo>
                <a:cubicBezTo>
                  <a:pt x="90" y="63"/>
                  <a:pt x="90" y="63"/>
                  <a:pt x="90" y="63"/>
                </a:cubicBezTo>
                <a:cubicBezTo>
                  <a:pt x="89" y="68"/>
                  <a:pt x="85" y="71"/>
                  <a:pt x="80" y="71"/>
                </a:cubicBezTo>
                <a:close/>
                <a:moveTo>
                  <a:pt x="16" y="71"/>
                </a:moveTo>
                <a:cubicBezTo>
                  <a:pt x="12" y="71"/>
                  <a:pt x="9" y="69"/>
                  <a:pt x="7" y="66"/>
                </a:cubicBezTo>
                <a:cubicBezTo>
                  <a:pt x="25" y="66"/>
                  <a:pt x="25" y="66"/>
                  <a:pt x="25" y="66"/>
                </a:cubicBezTo>
                <a:cubicBezTo>
                  <a:pt x="23" y="69"/>
                  <a:pt x="20" y="71"/>
                  <a:pt x="16" y="71"/>
                </a:cubicBezTo>
                <a:close/>
              </a:path>
            </a:pathLst>
          </a:custGeom>
          <a:solidFill>
            <a:schemeClr val="bg1">
              <a:alpha val="100000"/>
            </a:schemeClr>
          </a:solidFill>
          <a:ln w="9525">
            <a:noFill/>
          </a:ln>
        </p:spPr>
        <p:txBody>
          <a:bodyPr/>
          <a:lstStyle/>
          <a:p>
            <a:endParaRPr lang="zh-CN" altLang="en-US"/>
          </a:p>
        </p:txBody>
      </p:sp>
      <p:sp>
        <p:nvSpPr>
          <p:cNvPr id="60452" name="Freeform 39"/>
          <p:cNvSpPr/>
          <p:nvPr/>
        </p:nvSpPr>
        <p:spPr>
          <a:xfrm>
            <a:off x="1539875" y="2436813"/>
            <a:ext cx="30163" cy="15875"/>
          </a:xfrm>
          <a:custGeom>
            <a:avLst/>
            <a:gdLst/>
            <a:ahLst/>
            <a:cxnLst>
              <a:cxn ang="0">
                <a:pos x="43068124" y="0"/>
              </a:cxn>
              <a:cxn ang="0">
                <a:pos x="21534062" y="0"/>
              </a:cxn>
              <a:cxn ang="0">
                <a:pos x="0" y="36002232"/>
              </a:cxn>
              <a:cxn ang="0">
                <a:pos x="69985121" y="36002232"/>
              </a:cxn>
              <a:cxn ang="0">
                <a:pos x="43068124" y="0"/>
              </a:cxn>
            </a:cxnLst>
            <a:rect l="0" t="0" r="0" b="0"/>
            <a:pathLst>
              <a:path w="13" h="7">
                <a:moveTo>
                  <a:pt x="8" y="0"/>
                </a:moveTo>
                <a:cubicBezTo>
                  <a:pt x="4" y="0"/>
                  <a:pt x="4" y="0"/>
                  <a:pt x="4" y="0"/>
                </a:cubicBezTo>
                <a:cubicBezTo>
                  <a:pt x="4" y="3"/>
                  <a:pt x="2" y="6"/>
                  <a:pt x="0" y="7"/>
                </a:cubicBezTo>
                <a:cubicBezTo>
                  <a:pt x="13" y="7"/>
                  <a:pt x="13" y="7"/>
                  <a:pt x="13" y="7"/>
                </a:cubicBezTo>
                <a:cubicBezTo>
                  <a:pt x="10" y="6"/>
                  <a:pt x="8" y="3"/>
                  <a:pt x="8" y="0"/>
                </a:cubicBezTo>
                <a:close/>
              </a:path>
            </a:pathLst>
          </a:custGeom>
          <a:solidFill>
            <a:schemeClr val="bg1">
              <a:alpha val="100000"/>
            </a:schemeClr>
          </a:solidFill>
          <a:ln w="9525">
            <a:noFill/>
          </a:ln>
        </p:spPr>
        <p:txBody>
          <a:bodyPr/>
          <a:lstStyle/>
          <a:p>
            <a:endParaRPr lang="zh-CN" altLang="en-US"/>
          </a:p>
        </p:txBody>
      </p:sp>
      <p:sp>
        <p:nvSpPr>
          <p:cNvPr id="60453" name="Freeform 40"/>
          <p:cNvSpPr/>
          <p:nvPr/>
        </p:nvSpPr>
        <p:spPr>
          <a:xfrm>
            <a:off x="1695450" y="2436813"/>
            <a:ext cx="30163" cy="15875"/>
          </a:xfrm>
          <a:custGeom>
            <a:avLst/>
            <a:gdLst/>
            <a:ahLst/>
            <a:cxnLst>
              <a:cxn ang="0">
                <a:pos x="0" y="36002232"/>
              </a:cxn>
              <a:cxn ang="0">
                <a:pos x="69985121" y="36002232"/>
              </a:cxn>
              <a:cxn ang="0">
                <a:pos x="43068124" y="0"/>
              </a:cxn>
              <a:cxn ang="0">
                <a:pos x="26916997" y="0"/>
              </a:cxn>
              <a:cxn ang="0">
                <a:pos x="0" y="36002232"/>
              </a:cxn>
            </a:cxnLst>
            <a:rect l="0" t="0" r="0" b="0"/>
            <a:pathLst>
              <a:path w="13" h="7">
                <a:moveTo>
                  <a:pt x="0" y="7"/>
                </a:moveTo>
                <a:cubicBezTo>
                  <a:pt x="13" y="7"/>
                  <a:pt x="13" y="7"/>
                  <a:pt x="13" y="7"/>
                </a:cubicBezTo>
                <a:cubicBezTo>
                  <a:pt x="10" y="6"/>
                  <a:pt x="8" y="3"/>
                  <a:pt x="8" y="0"/>
                </a:cubicBezTo>
                <a:cubicBezTo>
                  <a:pt x="5" y="0"/>
                  <a:pt x="5" y="0"/>
                  <a:pt x="5" y="0"/>
                </a:cubicBezTo>
                <a:cubicBezTo>
                  <a:pt x="5" y="3"/>
                  <a:pt x="3" y="6"/>
                  <a:pt x="0" y="7"/>
                </a:cubicBezTo>
                <a:close/>
              </a:path>
            </a:pathLst>
          </a:custGeom>
          <a:solidFill>
            <a:schemeClr val="bg1">
              <a:alpha val="100000"/>
            </a:schemeClr>
          </a:solidFill>
          <a:ln w="9525">
            <a:noFill/>
          </a:ln>
        </p:spPr>
        <p:txBody>
          <a:bodyPr/>
          <a:lstStyle/>
          <a:p>
            <a:endParaRPr lang="zh-CN" altLang="en-US"/>
          </a:p>
        </p:txBody>
      </p:sp>
      <p:sp>
        <p:nvSpPr>
          <p:cNvPr id="60454" name="Freeform 41"/>
          <p:cNvSpPr/>
          <p:nvPr/>
        </p:nvSpPr>
        <p:spPr>
          <a:xfrm>
            <a:off x="1579563" y="2436813"/>
            <a:ext cx="104775" cy="15875"/>
          </a:xfrm>
          <a:custGeom>
            <a:avLst/>
            <a:gdLst/>
            <a:ahLst/>
            <a:cxnLst>
              <a:cxn ang="0">
                <a:pos x="0" y="36002232"/>
              </a:cxn>
              <a:cxn ang="0">
                <a:pos x="233570226" y="36002232"/>
              </a:cxn>
              <a:cxn ang="0">
                <a:pos x="213691956" y="0"/>
              </a:cxn>
              <a:cxn ang="0">
                <a:pos x="24847280" y="0"/>
              </a:cxn>
              <a:cxn ang="0">
                <a:pos x="0" y="36002232"/>
              </a:cxn>
            </a:cxnLst>
            <a:rect l="0" t="0" r="0" b="0"/>
            <a:pathLst>
              <a:path w="47" h="7">
                <a:moveTo>
                  <a:pt x="0" y="7"/>
                </a:moveTo>
                <a:cubicBezTo>
                  <a:pt x="47" y="7"/>
                  <a:pt x="47" y="7"/>
                  <a:pt x="47" y="7"/>
                </a:cubicBezTo>
                <a:cubicBezTo>
                  <a:pt x="45" y="6"/>
                  <a:pt x="43" y="3"/>
                  <a:pt x="43" y="0"/>
                </a:cubicBezTo>
                <a:cubicBezTo>
                  <a:pt x="5" y="0"/>
                  <a:pt x="5" y="0"/>
                  <a:pt x="5" y="0"/>
                </a:cubicBezTo>
                <a:cubicBezTo>
                  <a:pt x="5" y="3"/>
                  <a:pt x="3" y="6"/>
                  <a:pt x="0" y="7"/>
                </a:cubicBezTo>
                <a:close/>
              </a:path>
            </a:pathLst>
          </a:custGeom>
          <a:solidFill>
            <a:schemeClr val="bg1">
              <a:alpha val="100000"/>
            </a:schemeClr>
          </a:solidFill>
          <a:ln w="9525">
            <a:noFill/>
          </a:ln>
        </p:spPr>
        <p:txBody>
          <a:bodyPr/>
          <a:lstStyle/>
          <a:p>
            <a:endParaRPr lang="zh-CN" altLang="en-US"/>
          </a:p>
        </p:txBody>
      </p:sp>
      <p:sp>
        <p:nvSpPr>
          <p:cNvPr id="60455" name="Freeform 42"/>
          <p:cNvSpPr/>
          <p:nvPr/>
        </p:nvSpPr>
        <p:spPr>
          <a:xfrm>
            <a:off x="1536700" y="2333625"/>
            <a:ext cx="0" cy="1588"/>
          </a:xfrm>
          <a:custGeom>
            <a:avLst/>
            <a:gdLst/>
            <a:ahLst/>
            <a:cxnLst>
              <a:cxn ang="0">
                <a:pos x="0" y="0"/>
              </a:cxn>
              <a:cxn ang="0">
                <a:pos x="0" y="0"/>
              </a:cxn>
              <a:cxn ang="0">
                <a:pos x="0" y="2521744"/>
              </a:cxn>
              <a:cxn ang="0">
                <a:pos x="0" y="0"/>
              </a:cxn>
            </a:cxnLst>
            <a:rect l="0" t="0" r="0" b="0"/>
            <a:pathLst>
              <a:path h="1">
                <a:moveTo>
                  <a:pt x="0" y="0"/>
                </a:moveTo>
                <a:lnTo>
                  <a:pt x="0" y="0"/>
                </a:lnTo>
                <a:lnTo>
                  <a:pt x="0" y="1"/>
                </a:lnTo>
                <a:lnTo>
                  <a:pt x="0" y="0"/>
                </a:lnTo>
                <a:close/>
              </a:path>
            </a:pathLst>
          </a:custGeom>
          <a:solidFill>
            <a:schemeClr val="bg1">
              <a:alpha val="100000"/>
            </a:schemeClr>
          </a:solidFill>
          <a:ln w="9525">
            <a:noFill/>
          </a:ln>
        </p:spPr>
        <p:txBody>
          <a:bodyPr/>
          <a:lstStyle/>
          <a:p>
            <a:endParaRPr lang="zh-CN" altLang="en-US"/>
          </a:p>
        </p:txBody>
      </p:sp>
      <p:sp>
        <p:nvSpPr>
          <p:cNvPr id="60456" name="Freeform 43"/>
          <p:cNvSpPr/>
          <p:nvPr/>
        </p:nvSpPr>
        <p:spPr>
          <a:xfrm>
            <a:off x="1543050" y="2324100"/>
            <a:ext cx="39688" cy="20638"/>
          </a:xfrm>
          <a:custGeom>
            <a:avLst/>
            <a:gdLst/>
            <a:ahLst/>
            <a:cxnLst>
              <a:cxn ang="0">
                <a:pos x="43753815" y="47325227"/>
              </a:cxn>
              <a:cxn ang="0">
                <a:pos x="43753815" y="47325227"/>
              </a:cxn>
              <a:cxn ang="0">
                <a:pos x="43753815" y="47325227"/>
              </a:cxn>
              <a:cxn ang="0">
                <a:pos x="87507630" y="21032415"/>
              </a:cxn>
              <a:cxn ang="0">
                <a:pos x="43753815" y="0"/>
              </a:cxn>
              <a:cxn ang="0">
                <a:pos x="43753815" y="0"/>
              </a:cxn>
              <a:cxn ang="0">
                <a:pos x="43753815" y="0"/>
              </a:cxn>
              <a:cxn ang="0">
                <a:pos x="43753815" y="0"/>
              </a:cxn>
              <a:cxn ang="0">
                <a:pos x="0" y="21032415"/>
              </a:cxn>
              <a:cxn ang="0">
                <a:pos x="43753815" y="47325227"/>
              </a:cxn>
              <a:cxn ang="0">
                <a:pos x="43753815" y="47325227"/>
              </a:cxn>
            </a:cxnLst>
            <a:rect l="0" t="0" r="0" b="0"/>
            <a:pathLst>
              <a:path w="18" h="9">
                <a:moveTo>
                  <a:pt x="9" y="9"/>
                </a:moveTo>
                <a:cubicBezTo>
                  <a:pt x="9" y="9"/>
                  <a:pt x="9" y="9"/>
                  <a:pt x="9" y="9"/>
                </a:cubicBezTo>
                <a:cubicBezTo>
                  <a:pt x="9" y="9"/>
                  <a:pt x="9" y="9"/>
                  <a:pt x="9" y="9"/>
                </a:cubicBezTo>
                <a:cubicBezTo>
                  <a:pt x="18" y="4"/>
                  <a:pt x="18" y="4"/>
                  <a:pt x="18" y="4"/>
                </a:cubicBezTo>
                <a:cubicBezTo>
                  <a:pt x="9" y="0"/>
                  <a:pt x="9" y="0"/>
                  <a:pt x="9" y="0"/>
                </a:cubicBezTo>
                <a:cubicBezTo>
                  <a:pt x="9" y="0"/>
                  <a:pt x="9" y="0"/>
                  <a:pt x="9" y="0"/>
                </a:cubicBezTo>
                <a:cubicBezTo>
                  <a:pt x="9" y="0"/>
                  <a:pt x="9" y="0"/>
                  <a:pt x="9" y="0"/>
                </a:cubicBezTo>
                <a:cubicBezTo>
                  <a:pt x="9" y="0"/>
                  <a:pt x="9" y="0"/>
                  <a:pt x="9" y="0"/>
                </a:cubicBezTo>
                <a:cubicBezTo>
                  <a:pt x="0" y="4"/>
                  <a:pt x="0" y="4"/>
                  <a:pt x="0" y="4"/>
                </a:cubicBezTo>
                <a:cubicBezTo>
                  <a:pt x="9" y="9"/>
                  <a:pt x="9" y="9"/>
                  <a:pt x="9" y="9"/>
                </a:cubicBezTo>
                <a:cubicBezTo>
                  <a:pt x="9" y="9"/>
                  <a:pt x="9" y="9"/>
                  <a:pt x="9" y="9"/>
                </a:cubicBezTo>
                <a:close/>
              </a:path>
            </a:pathLst>
          </a:custGeom>
          <a:solidFill>
            <a:schemeClr val="bg1">
              <a:alpha val="100000"/>
            </a:schemeClr>
          </a:solidFill>
          <a:ln w="9525">
            <a:noFill/>
          </a:ln>
        </p:spPr>
        <p:txBody>
          <a:bodyPr/>
          <a:lstStyle/>
          <a:p>
            <a:endParaRPr lang="zh-CN" altLang="en-US"/>
          </a:p>
        </p:txBody>
      </p:sp>
      <p:sp>
        <p:nvSpPr>
          <p:cNvPr id="60457" name="Freeform 44"/>
          <p:cNvSpPr/>
          <p:nvPr/>
        </p:nvSpPr>
        <p:spPr>
          <a:xfrm>
            <a:off x="1404938" y="2409825"/>
            <a:ext cx="460375" cy="228600"/>
          </a:xfrm>
          <a:custGeom>
            <a:avLst/>
            <a:gdLst/>
            <a:ahLst/>
            <a:cxnLst>
              <a:cxn ang="0">
                <a:pos x="835230830" y="0"/>
              </a:cxn>
              <a:cxn ang="0">
                <a:pos x="835230830" y="40982774"/>
              </a:cxn>
              <a:cxn ang="0">
                <a:pos x="814859237" y="61473030"/>
              </a:cxn>
              <a:cxn ang="0">
                <a:pos x="769024843" y="61473030"/>
              </a:cxn>
              <a:cxn ang="0">
                <a:pos x="743559787" y="97333806"/>
              </a:cxn>
              <a:cxn ang="0">
                <a:pos x="819952699" y="97333806"/>
              </a:cxn>
              <a:cxn ang="0">
                <a:pos x="835230830" y="107580065"/>
              </a:cxn>
              <a:cxn ang="0">
                <a:pos x="819952699" y="117824061"/>
              </a:cxn>
              <a:cxn ang="0">
                <a:pos x="213900606" y="117824061"/>
              </a:cxn>
              <a:cxn ang="0">
                <a:pos x="203715938" y="107580065"/>
              </a:cxn>
              <a:cxn ang="0">
                <a:pos x="213900606" y="97333806"/>
              </a:cxn>
              <a:cxn ang="0">
                <a:pos x="280108850" y="97333806"/>
              </a:cxn>
              <a:cxn ang="0">
                <a:pos x="254643794" y="61473030"/>
              </a:cxn>
              <a:cxn ang="0">
                <a:pos x="224087531" y="61473030"/>
              </a:cxn>
              <a:cxn ang="0">
                <a:pos x="203715938" y="40982774"/>
              </a:cxn>
              <a:cxn ang="0">
                <a:pos x="203715938" y="0"/>
              </a:cxn>
              <a:cxn ang="0">
                <a:pos x="0" y="0"/>
              </a:cxn>
              <a:cxn ang="0">
                <a:pos x="15278131" y="35860776"/>
              </a:cxn>
              <a:cxn ang="0">
                <a:pos x="15278131" y="35860776"/>
              </a:cxn>
              <a:cxn ang="0">
                <a:pos x="473637862" y="496915289"/>
              </a:cxn>
              <a:cxn ang="0">
                <a:pos x="519474512" y="517405545"/>
              </a:cxn>
              <a:cxn ang="0">
                <a:pos x="519474512" y="517405545"/>
              </a:cxn>
              <a:cxn ang="0">
                <a:pos x="565308906" y="496915289"/>
              </a:cxn>
              <a:cxn ang="0">
                <a:pos x="1023668637" y="35860776"/>
              </a:cxn>
              <a:cxn ang="0">
                <a:pos x="1038946768" y="0"/>
              </a:cxn>
              <a:cxn ang="0">
                <a:pos x="835230830" y="0"/>
              </a:cxn>
            </a:cxnLst>
            <a:rect l="0" t="0" r="0" b="0"/>
            <a:pathLst>
              <a:path w="204" h="101">
                <a:moveTo>
                  <a:pt x="164" y="0"/>
                </a:moveTo>
                <a:cubicBezTo>
                  <a:pt x="164" y="8"/>
                  <a:pt x="164" y="8"/>
                  <a:pt x="164" y="8"/>
                </a:cubicBezTo>
                <a:cubicBezTo>
                  <a:pt x="164" y="8"/>
                  <a:pt x="165" y="12"/>
                  <a:pt x="160" y="12"/>
                </a:cubicBezTo>
                <a:cubicBezTo>
                  <a:pt x="151" y="12"/>
                  <a:pt x="151" y="12"/>
                  <a:pt x="151" y="12"/>
                </a:cubicBezTo>
                <a:cubicBezTo>
                  <a:pt x="151" y="15"/>
                  <a:pt x="149" y="18"/>
                  <a:pt x="146" y="19"/>
                </a:cubicBezTo>
                <a:cubicBezTo>
                  <a:pt x="161" y="19"/>
                  <a:pt x="161" y="19"/>
                  <a:pt x="161" y="19"/>
                </a:cubicBezTo>
                <a:cubicBezTo>
                  <a:pt x="163" y="19"/>
                  <a:pt x="164" y="20"/>
                  <a:pt x="164" y="21"/>
                </a:cubicBezTo>
                <a:cubicBezTo>
                  <a:pt x="164" y="22"/>
                  <a:pt x="163" y="23"/>
                  <a:pt x="161" y="23"/>
                </a:cubicBezTo>
                <a:cubicBezTo>
                  <a:pt x="42" y="23"/>
                  <a:pt x="42" y="23"/>
                  <a:pt x="42" y="23"/>
                </a:cubicBezTo>
                <a:cubicBezTo>
                  <a:pt x="41" y="23"/>
                  <a:pt x="40" y="22"/>
                  <a:pt x="40" y="21"/>
                </a:cubicBezTo>
                <a:cubicBezTo>
                  <a:pt x="40" y="20"/>
                  <a:pt x="41" y="19"/>
                  <a:pt x="42" y="19"/>
                </a:cubicBezTo>
                <a:cubicBezTo>
                  <a:pt x="55" y="19"/>
                  <a:pt x="55" y="19"/>
                  <a:pt x="55" y="19"/>
                </a:cubicBezTo>
                <a:cubicBezTo>
                  <a:pt x="52" y="18"/>
                  <a:pt x="50" y="15"/>
                  <a:pt x="50" y="12"/>
                </a:cubicBezTo>
                <a:cubicBezTo>
                  <a:pt x="44" y="12"/>
                  <a:pt x="44" y="12"/>
                  <a:pt x="44" y="12"/>
                </a:cubicBezTo>
                <a:cubicBezTo>
                  <a:pt x="39" y="12"/>
                  <a:pt x="40" y="8"/>
                  <a:pt x="40" y="8"/>
                </a:cubicBezTo>
                <a:cubicBezTo>
                  <a:pt x="40" y="0"/>
                  <a:pt x="40" y="0"/>
                  <a:pt x="40" y="0"/>
                </a:cubicBezTo>
                <a:cubicBezTo>
                  <a:pt x="0" y="0"/>
                  <a:pt x="0" y="0"/>
                  <a:pt x="0" y="0"/>
                </a:cubicBezTo>
                <a:cubicBezTo>
                  <a:pt x="0" y="3"/>
                  <a:pt x="1" y="5"/>
                  <a:pt x="3" y="7"/>
                </a:cubicBezTo>
                <a:cubicBezTo>
                  <a:pt x="3" y="7"/>
                  <a:pt x="3" y="7"/>
                  <a:pt x="3" y="7"/>
                </a:cubicBezTo>
                <a:cubicBezTo>
                  <a:pt x="93" y="97"/>
                  <a:pt x="93" y="97"/>
                  <a:pt x="93" y="97"/>
                </a:cubicBezTo>
                <a:cubicBezTo>
                  <a:pt x="95" y="99"/>
                  <a:pt x="99" y="101"/>
                  <a:pt x="102" y="101"/>
                </a:cubicBezTo>
                <a:cubicBezTo>
                  <a:pt x="102" y="101"/>
                  <a:pt x="102" y="101"/>
                  <a:pt x="102" y="101"/>
                </a:cubicBezTo>
                <a:cubicBezTo>
                  <a:pt x="105" y="101"/>
                  <a:pt x="109" y="99"/>
                  <a:pt x="111" y="97"/>
                </a:cubicBezTo>
                <a:cubicBezTo>
                  <a:pt x="201" y="7"/>
                  <a:pt x="201" y="7"/>
                  <a:pt x="201" y="7"/>
                </a:cubicBezTo>
                <a:cubicBezTo>
                  <a:pt x="203" y="5"/>
                  <a:pt x="204" y="3"/>
                  <a:pt x="204" y="0"/>
                </a:cubicBezTo>
                <a:lnTo>
                  <a:pt x="164" y="0"/>
                </a:lnTo>
                <a:close/>
              </a:path>
            </a:pathLst>
          </a:custGeom>
          <a:solidFill>
            <a:schemeClr val="bg1">
              <a:alpha val="100000"/>
            </a:schemeClr>
          </a:solidFill>
          <a:ln w="9525">
            <a:noFill/>
          </a:ln>
        </p:spPr>
        <p:txBody>
          <a:bodyPr/>
          <a:lstStyle/>
          <a:p>
            <a:endParaRPr lang="zh-CN" altLang="en-US"/>
          </a:p>
        </p:txBody>
      </p:sp>
      <p:sp>
        <p:nvSpPr>
          <p:cNvPr id="60458" name="Freeform 45"/>
          <p:cNvSpPr/>
          <p:nvPr/>
        </p:nvSpPr>
        <p:spPr>
          <a:xfrm>
            <a:off x="1404938" y="2173288"/>
            <a:ext cx="460375" cy="227012"/>
          </a:xfrm>
          <a:custGeom>
            <a:avLst/>
            <a:gdLst/>
            <a:ahLst/>
            <a:cxnLst>
              <a:cxn ang="0">
                <a:pos x="203715938" y="510244308"/>
              </a:cxn>
              <a:cxn ang="0">
                <a:pos x="203715938" y="464776727"/>
              </a:cxn>
              <a:cxn ang="0">
                <a:pos x="254643794" y="399102830"/>
              </a:cxn>
              <a:cxn ang="0">
                <a:pos x="331036706" y="399102830"/>
              </a:cxn>
              <a:cxn ang="0">
                <a:pos x="285200056" y="373841563"/>
              </a:cxn>
              <a:cxn ang="0">
                <a:pos x="285200056" y="373841563"/>
              </a:cxn>
              <a:cxn ang="0">
                <a:pos x="280108850" y="358685703"/>
              </a:cxn>
              <a:cxn ang="0">
                <a:pos x="285200056" y="343529842"/>
              </a:cxn>
              <a:cxn ang="0">
                <a:pos x="341223631" y="313220369"/>
              </a:cxn>
              <a:cxn ang="0">
                <a:pos x="356501762" y="313220369"/>
              </a:cxn>
              <a:cxn ang="0">
                <a:pos x="371779893" y="313220369"/>
              </a:cxn>
              <a:cxn ang="0">
                <a:pos x="427801212" y="343529842"/>
              </a:cxn>
              <a:cxn ang="0">
                <a:pos x="432894675" y="358685703"/>
              </a:cxn>
              <a:cxn ang="0">
                <a:pos x="427801212" y="373841563"/>
              </a:cxn>
              <a:cxn ang="0">
                <a:pos x="381966819" y="399102830"/>
              </a:cxn>
              <a:cxn ang="0">
                <a:pos x="697723137" y="399102830"/>
              </a:cxn>
              <a:cxn ang="0">
                <a:pos x="784302974" y="399102830"/>
              </a:cxn>
              <a:cxn ang="0">
                <a:pos x="835230830" y="464776727"/>
              </a:cxn>
              <a:cxn ang="0">
                <a:pos x="835230830" y="510244308"/>
              </a:cxn>
              <a:cxn ang="0">
                <a:pos x="1038946768" y="510244308"/>
              </a:cxn>
              <a:cxn ang="0">
                <a:pos x="1023668637" y="474879885"/>
              </a:cxn>
              <a:cxn ang="0">
                <a:pos x="565308906" y="20208563"/>
              </a:cxn>
              <a:cxn ang="0">
                <a:pos x="519474512" y="0"/>
              </a:cxn>
              <a:cxn ang="0">
                <a:pos x="473637862" y="20208563"/>
              </a:cxn>
              <a:cxn ang="0">
                <a:pos x="15278131" y="474879885"/>
              </a:cxn>
              <a:cxn ang="0">
                <a:pos x="0" y="510244308"/>
              </a:cxn>
              <a:cxn ang="0">
                <a:pos x="203715938" y="510244308"/>
              </a:cxn>
            </a:cxnLst>
            <a:rect l="0" t="0" r="0" b="0"/>
            <a:pathLst>
              <a:path w="204" h="101">
                <a:moveTo>
                  <a:pt x="40" y="101"/>
                </a:moveTo>
                <a:cubicBezTo>
                  <a:pt x="40" y="92"/>
                  <a:pt x="40" y="92"/>
                  <a:pt x="40" y="92"/>
                </a:cubicBezTo>
                <a:cubicBezTo>
                  <a:pt x="40" y="92"/>
                  <a:pt x="38" y="79"/>
                  <a:pt x="50" y="79"/>
                </a:cubicBezTo>
                <a:cubicBezTo>
                  <a:pt x="59" y="79"/>
                  <a:pt x="64" y="79"/>
                  <a:pt x="65" y="79"/>
                </a:cubicBezTo>
                <a:cubicBezTo>
                  <a:pt x="56" y="74"/>
                  <a:pt x="56" y="74"/>
                  <a:pt x="56" y="74"/>
                </a:cubicBezTo>
                <a:cubicBezTo>
                  <a:pt x="56" y="74"/>
                  <a:pt x="56" y="74"/>
                  <a:pt x="56" y="74"/>
                </a:cubicBezTo>
                <a:cubicBezTo>
                  <a:pt x="56" y="74"/>
                  <a:pt x="55" y="73"/>
                  <a:pt x="55" y="71"/>
                </a:cubicBezTo>
                <a:cubicBezTo>
                  <a:pt x="55" y="70"/>
                  <a:pt x="56" y="69"/>
                  <a:pt x="56" y="68"/>
                </a:cubicBezTo>
                <a:cubicBezTo>
                  <a:pt x="67" y="62"/>
                  <a:pt x="67" y="62"/>
                  <a:pt x="67" y="62"/>
                </a:cubicBezTo>
                <a:cubicBezTo>
                  <a:pt x="68" y="62"/>
                  <a:pt x="69" y="62"/>
                  <a:pt x="70" y="62"/>
                </a:cubicBezTo>
                <a:cubicBezTo>
                  <a:pt x="71" y="62"/>
                  <a:pt x="72" y="62"/>
                  <a:pt x="73" y="62"/>
                </a:cubicBezTo>
                <a:cubicBezTo>
                  <a:pt x="84" y="68"/>
                  <a:pt x="84" y="68"/>
                  <a:pt x="84" y="68"/>
                </a:cubicBezTo>
                <a:cubicBezTo>
                  <a:pt x="84" y="69"/>
                  <a:pt x="85" y="70"/>
                  <a:pt x="85" y="71"/>
                </a:cubicBezTo>
                <a:cubicBezTo>
                  <a:pt x="85" y="73"/>
                  <a:pt x="84" y="74"/>
                  <a:pt x="84" y="74"/>
                </a:cubicBezTo>
                <a:cubicBezTo>
                  <a:pt x="75" y="79"/>
                  <a:pt x="75" y="79"/>
                  <a:pt x="75" y="79"/>
                </a:cubicBezTo>
                <a:cubicBezTo>
                  <a:pt x="137" y="79"/>
                  <a:pt x="137" y="79"/>
                  <a:pt x="137" y="79"/>
                </a:cubicBezTo>
                <a:cubicBezTo>
                  <a:pt x="137" y="79"/>
                  <a:pt x="142" y="79"/>
                  <a:pt x="154" y="79"/>
                </a:cubicBezTo>
                <a:cubicBezTo>
                  <a:pt x="166" y="79"/>
                  <a:pt x="164" y="92"/>
                  <a:pt x="164" y="92"/>
                </a:cubicBezTo>
                <a:cubicBezTo>
                  <a:pt x="164" y="101"/>
                  <a:pt x="164" y="101"/>
                  <a:pt x="164" y="101"/>
                </a:cubicBezTo>
                <a:cubicBezTo>
                  <a:pt x="204" y="101"/>
                  <a:pt x="204" y="101"/>
                  <a:pt x="204" y="101"/>
                </a:cubicBezTo>
                <a:cubicBezTo>
                  <a:pt x="204" y="98"/>
                  <a:pt x="203" y="96"/>
                  <a:pt x="201" y="94"/>
                </a:cubicBezTo>
                <a:cubicBezTo>
                  <a:pt x="111" y="4"/>
                  <a:pt x="111" y="4"/>
                  <a:pt x="111" y="4"/>
                </a:cubicBezTo>
                <a:cubicBezTo>
                  <a:pt x="109" y="2"/>
                  <a:pt x="105" y="0"/>
                  <a:pt x="102" y="0"/>
                </a:cubicBezTo>
                <a:cubicBezTo>
                  <a:pt x="99" y="0"/>
                  <a:pt x="95" y="2"/>
                  <a:pt x="93" y="4"/>
                </a:cubicBezTo>
                <a:cubicBezTo>
                  <a:pt x="3" y="94"/>
                  <a:pt x="3" y="94"/>
                  <a:pt x="3" y="94"/>
                </a:cubicBezTo>
                <a:cubicBezTo>
                  <a:pt x="1" y="96"/>
                  <a:pt x="0" y="98"/>
                  <a:pt x="0" y="101"/>
                </a:cubicBezTo>
                <a:lnTo>
                  <a:pt x="40" y="101"/>
                </a:lnTo>
                <a:close/>
              </a:path>
            </a:pathLst>
          </a:custGeom>
          <a:solidFill>
            <a:schemeClr val="bg1">
              <a:alpha val="100000"/>
            </a:schemeClr>
          </a:solidFill>
          <a:ln w="9525">
            <a:noFill/>
          </a:ln>
        </p:spPr>
        <p:txBody>
          <a:bodyPr/>
          <a:lstStyle/>
          <a:p>
            <a:endParaRPr lang="zh-CN" altLang="en-US"/>
          </a:p>
        </p:txBody>
      </p:sp>
      <p:sp>
        <p:nvSpPr>
          <p:cNvPr id="60459" name="Freeform 46"/>
          <p:cNvSpPr/>
          <p:nvPr/>
        </p:nvSpPr>
        <p:spPr>
          <a:xfrm>
            <a:off x="1516063" y="2370138"/>
            <a:ext cx="17462" cy="28575"/>
          </a:xfrm>
          <a:custGeom>
            <a:avLst/>
            <a:gdLst/>
            <a:ahLst/>
            <a:cxnLst>
              <a:cxn ang="0">
                <a:pos x="9529887" y="62810048"/>
              </a:cxn>
              <a:cxn ang="0">
                <a:pos x="28587477" y="62810048"/>
              </a:cxn>
              <a:cxn ang="0">
                <a:pos x="38117363" y="53147302"/>
              </a:cxn>
              <a:cxn ang="0">
                <a:pos x="38117363" y="14494119"/>
              </a:cxn>
              <a:cxn ang="0">
                <a:pos x="28587477" y="0"/>
              </a:cxn>
              <a:cxn ang="0">
                <a:pos x="9529887" y="0"/>
              </a:cxn>
              <a:cxn ang="0">
                <a:pos x="0" y="14494119"/>
              </a:cxn>
              <a:cxn ang="0">
                <a:pos x="0" y="53147302"/>
              </a:cxn>
              <a:cxn ang="0">
                <a:pos x="9529887" y="62810048"/>
              </a:cxn>
            </a:cxnLst>
            <a:rect l="0" t="0" r="0" b="0"/>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solidFill>
            <a:schemeClr val="bg1">
              <a:alpha val="100000"/>
            </a:schemeClr>
          </a:solidFill>
          <a:ln w="9525">
            <a:noFill/>
          </a:ln>
        </p:spPr>
        <p:txBody>
          <a:bodyPr/>
          <a:lstStyle/>
          <a:p>
            <a:endParaRPr lang="zh-CN" altLang="en-US"/>
          </a:p>
        </p:txBody>
      </p:sp>
      <p:sp>
        <p:nvSpPr>
          <p:cNvPr id="60460" name="Freeform 47"/>
          <p:cNvSpPr/>
          <p:nvPr/>
        </p:nvSpPr>
        <p:spPr>
          <a:xfrm>
            <a:off x="1731963" y="2370138"/>
            <a:ext cx="19050" cy="28575"/>
          </a:xfrm>
          <a:custGeom>
            <a:avLst/>
            <a:gdLst/>
            <a:ahLst/>
            <a:cxnLst>
              <a:cxn ang="0">
                <a:pos x="11341894" y="62810048"/>
              </a:cxn>
              <a:cxn ang="0">
                <a:pos x="34023300" y="62810048"/>
              </a:cxn>
              <a:cxn ang="0">
                <a:pos x="45362813" y="53147302"/>
              </a:cxn>
              <a:cxn ang="0">
                <a:pos x="45362813" y="14494119"/>
              </a:cxn>
              <a:cxn ang="0">
                <a:pos x="34023300" y="0"/>
              </a:cxn>
              <a:cxn ang="0">
                <a:pos x="11341894" y="0"/>
              </a:cxn>
              <a:cxn ang="0">
                <a:pos x="0" y="14494119"/>
              </a:cxn>
              <a:cxn ang="0">
                <a:pos x="0" y="53147302"/>
              </a:cxn>
              <a:cxn ang="0">
                <a:pos x="11341894" y="62810048"/>
              </a:cxn>
            </a:cxnLst>
            <a:rect l="0" t="0" r="0" b="0"/>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solidFill>
            <a:schemeClr val="bg1">
              <a:alpha val="100000"/>
            </a:schemeClr>
          </a:solidFill>
          <a:ln w="9525">
            <a:noFill/>
          </a:ln>
        </p:spPr>
        <p:txBody>
          <a:bodyPr/>
          <a:lstStyle/>
          <a:p>
            <a:endParaRPr lang="zh-CN" altLang="en-US"/>
          </a:p>
        </p:txBody>
      </p:sp>
      <p:sp>
        <p:nvSpPr>
          <p:cNvPr id="60461" name="Freeform 48"/>
          <p:cNvSpPr/>
          <p:nvPr/>
        </p:nvSpPr>
        <p:spPr>
          <a:xfrm>
            <a:off x="1550988" y="2366963"/>
            <a:ext cx="25400" cy="33337"/>
          </a:xfrm>
          <a:custGeom>
            <a:avLst/>
            <a:gdLst/>
            <a:ahLst/>
            <a:cxnLst>
              <a:cxn ang="0">
                <a:pos x="42655836" y="74092594"/>
              </a:cxn>
              <a:cxn ang="0">
                <a:pos x="58650909" y="64213729"/>
              </a:cxn>
              <a:cxn ang="0">
                <a:pos x="58650909" y="9878864"/>
              </a:cxn>
              <a:cxn ang="0">
                <a:pos x="42655836" y="0"/>
              </a:cxn>
              <a:cxn ang="0">
                <a:pos x="15995073" y="0"/>
              </a:cxn>
              <a:cxn ang="0">
                <a:pos x="0" y="9878864"/>
              </a:cxn>
              <a:cxn ang="0">
                <a:pos x="0" y="64213729"/>
              </a:cxn>
              <a:cxn ang="0">
                <a:pos x="15995073" y="74092594"/>
              </a:cxn>
              <a:cxn ang="0">
                <a:pos x="42655836" y="74092594"/>
              </a:cxn>
            </a:cxnLst>
            <a:rect l="0" t="0" r="0" b="0"/>
            <a:pathLst>
              <a:path w="11" h="15">
                <a:moveTo>
                  <a:pt x="8" y="15"/>
                </a:moveTo>
                <a:cubicBezTo>
                  <a:pt x="10" y="15"/>
                  <a:pt x="11" y="14"/>
                  <a:pt x="11" y="13"/>
                </a:cubicBezTo>
                <a:cubicBezTo>
                  <a:pt x="11" y="2"/>
                  <a:pt x="11" y="2"/>
                  <a:pt x="11" y="2"/>
                </a:cubicBezTo>
                <a:cubicBezTo>
                  <a:pt x="11" y="1"/>
                  <a:pt x="10" y="0"/>
                  <a:pt x="8" y="0"/>
                </a:cubicBezTo>
                <a:cubicBezTo>
                  <a:pt x="3" y="0"/>
                  <a:pt x="3" y="0"/>
                  <a:pt x="3" y="0"/>
                </a:cubicBezTo>
                <a:cubicBezTo>
                  <a:pt x="1" y="0"/>
                  <a:pt x="0" y="1"/>
                  <a:pt x="0" y="2"/>
                </a:cubicBezTo>
                <a:cubicBezTo>
                  <a:pt x="0" y="13"/>
                  <a:pt x="0" y="13"/>
                  <a:pt x="0" y="13"/>
                </a:cubicBezTo>
                <a:cubicBezTo>
                  <a:pt x="0" y="14"/>
                  <a:pt x="1" y="15"/>
                  <a:pt x="3" y="15"/>
                </a:cubicBezTo>
                <a:lnTo>
                  <a:pt x="8" y="15"/>
                </a:lnTo>
                <a:close/>
              </a:path>
            </a:pathLst>
          </a:custGeom>
          <a:solidFill>
            <a:schemeClr val="bg1">
              <a:alpha val="100000"/>
            </a:schemeClr>
          </a:solidFill>
          <a:ln w="9525">
            <a:noFill/>
          </a:ln>
        </p:spPr>
        <p:txBody>
          <a:bodyPr/>
          <a:lstStyle/>
          <a:p>
            <a:endParaRPr lang="zh-CN" altLang="en-US"/>
          </a:p>
        </p:txBody>
      </p:sp>
      <p:sp>
        <p:nvSpPr>
          <p:cNvPr id="60462" name="Freeform 49"/>
          <p:cNvSpPr/>
          <p:nvPr/>
        </p:nvSpPr>
        <p:spPr>
          <a:xfrm>
            <a:off x="1585913" y="2366963"/>
            <a:ext cx="22225" cy="33337"/>
          </a:xfrm>
          <a:custGeom>
            <a:avLst/>
            <a:gdLst/>
            <a:ahLst/>
            <a:cxnLst>
              <a:cxn ang="0">
                <a:pos x="9879013" y="74092594"/>
              </a:cxn>
              <a:cxn ang="0">
                <a:pos x="39516050" y="74092594"/>
              </a:cxn>
              <a:cxn ang="0">
                <a:pos x="49395063" y="64213729"/>
              </a:cxn>
              <a:cxn ang="0">
                <a:pos x="49395063" y="9878864"/>
              </a:cxn>
              <a:cxn ang="0">
                <a:pos x="39516050" y="0"/>
              </a:cxn>
              <a:cxn ang="0">
                <a:pos x="9879013" y="0"/>
              </a:cxn>
              <a:cxn ang="0">
                <a:pos x="0" y="9878864"/>
              </a:cxn>
              <a:cxn ang="0">
                <a:pos x="0" y="64213729"/>
              </a:cxn>
              <a:cxn ang="0">
                <a:pos x="9879013" y="74092594"/>
              </a:cxn>
            </a:cxnLst>
            <a:rect l="0" t="0" r="0" b="0"/>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alpha val="100000"/>
            </a:schemeClr>
          </a:solidFill>
          <a:ln w="9525">
            <a:noFill/>
          </a:ln>
        </p:spPr>
        <p:txBody>
          <a:bodyPr/>
          <a:lstStyle/>
          <a:p>
            <a:endParaRPr lang="zh-CN" altLang="en-US"/>
          </a:p>
        </p:txBody>
      </p:sp>
      <p:sp>
        <p:nvSpPr>
          <p:cNvPr id="60463" name="Freeform 50"/>
          <p:cNvSpPr/>
          <p:nvPr/>
        </p:nvSpPr>
        <p:spPr>
          <a:xfrm>
            <a:off x="1619250" y="2366963"/>
            <a:ext cx="22225" cy="33337"/>
          </a:xfrm>
          <a:custGeom>
            <a:avLst/>
            <a:gdLst/>
            <a:ahLst/>
            <a:cxnLst>
              <a:cxn ang="0">
                <a:pos x="9879013" y="74092594"/>
              </a:cxn>
              <a:cxn ang="0">
                <a:pos x="39516050" y="74092594"/>
              </a:cxn>
              <a:cxn ang="0">
                <a:pos x="49395063" y="64213729"/>
              </a:cxn>
              <a:cxn ang="0">
                <a:pos x="49395063" y="9878864"/>
              </a:cxn>
              <a:cxn ang="0">
                <a:pos x="39516050" y="0"/>
              </a:cxn>
              <a:cxn ang="0">
                <a:pos x="9879013" y="0"/>
              </a:cxn>
              <a:cxn ang="0">
                <a:pos x="0" y="9878864"/>
              </a:cxn>
              <a:cxn ang="0">
                <a:pos x="0" y="64213729"/>
              </a:cxn>
              <a:cxn ang="0">
                <a:pos x="9879013" y="74092594"/>
              </a:cxn>
            </a:cxnLst>
            <a:rect l="0" t="0" r="0" b="0"/>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alpha val="100000"/>
            </a:schemeClr>
          </a:solidFill>
          <a:ln w="9525">
            <a:noFill/>
          </a:ln>
        </p:spPr>
        <p:txBody>
          <a:bodyPr/>
          <a:lstStyle/>
          <a:p>
            <a:endParaRPr lang="zh-CN" altLang="en-US"/>
          </a:p>
        </p:txBody>
      </p:sp>
      <p:sp>
        <p:nvSpPr>
          <p:cNvPr id="60464" name="Freeform 51"/>
          <p:cNvSpPr/>
          <p:nvPr/>
        </p:nvSpPr>
        <p:spPr>
          <a:xfrm>
            <a:off x="1652588" y="2366963"/>
            <a:ext cx="23812" cy="33337"/>
          </a:xfrm>
          <a:custGeom>
            <a:avLst/>
            <a:gdLst/>
            <a:ahLst/>
            <a:cxnLst>
              <a:cxn ang="0">
                <a:pos x="11341656" y="74092594"/>
              </a:cxn>
              <a:cxn ang="0">
                <a:pos x="45361860" y="74092594"/>
              </a:cxn>
              <a:cxn ang="0">
                <a:pos x="56703516" y="64213729"/>
              </a:cxn>
              <a:cxn ang="0">
                <a:pos x="56703516" y="9878864"/>
              </a:cxn>
              <a:cxn ang="0">
                <a:pos x="45361860" y="0"/>
              </a:cxn>
              <a:cxn ang="0">
                <a:pos x="11341656" y="0"/>
              </a:cxn>
              <a:cxn ang="0">
                <a:pos x="0" y="9878864"/>
              </a:cxn>
              <a:cxn ang="0">
                <a:pos x="0" y="64213729"/>
              </a:cxn>
              <a:cxn ang="0">
                <a:pos x="11341656" y="74092594"/>
              </a:cxn>
            </a:cxnLst>
            <a:rect l="0" t="0" r="0" b="0"/>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alpha val="100000"/>
            </a:schemeClr>
          </a:solidFill>
          <a:ln w="9525">
            <a:noFill/>
          </a:ln>
        </p:spPr>
        <p:txBody>
          <a:bodyPr/>
          <a:lstStyle/>
          <a:p>
            <a:endParaRPr lang="zh-CN" altLang="en-US"/>
          </a:p>
        </p:txBody>
      </p:sp>
      <p:sp>
        <p:nvSpPr>
          <p:cNvPr id="60465" name="Freeform 52"/>
          <p:cNvSpPr/>
          <p:nvPr/>
        </p:nvSpPr>
        <p:spPr>
          <a:xfrm>
            <a:off x="1687513" y="2366963"/>
            <a:ext cx="22225" cy="33337"/>
          </a:xfrm>
          <a:custGeom>
            <a:avLst/>
            <a:gdLst/>
            <a:ahLst/>
            <a:cxnLst>
              <a:cxn ang="0">
                <a:pos x="9879013" y="74092594"/>
              </a:cxn>
              <a:cxn ang="0">
                <a:pos x="39516050" y="74092594"/>
              </a:cxn>
              <a:cxn ang="0">
                <a:pos x="49395063" y="64213729"/>
              </a:cxn>
              <a:cxn ang="0">
                <a:pos x="49395063" y="9878864"/>
              </a:cxn>
              <a:cxn ang="0">
                <a:pos x="39516050" y="0"/>
              </a:cxn>
              <a:cxn ang="0">
                <a:pos x="9879013" y="0"/>
              </a:cxn>
              <a:cxn ang="0">
                <a:pos x="0" y="9878864"/>
              </a:cxn>
              <a:cxn ang="0">
                <a:pos x="0" y="64213729"/>
              </a:cxn>
              <a:cxn ang="0">
                <a:pos x="9879013" y="74092594"/>
              </a:cxn>
            </a:cxnLst>
            <a:rect l="0" t="0" r="0" b="0"/>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alpha val="100000"/>
            </a:schemeClr>
          </a:solidFill>
          <a:ln w="9525">
            <a:noFill/>
          </a:ln>
        </p:spPr>
        <p:txBody>
          <a:bodyPr/>
          <a:lstStyle/>
          <a:p>
            <a:endParaRPr lang="zh-CN" altLang="en-US"/>
          </a:p>
        </p:txBody>
      </p:sp>
      <p:sp>
        <p:nvSpPr>
          <p:cNvPr id="60466" name="Freeform 53"/>
          <p:cNvSpPr/>
          <p:nvPr/>
        </p:nvSpPr>
        <p:spPr>
          <a:xfrm>
            <a:off x="2081213" y="2419350"/>
            <a:ext cx="406400" cy="198438"/>
          </a:xfrm>
          <a:custGeom>
            <a:avLst/>
            <a:gdLst/>
            <a:ahLst/>
            <a:cxnLst>
              <a:cxn ang="0">
                <a:pos x="769730631" y="76274606"/>
              </a:cxn>
              <a:cxn ang="0">
                <a:pos x="764634827" y="116952141"/>
              </a:cxn>
              <a:cxn ang="0">
                <a:pos x="739146773" y="157631931"/>
              </a:cxn>
              <a:cxn ang="0">
                <a:pos x="703462596" y="233906538"/>
              </a:cxn>
              <a:cxn ang="0">
                <a:pos x="662682613" y="172886853"/>
              </a:cxn>
              <a:cxn ang="0">
                <a:pos x="642292622" y="137292036"/>
              </a:cxn>
              <a:cxn ang="0">
                <a:pos x="565828462" y="152546958"/>
              </a:cxn>
              <a:cxn ang="0">
                <a:pos x="463878507" y="152546958"/>
              </a:cxn>
              <a:cxn ang="0">
                <a:pos x="453682382" y="152546958"/>
              </a:cxn>
              <a:cxn ang="0">
                <a:pos x="351732427" y="152546958"/>
              </a:cxn>
              <a:cxn ang="0">
                <a:pos x="275268267" y="137292036"/>
              </a:cxn>
              <a:cxn ang="0">
                <a:pos x="254878276" y="172886853"/>
              </a:cxn>
              <a:cxn ang="0">
                <a:pos x="214098293" y="233906538"/>
              </a:cxn>
              <a:cxn ang="0">
                <a:pos x="178414116" y="157631931"/>
              </a:cxn>
              <a:cxn ang="0">
                <a:pos x="152926062" y="116952141"/>
              </a:cxn>
              <a:cxn ang="0">
                <a:pos x="147830258" y="76274606"/>
              </a:cxn>
              <a:cxn ang="0">
                <a:pos x="147830258" y="0"/>
              </a:cxn>
              <a:cxn ang="0">
                <a:pos x="0" y="0"/>
              </a:cxn>
              <a:cxn ang="0">
                <a:pos x="458780444" y="447473180"/>
              </a:cxn>
              <a:cxn ang="0">
                <a:pos x="917560889" y="0"/>
              </a:cxn>
              <a:cxn ang="0">
                <a:pos x="769730631" y="0"/>
              </a:cxn>
              <a:cxn ang="0">
                <a:pos x="769730631" y="76274606"/>
              </a:cxn>
            </a:cxnLst>
            <a:rect l="0" t="0" r="0" b="0"/>
            <a:pathLst>
              <a:path w="180" h="88">
                <a:moveTo>
                  <a:pt x="151" y="15"/>
                </a:moveTo>
                <a:cubicBezTo>
                  <a:pt x="151" y="15"/>
                  <a:pt x="151" y="20"/>
                  <a:pt x="150" y="23"/>
                </a:cubicBezTo>
                <a:cubicBezTo>
                  <a:pt x="148" y="25"/>
                  <a:pt x="145" y="26"/>
                  <a:pt x="145" y="31"/>
                </a:cubicBezTo>
                <a:cubicBezTo>
                  <a:pt x="145" y="36"/>
                  <a:pt x="146" y="46"/>
                  <a:pt x="138" y="46"/>
                </a:cubicBezTo>
                <a:cubicBezTo>
                  <a:pt x="129" y="46"/>
                  <a:pt x="130" y="38"/>
                  <a:pt x="130" y="34"/>
                </a:cubicBezTo>
                <a:cubicBezTo>
                  <a:pt x="130" y="30"/>
                  <a:pt x="130" y="27"/>
                  <a:pt x="126" y="27"/>
                </a:cubicBezTo>
                <a:cubicBezTo>
                  <a:pt x="122" y="26"/>
                  <a:pt x="118" y="30"/>
                  <a:pt x="111" y="30"/>
                </a:cubicBezTo>
                <a:cubicBezTo>
                  <a:pt x="103" y="30"/>
                  <a:pt x="91" y="30"/>
                  <a:pt x="91" y="30"/>
                </a:cubicBezTo>
                <a:cubicBezTo>
                  <a:pt x="89" y="30"/>
                  <a:pt x="89" y="30"/>
                  <a:pt x="89" y="30"/>
                </a:cubicBezTo>
                <a:cubicBezTo>
                  <a:pt x="89" y="30"/>
                  <a:pt x="77" y="30"/>
                  <a:pt x="69" y="30"/>
                </a:cubicBezTo>
                <a:cubicBezTo>
                  <a:pt x="62" y="30"/>
                  <a:pt x="58" y="26"/>
                  <a:pt x="54" y="27"/>
                </a:cubicBezTo>
                <a:cubicBezTo>
                  <a:pt x="50" y="27"/>
                  <a:pt x="50" y="30"/>
                  <a:pt x="50" y="34"/>
                </a:cubicBezTo>
                <a:cubicBezTo>
                  <a:pt x="50" y="38"/>
                  <a:pt x="51" y="46"/>
                  <a:pt x="42" y="46"/>
                </a:cubicBezTo>
                <a:cubicBezTo>
                  <a:pt x="34" y="46"/>
                  <a:pt x="35" y="36"/>
                  <a:pt x="35" y="31"/>
                </a:cubicBezTo>
                <a:cubicBezTo>
                  <a:pt x="35" y="26"/>
                  <a:pt x="32" y="25"/>
                  <a:pt x="30" y="23"/>
                </a:cubicBezTo>
                <a:cubicBezTo>
                  <a:pt x="29" y="20"/>
                  <a:pt x="29" y="15"/>
                  <a:pt x="29" y="15"/>
                </a:cubicBezTo>
                <a:cubicBezTo>
                  <a:pt x="29" y="15"/>
                  <a:pt x="29" y="7"/>
                  <a:pt x="29" y="0"/>
                </a:cubicBezTo>
                <a:cubicBezTo>
                  <a:pt x="0" y="0"/>
                  <a:pt x="0" y="0"/>
                  <a:pt x="0" y="0"/>
                </a:cubicBezTo>
                <a:cubicBezTo>
                  <a:pt x="2" y="49"/>
                  <a:pt x="41" y="88"/>
                  <a:pt x="90" y="88"/>
                </a:cubicBezTo>
                <a:cubicBezTo>
                  <a:pt x="139" y="88"/>
                  <a:pt x="178" y="49"/>
                  <a:pt x="180" y="0"/>
                </a:cubicBezTo>
                <a:cubicBezTo>
                  <a:pt x="151" y="0"/>
                  <a:pt x="151" y="0"/>
                  <a:pt x="151" y="0"/>
                </a:cubicBezTo>
                <a:cubicBezTo>
                  <a:pt x="151" y="7"/>
                  <a:pt x="151" y="15"/>
                  <a:pt x="151" y="15"/>
                </a:cubicBezTo>
                <a:close/>
              </a:path>
            </a:pathLst>
          </a:custGeom>
          <a:solidFill>
            <a:schemeClr val="bg1">
              <a:alpha val="100000"/>
            </a:schemeClr>
          </a:solidFill>
          <a:ln w="9525">
            <a:noFill/>
          </a:ln>
        </p:spPr>
        <p:txBody>
          <a:bodyPr/>
          <a:lstStyle/>
          <a:p>
            <a:endParaRPr lang="zh-CN" altLang="en-US"/>
          </a:p>
        </p:txBody>
      </p:sp>
      <p:sp>
        <p:nvSpPr>
          <p:cNvPr id="60467" name="Freeform 54"/>
          <p:cNvSpPr/>
          <p:nvPr/>
        </p:nvSpPr>
        <p:spPr>
          <a:xfrm>
            <a:off x="2081213" y="2211388"/>
            <a:ext cx="406400" cy="198437"/>
          </a:xfrm>
          <a:custGeom>
            <a:avLst/>
            <a:gdLst/>
            <a:ahLst/>
            <a:cxnLst>
              <a:cxn ang="0">
                <a:pos x="178414116" y="396621444"/>
              </a:cxn>
              <a:cxn ang="0">
                <a:pos x="198804107" y="361026807"/>
              </a:cxn>
              <a:cxn ang="0">
                <a:pos x="224292160" y="269499996"/>
              </a:cxn>
              <a:cxn ang="0">
                <a:pos x="321146311" y="213565566"/>
              </a:cxn>
              <a:cxn ang="0">
                <a:pos x="453682382" y="213565566"/>
              </a:cxn>
              <a:cxn ang="0">
                <a:pos x="463878507" y="213565566"/>
              </a:cxn>
              <a:cxn ang="0">
                <a:pos x="596414578" y="213565566"/>
              </a:cxn>
              <a:cxn ang="0">
                <a:pos x="693268729" y="269499996"/>
              </a:cxn>
              <a:cxn ang="0">
                <a:pos x="718756782" y="361026807"/>
              </a:cxn>
              <a:cxn ang="0">
                <a:pos x="739146773" y="396621444"/>
              </a:cxn>
              <a:cxn ang="0">
                <a:pos x="769730631" y="447470925"/>
              </a:cxn>
              <a:cxn ang="0">
                <a:pos x="917560889" y="447470925"/>
              </a:cxn>
              <a:cxn ang="0">
                <a:pos x="458780444" y="0"/>
              </a:cxn>
              <a:cxn ang="0">
                <a:pos x="0" y="447470925"/>
              </a:cxn>
              <a:cxn ang="0">
                <a:pos x="147830258" y="447470925"/>
              </a:cxn>
              <a:cxn ang="0">
                <a:pos x="178414116" y="396621444"/>
              </a:cxn>
            </a:cxnLst>
            <a:rect l="0" t="0" r="0" b="0"/>
            <a:pathLst>
              <a:path w="180" h="88">
                <a:moveTo>
                  <a:pt x="35" y="78"/>
                </a:moveTo>
                <a:cubicBezTo>
                  <a:pt x="39" y="75"/>
                  <a:pt x="39" y="71"/>
                  <a:pt x="39" y="71"/>
                </a:cubicBezTo>
                <a:cubicBezTo>
                  <a:pt x="39" y="71"/>
                  <a:pt x="40" y="64"/>
                  <a:pt x="44" y="53"/>
                </a:cubicBezTo>
                <a:cubicBezTo>
                  <a:pt x="48" y="41"/>
                  <a:pt x="63" y="42"/>
                  <a:pt x="63" y="42"/>
                </a:cubicBezTo>
                <a:cubicBezTo>
                  <a:pt x="89" y="42"/>
                  <a:pt x="89" y="42"/>
                  <a:pt x="89" y="42"/>
                </a:cubicBezTo>
                <a:cubicBezTo>
                  <a:pt x="91" y="42"/>
                  <a:pt x="91" y="42"/>
                  <a:pt x="91" y="42"/>
                </a:cubicBezTo>
                <a:cubicBezTo>
                  <a:pt x="117" y="42"/>
                  <a:pt x="117" y="42"/>
                  <a:pt x="117" y="42"/>
                </a:cubicBezTo>
                <a:cubicBezTo>
                  <a:pt x="117" y="42"/>
                  <a:pt x="132" y="41"/>
                  <a:pt x="136" y="53"/>
                </a:cubicBezTo>
                <a:cubicBezTo>
                  <a:pt x="140" y="64"/>
                  <a:pt x="141" y="71"/>
                  <a:pt x="141" y="71"/>
                </a:cubicBezTo>
                <a:cubicBezTo>
                  <a:pt x="141" y="71"/>
                  <a:pt x="141" y="75"/>
                  <a:pt x="145" y="78"/>
                </a:cubicBezTo>
                <a:cubicBezTo>
                  <a:pt x="148" y="81"/>
                  <a:pt x="150" y="83"/>
                  <a:pt x="151" y="88"/>
                </a:cubicBezTo>
                <a:cubicBezTo>
                  <a:pt x="180" y="88"/>
                  <a:pt x="180" y="88"/>
                  <a:pt x="180" y="88"/>
                </a:cubicBezTo>
                <a:cubicBezTo>
                  <a:pt x="178" y="39"/>
                  <a:pt x="139" y="0"/>
                  <a:pt x="90" y="0"/>
                </a:cubicBezTo>
                <a:cubicBezTo>
                  <a:pt x="41" y="0"/>
                  <a:pt x="2" y="39"/>
                  <a:pt x="0" y="88"/>
                </a:cubicBezTo>
                <a:cubicBezTo>
                  <a:pt x="29" y="88"/>
                  <a:pt x="29" y="88"/>
                  <a:pt x="29" y="88"/>
                </a:cubicBezTo>
                <a:cubicBezTo>
                  <a:pt x="30" y="83"/>
                  <a:pt x="32" y="81"/>
                  <a:pt x="35" y="78"/>
                </a:cubicBezTo>
                <a:close/>
              </a:path>
            </a:pathLst>
          </a:custGeom>
          <a:solidFill>
            <a:schemeClr val="bg1">
              <a:alpha val="100000"/>
            </a:schemeClr>
          </a:solidFill>
          <a:ln w="9525">
            <a:noFill/>
          </a:ln>
        </p:spPr>
        <p:txBody>
          <a:bodyPr/>
          <a:lstStyle/>
          <a:p>
            <a:endParaRPr lang="zh-CN" altLang="en-US"/>
          </a:p>
        </p:txBody>
      </p:sp>
      <p:sp>
        <p:nvSpPr>
          <p:cNvPr id="60468" name="Freeform 55"/>
          <p:cNvSpPr/>
          <p:nvPr/>
        </p:nvSpPr>
        <p:spPr>
          <a:xfrm>
            <a:off x="2160588" y="2462213"/>
            <a:ext cx="247650" cy="9525"/>
          </a:xfrm>
          <a:custGeom>
            <a:avLst/>
            <a:gdLst/>
            <a:ahLst/>
            <a:cxnLst>
              <a:cxn ang="0">
                <a:pos x="547412314" y="0"/>
              </a:cxn>
              <a:cxn ang="0">
                <a:pos x="10137890" y="0"/>
              </a:cxn>
              <a:cxn ang="0">
                <a:pos x="0" y="11341894"/>
              </a:cxn>
              <a:cxn ang="0">
                <a:pos x="10137890" y="22681406"/>
              </a:cxn>
              <a:cxn ang="0">
                <a:pos x="547412314" y="22681406"/>
              </a:cxn>
              <a:cxn ang="0">
                <a:pos x="557550205" y="11341894"/>
              </a:cxn>
              <a:cxn ang="0">
                <a:pos x="547412314" y="0"/>
              </a:cxn>
            </a:cxnLst>
            <a:rect l="0" t="0" r="0" b="0"/>
            <a:pathLst>
              <a:path w="110" h="4">
                <a:moveTo>
                  <a:pt x="108" y="0"/>
                </a:moveTo>
                <a:cubicBezTo>
                  <a:pt x="2" y="0"/>
                  <a:pt x="2" y="0"/>
                  <a:pt x="2" y="0"/>
                </a:cubicBezTo>
                <a:cubicBezTo>
                  <a:pt x="1" y="0"/>
                  <a:pt x="0" y="1"/>
                  <a:pt x="0" y="2"/>
                </a:cubicBezTo>
                <a:cubicBezTo>
                  <a:pt x="0" y="3"/>
                  <a:pt x="1" y="4"/>
                  <a:pt x="2" y="4"/>
                </a:cubicBezTo>
                <a:cubicBezTo>
                  <a:pt x="108" y="4"/>
                  <a:pt x="108" y="4"/>
                  <a:pt x="108" y="4"/>
                </a:cubicBezTo>
                <a:cubicBezTo>
                  <a:pt x="109" y="4"/>
                  <a:pt x="110" y="3"/>
                  <a:pt x="110" y="2"/>
                </a:cubicBezTo>
                <a:cubicBezTo>
                  <a:pt x="110" y="1"/>
                  <a:pt x="109" y="0"/>
                  <a:pt x="108" y="0"/>
                </a:cubicBezTo>
                <a:close/>
              </a:path>
            </a:pathLst>
          </a:custGeom>
          <a:solidFill>
            <a:schemeClr val="bg1">
              <a:alpha val="100000"/>
            </a:schemeClr>
          </a:solidFill>
          <a:ln w="9525">
            <a:noFill/>
          </a:ln>
        </p:spPr>
        <p:txBody>
          <a:bodyPr/>
          <a:lstStyle/>
          <a:p>
            <a:endParaRPr lang="zh-CN" altLang="en-US"/>
          </a:p>
        </p:txBody>
      </p:sp>
      <p:sp>
        <p:nvSpPr>
          <p:cNvPr id="60469" name="Oval 56"/>
          <p:cNvSpPr/>
          <p:nvPr/>
        </p:nvSpPr>
        <p:spPr>
          <a:xfrm>
            <a:off x="2159000" y="2397125"/>
            <a:ext cx="33338"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70" name="Oval 57"/>
          <p:cNvSpPr/>
          <p:nvPr/>
        </p:nvSpPr>
        <p:spPr>
          <a:xfrm>
            <a:off x="2376488" y="2397125"/>
            <a:ext cx="34925"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71" name="Rectangle 58"/>
          <p:cNvSpPr/>
          <p:nvPr/>
        </p:nvSpPr>
        <p:spPr>
          <a:xfrm>
            <a:off x="2178050" y="2387600"/>
            <a:ext cx="1588" cy="158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72" name="Freeform 59"/>
          <p:cNvSpPr/>
          <p:nvPr/>
        </p:nvSpPr>
        <p:spPr>
          <a:xfrm>
            <a:off x="2176463" y="2382838"/>
            <a:ext cx="60325" cy="9525"/>
          </a:xfrm>
          <a:custGeom>
            <a:avLst/>
            <a:gdLst/>
            <a:ahLst/>
            <a:cxnLst>
              <a:cxn ang="0">
                <a:pos x="4991335" y="11341894"/>
              </a:cxn>
              <a:cxn ang="0">
                <a:pos x="19967575" y="11341894"/>
              </a:cxn>
              <a:cxn ang="0">
                <a:pos x="129790355" y="22681406"/>
              </a:cxn>
              <a:cxn ang="0">
                <a:pos x="129790355" y="22681406"/>
              </a:cxn>
              <a:cxn ang="0">
                <a:pos x="134781690" y="17011650"/>
              </a:cxn>
              <a:cxn ang="0">
                <a:pos x="129790355" y="5669756"/>
              </a:cxn>
              <a:cxn ang="0">
                <a:pos x="19967575" y="0"/>
              </a:cxn>
              <a:cxn ang="0">
                <a:pos x="4991335" y="0"/>
              </a:cxn>
              <a:cxn ang="0">
                <a:pos x="0" y="5669756"/>
              </a:cxn>
              <a:cxn ang="0">
                <a:pos x="4991335" y="11341894"/>
              </a:cxn>
            </a:cxnLst>
            <a:rect l="0" t="0" r="0" b="0"/>
            <a:pathLst>
              <a:path w="27" h="4">
                <a:moveTo>
                  <a:pt x="1" y="2"/>
                </a:moveTo>
                <a:cubicBezTo>
                  <a:pt x="1" y="2"/>
                  <a:pt x="2" y="2"/>
                  <a:pt x="4" y="2"/>
                </a:cubicBezTo>
                <a:cubicBezTo>
                  <a:pt x="8" y="2"/>
                  <a:pt x="17" y="2"/>
                  <a:pt x="26" y="4"/>
                </a:cubicBezTo>
                <a:cubicBezTo>
                  <a:pt x="26" y="4"/>
                  <a:pt x="26" y="4"/>
                  <a:pt x="26" y="4"/>
                </a:cubicBezTo>
                <a:cubicBezTo>
                  <a:pt x="27" y="4"/>
                  <a:pt x="27" y="3"/>
                  <a:pt x="27" y="3"/>
                </a:cubicBezTo>
                <a:cubicBezTo>
                  <a:pt x="27" y="2"/>
                  <a:pt x="27" y="2"/>
                  <a:pt x="26" y="1"/>
                </a:cubicBezTo>
                <a:cubicBezTo>
                  <a:pt x="17" y="0"/>
                  <a:pt x="9" y="0"/>
                  <a:pt x="4" y="0"/>
                </a:cubicBezTo>
                <a:cubicBezTo>
                  <a:pt x="2" y="0"/>
                  <a:pt x="1" y="0"/>
                  <a:pt x="1" y="0"/>
                </a:cubicBezTo>
                <a:cubicBezTo>
                  <a:pt x="0" y="0"/>
                  <a:pt x="0" y="0"/>
                  <a:pt x="0" y="1"/>
                </a:cubicBezTo>
                <a:cubicBezTo>
                  <a:pt x="0" y="2"/>
                  <a:pt x="0" y="2"/>
                  <a:pt x="1" y="2"/>
                </a:cubicBezTo>
                <a:close/>
              </a:path>
            </a:pathLst>
          </a:custGeom>
          <a:solidFill>
            <a:schemeClr val="bg1">
              <a:alpha val="100000"/>
            </a:schemeClr>
          </a:solidFill>
          <a:ln w="9525">
            <a:noFill/>
          </a:ln>
        </p:spPr>
        <p:txBody>
          <a:bodyPr/>
          <a:lstStyle/>
          <a:p>
            <a:endParaRPr lang="zh-CN" altLang="en-US"/>
          </a:p>
        </p:txBody>
      </p:sp>
      <p:sp>
        <p:nvSpPr>
          <p:cNvPr id="60473" name="Freeform 60"/>
          <p:cNvSpPr/>
          <p:nvPr/>
        </p:nvSpPr>
        <p:spPr>
          <a:xfrm>
            <a:off x="2332038" y="2382838"/>
            <a:ext cx="60325" cy="9525"/>
          </a:xfrm>
          <a:custGeom>
            <a:avLst/>
            <a:gdLst/>
            <a:ahLst/>
            <a:cxnLst>
              <a:cxn ang="0">
                <a:pos x="0" y="17011650"/>
              </a:cxn>
              <a:cxn ang="0">
                <a:pos x="4991335" y="22681406"/>
              </a:cxn>
              <a:cxn ang="0">
                <a:pos x="4991335" y="22681406"/>
              </a:cxn>
              <a:cxn ang="0">
                <a:pos x="114814115" y="11341894"/>
              </a:cxn>
              <a:cxn ang="0">
                <a:pos x="129790355" y="11341894"/>
              </a:cxn>
              <a:cxn ang="0">
                <a:pos x="134781690" y="5669756"/>
              </a:cxn>
              <a:cxn ang="0">
                <a:pos x="129790355" y="0"/>
              </a:cxn>
              <a:cxn ang="0">
                <a:pos x="129790355" y="0"/>
              </a:cxn>
              <a:cxn ang="0">
                <a:pos x="114814115" y="0"/>
              </a:cxn>
              <a:cxn ang="0">
                <a:pos x="4991335" y="5669756"/>
              </a:cxn>
              <a:cxn ang="0">
                <a:pos x="0" y="17011650"/>
              </a:cxn>
            </a:cxnLst>
            <a:rect l="0" t="0" r="0" b="0"/>
            <a:pathLst>
              <a:path w="27" h="4">
                <a:moveTo>
                  <a:pt x="0" y="3"/>
                </a:moveTo>
                <a:cubicBezTo>
                  <a:pt x="0" y="3"/>
                  <a:pt x="0" y="4"/>
                  <a:pt x="1" y="4"/>
                </a:cubicBezTo>
                <a:cubicBezTo>
                  <a:pt x="1" y="4"/>
                  <a:pt x="1" y="4"/>
                  <a:pt x="1" y="4"/>
                </a:cubicBezTo>
                <a:cubicBezTo>
                  <a:pt x="10" y="2"/>
                  <a:pt x="19" y="2"/>
                  <a:pt x="23" y="2"/>
                </a:cubicBezTo>
                <a:cubicBezTo>
                  <a:pt x="25" y="2"/>
                  <a:pt x="26" y="2"/>
                  <a:pt x="26" y="2"/>
                </a:cubicBezTo>
                <a:cubicBezTo>
                  <a:pt x="27" y="2"/>
                  <a:pt x="27" y="2"/>
                  <a:pt x="27" y="1"/>
                </a:cubicBezTo>
                <a:cubicBezTo>
                  <a:pt x="27" y="0"/>
                  <a:pt x="27" y="0"/>
                  <a:pt x="26" y="0"/>
                </a:cubicBezTo>
                <a:cubicBezTo>
                  <a:pt x="26" y="0"/>
                  <a:pt x="26" y="0"/>
                  <a:pt x="26" y="0"/>
                </a:cubicBezTo>
                <a:cubicBezTo>
                  <a:pt x="26" y="0"/>
                  <a:pt x="25" y="0"/>
                  <a:pt x="23" y="0"/>
                </a:cubicBezTo>
                <a:cubicBezTo>
                  <a:pt x="18" y="0"/>
                  <a:pt x="10" y="0"/>
                  <a:pt x="1" y="1"/>
                </a:cubicBezTo>
                <a:cubicBezTo>
                  <a:pt x="0" y="2"/>
                  <a:pt x="0" y="2"/>
                  <a:pt x="0" y="3"/>
                </a:cubicBezTo>
                <a:close/>
              </a:path>
            </a:pathLst>
          </a:custGeom>
          <a:solidFill>
            <a:schemeClr val="bg1">
              <a:alpha val="100000"/>
            </a:schemeClr>
          </a:solidFill>
          <a:ln w="9525">
            <a:noFill/>
          </a:ln>
        </p:spPr>
        <p:txBody>
          <a:bodyPr/>
          <a:lstStyle/>
          <a:p>
            <a:endParaRPr lang="zh-CN" altLang="en-US"/>
          </a:p>
        </p:txBody>
      </p:sp>
      <p:sp>
        <p:nvSpPr>
          <p:cNvPr id="60474" name="Freeform 61"/>
          <p:cNvSpPr/>
          <p:nvPr/>
        </p:nvSpPr>
        <p:spPr>
          <a:xfrm>
            <a:off x="2246313" y="2381250"/>
            <a:ext cx="76200" cy="74613"/>
          </a:xfrm>
          <a:custGeom>
            <a:avLst/>
            <a:gdLst/>
            <a:ahLst/>
            <a:cxnLst>
              <a:cxn ang="0">
                <a:pos x="25114624" y="163587872"/>
              </a:cxn>
              <a:cxn ang="0">
                <a:pos x="145663024" y="163587872"/>
              </a:cxn>
              <a:cxn ang="0">
                <a:pos x="165755171" y="138027267"/>
              </a:cxn>
              <a:cxn ang="0">
                <a:pos x="165755171" y="40896968"/>
              </a:cxn>
              <a:cxn ang="0">
                <a:pos x="145663024" y="10224242"/>
              </a:cxn>
              <a:cxn ang="0">
                <a:pos x="85388824" y="0"/>
              </a:cxn>
              <a:cxn ang="0">
                <a:pos x="25114624" y="10224242"/>
              </a:cxn>
              <a:cxn ang="0">
                <a:pos x="5022476" y="40896968"/>
              </a:cxn>
              <a:cxn ang="0">
                <a:pos x="5022476" y="138027267"/>
              </a:cxn>
              <a:cxn ang="0">
                <a:pos x="25114624" y="163587872"/>
              </a:cxn>
            </a:cxnLst>
            <a:rect l="0" t="0" r="0" b="0"/>
            <a:pathLst>
              <a:path w="34" h="33">
                <a:moveTo>
                  <a:pt x="5" y="32"/>
                </a:moveTo>
                <a:cubicBezTo>
                  <a:pt x="29" y="32"/>
                  <a:pt x="29" y="32"/>
                  <a:pt x="29" y="32"/>
                </a:cubicBezTo>
                <a:cubicBezTo>
                  <a:pt x="29" y="32"/>
                  <a:pt x="33" y="33"/>
                  <a:pt x="33" y="27"/>
                </a:cubicBezTo>
                <a:cubicBezTo>
                  <a:pt x="33" y="22"/>
                  <a:pt x="33" y="8"/>
                  <a:pt x="33" y="8"/>
                </a:cubicBezTo>
                <a:cubicBezTo>
                  <a:pt x="33" y="8"/>
                  <a:pt x="34" y="4"/>
                  <a:pt x="29" y="2"/>
                </a:cubicBezTo>
                <a:cubicBezTo>
                  <a:pt x="26" y="1"/>
                  <a:pt x="20" y="0"/>
                  <a:pt x="17" y="0"/>
                </a:cubicBezTo>
                <a:cubicBezTo>
                  <a:pt x="14" y="0"/>
                  <a:pt x="8" y="1"/>
                  <a:pt x="5" y="2"/>
                </a:cubicBezTo>
                <a:cubicBezTo>
                  <a:pt x="0" y="4"/>
                  <a:pt x="1" y="8"/>
                  <a:pt x="1" y="8"/>
                </a:cubicBezTo>
                <a:cubicBezTo>
                  <a:pt x="1" y="8"/>
                  <a:pt x="1" y="22"/>
                  <a:pt x="1" y="27"/>
                </a:cubicBezTo>
                <a:cubicBezTo>
                  <a:pt x="1" y="33"/>
                  <a:pt x="5" y="32"/>
                  <a:pt x="5" y="32"/>
                </a:cubicBezTo>
                <a:close/>
              </a:path>
            </a:pathLst>
          </a:custGeom>
          <a:solidFill>
            <a:schemeClr val="bg1">
              <a:alpha val="100000"/>
            </a:schemeClr>
          </a:solidFill>
          <a:ln w="9525">
            <a:noFill/>
          </a:ln>
        </p:spPr>
        <p:txBody>
          <a:bodyPr/>
          <a:lstStyle/>
          <a:p>
            <a:endParaRPr lang="zh-CN" altLang="en-US"/>
          </a:p>
        </p:txBody>
      </p:sp>
      <p:sp>
        <p:nvSpPr>
          <p:cNvPr id="60475" name="Freeform 62"/>
          <p:cNvSpPr/>
          <p:nvPr/>
        </p:nvSpPr>
        <p:spPr>
          <a:xfrm>
            <a:off x="2290763" y="2322513"/>
            <a:ext cx="88900" cy="47625"/>
          </a:xfrm>
          <a:custGeom>
            <a:avLst/>
            <a:gdLst/>
            <a:ahLst/>
            <a:cxnLst>
              <a:cxn ang="0">
                <a:pos x="0" y="108006696"/>
              </a:cxn>
              <a:cxn ang="0">
                <a:pos x="202646410" y="108006696"/>
              </a:cxn>
              <a:cxn ang="0">
                <a:pos x="181862046" y="30858732"/>
              </a:cxn>
              <a:cxn ang="0">
                <a:pos x="124706185" y="0"/>
              </a:cxn>
              <a:cxn ang="0">
                <a:pos x="103921821" y="0"/>
              </a:cxn>
              <a:cxn ang="0">
                <a:pos x="0" y="0"/>
              </a:cxn>
              <a:cxn ang="0">
                <a:pos x="0" y="108006696"/>
              </a:cxn>
            </a:cxnLst>
            <a:rect l="0" t="0" r="0" b="0"/>
            <a:pathLst>
              <a:path w="39" h="21">
                <a:moveTo>
                  <a:pt x="0" y="21"/>
                </a:moveTo>
                <a:cubicBezTo>
                  <a:pt x="39" y="21"/>
                  <a:pt x="39" y="21"/>
                  <a:pt x="39" y="21"/>
                </a:cubicBezTo>
                <a:cubicBezTo>
                  <a:pt x="39" y="21"/>
                  <a:pt x="38" y="13"/>
                  <a:pt x="35" y="6"/>
                </a:cubicBezTo>
                <a:cubicBezTo>
                  <a:pt x="32" y="0"/>
                  <a:pt x="24" y="0"/>
                  <a:pt x="24" y="0"/>
                </a:cubicBezTo>
                <a:cubicBezTo>
                  <a:pt x="20" y="0"/>
                  <a:pt x="20" y="0"/>
                  <a:pt x="20" y="0"/>
                </a:cubicBezTo>
                <a:cubicBezTo>
                  <a:pt x="0" y="0"/>
                  <a:pt x="0" y="0"/>
                  <a:pt x="0" y="0"/>
                </a:cubicBezTo>
                <a:lnTo>
                  <a:pt x="0" y="21"/>
                </a:lnTo>
                <a:close/>
              </a:path>
            </a:pathLst>
          </a:custGeom>
          <a:solidFill>
            <a:schemeClr val="bg1">
              <a:alpha val="100000"/>
            </a:schemeClr>
          </a:solidFill>
          <a:ln w="9525">
            <a:noFill/>
          </a:ln>
        </p:spPr>
        <p:txBody>
          <a:bodyPr/>
          <a:lstStyle/>
          <a:p>
            <a:endParaRPr lang="zh-CN" altLang="en-US"/>
          </a:p>
        </p:txBody>
      </p:sp>
      <p:sp>
        <p:nvSpPr>
          <p:cNvPr id="60476" name="Freeform 63"/>
          <p:cNvSpPr/>
          <p:nvPr/>
        </p:nvSpPr>
        <p:spPr>
          <a:xfrm>
            <a:off x="2190750" y="2322513"/>
            <a:ext cx="87313" cy="47625"/>
          </a:xfrm>
          <a:custGeom>
            <a:avLst/>
            <a:gdLst/>
            <a:ahLst/>
            <a:cxnLst>
              <a:cxn ang="0">
                <a:pos x="195475897" y="0"/>
              </a:cxn>
              <a:cxn ang="0">
                <a:pos x="95231617" y="0"/>
              </a:cxn>
              <a:cxn ang="0">
                <a:pos x="75183209" y="0"/>
              </a:cxn>
              <a:cxn ang="0">
                <a:pos x="20048408" y="30858732"/>
              </a:cxn>
              <a:cxn ang="0">
                <a:pos x="0" y="108006696"/>
              </a:cxn>
              <a:cxn ang="0">
                <a:pos x="195475897" y="108006696"/>
              </a:cxn>
              <a:cxn ang="0">
                <a:pos x="195475897" y="0"/>
              </a:cxn>
            </a:cxnLst>
            <a:rect l="0" t="0" r="0" b="0"/>
            <a:pathLst>
              <a:path w="39" h="21">
                <a:moveTo>
                  <a:pt x="39" y="0"/>
                </a:moveTo>
                <a:cubicBezTo>
                  <a:pt x="19" y="0"/>
                  <a:pt x="19" y="0"/>
                  <a:pt x="19" y="0"/>
                </a:cubicBezTo>
                <a:cubicBezTo>
                  <a:pt x="15" y="0"/>
                  <a:pt x="15" y="0"/>
                  <a:pt x="15" y="0"/>
                </a:cubicBezTo>
                <a:cubicBezTo>
                  <a:pt x="15" y="0"/>
                  <a:pt x="7" y="0"/>
                  <a:pt x="4" y="6"/>
                </a:cubicBezTo>
                <a:cubicBezTo>
                  <a:pt x="1" y="13"/>
                  <a:pt x="0" y="21"/>
                  <a:pt x="0" y="21"/>
                </a:cubicBezTo>
                <a:cubicBezTo>
                  <a:pt x="39" y="21"/>
                  <a:pt x="39" y="21"/>
                  <a:pt x="39" y="21"/>
                </a:cubicBezTo>
                <a:lnTo>
                  <a:pt x="39" y="0"/>
                </a:lnTo>
                <a:close/>
              </a:path>
            </a:pathLst>
          </a:custGeom>
          <a:solidFill>
            <a:schemeClr val="bg1">
              <a:alpha val="100000"/>
            </a:schemeClr>
          </a:solidFill>
          <a:ln w="9525">
            <a:noFill/>
          </a:ln>
        </p:spPr>
        <p:txBody>
          <a:bodyPr/>
          <a:lstStyle/>
          <a:p>
            <a:endParaRPr lang="zh-CN" altLang="en-US"/>
          </a:p>
        </p:txBody>
      </p:sp>
      <p:sp>
        <p:nvSpPr>
          <p:cNvPr id="60477" name="Freeform 64"/>
          <p:cNvSpPr/>
          <p:nvPr/>
        </p:nvSpPr>
        <p:spPr>
          <a:xfrm>
            <a:off x="2724150" y="2190750"/>
            <a:ext cx="384175" cy="352425"/>
          </a:xfrm>
          <a:custGeom>
            <a:avLst/>
            <a:gdLst/>
            <a:ahLst/>
            <a:cxnLst>
              <a:cxn ang="0">
                <a:pos x="61282692" y="796175517"/>
              </a:cxn>
              <a:cxn ang="0">
                <a:pos x="61282692" y="714516837"/>
              </a:cxn>
              <a:cxn ang="0">
                <a:pos x="61282692" y="714516837"/>
              </a:cxn>
              <a:cxn ang="0">
                <a:pos x="76604495" y="668584112"/>
              </a:cxn>
              <a:cxn ang="0">
                <a:pos x="403447026" y="96971094"/>
              </a:cxn>
              <a:cxn ang="0">
                <a:pos x="403447026" y="96971094"/>
              </a:cxn>
              <a:cxn ang="0">
                <a:pos x="403447026" y="96971094"/>
              </a:cxn>
              <a:cxn ang="0">
                <a:pos x="434090632" y="76555295"/>
              </a:cxn>
              <a:cxn ang="0">
                <a:pos x="459624710" y="86762065"/>
              </a:cxn>
              <a:cxn ang="0">
                <a:pos x="464731978" y="96971094"/>
              </a:cxn>
              <a:cxn ang="0">
                <a:pos x="464731978" y="96971094"/>
              </a:cxn>
              <a:cxn ang="0">
                <a:pos x="464731978" y="96971094"/>
              </a:cxn>
              <a:cxn ang="0">
                <a:pos x="464731978" y="96971094"/>
              </a:cxn>
              <a:cxn ang="0">
                <a:pos x="791574509" y="668584112"/>
              </a:cxn>
              <a:cxn ang="0">
                <a:pos x="806896312" y="714516837"/>
              </a:cxn>
              <a:cxn ang="0">
                <a:pos x="806896312" y="714516837"/>
              </a:cxn>
              <a:cxn ang="0">
                <a:pos x="806896312" y="796175517"/>
              </a:cxn>
              <a:cxn ang="0">
                <a:pos x="863071736" y="796175517"/>
              </a:cxn>
              <a:cxn ang="0">
                <a:pos x="863071736" y="734930377"/>
              </a:cxn>
              <a:cxn ang="0">
                <a:pos x="868179004" y="724723607"/>
              </a:cxn>
              <a:cxn ang="0">
                <a:pos x="842644925" y="637961542"/>
              </a:cxn>
              <a:cxn ang="0">
                <a:pos x="505585599" y="45932725"/>
              </a:cxn>
              <a:cxn ang="0">
                <a:pos x="485158789" y="25519185"/>
              </a:cxn>
              <a:cxn ang="0">
                <a:pos x="434090632" y="0"/>
              </a:cxn>
              <a:cxn ang="0">
                <a:pos x="383020215" y="25519185"/>
              </a:cxn>
              <a:cxn ang="0">
                <a:pos x="362593404" y="45932725"/>
              </a:cxn>
              <a:cxn ang="0">
                <a:pos x="25534078" y="637961542"/>
              </a:cxn>
              <a:cxn ang="0">
                <a:pos x="0" y="724723607"/>
              </a:cxn>
              <a:cxn ang="0">
                <a:pos x="5107268" y="734930377"/>
              </a:cxn>
              <a:cxn ang="0">
                <a:pos x="5107268" y="796175517"/>
              </a:cxn>
              <a:cxn ang="0">
                <a:pos x="61282692" y="796175517"/>
              </a:cxn>
            </a:cxnLst>
            <a:rect l="0" t="0" r="0" b="0"/>
            <a:pathLst>
              <a:path w="170" h="156">
                <a:moveTo>
                  <a:pt x="12" y="156"/>
                </a:moveTo>
                <a:cubicBezTo>
                  <a:pt x="12" y="140"/>
                  <a:pt x="12" y="140"/>
                  <a:pt x="12" y="140"/>
                </a:cubicBezTo>
                <a:cubicBezTo>
                  <a:pt x="12" y="140"/>
                  <a:pt x="12" y="140"/>
                  <a:pt x="12" y="140"/>
                </a:cubicBezTo>
                <a:cubicBezTo>
                  <a:pt x="12" y="139"/>
                  <a:pt x="13" y="135"/>
                  <a:pt x="15" y="131"/>
                </a:cubicBezTo>
                <a:cubicBezTo>
                  <a:pt x="79" y="19"/>
                  <a:pt x="79" y="19"/>
                  <a:pt x="79" y="19"/>
                </a:cubicBezTo>
                <a:cubicBezTo>
                  <a:pt x="79" y="19"/>
                  <a:pt x="79" y="19"/>
                  <a:pt x="79" y="19"/>
                </a:cubicBezTo>
                <a:cubicBezTo>
                  <a:pt x="79" y="19"/>
                  <a:pt x="79" y="19"/>
                  <a:pt x="79" y="19"/>
                </a:cubicBezTo>
                <a:cubicBezTo>
                  <a:pt x="79" y="18"/>
                  <a:pt x="81" y="15"/>
                  <a:pt x="85" y="15"/>
                </a:cubicBezTo>
                <a:cubicBezTo>
                  <a:pt x="87" y="15"/>
                  <a:pt x="89" y="16"/>
                  <a:pt x="90" y="17"/>
                </a:cubicBezTo>
                <a:cubicBezTo>
                  <a:pt x="90" y="18"/>
                  <a:pt x="90" y="18"/>
                  <a:pt x="91" y="19"/>
                </a:cubicBezTo>
                <a:cubicBezTo>
                  <a:pt x="91" y="19"/>
                  <a:pt x="91" y="19"/>
                  <a:pt x="91" y="19"/>
                </a:cubicBezTo>
                <a:cubicBezTo>
                  <a:pt x="91" y="19"/>
                  <a:pt x="91" y="19"/>
                  <a:pt x="91" y="19"/>
                </a:cubicBezTo>
                <a:cubicBezTo>
                  <a:pt x="91" y="19"/>
                  <a:pt x="91" y="19"/>
                  <a:pt x="91" y="19"/>
                </a:cubicBezTo>
                <a:cubicBezTo>
                  <a:pt x="155" y="131"/>
                  <a:pt x="155" y="131"/>
                  <a:pt x="155" y="131"/>
                </a:cubicBezTo>
                <a:cubicBezTo>
                  <a:pt x="157" y="135"/>
                  <a:pt x="158" y="139"/>
                  <a:pt x="158" y="140"/>
                </a:cubicBezTo>
                <a:cubicBezTo>
                  <a:pt x="158" y="140"/>
                  <a:pt x="158" y="140"/>
                  <a:pt x="158" y="140"/>
                </a:cubicBezTo>
                <a:cubicBezTo>
                  <a:pt x="158" y="156"/>
                  <a:pt x="158" y="156"/>
                  <a:pt x="158" y="156"/>
                </a:cubicBezTo>
                <a:cubicBezTo>
                  <a:pt x="169" y="156"/>
                  <a:pt x="169" y="156"/>
                  <a:pt x="169" y="156"/>
                </a:cubicBezTo>
                <a:cubicBezTo>
                  <a:pt x="169" y="144"/>
                  <a:pt x="169" y="144"/>
                  <a:pt x="169" y="144"/>
                </a:cubicBezTo>
                <a:cubicBezTo>
                  <a:pt x="170" y="144"/>
                  <a:pt x="170" y="143"/>
                  <a:pt x="170" y="142"/>
                </a:cubicBezTo>
                <a:cubicBezTo>
                  <a:pt x="170" y="139"/>
                  <a:pt x="169" y="131"/>
                  <a:pt x="165" y="125"/>
                </a:cubicBezTo>
                <a:cubicBezTo>
                  <a:pt x="99" y="9"/>
                  <a:pt x="99" y="9"/>
                  <a:pt x="99" y="9"/>
                </a:cubicBezTo>
                <a:cubicBezTo>
                  <a:pt x="99" y="9"/>
                  <a:pt x="97" y="7"/>
                  <a:pt x="95" y="5"/>
                </a:cubicBezTo>
                <a:cubicBezTo>
                  <a:pt x="93" y="3"/>
                  <a:pt x="90" y="0"/>
                  <a:pt x="85" y="0"/>
                </a:cubicBezTo>
                <a:cubicBezTo>
                  <a:pt x="80" y="0"/>
                  <a:pt x="77" y="3"/>
                  <a:pt x="75" y="5"/>
                </a:cubicBezTo>
                <a:cubicBezTo>
                  <a:pt x="73" y="7"/>
                  <a:pt x="71" y="9"/>
                  <a:pt x="71" y="9"/>
                </a:cubicBezTo>
                <a:cubicBezTo>
                  <a:pt x="5" y="125"/>
                  <a:pt x="5" y="125"/>
                  <a:pt x="5" y="125"/>
                </a:cubicBezTo>
                <a:cubicBezTo>
                  <a:pt x="1" y="131"/>
                  <a:pt x="0" y="139"/>
                  <a:pt x="0" y="142"/>
                </a:cubicBezTo>
                <a:cubicBezTo>
                  <a:pt x="0" y="143"/>
                  <a:pt x="1" y="144"/>
                  <a:pt x="1" y="144"/>
                </a:cubicBezTo>
                <a:cubicBezTo>
                  <a:pt x="1" y="156"/>
                  <a:pt x="1" y="156"/>
                  <a:pt x="1" y="156"/>
                </a:cubicBezTo>
                <a:lnTo>
                  <a:pt x="12" y="156"/>
                </a:lnTo>
                <a:close/>
              </a:path>
            </a:pathLst>
          </a:custGeom>
          <a:solidFill>
            <a:schemeClr val="bg1">
              <a:alpha val="100000"/>
            </a:schemeClr>
          </a:solidFill>
          <a:ln w="9525">
            <a:noFill/>
          </a:ln>
        </p:spPr>
        <p:txBody>
          <a:bodyPr/>
          <a:lstStyle/>
          <a:p>
            <a:endParaRPr lang="zh-CN" altLang="en-US"/>
          </a:p>
        </p:txBody>
      </p:sp>
      <p:sp>
        <p:nvSpPr>
          <p:cNvPr id="60478" name="Freeform 65"/>
          <p:cNvSpPr/>
          <p:nvPr/>
        </p:nvSpPr>
        <p:spPr>
          <a:xfrm>
            <a:off x="2727325" y="2554288"/>
            <a:ext cx="377825" cy="65087"/>
          </a:xfrm>
          <a:custGeom>
            <a:avLst/>
            <a:gdLst/>
            <a:ahLst/>
            <a:cxnLst>
              <a:cxn ang="0">
                <a:pos x="794075702" y="0"/>
              </a:cxn>
              <a:cxn ang="0">
                <a:pos x="794075702" y="60447868"/>
              </a:cxn>
              <a:cxn ang="0">
                <a:pos x="789020044" y="80597905"/>
              </a:cxn>
              <a:cxn ang="0">
                <a:pos x="768788415" y="85634293"/>
              </a:cxn>
              <a:cxn ang="0">
                <a:pos x="80924268" y="85634293"/>
              </a:cxn>
              <a:cxn ang="0">
                <a:pos x="60694888" y="80597905"/>
              </a:cxn>
              <a:cxn ang="0">
                <a:pos x="55636980" y="60447868"/>
              </a:cxn>
              <a:cxn ang="0">
                <a:pos x="55636980" y="0"/>
              </a:cxn>
              <a:cxn ang="0">
                <a:pos x="0" y="0"/>
              </a:cxn>
              <a:cxn ang="0">
                <a:pos x="0" y="85634293"/>
              </a:cxn>
              <a:cxn ang="0">
                <a:pos x="60694888" y="146082161"/>
              </a:cxn>
              <a:cxn ang="0">
                <a:pos x="789020044" y="146082161"/>
              </a:cxn>
              <a:cxn ang="0">
                <a:pos x="849712682" y="85634293"/>
              </a:cxn>
              <a:cxn ang="0">
                <a:pos x="849712682" y="0"/>
              </a:cxn>
              <a:cxn ang="0">
                <a:pos x="794075702" y="0"/>
              </a:cxn>
            </a:cxnLst>
            <a:rect l="0" t="0" r="0" b="0"/>
            <a:pathLst>
              <a:path w="168" h="29">
                <a:moveTo>
                  <a:pt x="157" y="0"/>
                </a:moveTo>
                <a:cubicBezTo>
                  <a:pt x="157" y="12"/>
                  <a:pt x="157" y="12"/>
                  <a:pt x="157" y="12"/>
                </a:cubicBezTo>
                <a:cubicBezTo>
                  <a:pt x="157" y="15"/>
                  <a:pt x="156" y="16"/>
                  <a:pt x="156" y="16"/>
                </a:cubicBezTo>
                <a:cubicBezTo>
                  <a:pt x="155" y="16"/>
                  <a:pt x="154" y="17"/>
                  <a:pt x="152" y="17"/>
                </a:cubicBezTo>
                <a:cubicBezTo>
                  <a:pt x="16" y="17"/>
                  <a:pt x="16" y="17"/>
                  <a:pt x="16" y="17"/>
                </a:cubicBezTo>
                <a:cubicBezTo>
                  <a:pt x="14" y="17"/>
                  <a:pt x="13" y="16"/>
                  <a:pt x="12" y="16"/>
                </a:cubicBezTo>
                <a:cubicBezTo>
                  <a:pt x="12" y="16"/>
                  <a:pt x="11" y="15"/>
                  <a:pt x="11" y="12"/>
                </a:cubicBezTo>
                <a:cubicBezTo>
                  <a:pt x="11" y="0"/>
                  <a:pt x="11" y="0"/>
                  <a:pt x="11" y="0"/>
                </a:cubicBezTo>
                <a:cubicBezTo>
                  <a:pt x="0" y="0"/>
                  <a:pt x="0" y="0"/>
                  <a:pt x="0" y="0"/>
                </a:cubicBezTo>
                <a:cubicBezTo>
                  <a:pt x="0" y="17"/>
                  <a:pt x="0" y="17"/>
                  <a:pt x="0" y="17"/>
                </a:cubicBezTo>
                <a:cubicBezTo>
                  <a:pt x="0" y="23"/>
                  <a:pt x="5" y="29"/>
                  <a:pt x="12" y="29"/>
                </a:cubicBezTo>
                <a:cubicBezTo>
                  <a:pt x="156" y="29"/>
                  <a:pt x="156" y="29"/>
                  <a:pt x="156" y="29"/>
                </a:cubicBezTo>
                <a:cubicBezTo>
                  <a:pt x="163" y="29"/>
                  <a:pt x="168" y="23"/>
                  <a:pt x="168" y="17"/>
                </a:cubicBezTo>
                <a:cubicBezTo>
                  <a:pt x="168" y="0"/>
                  <a:pt x="168" y="0"/>
                  <a:pt x="168" y="0"/>
                </a:cubicBezTo>
                <a:lnTo>
                  <a:pt x="157" y="0"/>
                </a:lnTo>
                <a:close/>
              </a:path>
            </a:pathLst>
          </a:custGeom>
          <a:solidFill>
            <a:schemeClr val="bg1">
              <a:alpha val="100000"/>
            </a:schemeClr>
          </a:solidFill>
          <a:ln w="9525">
            <a:noFill/>
          </a:ln>
        </p:spPr>
        <p:txBody>
          <a:bodyPr/>
          <a:lstStyle/>
          <a:p>
            <a:endParaRPr lang="zh-CN" altLang="en-US"/>
          </a:p>
        </p:txBody>
      </p:sp>
      <p:sp>
        <p:nvSpPr>
          <p:cNvPr id="60479" name="Freeform 66"/>
          <p:cNvSpPr/>
          <p:nvPr/>
        </p:nvSpPr>
        <p:spPr>
          <a:xfrm>
            <a:off x="2840038" y="2274888"/>
            <a:ext cx="146050" cy="269875"/>
          </a:xfrm>
          <a:custGeom>
            <a:avLst/>
            <a:gdLst/>
            <a:ahLst/>
            <a:cxnLst>
              <a:cxn ang="0">
                <a:pos x="35339606" y="298412032"/>
              </a:cxn>
              <a:cxn ang="0">
                <a:pos x="45437278" y="323699320"/>
              </a:cxn>
              <a:cxn ang="0">
                <a:pos x="60583787" y="318641413"/>
              </a:cxn>
              <a:cxn ang="0">
                <a:pos x="60583787" y="298412032"/>
              </a:cxn>
              <a:cxn ang="0">
                <a:pos x="65632623" y="293354125"/>
              </a:cxn>
              <a:cxn ang="0">
                <a:pos x="75730295" y="247832959"/>
              </a:cxn>
              <a:cxn ang="0">
                <a:pos x="80779132" y="217485516"/>
              </a:cxn>
              <a:cxn ang="0">
                <a:pos x="111069902" y="187138072"/>
              </a:cxn>
              <a:cxn ang="0">
                <a:pos x="95925640" y="303469940"/>
              </a:cxn>
              <a:cxn ang="0">
                <a:pos x="100972229" y="328757227"/>
              </a:cxn>
              <a:cxn ang="0">
                <a:pos x="100972229" y="348988856"/>
              </a:cxn>
              <a:cxn ang="0">
                <a:pos x="70681459" y="419799558"/>
              </a:cxn>
              <a:cxn ang="0">
                <a:pos x="10097672" y="546244992"/>
              </a:cxn>
              <a:cxn ang="0">
                <a:pos x="20195345" y="576590186"/>
              </a:cxn>
              <a:cxn ang="0">
                <a:pos x="45437278" y="591763908"/>
              </a:cxn>
              <a:cxn ang="0">
                <a:pos x="75730295" y="601879723"/>
              </a:cxn>
              <a:cxn ang="0">
                <a:pos x="65632623" y="576590186"/>
              </a:cxn>
              <a:cxn ang="0">
                <a:pos x="90876804" y="510839641"/>
              </a:cxn>
              <a:cxn ang="0">
                <a:pos x="146411755" y="399567929"/>
              </a:cxn>
              <a:cxn ang="0">
                <a:pos x="161558263" y="399567929"/>
              </a:cxn>
              <a:cxn ang="0">
                <a:pos x="196897869" y="450144753"/>
              </a:cxn>
              <a:cxn ang="0">
                <a:pos x="212044378" y="485550104"/>
              </a:cxn>
              <a:cxn ang="0">
                <a:pos x="242335148" y="581648094"/>
              </a:cxn>
              <a:cxn ang="0">
                <a:pos x="287774673" y="591763908"/>
              </a:cxn>
              <a:cxn ang="0">
                <a:pos x="328163115" y="576590186"/>
              </a:cxn>
              <a:cxn ang="0">
                <a:pos x="307967771" y="566474372"/>
              </a:cxn>
              <a:cxn ang="0">
                <a:pos x="292823509" y="546244992"/>
              </a:cxn>
              <a:cxn ang="0">
                <a:pos x="267579328" y="460260568"/>
              </a:cxn>
              <a:cxn ang="0">
                <a:pos x="247383984" y="414741651"/>
              </a:cxn>
              <a:cxn ang="0">
                <a:pos x="201946705" y="328757227"/>
              </a:cxn>
              <a:cxn ang="0">
                <a:pos x="196897869" y="303469940"/>
              </a:cxn>
              <a:cxn ang="0">
                <a:pos x="201946705" y="242775052"/>
              </a:cxn>
              <a:cxn ang="0">
                <a:pos x="217093214" y="237717145"/>
              </a:cxn>
              <a:cxn ang="0">
                <a:pos x="272628165" y="273122496"/>
              </a:cxn>
              <a:cxn ang="0">
                <a:pos x="292823509" y="278180403"/>
              </a:cxn>
              <a:cxn ang="0">
                <a:pos x="318065443" y="278180403"/>
              </a:cxn>
              <a:cxn ang="0">
                <a:pos x="297870098" y="247832959"/>
              </a:cxn>
              <a:cxn ang="0">
                <a:pos x="247383984" y="212427608"/>
              </a:cxn>
              <a:cxn ang="0">
                <a:pos x="232237475" y="192195979"/>
              </a:cxn>
              <a:cxn ang="0">
                <a:pos x="217093214" y="151734970"/>
              </a:cxn>
              <a:cxn ang="0">
                <a:pos x="196897869" y="116329619"/>
              </a:cxn>
              <a:cxn ang="0">
                <a:pos x="181751361" y="101155897"/>
              </a:cxn>
              <a:cxn ang="0">
                <a:pos x="196897869" y="85982175"/>
              </a:cxn>
              <a:cxn ang="0">
                <a:pos x="206995542" y="65750546"/>
              </a:cxn>
              <a:cxn ang="0">
                <a:pos x="212044378" y="45521166"/>
              </a:cxn>
              <a:cxn ang="0">
                <a:pos x="227190886" y="30347444"/>
              </a:cxn>
              <a:cxn ang="0">
                <a:pos x="217093214" y="25289536"/>
              </a:cxn>
              <a:cxn ang="0">
                <a:pos x="206995542" y="15173722"/>
              </a:cxn>
              <a:cxn ang="0">
                <a:pos x="186800197" y="0"/>
              </a:cxn>
              <a:cxn ang="0">
                <a:pos x="151460591" y="10115815"/>
              </a:cxn>
              <a:cxn ang="0">
                <a:pos x="131265246" y="35405351"/>
              </a:cxn>
              <a:cxn ang="0">
                <a:pos x="126216410" y="45521166"/>
              </a:cxn>
              <a:cxn ang="0">
                <a:pos x="136314082" y="50579073"/>
              </a:cxn>
              <a:cxn ang="0">
                <a:pos x="141362918" y="65750546"/>
              </a:cxn>
              <a:cxn ang="0">
                <a:pos x="141362918" y="91040082"/>
              </a:cxn>
              <a:cxn ang="0">
                <a:pos x="100972229" y="121387526"/>
              </a:cxn>
              <a:cxn ang="0">
                <a:pos x="50486115" y="182082414"/>
              </a:cxn>
              <a:cxn ang="0">
                <a:pos x="35339606" y="222543423"/>
              </a:cxn>
              <a:cxn ang="0">
                <a:pos x="25244181" y="288296218"/>
              </a:cxn>
              <a:cxn ang="0">
                <a:pos x="35339606" y="298412032"/>
              </a:cxn>
            </a:cxnLst>
            <a:rect l="0" t="0" r="0" b="0"/>
            <a:pathLst>
              <a:path w="65" h="120">
                <a:moveTo>
                  <a:pt x="7" y="59"/>
                </a:moveTo>
                <a:cubicBezTo>
                  <a:pt x="6" y="62"/>
                  <a:pt x="7" y="64"/>
                  <a:pt x="9" y="64"/>
                </a:cubicBezTo>
                <a:cubicBezTo>
                  <a:pt x="11" y="65"/>
                  <a:pt x="11" y="64"/>
                  <a:pt x="12" y="63"/>
                </a:cubicBezTo>
                <a:cubicBezTo>
                  <a:pt x="12" y="62"/>
                  <a:pt x="12" y="59"/>
                  <a:pt x="12" y="59"/>
                </a:cubicBezTo>
                <a:cubicBezTo>
                  <a:pt x="12" y="59"/>
                  <a:pt x="13" y="59"/>
                  <a:pt x="13" y="58"/>
                </a:cubicBezTo>
                <a:cubicBezTo>
                  <a:pt x="14" y="57"/>
                  <a:pt x="14" y="53"/>
                  <a:pt x="15" y="49"/>
                </a:cubicBezTo>
                <a:cubicBezTo>
                  <a:pt x="15" y="44"/>
                  <a:pt x="15" y="44"/>
                  <a:pt x="16" y="43"/>
                </a:cubicBezTo>
                <a:cubicBezTo>
                  <a:pt x="18" y="42"/>
                  <a:pt x="22" y="37"/>
                  <a:pt x="22" y="37"/>
                </a:cubicBezTo>
                <a:cubicBezTo>
                  <a:pt x="21" y="42"/>
                  <a:pt x="19" y="57"/>
                  <a:pt x="19" y="60"/>
                </a:cubicBezTo>
                <a:cubicBezTo>
                  <a:pt x="19" y="64"/>
                  <a:pt x="20" y="63"/>
                  <a:pt x="20" y="65"/>
                </a:cubicBezTo>
                <a:cubicBezTo>
                  <a:pt x="21" y="66"/>
                  <a:pt x="20" y="69"/>
                  <a:pt x="20" y="69"/>
                </a:cubicBezTo>
                <a:cubicBezTo>
                  <a:pt x="20" y="69"/>
                  <a:pt x="17" y="75"/>
                  <a:pt x="14" y="83"/>
                </a:cubicBezTo>
                <a:cubicBezTo>
                  <a:pt x="10" y="92"/>
                  <a:pt x="4" y="103"/>
                  <a:pt x="2" y="108"/>
                </a:cubicBezTo>
                <a:cubicBezTo>
                  <a:pt x="0" y="113"/>
                  <a:pt x="4" y="114"/>
                  <a:pt x="4" y="114"/>
                </a:cubicBezTo>
                <a:cubicBezTo>
                  <a:pt x="4" y="114"/>
                  <a:pt x="5" y="115"/>
                  <a:pt x="9" y="117"/>
                </a:cubicBezTo>
                <a:cubicBezTo>
                  <a:pt x="12" y="119"/>
                  <a:pt x="15" y="120"/>
                  <a:pt x="15" y="119"/>
                </a:cubicBezTo>
                <a:cubicBezTo>
                  <a:pt x="16" y="117"/>
                  <a:pt x="14" y="116"/>
                  <a:pt x="13" y="114"/>
                </a:cubicBezTo>
                <a:cubicBezTo>
                  <a:pt x="12" y="112"/>
                  <a:pt x="15" y="108"/>
                  <a:pt x="18" y="101"/>
                </a:cubicBezTo>
                <a:cubicBezTo>
                  <a:pt x="22" y="94"/>
                  <a:pt x="28" y="81"/>
                  <a:pt x="29" y="79"/>
                </a:cubicBezTo>
                <a:cubicBezTo>
                  <a:pt x="30" y="78"/>
                  <a:pt x="32" y="79"/>
                  <a:pt x="32" y="79"/>
                </a:cubicBezTo>
                <a:cubicBezTo>
                  <a:pt x="32" y="79"/>
                  <a:pt x="36" y="85"/>
                  <a:pt x="39" y="89"/>
                </a:cubicBezTo>
                <a:cubicBezTo>
                  <a:pt x="41" y="93"/>
                  <a:pt x="42" y="96"/>
                  <a:pt x="42" y="96"/>
                </a:cubicBezTo>
                <a:cubicBezTo>
                  <a:pt x="42" y="96"/>
                  <a:pt x="46" y="109"/>
                  <a:pt x="48" y="115"/>
                </a:cubicBezTo>
                <a:cubicBezTo>
                  <a:pt x="50" y="120"/>
                  <a:pt x="52" y="118"/>
                  <a:pt x="57" y="117"/>
                </a:cubicBezTo>
                <a:cubicBezTo>
                  <a:pt x="62" y="117"/>
                  <a:pt x="65" y="115"/>
                  <a:pt x="65" y="114"/>
                </a:cubicBezTo>
                <a:cubicBezTo>
                  <a:pt x="64" y="113"/>
                  <a:pt x="63" y="113"/>
                  <a:pt x="61" y="112"/>
                </a:cubicBezTo>
                <a:cubicBezTo>
                  <a:pt x="59" y="112"/>
                  <a:pt x="58" y="111"/>
                  <a:pt x="58" y="108"/>
                </a:cubicBezTo>
                <a:cubicBezTo>
                  <a:pt x="57" y="105"/>
                  <a:pt x="54" y="96"/>
                  <a:pt x="53" y="91"/>
                </a:cubicBezTo>
                <a:cubicBezTo>
                  <a:pt x="51" y="86"/>
                  <a:pt x="51" y="86"/>
                  <a:pt x="49" y="82"/>
                </a:cubicBezTo>
                <a:cubicBezTo>
                  <a:pt x="47" y="78"/>
                  <a:pt x="41" y="68"/>
                  <a:pt x="40" y="65"/>
                </a:cubicBezTo>
                <a:cubicBezTo>
                  <a:pt x="39" y="62"/>
                  <a:pt x="39" y="60"/>
                  <a:pt x="39" y="60"/>
                </a:cubicBezTo>
                <a:cubicBezTo>
                  <a:pt x="39" y="60"/>
                  <a:pt x="40" y="51"/>
                  <a:pt x="40" y="48"/>
                </a:cubicBezTo>
                <a:cubicBezTo>
                  <a:pt x="41" y="45"/>
                  <a:pt x="43" y="47"/>
                  <a:pt x="43" y="47"/>
                </a:cubicBezTo>
                <a:cubicBezTo>
                  <a:pt x="43" y="47"/>
                  <a:pt x="51" y="53"/>
                  <a:pt x="54" y="54"/>
                </a:cubicBezTo>
                <a:cubicBezTo>
                  <a:pt x="56" y="56"/>
                  <a:pt x="57" y="55"/>
                  <a:pt x="58" y="55"/>
                </a:cubicBezTo>
                <a:cubicBezTo>
                  <a:pt x="60" y="56"/>
                  <a:pt x="61" y="57"/>
                  <a:pt x="63" y="55"/>
                </a:cubicBezTo>
                <a:cubicBezTo>
                  <a:pt x="64" y="54"/>
                  <a:pt x="62" y="51"/>
                  <a:pt x="59" y="49"/>
                </a:cubicBezTo>
                <a:cubicBezTo>
                  <a:pt x="56" y="47"/>
                  <a:pt x="51" y="43"/>
                  <a:pt x="49" y="42"/>
                </a:cubicBezTo>
                <a:cubicBezTo>
                  <a:pt x="47" y="41"/>
                  <a:pt x="46" y="38"/>
                  <a:pt x="46" y="38"/>
                </a:cubicBezTo>
                <a:cubicBezTo>
                  <a:pt x="46" y="38"/>
                  <a:pt x="44" y="34"/>
                  <a:pt x="43" y="30"/>
                </a:cubicBezTo>
                <a:cubicBezTo>
                  <a:pt x="42" y="26"/>
                  <a:pt x="41" y="24"/>
                  <a:pt x="39" y="23"/>
                </a:cubicBezTo>
                <a:cubicBezTo>
                  <a:pt x="36" y="21"/>
                  <a:pt x="36" y="21"/>
                  <a:pt x="36" y="20"/>
                </a:cubicBezTo>
                <a:cubicBezTo>
                  <a:pt x="36" y="19"/>
                  <a:pt x="37" y="18"/>
                  <a:pt x="39" y="17"/>
                </a:cubicBezTo>
                <a:cubicBezTo>
                  <a:pt x="41" y="16"/>
                  <a:pt x="41" y="15"/>
                  <a:pt x="41" y="13"/>
                </a:cubicBezTo>
                <a:cubicBezTo>
                  <a:pt x="41" y="10"/>
                  <a:pt x="41" y="9"/>
                  <a:pt x="42" y="9"/>
                </a:cubicBezTo>
                <a:cubicBezTo>
                  <a:pt x="44" y="8"/>
                  <a:pt x="45" y="7"/>
                  <a:pt x="45" y="6"/>
                </a:cubicBezTo>
                <a:cubicBezTo>
                  <a:pt x="45" y="5"/>
                  <a:pt x="43" y="5"/>
                  <a:pt x="43" y="5"/>
                </a:cubicBezTo>
                <a:cubicBezTo>
                  <a:pt x="41" y="5"/>
                  <a:pt x="41" y="4"/>
                  <a:pt x="41" y="3"/>
                </a:cubicBezTo>
                <a:cubicBezTo>
                  <a:pt x="41" y="2"/>
                  <a:pt x="40" y="0"/>
                  <a:pt x="37" y="0"/>
                </a:cubicBezTo>
                <a:cubicBezTo>
                  <a:pt x="34" y="0"/>
                  <a:pt x="31" y="1"/>
                  <a:pt x="30" y="2"/>
                </a:cubicBezTo>
                <a:cubicBezTo>
                  <a:pt x="28" y="3"/>
                  <a:pt x="30" y="5"/>
                  <a:pt x="26" y="7"/>
                </a:cubicBezTo>
                <a:cubicBezTo>
                  <a:pt x="25" y="7"/>
                  <a:pt x="24" y="8"/>
                  <a:pt x="25" y="9"/>
                </a:cubicBezTo>
                <a:cubicBezTo>
                  <a:pt x="25" y="10"/>
                  <a:pt x="26" y="10"/>
                  <a:pt x="27" y="10"/>
                </a:cubicBezTo>
                <a:cubicBezTo>
                  <a:pt x="29" y="11"/>
                  <a:pt x="28" y="13"/>
                  <a:pt x="28" y="13"/>
                </a:cubicBezTo>
                <a:cubicBezTo>
                  <a:pt x="28" y="13"/>
                  <a:pt x="29" y="16"/>
                  <a:pt x="28" y="18"/>
                </a:cubicBezTo>
                <a:cubicBezTo>
                  <a:pt x="28" y="20"/>
                  <a:pt x="24" y="20"/>
                  <a:pt x="20" y="24"/>
                </a:cubicBezTo>
                <a:cubicBezTo>
                  <a:pt x="16" y="27"/>
                  <a:pt x="13" y="32"/>
                  <a:pt x="10" y="36"/>
                </a:cubicBezTo>
                <a:cubicBezTo>
                  <a:pt x="7" y="40"/>
                  <a:pt x="7" y="42"/>
                  <a:pt x="7" y="44"/>
                </a:cubicBezTo>
                <a:cubicBezTo>
                  <a:pt x="7" y="46"/>
                  <a:pt x="5" y="56"/>
                  <a:pt x="5" y="57"/>
                </a:cubicBezTo>
                <a:cubicBezTo>
                  <a:pt x="5" y="59"/>
                  <a:pt x="7" y="59"/>
                  <a:pt x="7" y="59"/>
                </a:cubicBezTo>
                <a:close/>
              </a:path>
            </a:pathLst>
          </a:custGeom>
          <a:solidFill>
            <a:schemeClr val="bg1">
              <a:alpha val="100000"/>
            </a:schemeClr>
          </a:solidFill>
          <a:ln w="9525">
            <a:noFill/>
          </a:ln>
        </p:spPr>
        <p:txBody>
          <a:bodyPr/>
          <a:lstStyle/>
          <a:p>
            <a:endParaRPr lang="zh-CN" altLang="en-US"/>
          </a:p>
        </p:txBody>
      </p:sp>
      <p:sp>
        <p:nvSpPr>
          <p:cNvPr id="60480" name="Freeform 67"/>
          <p:cNvSpPr/>
          <p:nvPr/>
        </p:nvSpPr>
        <p:spPr>
          <a:xfrm>
            <a:off x="2968625" y="2474913"/>
            <a:ext cx="58738" cy="20637"/>
          </a:xfrm>
          <a:custGeom>
            <a:avLst/>
            <a:gdLst/>
            <a:ahLst/>
            <a:cxnLst>
              <a:cxn ang="0">
                <a:pos x="10080711" y="32762031"/>
              </a:cxn>
              <a:cxn ang="0">
                <a:pos x="93247369" y="32762031"/>
              </a:cxn>
              <a:cxn ang="0">
                <a:pos x="75605331" y="0"/>
              </a:cxn>
              <a:cxn ang="0">
                <a:pos x="0" y="0"/>
              </a:cxn>
              <a:cxn ang="0">
                <a:pos x="10080711" y="32762031"/>
              </a:cxn>
            </a:cxnLst>
            <a:rect l="0" t="0" r="0" b="0"/>
            <a:pathLst>
              <a:path w="37" h="13">
                <a:moveTo>
                  <a:pt x="4" y="13"/>
                </a:moveTo>
                <a:lnTo>
                  <a:pt x="37" y="13"/>
                </a:lnTo>
                <a:lnTo>
                  <a:pt x="30" y="0"/>
                </a:lnTo>
                <a:lnTo>
                  <a:pt x="0" y="0"/>
                </a:lnTo>
                <a:lnTo>
                  <a:pt x="4" y="13"/>
                </a:lnTo>
                <a:close/>
              </a:path>
            </a:pathLst>
          </a:custGeom>
          <a:solidFill>
            <a:schemeClr val="bg1">
              <a:alpha val="100000"/>
            </a:schemeClr>
          </a:solidFill>
          <a:ln w="9525">
            <a:noFill/>
          </a:ln>
        </p:spPr>
        <p:txBody>
          <a:bodyPr/>
          <a:lstStyle/>
          <a:p>
            <a:endParaRPr lang="zh-CN" altLang="en-US"/>
          </a:p>
        </p:txBody>
      </p:sp>
      <p:sp>
        <p:nvSpPr>
          <p:cNvPr id="60481" name="Freeform 68"/>
          <p:cNvSpPr/>
          <p:nvPr/>
        </p:nvSpPr>
        <p:spPr>
          <a:xfrm>
            <a:off x="2805113" y="2474913"/>
            <a:ext cx="47625" cy="20637"/>
          </a:xfrm>
          <a:custGeom>
            <a:avLst/>
            <a:gdLst/>
            <a:ahLst/>
            <a:cxnLst>
              <a:cxn ang="0">
                <a:pos x="75604688" y="0"/>
              </a:cxn>
              <a:cxn ang="0">
                <a:pos x="15120938" y="0"/>
              </a:cxn>
              <a:cxn ang="0">
                <a:pos x="0" y="32762031"/>
              </a:cxn>
              <a:cxn ang="0">
                <a:pos x="57964388" y="32762031"/>
              </a:cxn>
              <a:cxn ang="0">
                <a:pos x="75604688" y="0"/>
              </a:cxn>
            </a:cxnLst>
            <a:rect l="0" t="0" r="0" b="0"/>
            <a:pathLst>
              <a:path w="30" h="13">
                <a:moveTo>
                  <a:pt x="30" y="0"/>
                </a:moveTo>
                <a:lnTo>
                  <a:pt x="6" y="0"/>
                </a:lnTo>
                <a:lnTo>
                  <a:pt x="0" y="13"/>
                </a:lnTo>
                <a:lnTo>
                  <a:pt x="23" y="13"/>
                </a:lnTo>
                <a:lnTo>
                  <a:pt x="30" y="0"/>
                </a:lnTo>
                <a:close/>
              </a:path>
            </a:pathLst>
          </a:custGeom>
          <a:solidFill>
            <a:schemeClr val="bg1">
              <a:alpha val="100000"/>
            </a:schemeClr>
          </a:solidFill>
          <a:ln w="9525">
            <a:noFill/>
          </a:ln>
        </p:spPr>
        <p:txBody>
          <a:bodyPr/>
          <a:lstStyle/>
          <a:p>
            <a:endParaRPr lang="zh-CN" altLang="en-US"/>
          </a:p>
        </p:txBody>
      </p:sp>
      <p:sp>
        <p:nvSpPr>
          <p:cNvPr id="60482" name="Freeform 69"/>
          <p:cNvSpPr/>
          <p:nvPr/>
        </p:nvSpPr>
        <p:spPr>
          <a:xfrm>
            <a:off x="2771775" y="2549525"/>
            <a:ext cx="288925" cy="23813"/>
          </a:xfrm>
          <a:custGeom>
            <a:avLst/>
            <a:gdLst/>
            <a:ahLst/>
            <a:cxnLst>
              <a:cxn ang="0">
                <a:pos x="78125638" y="0"/>
              </a:cxn>
              <a:cxn ang="0">
                <a:pos x="17641888" y="0"/>
              </a:cxn>
              <a:cxn ang="0">
                <a:pos x="0" y="37803931"/>
              </a:cxn>
              <a:cxn ang="0">
                <a:pos x="60483750" y="37803931"/>
              </a:cxn>
              <a:cxn ang="0">
                <a:pos x="90725625" y="37803931"/>
              </a:cxn>
              <a:cxn ang="0">
                <a:pos x="458668438" y="37803931"/>
              </a:cxn>
              <a:cxn ang="0">
                <a:pos x="441028138" y="0"/>
              </a:cxn>
              <a:cxn ang="0">
                <a:pos x="78125638" y="0"/>
              </a:cxn>
            </a:cxnLst>
            <a:rect l="0" t="0" r="0" b="0"/>
            <a:pathLst>
              <a:path w="182" h="15">
                <a:moveTo>
                  <a:pt x="31" y="0"/>
                </a:moveTo>
                <a:lnTo>
                  <a:pt x="7" y="0"/>
                </a:lnTo>
                <a:lnTo>
                  <a:pt x="0" y="15"/>
                </a:lnTo>
                <a:lnTo>
                  <a:pt x="24" y="15"/>
                </a:lnTo>
                <a:lnTo>
                  <a:pt x="36" y="15"/>
                </a:lnTo>
                <a:lnTo>
                  <a:pt x="182" y="15"/>
                </a:lnTo>
                <a:lnTo>
                  <a:pt x="175" y="0"/>
                </a:lnTo>
                <a:lnTo>
                  <a:pt x="31" y="0"/>
                </a:lnTo>
                <a:close/>
              </a:path>
            </a:pathLst>
          </a:custGeom>
          <a:solidFill>
            <a:schemeClr val="bg1">
              <a:alpha val="100000"/>
            </a:schemeClr>
          </a:solidFill>
          <a:ln w="9525">
            <a:noFill/>
          </a:ln>
        </p:spPr>
        <p:txBody>
          <a:bodyPr/>
          <a:lstStyle/>
          <a:p>
            <a:endParaRPr lang="zh-CN" altLang="en-US"/>
          </a:p>
        </p:txBody>
      </p:sp>
      <p:sp>
        <p:nvSpPr>
          <p:cNvPr id="60483" name="Freeform 70"/>
          <p:cNvSpPr/>
          <p:nvPr/>
        </p:nvSpPr>
        <p:spPr>
          <a:xfrm>
            <a:off x="3543300" y="2232025"/>
            <a:ext cx="187325" cy="384175"/>
          </a:xfrm>
          <a:custGeom>
            <a:avLst/>
            <a:gdLst/>
            <a:ahLst/>
            <a:cxnLst>
              <a:cxn ang="0">
                <a:pos x="366748496" y="0"/>
              </a:cxn>
              <a:cxn ang="0">
                <a:pos x="0" y="0"/>
              </a:cxn>
              <a:cxn ang="0">
                <a:pos x="0" y="102138573"/>
              </a:cxn>
              <a:cxn ang="0">
                <a:pos x="142624290" y="183850336"/>
              </a:cxn>
              <a:cxn ang="0">
                <a:pos x="142624290" y="398342018"/>
              </a:cxn>
              <a:cxn ang="0">
                <a:pos x="325997409" y="398342018"/>
              </a:cxn>
              <a:cxn ang="0">
                <a:pos x="325997409" y="464731978"/>
              </a:cxn>
              <a:cxn ang="0">
                <a:pos x="142624290" y="464731978"/>
              </a:cxn>
              <a:cxn ang="0">
                <a:pos x="142624290" y="771147698"/>
              </a:cxn>
              <a:cxn ang="0">
                <a:pos x="0" y="689435935"/>
              </a:cxn>
              <a:cxn ang="0">
                <a:pos x="0" y="868179004"/>
              </a:cxn>
              <a:cxn ang="0">
                <a:pos x="366748496" y="868179004"/>
              </a:cxn>
              <a:cxn ang="0">
                <a:pos x="422778983" y="812003579"/>
              </a:cxn>
              <a:cxn ang="0">
                <a:pos x="422778983" y="56175424"/>
              </a:cxn>
              <a:cxn ang="0">
                <a:pos x="366748496" y="0"/>
              </a:cxn>
            </a:cxnLst>
            <a:rect l="0" t="0" r="0" b="0"/>
            <a:pathLst>
              <a:path w="83" h="170">
                <a:moveTo>
                  <a:pt x="72" y="0"/>
                </a:moveTo>
                <a:cubicBezTo>
                  <a:pt x="0" y="0"/>
                  <a:pt x="0" y="0"/>
                  <a:pt x="0" y="0"/>
                </a:cubicBezTo>
                <a:cubicBezTo>
                  <a:pt x="0" y="20"/>
                  <a:pt x="0" y="20"/>
                  <a:pt x="0" y="20"/>
                </a:cubicBezTo>
                <a:cubicBezTo>
                  <a:pt x="28" y="36"/>
                  <a:pt x="28" y="36"/>
                  <a:pt x="28" y="36"/>
                </a:cubicBezTo>
                <a:cubicBezTo>
                  <a:pt x="28" y="78"/>
                  <a:pt x="28" y="78"/>
                  <a:pt x="28" y="78"/>
                </a:cubicBezTo>
                <a:cubicBezTo>
                  <a:pt x="64" y="78"/>
                  <a:pt x="64" y="78"/>
                  <a:pt x="64" y="78"/>
                </a:cubicBezTo>
                <a:cubicBezTo>
                  <a:pt x="64" y="91"/>
                  <a:pt x="64" y="91"/>
                  <a:pt x="64" y="91"/>
                </a:cubicBezTo>
                <a:cubicBezTo>
                  <a:pt x="28" y="91"/>
                  <a:pt x="28" y="91"/>
                  <a:pt x="28" y="91"/>
                </a:cubicBezTo>
                <a:cubicBezTo>
                  <a:pt x="28" y="151"/>
                  <a:pt x="28" y="151"/>
                  <a:pt x="28" y="151"/>
                </a:cubicBezTo>
                <a:cubicBezTo>
                  <a:pt x="0" y="135"/>
                  <a:pt x="0" y="135"/>
                  <a:pt x="0" y="135"/>
                </a:cubicBezTo>
                <a:cubicBezTo>
                  <a:pt x="0" y="170"/>
                  <a:pt x="0" y="170"/>
                  <a:pt x="0" y="170"/>
                </a:cubicBezTo>
                <a:cubicBezTo>
                  <a:pt x="72" y="170"/>
                  <a:pt x="72" y="170"/>
                  <a:pt x="72" y="170"/>
                </a:cubicBezTo>
                <a:cubicBezTo>
                  <a:pt x="78" y="170"/>
                  <a:pt x="83" y="165"/>
                  <a:pt x="83" y="159"/>
                </a:cubicBezTo>
                <a:cubicBezTo>
                  <a:pt x="83" y="11"/>
                  <a:pt x="83" y="11"/>
                  <a:pt x="83" y="11"/>
                </a:cubicBezTo>
                <a:cubicBezTo>
                  <a:pt x="83" y="5"/>
                  <a:pt x="78" y="0"/>
                  <a:pt x="72" y="0"/>
                </a:cubicBezTo>
                <a:close/>
              </a:path>
            </a:pathLst>
          </a:custGeom>
          <a:solidFill>
            <a:schemeClr val="bg1">
              <a:alpha val="100000"/>
            </a:schemeClr>
          </a:solidFill>
          <a:ln w="9525">
            <a:noFill/>
          </a:ln>
        </p:spPr>
        <p:txBody>
          <a:bodyPr/>
          <a:lstStyle/>
          <a:p>
            <a:endParaRPr lang="zh-CN" altLang="en-US"/>
          </a:p>
        </p:txBody>
      </p:sp>
      <p:sp>
        <p:nvSpPr>
          <p:cNvPr id="60484" name="Freeform 71"/>
          <p:cNvSpPr/>
          <p:nvPr/>
        </p:nvSpPr>
        <p:spPr>
          <a:xfrm>
            <a:off x="3346450" y="2232025"/>
            <a:ext cx="185738" cy="384175"/>
          </a:xfrm>
          <a:custGeom>
            <a:avLst/>
            <a:gdLst/>
            <a:ahLst/>
            <a:cxnLst>
              <a:cxn ang="0">
                <a:pos x="282185854" y="771147698"/>
              </a:cxn>
              <a:cxn ang="0">
                <a:pos x="282185854" y="464731978"/>
              </a:cxn>
              <a:cxn ang="0">
                <a:pos x="97483004" y="464731978"/>
              </a:cxn>
              <a:cxn ang="0">
                <a:pos x="97483004" y="398342018"/>
              </a:cxn>
              <a:cxn ang="0">
                <a:pos x="282185854" y="398342018"/>
              </a:cxn>
              <a:cxn ang="0">
                <a:pos x="282185854" y="183850336"/>
              </a:cxn>
              <a:cxn ang="0">
                <a:pos x="420714691" y="107245841"/>
              </a:cxn>
              <a:cxn ang="0">
                <a:pos x="420714691" y="0"/>
              </a:cxn>
              <a:cxn ang="0">
                <a:pos x="56437171" y="0"/>
              </a:cxn>
              <a:cxn ang="0">
                <a:pos x="0" y="56175424"/>
              </a:cxn>
              <a:cxn ang="0">
                <a:pos x="0" y="812003579"/>
              </a:cxn>
              <a:cxn ang="0">
                <a:pos x="56437171" y="868179004"/>
              </a:cxn>
              <a:cxn ang="0">
                <a:pos x="420714691" y="868179004"/>
              </a:cxn>
              <a:cxn ang="0">
                <a:pos x="420714691" y="694543203"/>
              </a:cxn>
              <a:cxn ang="0">
                <a:pos x="282185854" y="771147698"/>
              </a:cxn>
            </a:cxnLst>
            <a:rect l="0" t="0" r="0" b="0"/>
            <a:pathLst>
              <a:path w="82" h="170">
                <a:moveTo>
                  <a:pt x="55" y="151"/>
                </a:moveTo>
                <a:cubicBezTo>
                  <a:pt x="55" y="91"/>
                  <a:pt x="55" y="91"/>
                  <a:pt x="55" y="91"/>
                </a:cubicBezTo>
                <a:cubicBezTo>
                  <a:pt x="19" y="91"/>
                  <a:pt x="19" y="91"/>
                  <a:pt x="19" y="91"/>
                </a:cubicBezTo>
                <a:cubicBezTo>
                  <a:pt x="19" y="78"/>
                  <a:pt x="19" y="78"/>
                  <a:pt x="19" y="78"/>
                </a:cubicBezTo>
                <a:cubicBezTo>
                  <a:pt x="55" y="78"/>
                  <a:pt x="55" y="78"/>
                  <a:pt x="55" y="78"/>
                </a:cubicBezTo>
                <a:cubicBezTo>
                  <a:pt x="55" y="36"/>
                  <a:pt x="55" y="36"/>
                  <a:pt x="55" y="36"/>
                </a:cubicBezTo>
                <a:cubicBezTo>
                  <a:pt x="82" y="21"/>
                  <a:pt x="82" y="21"/>
                  <a:pt x="82" y="21"/>
                </a:cubicBezTo>
                <a:cubicBezTo>
                  <a:pt x="82" y="0"/>
                  <a:pt x="82" y="0"/>
                  <a:pt x="82" y="0"/>
                </a:cubicBezTo>
                <a:cubicBezTo>
                  <a:pt x="11" y="0"/>
                  <a:pt x="11" y="0"/>
                  <a:pt x="11" y="0"/>
                </a:cubicBezTo>
                <a:cubicBezTo>
                  <a:pt x="5" y="0"/>
                  <a:pt x="0" y="5"/>
                  <a:pt x="0" y="11"/>
                </a:cubicBezTo>
                <a:cubicBezTo>
                  <a:pt x="0" y="159"/>
                  <a:pt x="0" y="159"/>
                  <a:pt x="0" y="159"/>
                </a:cubicBezTo>
                <a:cubicBezTo>
                  <a:pt x="0" y="165"/>
                  <a:pt x="5" y="170"/>
                  <a:pt x="11" y="170"/>
                </a:cubicBezTo>
                <a:cubicBezTo>
                  <a:pt x="82" y="170"/>
                  <a:pt x="82" y="170"/>
                  <a:pt x="82" y="170"/>
                </a:cubicBezTo>
                <a:cubicBezTo>
                  <a:pt x="82" y="136"/>
                  <a:pt x="82" y="136"/>
                  <a:pt x="82" y="136"/>
                </a:cubicBezTo>
                <a:lnTo>
                  <a:pt x="55" y="151"/>
                </a:lnTo>
                <a:close/>
              </a:path>
            </a:pathLst>
          </a:custGeom>
          <a:solidFill>
            <a:schemeClr val="bg1">
              <a:alpha val="100000"/>
            </a:schemeClr>
          </a:solidFill>
          <a:ln w="9525">
            <a:noFill/>
          </a:ln>
        </p:spPr>
        <p:txBody>
          <a:bodyPr/>
          <a:lstStyle/>
          <a:p>
            <a:endParaRPr lang="zh-CN" altLang="en-US"/>
          </a:p>
        </p:txBody>
      </p:sp>
      <p:sp>
        <p:nvSpPr>
          <p:cNvPr id="60485" name="Freeform 72"/>
          <p:cNvSpPr/>
          <p:nvPr/>
        </p:nvSpPr>
        <p:spPr>
          <a:xfrm>
            <a:off x="3946525" y="2200275"/>
            <a:ext cx="428625" cy="207963"/>
          </a:xfrm>
          <a:custGeom>
            <a:avLst/>
            <a:gdLst/>
            <a:ahLst/>
            <a:cxnLst>
              <a:cxn ang="0">
                <a:pos x="483470953" y="76645668"/>
              </a:cxn>
              <a:cxn ang="0">
                <a:pos x="890606049" y="470093580"/>
              </a:cxn>
              <a:cxn ang="0">
                <a:pos x="966944161" y="470093580"/>
              </a:cxn>
              <a:cxn ang="0">
                <a:pos x="483470953" y="0"/>
              </a:cxn>
              <a:cxn ang="0">
                <a:pos x="0" y="470093580"/>
              </a:cxn>
              <a:cxn ang="0">
                <a:pos x="76338113" y="470093580"/>
              </a:cxn>
              <a:cxn ang="0">
                <a:pos x="483470953" y="76645668"/>
              </a:cxn>
            </a:cxnLst>
            <a:rect l="0" t="0" r="0" b="0"/>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solidFill>
            <a:schemeClr val="bg1">
              <a:alpha val="100000"/>
            </a:schemeClr>
          </a:solidFill>
          <a:ln w="9525">
            <a:noFill/>
          </a:ln>
        </p:spPr>
        <p:txBody>
          <a:bodyPr/>
          <a:lstStyle/>
          <a:p>
            <a:endParaRPr lang="zh-CN" altLang="en-US"/>
          </a:p>
        </p:txBody>
      </p:sp>
      <p:sp>
        <p:nvSpPr>
          <p:cNvPr id="60486" name="Freeform 73"/>
          <p:cNvSpPr/>
          <p:nvPr/>
        </p:nvSpPr>
        <p:spPr>
          <a:xfrm>
            <a:off x="3946525" y="2420938"/>
            <a:ext cx="428625" cy="207962"/>
          </a:xfrm>
          <a:custGeom>
            <a:avLst/>
            <a:gdLst/>
            <a:ahLst/>
            <a:cxnLst>
              <a:cxn ang="0">
                <a:pos x="483470953" y="393446020"/>
              </a:cxn>
              <a:cxn ang="0">
                <a:pos x="76338113" y="0"/>
              </a:cxn>
              <a:cxn ang="0">
                <a:pos x="0" y="0"/>
              </a:cxn>
              <a:cxn ang="0">
                <a:pos x="483470953" y="470091320"/>
              </a:cxn>
              <a:cxn ang="0">
                <a:pos x="966944161" y="0"/>
              </a:cxn>
              <a:cxn ang="0">
                <a:pos x="890606049" y="0"/>
              </a:cxn>
              <a:cxn ang="0">
                <a:pos x="483470953" y="393446020"/>
              </a:cxn>
            </a:cxnLst>
            <a:rect l="0" t="0" r="0" b="0"/>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solidFill>
            <a:schemeClr val="bg1">
              <a:alpha val="100000"/>
            </a:schemeClr>
          </a:solidFill>
          <a:ln w="9525">
            <a:noFill/>
          </a:ln>
        </p:spPr>
        <p:txBody>
          <a:bodyPr/>
          <a:lstStyle/>
          <a:p>
            <a:endParaRPr lang="zh-CN" altLang="en-US"/>
          </a:p>
        </p:txBody>
      </p:sp>
      <p:sp>
        <p:nvSpPr>
          <p:cNvPr id="60487" name="Freeform 74"/>
          <p:cNvSpPr/>
          <p:nvPr/>
        </p:nvSpPr>
        <p:spPr>
          <a:xfrm>
            <a:off x="4010025" y="2259013"/>
            <a:ext cx="301625" cy="320675"/>
          </a:xfrm>
          <a:custGeom>
            <a:avLst/>
            <a:gdLst/>
            <a:ahLst/>
            <a:cxnLst>
              <a:cxn ang="0">
                <a:pos x="486404076" y="305987182"/>
              </a:cxn>
              <a:cxn ang="0">
                <a:pos x="516802924" y="321286992"/>
              </a:cxn>
              <a:cxn ang="0">
                <a:pos x="552270873" y="285588187"/>
              </a:cxn>
              <a:cxn ang="0">
                <a:pos x="516802924" y="249889381"/>
              </a:cxn>
              <a:cxn ang="0">
                <a:pos x="486404076" y="265189192"/>
              </a:cxn>
              <a:cxn ang="0">
                <a:pos x="364801932" y="265189192"/>
              </a:cxn>
              <a:cxn ang="0">
                <a:pos x="364801932" y="168293402"/>
              </a:cxn>
              <a:cxn ang="0">
                <a:pos x="425601879" y="86697422"/>
              </a:cxn>
              <a:cxn ang="0">
                <a:pos x="354668232" y="0"/>
              </a:cxn>
              <a:cxn ang="0">
                <a:pos x="354668232" y="66298427"/>
              </a:cxn>
              <a:cxn ang="0">
                <a:pos x="364801932" y="86697422"/>
              </a:cxn>
              <a:cxn ang="0">
                <a:pos x="339469934" y="112195601"/>
              </a:cxn>
              <a:cxn ang="0">
                <a:pos x="314135685" y="86697422"/>
              </a:cxn>
              <a:cxn ang="0">
                <a:pos x="324269384" y="66298427"/>
              </a:cxn>
              <a:cxn ang="0">
                <a:pos x="324269384" y="0"/>
              </a:cxn>
              <a:cxn ang="0">
                <a:pos x="253335738" y="86697422"/>
              </a:cxn>
              <a:cxn ang="0">
                <a:pos x="314135685" y="168293402"/>
              </a:cxn>
              <a:cxn ang="0">
                <a:pos x="314135685" y="265189192"/>
              </a:cxn>
              <a:cxn ang="0">
                <a:pos x="192533540" y="265189192"/>
              </a:cxn>
              <a:cxn ang="0">
                <a:pos x="162134692" y="249889381"/>
              </a:cxn>
              <a:cxn ang="0">
                <a:pos x="126666743" y="285588187"/>
              </a:cxn>
              <a:cxn ang="0">
                <a:pos x="162134692" y="321286992"/>
              </a:cxn>
              <a:cxn ang="0">
                <a:pos x="192533540" y="305987182"/>
              </a:cxn>
              <a:cxn ang="0">
                <a:pos x="314135685" y="305987182"/>
              </a:cxn>
              <a:cxn ang="0">
                <a:pos x="314135685" y="336586803"/>
              </a:cxn>
              <a:cxn ang="0">
                <a:pos x="314135685" y="367186425"/>
              </a:cxn>
              <a:cxn ang="0">
                <a:pos x="314135685" y="545678195"/>
              </a:cxn>
              <a:cxn ang="0">
                <a:pos x="263469438" y="601775995"/>
              </a:cxn>
              <a:cxn ang="0">
                <a:pos x="126666743" y="530380642"/>
              </a:cxn>
              <a:cxn ang="0">
                <a:pos x="167201542" y="520180015"/>
              </a:cxn>
              <a:cxn ang="0">
                <a:pos x="60799947" y="377384793"/>
              </a:cxn>
              <a:cxn ang="0">
                <a:pos x="70933646" y="581377000"/>
              </a:cxn>
              <a:cxn ang="0">
                <a:pos x="96267896" y="550779637"/>
              </a:cxn>
              <a:cxn ang="0">
                <a:pos x="202667240" y="637474801"/>
              </a:cxn>
              <a:cxn ang="0">
                <a:pos x="339469934" y="724172223"/>
              </a:cxn>
              <a:cxn ang="0">
                <a:pos x="476270377" y="637474801"/>
              </a:cxn>
              <a:cxn ang="0">
                <a:pos x="582669721" y="550779637"/>
              </a:cxn>
              <a:cxn ang="0">
                <a:pos x="608003970" y="581377000"/>
              </a:cxn>
              <a:cxn ang="0">
                <a:pos x="618137670" y="377384793"/>
              </a:cxn>
              <a:cxn ang="0">
                <a:pos x="511736075" y="520180015"/>
              </a:cxn>
              <a:cxn ang="0">
                <a:pos x="552270873" y="530380642"/>
              </a:cxn>
              <a:cxn ang="0">
                <a:pos x="415468179" y="601775995"/>
              </a:cxn>
              <a:cxn ang="0">
                <a:pos x="364801932" y="545678195"/>
              </a:cxn>
              <a:cxn ang="0">
                <a:pos x="364801932" y="367186425"/>
              </a:cxn>
              <a:cxn ang="0">
                <a:pos x="364801932" y="336586803"/>
              </a:cxn>
              <a:cxn ang="0">
                <a:pos x="364801932" y="305987182"/>
              </a:cxn>
              <a:cxn ang="0">
                <a:pos x="486404076" y="305987182"/>
              </a:cxn>
            </a:cxnLst>
            <a:rect l="0" t="0" r="0" b="0"/>
            <a:pathLst>
              <a:path w="134" h="142">
                <a:moveTo>
                  <a:pt x="96" y="60"/>
                </a:moveTo>
                <a:cubicBezTo>
                  <a:pt x="97" y="62"/>
                  <a:pt x="99" y="63"/>
                  <a:pt x="102" y="63"/>
                </a:cubicBezTo>
                <a:cubicBezTo>
                  <a:pt x="106" y="63"/>
                  <a:pt x="109" y="60"/>
                  <a:pt x="109" y="56"/>
                </a:cubicBezTo>
                <a:cubicBezTo>
                  <a:pt x="109" y="52"/>
                  <a:pt x="106" y="49"/>
                  <a:pt x="102" y="49"/>
                </a:cubicBezTo>
                <a:cubicBezTo>
                  <a:pt x="99" y="49"/>
                  <a:pt x="97" y="50"/>
                  <a:pt x="96" y="52"/>
                </a:cubicBezTo>
                <a:cubicBezTo>
                  <a:pt x="72" y="52"/>
                  <a:pt x="72" y="52"/>
                  <a:pt x="72" y="52"/>
                </a:cubicBezTo>
                <a:cubicBezTo>
                  <a:pt x="72" y="33"/>
                  <a:pt x="72" y="33"/>
                  <a:pt x="72" y="33"/>
                </a:cubicBezTo>
                <a:cubicBezTo>
                  <a:pt x="79" y="31"/>
                  <a:pt x="84" y="25"/>
                  <a:pt x="84" y="17"/>
                </a:cubicBezTo>
                <a:cubicBezTo>
                  <a:pt x="84" y="9"/>
                  <a:pt x="78" y="2"/>
                  <a:pt x="70" y="0"/>
                </a:cubicBezTo>
                <a:cubicBezTo>
                  <a:pt x="70" y="13"/>
                  <a:pt x="70" y="13"/>
                  <a:pt x="70" y="13"/>
                </a:cubicBezTo>
                <a:cubicBezTo>
                  <a:pt x="71" y="13"/>
                  <a:pt x="72" y="15"/>
                  <a:pt x="72" y="17"/>
                </a:cubicBezTo>
                <a:cubicBezTo>
                  <a:pt x="72" y="20"/>
                  <a:pt x="70" y="22"/>
                  <a:pt x="67" y="22"/>
                </a:cubicBezTo>
                <a:cubicBezTo>
                  <a:pt x="64" y="22"/>
                  <a:pt x="62" y="20"/>
                  <a:pt x="62" y="17"/>
                </a:cubicBezTo>
                <a:cubicBezTo>
                  <a:pt x="62" y="15"/>
                  <a:pt x="63" y="13"/>
                  <a:pt x="64" y="13"/>
                </a:cubicBezTo>
                <a:cubicBezTo>
                  <a:pt x="64" y="0"/>
                  <a:pt x="64" y="0"/>
                  <a:pt x="64" y="0"/>
                </a:cubicBezTo>
                <a:cubicBezTo>
                  <a:pt x="56" y="2"/>
                  <a:pt x="50" y="9"/>
                  <a:pt x="50" y="17"/>
                </a:cubicBezTo>
                <a:cubicBezTo>
                  <a:pt x="50" y="25"/>
                  <a:pt x="55" y="31"/>
                  <a:pt x="62" y="33"/>
                </a:cubicBezTo>
                <a:cubicBezTo>
                  <a:pt x="62" y="52"/>
                  <a:pt x="62" y="52"/>
                  <a:pt x="62" y="52"/>
                </a:cubicBezTo>
                <a:cubicBezTo>
                  <a:pt x="38" y="52"/>
                  <a:pt x="38" y="52"/>
                  <a:pt x="38" y="52"/>
                </a:cubicBezTo>
                <a:cubicBezTo>
                  <a:pt x="37" y="50"/>
                  <a:pt x="35" y="49"/>
                  <a:pt x="32" y="49"/>
                </a:cubicBezTo>
                <a:cubicBezTo>
                  <a:pt x="28" y="49"/>
                  <a:pt x="25" y="52"/>
                  <a:pt x="25" y="56"/>
                </a:cubicBezTo>
                <a:cubicBezTo>
                  <a:pt x="25" y="60"/>
                  <a:pt x="28" y="63"/>
                  <a:pt x="32" y="63"/>
                </a:cubicBezTo>
                <a:cubicBezTo>
                  <a:pt x="35" y="63"/>
                  <a:pt x="37" y="62"/>
                  <a:pt x="38" y="60"/>
                </a:cubicBezTo>
                <a:cubicBezTo>
                  <a:pt x="62" y="60"/>
                  <a:pt x="62" y="60"/>
                  <a:pt x="62" y="60"/>
                </a:cubicBezTo>
                <a:cubicBezTo>
                  <a:pt x="62" y="66"/>
                  <a:pt x="62" y="66"/>
                  <a:pt x="62" y="66"/>
                </a:cubicBezTo>
                <a:cubicBezTo>
                  <a:pt x="62" y="72"/>
                  <a:pt x="62" y="72"/>
                  <a:pt x="62" y="72"/>
                </a:cubicBezTo>
                <a:cubicBezTo>
                  <a:pt x="62" y="107"/>
                  <a:pt x="62" y="107"/>
                  <a:pt x="62" y="107"/>
                </a:cubicBezTo>
                <a:cubicBezTo>
                  <a:pt x="62" y="107"/>
                  <a:pt x="63" y="117"/>
                  <a:pt x="52" y="118"/>
                </a:cubicBezTo>
                <a:cubicBezTo>
                  <a:pt x="41" y="119"/>
                  <a:pt x="32" y="112"/>
                  <a:pt x="25" y="104"/>
                </a:cubicBezTo>
                <a:cubicBezTo>
                  <a:pt x="27" y="103"/>
                  <a:pt x="29" y="102"/>
                  <a:pt x="33" y="102"/>
                </a:cubicBezTo>
                <a:cubicBezTo>
                  <a:pt x="33" y="102"/>
                  <a:pt x="17" y="86"/>
                  <a:pt x="12" y="74"/>
                </a:cubicBezTo>
                <a:cubicBezTo>
                  <a:pt x="12" y="74"/>
                  <a:pt x="0" y="93"/>
                  <a:pt x="14" y="114"/>
                </a:cubicBezTo>
                <a:cubicBezTo>
                  <a:pt x="14" y="114"/>
                  <a:pt x="16" y="111"/>
                  <a:pt x="19" y="108"/>
                </a:cubicBezTo>
                <a:cubicBezTo>
                  <a:pt x="23" y="113"/>
                  <a:pt x="30" y="121"/>
                  <a:pt x="40" y="125"/>
                </a:cubicBezTo>
                <a:cubicBezTo>
                  <a:pt x="55" y="130"/>
                  <a:pt x="61" y="132"/>
                  <a:pt x="67" y="142"/>
                </a:cubicBezTo>
                <a:cubicBezTo>
                  <a:pt x="73" y="132"/>
                  <a:pt x="79" y="130"/>
                  <a:pt x="94" y="125"/>
                </a:cubicBezTo>
                <a:cubicBezTo>
                  <a:pt x="104" y="121"/>
                  <a:pt x="111" y="113"/>
                  <a:pt x="115" y="108"/>
                </a:cubicBezTo>
                <a:cubicBezTo>
                  <a:pt x="118" y="111"/>
                  <a:pt x="120" y="114"/>
                  <a:pt x="120" y="114"/>
                </a:cubicBezTo>
                <a:cubicBezTo>
                  <a:pt x="134" y="93"/>
                  <a:pt x="122" y="74"/>
                  <a:pt x="122" y="74"/>
                </a:cubicBezTo>
                <a:cubicBezTo>
                  <a:pt x="117" y="86"/>
                  <a:pt x="101" y="102"/>
                  <a:pt x="101" y="102"/>
                </a:cubicBezTo>
                <a:cubicBezTo>
                  <a:pt x="105" y="102"/>
                  <a:pt x="107" y="103"/>
                  <a:pt x="109" y="104"/>
                </a:cubicBezTo>
                <a:cubicBezTo>
                  <a:pt x="102" y="112"/>
                  <a:pt x="93" y="119"/>
                  <a:pt x="82" y="118"/>
                </a:cubicBezTo>
                <a:cubicBezTo>
                  <a:pt x="71" y="117"/>
                  <a:pt x="72" y="107"/>
                  <a:pt x="72" y="107"/>
                </a:cubicBezTo>
                <a:cubicBezTo>
                  <a:pt x="72" y="72"/>
                  <a:pt x="72" y="72"/>
                  <a:pt x="72" y="72"/>
                </a:cubicBezTo>
                <a:cubicBezTo>
                  <a:pt x="72" y="66"/>
                  <a:pt x="72" y="66"/>
                  <a:pt x="72" y="66"/>
                </a:cubicBezTo>
                <a:cubicBezTo>
                  <a:pt x="72" y="60"/>
                  <a:pt x="72" y="60"/>
                  <a:pt x="72" y="60"/>
                </a:cubicBezTo>
                <a:lnTo>
                  <a:pt x="96" y="60"/>
                </a:lnTo>
                <a:close/>
              </a:path>
            </a:pathLst>
          </a:custGeom>
          <a:solidFill>
            <a:schemeClr val="bg1">
              <a:alpha val="100000"/>
            </a:schemeClr>
          </a:solidFill>
          <a:ln w="9525">
            <a:noFill/>
          </a:ln>
        </p:spPr>
        <p:txBody>
          <a:bodyPr/>
          <a:lstStyle/>
          <a:p>
            <a:endParaRPr lang="zh-CN" altLang="en-US"/>
          </a:p>
        </p:txBody>
      </p:sp>
      <p:sp>
        <p:nvSpPr>
          <p:cNvPr id="60488" name="Freeform 75"/>
          <p:cNvSpPr/>
          <p:nvPr/>
        </p:nvSpPr>
        <p:spPr>
          <a:xfrm>
            <a:off x="4583113" y="2413000"/>
            <a:ext cx="419100" cy="203200"/>
          </a:xfrm>
          <a:custGeom>
            <a:avLst/>
            <a:gdLst/>
            <a:ahLst/>
            <a:cxnLst>
              <a:cxn ang="0">
                <a:pos x="152311305" y="458780444"/>
              </a:cxn>
              <a:cxn ang="0">
                <a:pos x="792015631" y="458780444"/>
              </a:cxn>
              <a:cxn ang="0">
                <a:pos x="944326935" y="305854382"/>
              </a:cxn>
              <a:cxn ang="0">
                <a:pos x="944326935" y="0"/>
              </a:cxn>
              <a:cxn ang="0">
                <a:pos x="868172410" y="0"/>
              </a:cxn>
              <a:cxn ang="0">
                <a:pos x="868172410" y="305854382"/>
              </a:cxn>
              <a:cxn ang="0">
                <a:pos x="792015631" y="382316284"/>
              </a:cxn>
              <a:cxn ang="0">
                <a:pos x="152311305" y="382316284"/>
              </a:cxn>
              <a:cxn ang="0">
                <a:pos x="76154526" y="305854382"/>
              </a:cxn>
              <a:cxn ang="0">
                <a:pos x="76154526" y="0"/>
              </a:cxn>
              <a:cxn ang="0">
                <a:pos x="0" y="0"/>
              </a:cxn>
              <a:cxn ang="0">
                <a:pos x="0" y="305854382"/>
              </a:cxn>
              <a:cxn ang="0">
                <a:pos x="152311305" y="458780444"/>
              </a:cxn>
            </a:cxnLst>
            <a:rect l="0" t="0" r="0" b="0"/>
            <a:pathLst>
              <a:path w="186" h="90">
                <a:moveTo>
                  <a:pt x="30" y="90"/>
                </a:moveTo>
                <a:cubicBezTo>
                  <a:pt x="156" y="90"/>
                  <a:pt x="156" y="90"/>
                  <a:pt x="156" y="90"/>
                </a:cubicBezTo>
                <a:cubicBezTo>
                  <a:pt x="173" y="90"/>
                  <a:pt x="186" y="77"/>
                  <a:pt x="186" y="60"/>
                </a:cubicBezTo>
                <a:cubicBezTo>
                  <a:pt x="186" y="0"/>
                  <a:pt x="186" y="0"/>
                  <a:pt x="186" y="0"/>
                </a:cubicBezTo>
                <a:cubicBezTo>
                  <a:pt x="171" y="0"/>
                  <a:pt x="171" y="0"/>
                  <a:pt x="171" y="0"/>
                </a:cubicBezTo>
                <a:cubicBezTo>
                  <a:pt x="171" y="60"/>
                  <a:pt x="171" y="60"/>
                  <a:pt x="171" y="60"/>
                </a:cubicBez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lose/>
              </a:path>
            </a:pathLst>
          </a:custGeom>
          <a:solidFill>
            <a:schemeClr val="bg1">
              <a:alpha val="100000"/>
            </a:schemeClr>
          </a:solidFill>
          <a:ln w="9525">
            <a:noFill/>
          </a:ln>
        </p:spPr>
        <p:txBody>
          <a:bodyPr/>
          <a:lstStyle/>
          <a:p>
            <a:endParaRPr lang="zh-CN" altLang="en-US"/>
          </a:p>
        </p:txBody>
      </p:sp>
      <p:sp>
        <p:nvSpPr>
          <p:cNvPr id="60489" name="Freeform 76"/>
          <p:cNvSpPr/>
          <p:nvPr/>
        </p:nvSpPr>
        <p:spPr>
          <a:xfrm>
            <a:off x="4583113" y="2195513"/>
            <a:ext cx="419100" cy="203200"/>
          </a:xfrm>
          <a:custGeom>
            <a:avLst/>
            <a:gdLst/>
            <a:ahLst/>
            <a:cxnLst>
              <a:cxn ang="0">
                <a:pos x="76154526" y="152926062"/>
              </a:cxn>
              <a:cxn ang="0">
                <a:pos x="152311305" y="76464160"/>
              </a:cxn>
              <a:cxn ang="0">
                <a:pos x="792015631" y="76464160"/>
              </a:cxn>
              <a:cxn ang="0">
                <a:pos x="868172410" y="152926062"/>
              </a:cxn>
              <a:cxn ang="0">
                <a:pos x="868172410" y="458780444"/>
              </a:cxn>
              <a:cxn ang="0">
                <a:pos x="944326935" y="458780444"/>
              </a:cxn>
              <a:cxn ang="0">
                <a:pos x="944326935" y="152926062"/>
              </a:cxn>
              <a:cxn ang="0">
                <a:pos x="792015631" y="0"/>
              </a:cxn>
              <a:cxn ang="0">
                <a:pos x="152311305" y="0"/>
              </a:cxn>
              <a:cxn ang="0">
                <a:pos x="0" y="152926062"/>
              </a:cxn>
              <a:cxn ang="0">
                <a:pos x="0" y="458780444"/>
              </a:cxn>
              <a:cxn ang="0">
                <a:pos x="76154526" y="458780444"/>
              </a:cxn>
              <a:cxn ang="0">
                <a:pos x="76154526"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490" name="Freeform 77"/>
          <p:cNvSpPr/>
          <p:nvPr/>
        </p:nvSpPr>
        <p:spPr>
          <a:xfrm>
            <a:off x="4637088" y="2317750"/>
            <a:ext cx="315912" cy="144463"/>
          </a:xfrm>
          <a:custGeom>
            <a:avLst/>
            <a:gdLst/>
            <a:ahLst/>
            <a:cxnLst>
              <a:cxn ang="0">
                <a:pos x="697585596" y="270039720"/>
              </a:cxn>
              <a:cxn ang="0">
                <a:pos x="677218298" y="219089426"/>
              </a:cxn>
              <a:cxn ang="0">
                <a:pos x="407350472" y="219089426"/>
              </a:cxn>
              <a:cxn ang="0">
                <a:pos x="407350472" y="132472571"/>
              </a:cxn>
              <a:cxn ang="0">
                <a:pos x="468452366" y="132472571"/>
              </a:cxn>
              <a:cxn ang="0">
                <a:pos x="468452366" y="198708857"/>
              </a:cxn>
              <a:cxn ang="0">
                <a:pos x="493912616" y="198708857"/>
              </a:cxn>
              <a:cxn ang="0">
                <a:pos x="493912616" y="132472571"/>
              </a:cxn>
              <a:cxn ang="0">
                <a:pos x="555014510" y="132472571"/>
              </a:cxn>
              <a:cxn ang="0">
                <a:pos x="555014510" y="198708857"/>
              </a:cxn>
              <a:cxn ang="0">
                <a:pos x="580472504" y="198708857"/>
              </a:cxn>
              <a:cxn ang="0">
                <a:pos x="580472504" y="132472571"/>
              </a:cxn>
              <a:cxn ang="0">
                <a:pos x="641576655" y="198708857"/>
              </a:cxn>
              <a:cxn ang="0">
                <a:pos x="672127602" y="198708857"/>
              </a:cxn>
              <a:cxn ang="0">
                <a:pos x="651760304" y="157947718"/>
              </a:cxn>
              <a:cxn ang="0">
                <a:pos x="544830861" y="101902846"/>
              </a:cxn>
              <a:cxn ang="0">
                <a:pos x="407350472" y="101902846"/>
              </a:cxn>
              <a:cxn ang="0">
                <a:pos x="407350472" y="40761138"/>
              </a:cxn>
              <a:cxn ang="0">
                <a:pos x="672127602" y="40761138"/>
              </a:cxn>
              <a:cxn ang="0">
                <a:pos x="692494900" y="20380569"/>
              </a:cxn>
              <a:cxn ang="0">
                <a:pos x="672127602" y="0"/>
              </a:cxn>
              <a:cxn ang="0">
                <a:pos x="106929442" y="0"/>
              </a:cxn>
              <a:cxn ang="0">
                <a:pos x="91652841" y="20380569"/>
              </a:cxn>
              <a:cxn ang="0">
                <a:pos x="106929442" y="40761138"/>
              </a:cxn>
              <a:cxn ang="0">
                <a:pos x="376799525" y="40761138"/>
              </a:cxn>
              <a:cxn ang="0">
                <a:pos x="376799525" y="101902846"/>
              </a:cxn>
              <a:cxn ang="0">
                <a:pos x="127296740" y="101902846"/>
              </a:cxn>
              <a:cxn ang="0">
                <a:pos x="66194847" y="56047130"/>
              </a:cxn>
              <a:cxn ang="0">
                <a:pos x="0" y="122283415"/>
              </a:cxn>
              <a:cxn ang="0">
                <a:pos x="66194847" y="188519701"/>
              </a:cxn>
              <a:cxn ang="0">
                <a:pos x="117113091" y="163044553"/>
              </a:cxn>
              <a:cxn ang="0">
                <a:pos x="259686434" y="224184004"/>
              </a:cxn>
              <a:cxn ang="0">
                <a:pos x="295328077" y="295517124"/>
              </a:cxn>
              <a:cxn ang="0">
                <a:pos x="341155625" y="326086850"/>
              </a:cxn>
              <a:cxn ang="0">
                <a:pos x="667034649" y="326086850"/>
              </a:cxn>
              <a:cxn ang="0">
                <a:pos x="697585596" y="270039720"/>
              </a:cxn>
            </a:cxnLst>
            <a:rect l="0" t="0" r="0" b="0"/>
            <a:pathLst>
              <a:path w="140" h="64">
                <a:moveTo>
                  <a:pt x="137" y="53"/>
                </a:moveTo>
                <a:cubicBezTo>
                  <a:pt x="133" y="43"/>
                  <a:pt x="133" y="43"/>
                  <a:pt x="133" y="43"/>
                </a:cubicBezTo>
                <a:cubicBezTo>
                  <a:pt x="80" y="43"/>
                  <a:pt x="80" y="43"/>
                  <a:pt x="80" y="43"/>
                </a:cubicBezTo>
                <a:cubicBezTo>
                  <a:pt x="80" y="26"/>
                  <a:pt x="80" y="26"/>
                  <a:pt x="80" y="26"/>
                </a:cubicBezTo>
                <a:cubicBezTo>
                  <a:pt x="92" y="26"/>
                  <a:pt x="92" y="26"/>
                  <a:pt x="92" y="26"/>
                </a:cubicBezTo>
                <a:cubicBezTo>
                  <a:pt x="92" y="39"/>
                  <a:pt x="92" y="39"/>
                  <a:pt x="92" y="39"/>
                </a:cubicBezTo>
                <a:cubicBezTo>
                  <a:pt x="97" y="39"/>
                  <a:pt x="97" y="39"/>
                  <a:pt x="97" y="39"/>
                </a:cubicBezTo>
                <a:cubicBezTo>
                  <a:pt x="97" y="26"/>
                  <a:pt x="97" y="26"/>
                  <a:pt x="97" y="26"/>
                </a:cubicBezTo>
                <a:cubicBezTo>
                  <a:pt x="109" y="26"/>
                  <a:pt x="109" y="26"/>
                  <a:pt x="109" y="26"/>
                </a:cubicBezTo>
                <a:cubicBezTo>
                  <a:pt x="109" y="39"/>
                  <a:pt x="109" y="39"/>
                  <a:pt x="109" y="39"/>
                </a:cubicBezTo>
                <a:cubicBezTo>
                  <a:pt x="114" y="39"/>
                  <a:pt x="114" y="39"/>
                  <a:pt x="114" y="39"/>
                </a:cubicBezTo>
                <a:cubicBezTo>
                  <a:pt x="114" y="26"/>
                  <a:pt x="114" y="26"/>
                  <a:pt x="114" y="26"/>
                </a:cubicBezTo>
                <a:cubicBezTo>
                  <a:pt x="120" y="27"/>
                  <a:pt x="122" y="32"/>
                  <a:pt x="126" y="39"/>
                </a:cubicBezTo>
                <a:cubicBezTo>
                  <a:pt x="132" y="39"/>
                  <a:pt x="132" y="39"/>
                  <a:pt x="132" y="39"/>
                </a:cubicBezTo>
                <a:cubicBezTo>
                  <a:pt x="128" y="31"/>
                  <a:pt x="128" y="31"/>
                  <a:pt x="128" y="31"/>
                </a:cubicBezTo>
                <a:cubicBezTo>
                  <a:pt x="125" y="24"/>
                  <a:pt x="118" y="20"/>
                  <a:pt x="107" y="20"/>
                </a:cubicBezTo>
                <a:cubicBezTo>
                  <a:pt x="80" y="20"/>
                  <a:pt x="80" y="20"/>
                  <a:pt x="80" y="20"/>
                </a:cubicBezTo>
                <a:cubicBezTo>
                  <a:pt x="80" y="8"/>
                  <a:pt x="80" y="8"/>
                  <a:pt x="80" y="8"/>
                </a:cubicBezTo>
                <a:cubicBezTo>
                  <a:pt x="132" y="8"/>
                  <a:pt x="132" y="8"/>
                  <a:pt x="132" y="8"/>
                </a:cubicBezTo>
                <a:cubicBezTo>
                  <a:pt x="134" y="8"/>
                  <a:pt x="136" y="6"/>
                  <a:pt x="136" y="4"/>
                </a:cubicBezTo>
                <a:cubicBezTo>
                  <a:pt x="136" y="2"/>
                  <a:pt x="134" y="0"/>
                  <a:pt x="132" y="0"/>
                </a:cubicBezTo>
                <a:cubicBezTo>
                  <a:pt x="21" y="0"/>
                  <a:pt x="21" y="0"/>
                  <a:pt x="21" y="0"/>
                </a:cubicBezTo>
                <a:cubicBezTo>
                  <a:pt x="19" y="0"/>
                  <a:pt x="18" y="2"/>
                  <a:pt x="18" y="4"/>
                </a:cubicBezTo>
                <a:cubicBezTo>
                  <a:pt x="18" y="6"/>
                  <a:pt x="19" y="8"/>
                  <a:pt x="21" y="8"/>
                </a:cubicBezTo>
                <a:cubicBezTo>
                  <a:pt x="74" y="8"/>
                  <a:pt x="74" y="8"/>
                  <a:pt x="74" y="8"/>
                </a:cubicBezTo>
                <a:cubicBezTo>
                  <a:pt x="74" y="20"/>
                  <a:pt x="74" y="20"/>
                  <a:pt x="74" y="20"/>
                </a:cubicBezTo>
                <a:cubicBezTo>
                  <a:pt x="25" y="20"/>
                  <a:pt x="25" y="20"/>
                  <a:pt x="25" y="20"/>
                </a:cubicBezTo>
                <a:cubicBezTo>
                  <a:pt x="23" y="15"/>
                  <a:pt x="18" y="11"/>
                  <a:pt x="13" y="11"/>
                </a:cubicBezTo>
                <a:cubicBezTo>
                  <a:pt x="6" y="11"/>
                  <a:pt x="0" y="17"/>
                  <a:pt x="0" y="24"/>
                </a:cubicBezTo>
                <a:cubicBezTo>
                  <a:pt x="0" y="31"/>
                  <a:pt x="6" y="37"/>
                  <a:pt x="13" y="37"/>
                </a:cubicBezTo>
                <a:cubicBezTo>
                  <a:pt x="17" y="37"/>
                  <a:pt x="21" y="35"/>
                  <a:pt x="23" y="32"/>
                </a:cubicBezTo>
                <a:cubicBezTo>
                  <a:pt x="51" y="44"/>
                  <a:pt x="51" y="44"/>
                  <a:pt x="51" y="44"/>
                </a:cubicBezTo>
                <a:cubicBezTo>
                  <a:pt x="58" y="58"/>
                  <a:pt x="58" y="58"/>
                  <a:pt x="58" y="58"/>
                </a:cubicBezTo>
                <a:cubicBezTo>
                  <a:pt x="60" y="62"/>
                  <a:pt x="61" y="64"/>
                  <a:pt x="67" y="64"/>
                </a:cubicBezTo>
                <a:cubicBezTo>
                  <a:pt x="131" y="64"/>
                  <a:pt x="131" y="64"/>
                  <a:pt x="131" y="64"/>
                </a:cubicBezTo>
                <a:cubicBezTo>
                  <a:pt x="137" y="64"/>
                  <a:pt x="140" y="58"/>
                  <a:pt x="137" y="53"/>
                </a:cubicBezTo>
                <a:close/>
              </a:path>
            </a:pathLst>
          </a:custGeom>
          <a:solidFill>
            <a:schemeClr val="bg1">
              <a:alpha val="100000"/>
            </a:schemeClr>
          </a:solidFill>
          <a:ln w="9525">
            <a:noFill/>
          </a:ln>
        </p:spPr>
        <p:txBody>
          <a:bodyPr/>
          <a:lstStyle/>
          <a:p>
            <a:endParaRPr lang="zh-CN" altLang="en-US"/>
          </a:p>
        </p:txBody>
      </p:sp>
      <p:sp>
        <p:nvSpPr>
          <p:cNvPr id="60491" name="Oval 78"/>
          <p:cNvSpPr/>
          <p:nvPr/>
        </p:nvSpPr>
        <p:spPr>
          <a:xfrm>
            <a:off x="4794250" y="2471738"/>
            <a:ext cx="20638"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92" name="Oval 79"/>
          <p:cNvSpPr/>
          <p:nvPr/>
        </p:nvSpPr>
        <p:spPr>
          <a:xfrm>
            <a:off x="4873625" y="2471738"/>
            <a:ext cx="20638"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93" name="Oval 80"/>
          <p:cNvSpPr/>
          <p:nvPr/>
        </p:nvSpPr>
        <p:spPr>
          <a:xfrm>
            <a:off x="4899025" y="2471738"/>
            <a:ext cx="22225"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94" name="Freeform 81"/>
          <p:cNvSpPr/>
          <p:nvPr/>
        </p:nvSpPr>
        <p:spPr>
          <a:xfrm>
            <a:off x="5238750" y="2220913"/>
            <a:ext cx="406400" cy="406400"/>
          </a:xfrm>
          <a:custGeom>
            <a:avLst/>
            <a:gdLst/>
            <a:ahLst/>
            <a:cxnLst>
              <a:cxn ang="0">
                <a:pos x="514854613" y="326244373"/>
              </a:cxn>
              <a:cxn ang="0">
                <a:pos x="514854613" y="412902400"/>
              </a:cxn>
              <a:cxn ang="0">
                <a:pos x="494462364" y="412902400"/>
              </a:cxn>
              <a:cxn ang="0">
                <a:pos x="494462364" y="499560427"/>
              </a:cxn>
              <a:cxn ang="0">
                <a:pos x="637194560" y="499560427"/>
              </a:cxn>
              <a:cxn ang="0">
                <a:pos x="606610702" y="836000924"/>
              </a:cxn>
              <a:cxn ang="0">
                <a:pos x="249780213" y="836000924"/>
              </a:cxn>
              <a:cxn ang="0">
                <a:pos x="219194098" y="499560427"/>
              </a:cxn>
              <a:cxn ang="0">
                <a:pos x="356828231" y="499560427"/>
              </a:cxn>
              <a:cxn ang="0">
                <a:pos x="356828231" y="412902400"/>
              </a:cxn>
              <a:cxn ang="0">
                <a:pos x="341536302" y="412902400"/>
              </a:cxn>
              <a:cxn ang="0">
                <a:pos x="341536302" y="326244373"/>
              </a:cxn>
              <a:cxn ang="0">
                <a:pos x="581122649" y="91756089"/>
              </a:cxn>
              <a:cxn ang="0">
                <a:pos x="912462827" y="91756089"/>
              </a:cxn>
              <a:cxn ang="0">
                <a:pos x="795218684" y="0"/>
              </a:cxn>
              <a:cxn ang="0">
                <a:pos x="122342204" y="0"/>
              </a:cxn>
              <a:cxn ang="0">
                <a:pos x="0" y="122342204"/>
              </a:cxn>
              <a:cxn ang="0">
                <a:pos x="0" y="795218684"/>
              </a:cxn>
              <a:cxn ang="0">
                <a:pos x="122342204" y="917560889"/>
              </a:cxn>
              <a:cxn ang="0">
                <a:pos x="795218684" y="917560889"/>
              </a:cxn>
              <a:cxn ang="0">
                <a:pos x="917560889" y="795218684"/>
              </a:cxn>
              <a:cxn ang="0">
                <a:pos x="917560889" y="265072142"/>
              </a:cxn>
              <a:cxn ang="0">
                <a:pos x="581122649" y="265072142"/>
              </a:cxn>
              <a:cxn ang="0">
                <a:pos x="514854613" y="326244373"/>
              </a:cxn>
            </a:cxnLst>
            <a:rect l="0" t="0" r="0" b="0"/>
            <a:pathLst>
              <a:path w="180" h="180">
                <a:moveTo>
                  <a:pt x="101" y="64"/>
                </a:moveTo>
                <a:cubicBezTo>
                  <a:pt x="101" y="81"/>
                  <a:pt x="101" y="81"/>
                  <a:pt x="101" y="81"/>
                </a:cubicBezTo>
                <a:cubicBezTo>
                  <a:pt x="97" y="81"/>
                  <a:pt x="97" y="81"/>
                  <a:pt x="97" y="81"/>
                </a:cubicBezTo>
                <a:cubicBezTo>
                  <a:pt x="97" y="98"/>
                  <a:pt x="97" y="98"/>
                  <a:pt x="97" y="98"/>
                </a:cubicBezTo>
                <a:cubicBezTo>
                  <a:pt x="125" y="98"/>
                  <a:pt x="125" y="98"/>
                  <a:pt x="125" y="98"/>
                </a:cubicBezTo>
                <a:cubicBezTo>
                  <a:pt x="119" y="164"/>
                  <a:pt x="119" y="164"/>
                  <a:pt x="119" y="164"/>
                </a:cubicBezTo>
                <a:cubicBezTo>
                  <a:pt x="49" y="164"/>
                  <a:pt x="49" y="164"/>
                  <a:pt x="49" y="164"/>
                </a:cubicBezTo>
                <a:cubicBezTo>
                  <a:pt x="43" y="98"/>
                  <a:pt x="43" y="98"/>
                  <a:pt x="43" y="98"/>
                </a:cubicBezTo>
                <a:cubicBezTo>
                  <a:pt x="70" y="98"/>
                  <a:pt x="70" y="98"/>
                  <a:pt x="70" y="98"/>
                </a:cubicBezTo>
                <a:cubicBezTo>
                  <a:pt x="70" y="81"/>
                  <a:pt x="70" y="81"/>
                  <a:pt x="70" y="81"/>
                </a:cubicBezTo>
                <a:cubicBezTo>
                  <a:pt x="67" y="81"/>
                  <a:pt x="67" y="81"/>
                  <a:pt x="67" y="81"/>
                </a:cubicBezTo>
                <a:cubicBezTo>
                  <a:pt x="67" y="64"/>
                  <a:pt x="67" y="64"/>
                  <a:pt x="67" y="64"/>
                </a:cubicBezTo>
                <a:cubicBezTo>
                  <a:pt x="67" y="34"/>
                  <a:pt x="84" y="18"/>
                  <a:pt x="114" y="18"/>
                </a:cubicBezTo>
                <a:cubicBezTo>
                  <a:pt x="179" y="18"/>
                  <a:pt x="179" y="18"/>
                  <a:pt x="179" y="18"/>
                </a:cubicBezTo>
                <a:cubicBezTo>
                  <a:pt x="177" y="8"/>
                  <a:pt x="167" y="0"/>
                  <a:pt x="156" y="0"/>
                </a:cubicBezTo>
                <a:cubicBezTo>
                  <a:pt x="24" y="0"/>
                  <a:pt x="24" y="0"/>
                  <a:pt x="24" y="0"/>
                </a:cubicBezTo>
                <a:cubicBezTo>
                  <a:pt x="11" y="0"/>
                  <a:pt x="0" y="11"/>
                  <a:pt x="0" y="24"/>
                </a:cubicBezTo>
                <a:cubicBezTo>
                  <a:pt x="0" y="156"/>
                  <a:pt x="0" y="156"/>
                  <a:pt x="0" y="156"/>
                </a:cubicBezTo>
                <a:cubicBezTo>
                  <a:pt x="0" y="169"/>
                  <a:pt x="11" y="180"/>
                  <a:pt x="24" y="180"/>
                </a:cubicBezTo>
                <a:cubicBezTo>
                  <a:pt x="156" y="180"/>
                  <a:pt x="156" y="180"/>
                  <a:pt x="156" y="180"/>
                </a:cubicBezTo>
                <a:cubicBezTo>
                  <a:pt x="169" y="180"/>
                  <a:pt x="180" y="169"/>
                  <a:pt x="180" y="156"/>
                </a:cubicBezTo>
                <a:cubicBezTo>
                  <a:pt x="180" y="52"/>
                  <a:pt x="180" y="52"/>
                  <a:pt x="180" y="52"/>
                </a:cubicBezTo>
                <a:cubicBezTo>
                  <a:pt x="114" y="52"/>
                  <a:pt x="114" y="52"/>
                  <a:pt x="114" y="52"/>
                </a:cubicBezTo>
                <a:cubicBezTo>
                  <a:pt x="104" y="52"/>
                  <a:pt x="101" y="57"/>
                  <a:pt x="101" y="64"/>
                </a:cubicBezTo>
                <a:close/>
              </a:path>
            </a:pathLst>
          </a:custGeom>
          <a:solidFill>
            <a:schemeClr val="bg1">
              <a:alpha val="100000"/>
            </a:schemeClr>
          </a:solidFill>
          <a:ln w="9525">
            <a:noFill/>
          </a:ln>
        </p:spPr>
        <p:txBody>
          <a:bodyPr/>
          <a:lstStyle/>
          <a:p>
            <a:endParaRPr lang="zh-CN" altLang="en-US"/>
          </a:p>
        </p:txBody>
      </p:sp>
      <p:sp>
        <p:nvSpPr>
          <p:cNvPr id="60495" name="Rectangle 82"/>
          <p:cNvSpPr/>
          <p:nvPr/>
        </p:nvSpPr>
        <p:spPr>
          <a:xfrm>
            <a:off x="5410200" y="2403475"/>
            <a:ext cx="11113" cy="381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96" name="Rectangle 83"/>
          <p:cNvSpPr/>
          <p:nvPr/>
        </p:nvSpPr>
        <p:spPr>
          <a:xfrm>
            <a:off x="5434013" y="2403475"/>
            <a:ext cx="12700" cy="381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497" name="Freeform 84"/>
          <p:cNvSpPr/>
          <p:nvPr/>
        </p:nvSpPr>
        <p:spPr>
          <a:xfrm>
            <a:off x="5351463" y="2457450"/>
            <a:ext cx="152400" cy="117475"/>
          </a:xfrm>
          <a:custGeom>
            <a:avLst/>
            <a:gdLst/>
            <a:ahLst/>
            <a:cxnLst>
              <a:cxn ang="0">
                <a:pos x="243173534" y="122488020"/>
              </a:cxn>
              <a:cxn ang="0">
                <a:pos x="217304203" y="122488020"/>
              </a:cxn>
              <a:cxn ang="0">
                <a:pos x="217304203" y="0"/>
              </a:cxn>
              <a:cxn ang="0">
                <a:pos x="186262370" y="0"/>
              </a:cxn>
              <a:cxn ang="0">
                <a:pos x="186262370" y="122488020"/>
              </a:cxn>
              <a:cxn ang="0">
                <a:pos x="160390764" y="122488020"/>
              </a:cxn>
              <a:cxn ang="0">
                <a:pos x="160390764" y="0"/>
              </a:cxn>
              <a:cxn ang="0">
                <a:pos x="134521433" y="0"/>
              </a:cxn>
              <a:cxn ang="0">
                <a:pos x="134521433" y="122488020"/>
              </a:cxn>
              <a:cxn ang="0">
                <a:pos x="103479600" y="122488020"/>
              </a:cxn>
              <a:cxn ang="0">
                <a:pos x="103479600" y="0"/>
              </a:cxn>
              <a:cxn ang="0">
                <a:pos x="0" y="0"/>
              </a:cxn>
              <a:cxn ang="0">
                <a:pos x="25869331" y="265391839"/>
              </a:cxn>
              <a:cxn ang="0">
                <a:pos x="320783803" y="265391839"/>
              </a:cxn>
              <a:cxn ang="0">
                <a:pos x="346653134" y="0"/>
              </a:cxn>
              <a:cxn ang="0">
                <a:pos x="243173534" y="0"/>
              </a:cxn>
              <a:cxn ang="0">
                <a:pos x="243173534" y="122488020"/>
              </a:cxn>
            </a:cxnLst>
            <a:rect l="0" t="0" r="0" b="0"/>
            <a:pathLst>
              <a:path w="67" h="52">
                <a:moveTo>
                  <a:pt x="47" y="24"/>
                </a:moveTo>
                <a:cubicBezTo>
                  <a:pt x="42" y="24"/>
                  <a:pt x="42" y="24"/>
                  <a:pt x="42" y="24"/>
                </a:cubicBezTo>
                <a:cubicBezTo>
                  <a:pt x="42" y="0"/>
                  <a:pt x="42" y="0"/>
                  <a:pt x="42" y="0"/>
                </a:cubicBezTo>
                <a:cubicBezTo>
                  <a:pt x="40" y="0"/>
                  <a:pt x="38" y="0"/>
                  <a:pt x="36" y="0"/>
                </a:cubicBezTo>
                <a:cubicBezTo>
                  <a:pt x="36" y="24"/>
                  <a:pt x="36" y="24"/>
                  <a:pt x="36" y="24"/>
                </a:cubicBezTo>
                <a:cubicBezTo>
                  <a:pt x="31" y="24"/>
                  <a:pt x="31" y="24"/>
                  <a:pt x="31" y="24"/>
                </a:cubicBezTo>
                <a:cubicBezTo>
                  <a:pt x="31" y="0"/>
                  <a:pt x="31" y="0"/>
                  <a:pt x="31" y="0"/>
                </a:cubicBezTo>
                <a:cubicBezTo>
                  <a:pt x="29" y="0"/>
                  <a:pt x="28" y="0"/>
                  <a:pt x="26" y="0"/>
                </a:cubicBezTo>
                <a:cubicBezTo>
                  <a:pt x="26" y="24"/>
                  <a:pt x="26" y="24"/>
                  <a:pt x="26" y="24"/>
                </a:cubicBezTo>
                <a:cubicBezTo>
                  <a:pt x="20" y="24"/>
                  <a:pt x="20" y="24"/>
                  <a:pt x="20" y="24"/>
                </a:cubicBezTo>
                <a:cubicBezTo>
                  <a:pt x="20" y="0"/>
                  <a:pt x="20" y="0"/>
                  <a:pt x="20" y="0"/>
                </a:cubicBezTo>
                <a:cubicBezTo>
                  <a:pt x="11" y="0"/>
                  <a:pt x="3" y="0"/>
                  <a:pt x="0" y="0"/>
                </a:cubicBezTo>
                <a:cubicBezTo>
                  <a:pt x="1" y="6"/>
                  <a:pt x="5" y="46"/>
                  <a:pt x="5" y="52"/>
                </a:cubicBezTo>
                <a:cubicBezTo>
                  <a:pt x="11" y="52"/>
                  <a:pt x="57" y="52"/>
                  <a:pt x="62" y="52"/>
                </a:cubicBezTo>
                <a:cubicBezTo>
                  <a:pt x="63" y="46"/>
                  <a:pt x="67" y="6"/>
                  <a:pt x="67" y="0"/>
                </a:cubicBezTo>
                <a:cubicBezTo>
                  <a:pt x="65" y="0"/>
                  <a:pt x="57" y="0"/>
                  <a:pt x="47" y="0"/>
                </a:cubicBezTo>
                <a:lnTo>
                  <a:pt x="47" y="24"/>
                </a:lnTo>
                <a:close/>
              </a:path>
            </a:pathLst>
          </a:custGeom>
          <a:solidFill>
            <a:schemeClr val="bg1">
              <a:alpha val="100000"/>
            </a:schemeClr>
          </a:solidFill>
          <a:ln w="9525">
            <a:noFill/>
          </a:ln>
        </p:spPr>
        <p:txBody>
          <a:bodyPr/>
          <a:lstStyle/>
          <a:p>
            <a:endParaRPr lang="zh-CN" altLang="en-US"/>
          </a:p>
        </p:txBody>
      </p:sp>
      <p:sp>
        <p:nvSpPr>
          <p:cNvPr id="60498" name="Freeform 85"/>
          <p:cNvSpPr/>
          <p:nvPr/>
        </p:nvSpPr>
        <p:spPr>
          <a:xfrm>
            <a:off x="5859463" y="2190750"/>
            <a:ext cx="428625" cy="207963"/>
          </a:xfrm>
          <a:custGeom>
            <a:avLst/>
            <a:gdLst/>
            <a:ahLst/>
            <a:cxnLst>
              <a:cxn ang="0">
                <a:pos x="483470953" y="76645668"/>
              </a:cxn>
              <a:cxn ang="0">
                <a:pos x="890606049" y="470093580"/>
              </a:cxn>
              <a:cxn ang="0">
                <a:pos x="966944161" y="470093580"/>
              </a:cxn>
              <a:cxn ang="0">
                <a:pos x="483470953" y="0"/>
              </a:cxn>
              <a:cxn ang="0">
                <a:pos x="0" y="470093580"/>
              </a:cxn>
              <a:cxn ang="0">
                <a:pos x="76338113" y="470093580"/>
              </a:cxn>
              <a:cxn ang="0">
                <a:pos x="483470953" y="76645668"/>
              </a:cxn>
            </a:cxnLst>
            <a:rect l="0" t="0" r="0" b="0"/>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solidFill>
            <a:schemeClr val="bg1">
              <a:alpha val="100000"/>
            </a:schemeClr>
          </a:solidFill>
          <a:ln w="9525">
            <a:noFill/>
          </a:ln>
        </p:spPr>
        <p:txBody>
          <a:bodyPr/>
          <a:lstStyle/>
          <a:p>
            <a:endParaRPr lang="zh-CN" altLang="en-US"/>
          </a:p>
        </p:txBody>
      </p:sp>
      <p:sp>
        <p:nvSpPr>
          <p:cNvPr id="60499" name="Freeform 86"/>
          <p:cNvSpPr/>
          <p:nvPr/>
        </p:nvSpPr>
        <p:spPr>
          <a:xfrm>
            <a:off x="5859463" y="2413000"/>
            <a:ext cx="428625" cy="206375"/>
          </a:xfrm>
          <a:custGeom>
            <a:avLst/>
            <a:gdLst/>
            <a:ahLst/>
            <a:cxnLst>
              <a:cxn ang="0">
                <a:pos x="483470953" y="387462333"/>
              </a:cxn>
              <a:cxn ang="0">
                <a:pos x="76338113" y="0"/>
              </a:cxn>
              <a:cxn ang="0">
                <a:pos x="0" y="0"/>
              </a:cxn>
              <a:cxn ang="0">
                <a:pos x="483470953" y="462941746"/>
              </a:cxn>
              <a:cxn ang="0">
                <a:pos x="966944161" y="0"/>
              </a:cxn>
              <a:cxn ang="0">
                <a:pos x="890606049" y="0"/>
              </a:cxn>
              <a:cxn ang="0">
                <a:pos x="483470953" y="387462333"/>
              </a:cxn>
            </a:cxnLst>
            <a:rect l="0" t="0" r="0" b="0"/>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solidFill>
            <a:schemeClr val="bg1">
              <a:alpha val="100000"/>
            </a:schemeClr>
          </a:solidFill>
          <a:ln w="9525">
            <a:noFill/>
          </a:ln>
        </p:spPr>
        <p:txBody>
          <a:bodyPr/>
          <a:lstStyle/>
          <a:p>
            <a:endParaRPr lang="zh-CN" altLang="en-US"/>
          </a:p>
        </p:txBody>
      </p:sp>
      <p:sp>
        <p:nvSpPr>
          <p:cNvPr id="60500" name="Freeform 87"/>
          <p:cNvSpPr/>
          <p:nvPr/>
        </p:nvSpPr>
        <p:spPr>
          <a:xfrm>
            <a:off x="5924550" y="2338388"/>
            <a:ext cx="174625" cy="134937"/>
          </a:xfrm>
          <a:custGeom>
            <a:avLst/>
            <a:gdLst/>
            <a:ahLst/>
            <a:cxnLst>
              <a:cxn ang="0">
                <a:pos x="334307089" y="0"/>
              </a:cxn>
              <a:cxn ang="0">
                <a:pos x="282874357" y="171965962"/>
              </a:cxn>
              <a:cxn ang="0">
                <a:pos x="231443893" y="0"/>
              </a:cxn>
              <a:cxn ang="0">
                <a:pos x="164580661" y="0"/>
              </a:cxn>
              <a:cxn ang="0">
                <a:pos x="108006696" y="177023850"/>
              </a:cxn>
              <a:cxn ang="0">
                <a:pos x="66860964" y="0"/>
              </a:cxn>
              <a:cxn ang="0">
                <a:pos x="0" y="0"/>
              </a:cxn>
              <a:cxn ang="0">
                <a:pos x="82291464" y="303468815"/>
              </a:cxn>
              <a:cxn ang="0">
                <a:pos x="138865429" y="303468815"/>
              </a:cxn>
              <a:cxn ang="0">
                <a:pos x="195441661" y="101155522"/>
              </a:cxn>
              <a:cxn ang="0">
                <a:pos x="257159125" y="303468815"/>
              </a:cxn>
              <a:cxn ang="0">
                <a:pos x="313733089" y="303468815"/>
              </a:cxn>
              <a:cxn ang="0">
                <a:pos x="396024554" y="0"/>
              </a:cxn>
              <a:cxn ang="0">
                <a:pos x="334307089" y="0"/>
              </a:cxn>
            </a:cxnLst>
            <a:rect l="0" t="0" r="0" b="0"/>
            <a:pathLst>
              <a:path w="77" h="60">
                <a:moveTo>
                  <a:pt x="65" y="0"/>
                </a:moveTo>
                <a:cubicBezTo>
                  <a:pt x="65" y="0"/>
                  <a:pt x="57" y="30"/>
                  <a:pt x="55" y="34"/>
                </a:cubicBezTo>
                <a:cubicBezTo>
                  <a:pt x="54" y="30"/>
                  <a:pt x="45" y="0"/>
                  <a:pt x="45" y="0"/>
                </a:cubicBezTo>
                <a:cubicBezTo>
                  <a:pt x="32" y="0"/>
                  <a:pt x="32" y="0"/>
                  <a:pt x="32" y="0"/>
                </a:cubicBezTo>
                <a:cubicBezTo>
                  <a:pt x="32" y="0"/>
                  <a:pt x="23" y="30"/>
                  <a:pt x="21" y="35"/>
                </a:cubicBezTo>
                <a:cubicBezTo>
                  <a:pt x="20" y="30"/>
                  <a:pt x="13" y="0"/>
                  <a:pt x="13" y="0"/>
                </a:cubicBezTo>
                <a:cubicBezTo>
                  <a:pt x="0" y="0"/>
                  <a:pt x="0" y="0"/>
                  <a:pt x="0" y="0"/>
                </a:cubicBezTo>
                <a:cubicBezTo>
                  <a:pt x="16" y="60"/>
                  <a:pt x="16" y="60"/>
                  <a:pt x="16" y="60"/>
                </a:cubicBezTo>
                <a:cubicBezTo>
                  <a:pt x="27" y="60"/>
                  <a:pt x="27" y="60"/>
                  <a:pt x="27" y="60"/>
                </a:cubicBezTo>
                <a:cubicBezTo>
                  <a:pt x="27" y="60"/>
                  <a:pt x="37" y="25"/>
                  <a:pt x="38" y="20"/>
                </a:cubicBezTo>
                <a:cubicBezTo>
                  <a:pt x="40" y="25"/>
                  <a:pt x="50" y="60"/>
                  <a:pt x="50" y="60"/>
                </a:cubicBezTo>
                <a:cubicBezTo>
                  <a:pt x="61" y="60"/>
                  <a:pt x="61" y="60"/>
                  <a:pt x="61" y="60"/>
                </a:cubicBezTo>
                <a:cubicBezTo>
                  <a:pt x="77" y="0"/>
                  <a:pt x="77" y="0"/>
                  <a:pt x="77" y="0"/>
                </a:cubicBezTo>
                <a:lnTo>
                  <a:pt x="65" y="0"/>
                </a:lnTo>
                <a:close/>
              </a:path>
            </a:pathLst>
          </a:custGeom>
          <a:solidFill>
            <a:schemeClr val="bg1">
              <a:alpha val="100000"/>
            </a:schemeClr>
          </a:solidFill>
          <a:ln w="9525">
            <a:noFill/>
          </a:ln>
        </p:spPr>
        <p:txBody>
          <a:bodyPr/>
          <a:lstStyle/>
          <a:p>
            <a:endParaRPr lang="zh-CN" altLang="en-US"/>
          </a:p>
        </p:txBody>
      </p:sp>
      <p:sp>
        <p:nvSpPr>
          <p:cNvPr id="60501" name="Freeform 88"/>
          <p:cNvSpPr/>
          <p:nvPr/>
        </p:nvSpPr>
        <p:spPr>
          <a:xfrm>
            <a:off x="6100763" y="2335213"/>
            <a:ext cx="122237" cy="139700"/>
          </a:xfrm>
          <a:custGeom>
            <a:avLst/>
            <a:gdLst/>
            <a:ahLst/>
            <a:cxnLst>
              <a:cxn ang="0">
                <a:pos x="143476811" y="253850673"/>
              </a:cxn>
              <a:cxn ang="0">
                <a:pos x="61489738" y="157387823"/>
              </a:cxn>
              <a:cxn ang="0">
                <a:pos x="143476811" y="60924973"/>
              </a:cxn>
              <a:cxn ang="0">
                <a:pos x="215214084" y="116771174"/>
              </a:cxn>
              <a:cxn ang="0">
                <a:pos x="276703822" y="116771174"/>
              </a:cxn>
              <a:cxn ang="0">
                <a:pos x="143476811" y="0"/>
              </a:cxn>
              <a:cxn ang="0">
                <a:pos x="0" y="157387823"/>
              </a:cxn>
              <a:cxn ang="0">
                <a:pos x="143476811" y="314775645"/>
              </a:cxn>
              <a:cxn ang="0">
                <a:pos x="276703822" y="198004471"/>
              </a:cxn>
              <a:cxn ang="0">
                <a:pos x="215214084" y="198004471"/>
              </a:cxn>
              <a:cxn ang="0">
                <a:pos x="143476811" y="253850673"/>
              </a:cxn>
            </a:cxnLst>
            <a:rect l="0" t="0" r="0" b="0"/>
            <a:pathLst>
              <a:path w="54" h="62">
                <a:moveTo>
                  <a:pt x="28" y="50"/>
                </a:moveTo>
                <a:cubicBezTo>
                  <a:pt x="18" y="50"/>
                  <a:pt x="12" y="41"/>
                  <a:pt x="12" y="31"/>
                </a:cubicBezTo>
                <a:cubicBezTo>
                  <a:pt x="12" y="21"/>
                  <a:pt x="18" y="12"/>
                  <a:pt x="28" y="12"/>
                </a:cubicBezTo>
                <a:cubicBezTo>
                  <a:pt x="37" y="12"/>
                  <a:pt x="41" y="20"/>
                  <a:pt x="42" y="23"/>
                </a:cubicBezTo>
                <a:cubicBezTo>
                  <a:pt x="54" y="23"/>
                  <a:pt x="54" y="23"/>
                  <a:pt x="54" y="23"/>
                </a:cubicBezTo>
                <a:cubicBezTo>
                  <a:pt x="51" y="9"/>
                  <a:pt x="40" y="0"/>
                  <a:pt x="28" y="0"/>
                </a:cubicBezTo>
                <a:cubicBezTo>
                  <a:pt x="12" y="0"/>
                  <a:pt x="0" y="14"/>
                  <a:pt x="0" y="31"/>
                </a:cubicBezTo>
                <a:cubicBezTo>
                  <a:pt x="0" y="48"/>
                  <a:pt x="12" y="62"/>
                  <a:pt x="28" y="62"/>
                </a:cubicBezTo>
                <a:cubicBezTo>
                  <a:pt x="40" y="62"/>
                  <a:pt x="51" y="52"/>
                  <a:pt x="54" y="39"/>
                </a:cubicBezTo>
                <a:cubicBezTo>
                  <a:pt x="42" y="39"/>
                  <a:pt x="42" y="39"/>
                  <a:pt x="42" y="39"/>
                </a:cubicBezTo>
                <a:cubicBezTo>
                  <a:pt x="40" y="43"/>
                  <a:pt x="37" y="50"/>
                  <a:pt x="28" y="50"/>
                </a:cubicBezTo>
                <a:close/>
              </a:path>
            </a:pathLst>
          </a:custGeom>
          <a:solidFill>
            <a:schemeClr val="bg1">
              <a:alpha val="100000"/>
            </a:schemeClr>
          </a:solidFill>
          <a:ln w="9525">
            <a:noFill/>
          </a:ln>
        </p:spPr>
        <p:txBody>
          <a:bodyPr/>
          <a:lstStyle/>
          <a:p>
            <a:endParaRPr lang="zh-CN" altLang="en-US"/>
          </a:p>
        </p:txBody>
      </p:sp>
      <p:sp>
        <p:nvSpPr>
          <p:cNvPr id="60502" name="Freeform 89"/>
          <p:cNvSpPr/>
          <p:nvPr/>
        </p:nvSpPr>
        <p:spPr>
          <a:xfrm>
            <a:off x="6500813" y="2413000"/>
            <a:ext cx="427037" cy="206375"/>
          </a:xfrm>
          <a:custGeom>
            <a:avLst/>
            <a:gdLst/>
            <a:ahLst/>
            <a:cxnLst>
              <a:cxn ang="0">
                <a:pos x="479897438" y="387462333"/>
              </a:cxn>
              <a:cxn ang="0">
                <a:pos x="75774344" y="0"/>
              </a:cxn>
              <a:cxn ang="0">
                <a:pos x="0" y="0"/>
              </a:cxn>
              <a:cxn ang="0">
                <a:pos x="479897438" y="462941746"/>
              </a:cxn>
              <a:cxn ang="0">
                <a:pos x="959794876" y="0"/>
              </a:cxn>
              <a:cxn ang="0">
                <a:pos x="884020532" y="0"/>
              </a:cxn>
              <a:cxn ang="0">
                <a:pos x="479897438" y="387462333"/>
              </a:cxn>
            </a:cxnLst>
            <a:rect l="0" t="0" r="0" b="0"/>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solidFill>
            <a:schemeClr val="bg1">
              <a:alpha val="100000"/>
            </a:schemeClr>
          </a:solidFill>
          <a:ln w="9525">
            <a:noFill/>
          </a:ln>
        </p:spPr>
        <p:txBody>
          <a:bodyPr/>
          <a:lstStyle/>
          <a:p>
            <a:endParaRPr lang="zh-CN" altLang="en-US"/>
          </a:p>
        </p:txBody>
      </p:sp>
      <p:sp>
        <p:nvSpPr>
          <p:cNvPr id="60503" name="Freeform 90"/>
          <p:cNvSpPr/>
          <p:nvPr/>
        </p:nvSpPr>
        <p:spPr>
          <a:xfrm>
            <a:off x="6500813" y="2190750"/>
            <a:ext cx="427037" cy="207963"/>
          </a:xfrm>
          <a:custGeom>
            <a:avLst/>
            <a:gdLst/>
            <a:ahLst/>
            <a:cxnLst>
              <a:cxn ang="0">
                <a:pos x="479897438" y="76645668"/>
              </a:cxn>
              <a:cxn ang="0">
                <a:pos x="884020532" y="470093580"/>
              </a:cxn>
              <a:cxn ang="0">
                <a:pos x="959794876" y="470093580"/>
              </a:cxn>
              <a:cxn ang="0">
                <a:pos x="479897438" y="0"/>
              </a:cxn>
              <a:cxn ang="0">
                <a:pos x="0" y="470093580"/>
              </a:cxn>
              <a:cxn ang="0">
                <a:pos x="75774344" y="470093580"/>
              </a:cxn>
              <a:cxn ang="0">
                <a:pos x="479897438" y="76645668"/>
              </a:cxn>
            </a:cxnLst>
            <a:rect l="0" t="0" r="0" b="0"/>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solidFill>
            <a:schemeClr val="bg1">
              <a:alpha val="100000"/>
            </a:schemeClr>
          </a:solidFill>
          <a:ln w="9525">
            <a:noFill/>
          </a:ln>
        </p:spPr>
        <p:txBody>
          <a:bodyPr/>
          <a:lstStyle/>
          <a:p>
            <a:endParaRPr lang="zh-CN" altLang="en-US"/>
          </a:p>
        </p:txBody>
      </p:sp>
      <p:sp>
        <p:nvSpPr>
          <p:cNvPr id="60504" name="Freeform 91"/>
          <p:cNvSpPr/>
          <p:nvPr/>
        </p:nvSpPr>
        <p:spPr>
          <a:xfrm>
            <a:off x="6605588" y="2308225"/>
            <a:ext cx="217487" cy="222250"/>
          </a:xfrm>
          <a:custGeom>
            <a:avLst/>
            <a:gdLst/>
            <a:ahLst/>
            <a:cxnLst>
              <a:cxn ang="0">
                <a:pos x="0" y="0"/>
              </a:cxn>
              <a:cxn ang="0">
                <a:pos x="169372532" y="205726393"/>
              </a:cxn>
              <a:cxn ang="0">
                <a:pos x="189902399" y="236585125"/>
              </a:cxn>
              <a:cxn ang="0">
                <a:pos x="220697199" y="267446125"/>
              </a:cxn>
              <a:cxn ang="0">
                <a:pos x="220697199" y="447457286"/>
              </a:cxn>
              <a:cxn ang="0">
                <a:pos x="92384400" y="447457286"/>
              </a:cxn>
              <a:cxn ang="0">
                <a:pos x="66723199" y="473172518"/>
              </a:cxn>
              <a:cxn ang="0">
                <a:pos x="92384400" y="504031250"/>
              </a:cxn>
              <a:cxn ang="0">
                <a:pos x="400332399" y="504031250"/>
              </a:cxn>
              <a:cxn ang="0">
                <a:pos x="425995865" y="473172518"/>
              </a:cxn>
              <a:cxn ang="0">
                <a:pos x="400332399" y="447457286"/>
              </a:cxn>
              <a:cxn ang="0">
                <a:pos x="272021865" y="447457286"/>
              </a:cxn>
              <a:cxn ang="0">
                <a:pos x="272021865" y="267446125"/>
              </a:cxn>
              <a:cxn ang="0">
                <a:pos x="302816665" y="236585125"/>
              </a:cxn>
              <a:cxn ang="0">
                <a:pos x="323346532" y="205726393"/>
              </a:cxn>
              <a:cxn ang="0">
                <a:pos x="492716799" y="0"/>
              </a:cxn>
              <a:cxn ang="0">
                <a:pos x="0" y="0"/>
              </a:cxn>
            </a:cxnLst>
            <a:rect l="0" t="0" r="0" b="0"/>
            <a:pathLst>
              <a:path w="96" h="98">
                <a:moveTo>
                  <a:pt x="0" y="0"/>
                </a:moveTo>
                <a:cubicBezTo>
                  <a:pt x="33" y="40"/>
                  <a:pt x="33" y="40"/>
                  <a:pt x="33" y="40"/>
                </a:cubicBezTo>
                <a:cubicBezTo>
                  <a:pt x="37" y="46"/>
                  <a:pt x="37" y="46"/>
                  <a:pt x="37" y="46"/>
                </a:cubicBezTo>
                <a:cubicBezTo>
                  <a:pt x="43" y="52"/>
                  <a:pt x="43" y="52"/>
                  <a:pt x="43" y="52"/>
                </a:cubicBezTo>
                <a:cubicBezTo>
                  <a:pt x="43" y="87"/>
                  <a:pt x="43" y="87"/>
                  <a:pt x="43" y="87"/>
                </a:cubicBezTo>
                <a:cubicBezTo>
                  <a:pt x="18" y="87"/>
                  <a:pt x="18" y="87"/>
                  <a:pt x="18" y="87"/>
                </a:cubicBezTo>
                <a:cubicBezTo>
                  <a:pt x="15" y="87"/>
                  <a:pt x="13" y="89"/>
                  <a:pt x="13" y="92"/>
                </a:cubicBezTo>
                <a:cubicBezTo>
                  <a:pt x="13" y="95"/>
                  <a:pt x="15" y="98"/>
                  <a:pt x="18" y="98"/>
                </a:cubicBezTo>
                <a:cubicBezTo>
                  <a:pt x="78" y="98"/>
                  <a:pt x="78" y="98"/>
                  <a:pt x="78" y="98"/>
                </a:cubicBezTo>
                <a:cubicBezTo>
                  <a:pt x="81" y="98"/>
                  <a:pt x="83" y="95"/>
                  <a:pt x="83" y="92"/>
                </a:cubicBezTo>
                <a:cubicBezTo>
                  <a:pt x="83" y="89"/>
                  <a:pt x="81" y="87"/>
                  <a:pt x="78" y="87"/>
                </a:cubicBezTo>
                <a:cubicBezTo>
                  <a:pt x="53" y="87"/>
                  <a:pt x="53" y="87"/>
                  <a:pt x="53" y="87"/>
                </a:cubicBezTo>
                <a:cubicBezTo>
                  <a:pt x="53" y="52"/>
                  <a:pt x="53" y="52"/>
                  <a:pt x="53" y="52"/>
                </a:cubicBezTo>
                <a:cubicBezTo>
                  <a:pt x="59" y="46"/>
                  <a:pt x="59" y="46"/>
                  <a:pt x="59" y="46"/>
                </a:cubicBezTo>
                <a:cubicBezTo>
                  <a:pt x="63" y="40"/>
                  <a:pt x="63" y="40"/>
                  <a:pt x="63" y="40"/>
                </a:cubicBezTo>
                <a:cubicBezTo>
                  <a:pt x="96" y="0"/>
                  <a:pt x="96" y="0"/>
                  <a:pt x="96" y="0"/>
                </a:cubicBezTo>
                <a:lnTo>
                  <a:pt x="0" y="0"/>
                </a:lnTo>
                <a:close/>
              </a:path>
            </a:pathLst>
          </a:custGeom>
          <a:solidFill>
            <a:schemeClr val="bg1">
              <a:alpha val="100000"/>
            </a:schemeClr>
          </a:solidFill>
          <a:ln w="9525">
            <a:noFill/>
          </a:ln>
        </p:spPr>
        <p:txBody>
          <a:bodyPr/>
          <a:lstStyle/>
          <a:p>
            <a:endParaRPr lang="zh-CN" altLang="en-US"/>
          </a:p>
        </p:txBody>
      </p:sp>
      <p:sp>
        <p:nvSpPr>
          <p:cNvPr id="60505" name="Freeform 92"/>
          <p:cNvSpPr/>
          <p:nvPr/>
        </p:nvSpPr>
        <p:spPr>
          <a:xfrm>
            <a:off x="7172325" y="2420938"/>
            <a:ext cx="419100" cy="203200"/>
          </a:xfrm>
          <a:custGeom>
            <a:avLst/>
            <a:gdLst/>
            <a:ahLst/>
            <a:cxnLst>
              <a:cxn ang="0">
                <a:pos x="446778626" y="107048018"/>
              </a:cxn>
              <a:cxn ang="0">
                <a:pos x="487395274" y="142732196"/>
              </a:cxn>
              <a:cxn ang="0">
                <a:pos x="558473282" y="142732196"/>
              </a:cxn>
              <a:cxn ang="0">
                <a:pos x="583858124" y="168220249"/>
              </a:cxn>
              <a:cxn ang="0">
                <a:pos x="583858124" y="326244373"/>
              </a:cxn>
              <a:cxn ang="0">
                <a:pos x="553396765" y="351732427"/>
              </a:cxn>
              <a:cxn ang="0">
                <a:pos x="492471792" y="351732427"/>
              </a:cxn>
              <a:cxn ang="0">
                <a:pos x="472163468" y="351732427"/>
              </a:cxn>
              <a:cxn ang="0">
                <a:pos x="314775645" y="0"/>
              </a:cxn>
              <a:cxn ang="0">
                <a:pos x="0" y="0"/>
              </a:cxn>
              <a:cxn ang="0">
                <a:pos x="472163468" y="458780444"/>
              </a:cxn>
              <a:cxn ang="0">
                <a:pos x="944326935" y="0"/>
              </a:cxn>
              <a:cxn ang="0">
                <a:pos x="436623337" y="0"/>
              </a:cxn>
              <a:cxn ang="0">
                <a:pos x="446778626" y="107048018"/>
              </a:cxn>
            </a:cxnLst>
            <a:rect l="0" t="0" r="0" b="0"/>
            <a:pathLst>
              <a:path w="186" h="90">
                <a:moveTo>
                  <a:pt x="88" y="21"/>
                </a:moveTo>
                <a:cubicBezTo>
                  <a:pt x="90" y="26"/>
                  <a:pt x="91" y="28"/>
                  <a:pt x="96" y="28"/>
                </a:cubicBezTo>
                <a:cubicBezTo>
                  <a:pt x="110" y="28"/>
                  <a:pt x="110" y="28"/>
                  <a:pt x="110" y="28"/>
                </a:cubicBezTo>
                <a:cubicBezTo>
                  <a:pt x="113" y="28"/>
                  <a:pt x="115" y="29"/>
                  <a:pt x="115" y="33"/>
                </a:cubicBezTo>
                <a:cubicBezTo>
                  <a:pt x="115" y="64"/>
                  <a:pt x="115" y="64"/>
                  <a:pt x="115" y="64"/>
                </a:cubicBezTo>
                <a:cubicBezTo>
                  <a:pt x="115" y="68"/>
                  <a:pt x="113" y="69"/>
                  <a:pt x="109" y="69"/>
                </a:cubicBezTo>
                <a:cubicBezTo>
                  <a:pt x="109" y="69"/>
                  <a:pt x="98" y="69"/>
                  <a:pt x="97" y="69"/>
                </a:cubicBezTo>
                <a:cubicBezTo>
                  <a:pt x="94" y="69"/>
                  <a:pt x="93" y="69"/>
                  <a:pt x="93" y="69"/>
                </a:cubicBezTo>
                <a:cubicBezTo>
                  <a:pt x="73" y="61"/>
                  <a:pt x="63" y="36"/>
                  <a:pt x="62" y="0"/>
                </a:cubicBezTo>
                <a:cubicBezTo>
                  <a:pt x="0" y="0"/>
                  <a:pt x="0" y="0"/>
                  <a:pt x="0" y="0"/>
                </a:cubicBezTo>
                <a:cubicBezTo>
                  <a:pt x="1" y="50"/>
                  <a:pt x="42" y="90"/>
                  <a:pt x="93" y="90"/>
                </a:cubicBezTo>
                <a:cubicBezTo>
                  <a:pt x="144" y="90"/>
                  <a:pt x="185" y="50"/>
                  <a:pt x="186" y="0"/>
                </a:cubicBezTo>
                <a:cubicBezTo>
                  <a:pt x="86" y="0"/>
                  <a:pt x="86" y="0"/>
                  <a:pt x="86" y="0"/>
                </a:cubicBezTo>
                <a:cubicBezTo>
                  <a:pt x="86" y="6"/>
                  <a:pt x="87" y="18"/>
                  <a:pt x="88" y="21"/>
                </a:cubicBezTo>
                <a:close/>
              </a:path>
            </a:pathLst>
          </a:custGeom>
          <a:solidFill>
            <a:schemeClr val="bg1">
              <a:alpha val="100000"/>
            </a:schemeClr>
          </a:solidFill>
          <a:ln w="9525">
            <a:noFill/>
          </a:ln>
        </p:spPr>
        <p:txBody>
          <a:bodyPr/>
          <a:lstStyle/>
          <a:p>
            <a:endParaRPr lang="zh-CN" altLang="en-US"/>
          </a:p>
        </p:txBody>
      </p:sp>
      <p:sp>
        <p:nvSpPr>
          <p:cNvPr id="60506" name="Freeform 93"/>
          <p:cNvSpPr/>
          <p:nvPr/>
        </p:nvSpPr>
        <p:spPr>
          <a:xfrm>
            <a:off x="7172325" y="2205038"/>
            <a:ext cx="419100" cy="203200"/>
          </a:xfrm>
          <a:custGeom>
            <a:avLst/>
            <a:gdLst/>
            <a:ahLst/>
            <a:cxnLst>
              <a:cxn ang="0">
                <a:pos x="462010432" y="112146080"/>
              </a:cxn>
              <a:cxn ang="0">
                <a:pos x="472163468" y="107048018"/>
              </a:cxn>
              <a:cxn ang="0">
                <a:pos x="507703598" y="107048018"/>
              </a:cxn>
              <a:cxn ang="0">
                <a:pos x="553396765" y="107048018"/>
              </a:cxn>
              <a:cxn ang="0">
                <a:pos x="583858124" y="132536071"/>
              </a:cxn>
              <a:cxn ang="0">
                <a:pos x="583858124" y="290560196"/>
              </a:cxn>
              <a:cxn ang="0">
                <a:pos x="558473282" y="316048249"/>
              </a:cxn>
              <a:cxn ang="0">
                <a:pos x="507703598" y="316048249"/>
              </a:cxn>
              <a:cxn ang="0">
                <a:pos x="502624827" y="316048249"/>
              </a:cxn>
              <a:cxn ang="0">
                <a:pos x="487395274" y="316048249"/>
              </a:cxn>
              <a:cxn ang="0">
                <a:pos x="446778626" y="351732427"/>
              </a:cxn>
              <a:cxn ang="0">
                <a:pos x="436623337" y="458780444"/>
              </a:cxn>
              <a:cxn ang="0">
                <a:pos x="944326935" y="458780444"/>
              </a:cxn>
              <a:cxn ang="0">
                <a:pos x="472163468" y="0"/>
              </a:cxn>
              <a:cxn ang="0">
                <a:pos x="0" y="458780444"/>
              </a:cxn>
              <a:cxn ang="0">
                <a:pos x="314775645" y="458780444"/>
              </a:cxn>
              <a:cxn ang="0">
                <a:pos x="462010432" y="112146080"/>
              </a:cxn>
            </a:cxnLst>
            <a:rect l="0" t="0" r="0" b="0"/>
            <a:pathLst>
              <a:path w="186" h="90">
                <a:moveTo>
                  <a:pt x="91" y="22"/>
                </a:moveTo>
                <a:cubicBezTo>
                  <a:pt x="92" y="22"/>
                  <a:pt x="92" y="21"/>
                  <a:pt x="93" y="21"/>
                </a:cubicBezTo>
                <a:cubicBezTo>
                  <a:pt x="95" y="20"/>
                  <a:pt x="100" y="21"/>
                  <a:pt x="100" y="21"/>
                </a:cubicBezTo>
                <a:cubicBezTo>
                  <a:pt x="109" y="21"/>
                  <a:pt x="109" y="21"/>
                  <a:pt x="109" y="21"/>
                </a:cubicBezTo>
                <a:cubicBezTo>
                  <a:pt x="113" y="21"/>
                  <a:pt x="115" y="22"/>
                  <a:pt x="115" y="26"/>
                </a:cubicBezTo>
                <a:cubicBezTo>
                  <a:pt x="115" y="57"/>
                  <a:pt x="115" y="57"/>
                  <a:pt x="115" y="57"/>
                </a:cubicBezTo>
                <a:cubicBezTo>
                  <a:pt x="115" y="61"/>
                  <a:pt x="113" y="62"/>
                  <a:pt x="110" y="62"/>
                </a:cubicBezTo>
                <a:cubicBezTo>
                  <a:pt x="100" y="62"/>
                  <a:pt x="100" y="62"/>
                  <a:pt x="100" y="62"/>
                </a:cubicBezTo>
                <a:cubicBezTo>
                  <a:pt x="99" y="62"/>
                  <a:pt x="99" y="62"/>
                  <a:pt x="99" y="62"/>
                </a:cubicBezTo>
                <a:cubicBezTo>
                  <a:pt x="96" y="62"/>
                  <a:pt x="96" y="62"/>
                  <a:pt x="96" y="62"/>
                </a:cubicBezTo>
                <a:cubicBezTo>
                  <a:pt x="91" y="62"/>
                  <a:pt x="90" y="64"/>
                  <a:pt x="88" y="69"/>
                </a:cubicBezTo>
                <a:cubicBezTo>
                  <a:pt x="87" y="72"/>
                  <a:pt x="86" y="84"/>
                  <a:pt x="86" y="90"/>
                </a:cubicBezTo>
                <a:cubicBezTo>
                  <a:pt x="186" y="90"/>
                  <a:pt x="186" y="90"/>
                  <a:pt x="186" y="90"/>
                </a:cubicBezTo>
                <a:cubicBezTo>
                  <a:pt x="185" y="40"/>
                  <a:pt x="144" y="0"/>
                  <a:pt x="93" y="0"/>
                </a:cubicBezTo>
                <a:cubicBezTo>
                  <a:pt x="42" y="0"/>
                  <a:pt x="1" y="40"/>
                  <a:pt x="0" y="90"/>
                </a:cubicBezTo>
                <a:cubicBezTo>
                  <a:pt x="62" y="90"/>
                  <a:pt x="62" y="90"/>
                  <a:pt x="62" y="90"/>
                </a:cubicBezTo>
                <a:cubicBezTo>
                  <a:pt x="63" y="55"/>
                  <a:pt x="73" y="31"/>
                  <a:pt x="91" y="22"/>
                </a:cubicBezTo>
                <a:close/>
              </a:path>
            </a:pathLst>
          </a:custGeom>
          <a:solidFill>
            <a:schemeClr val="bg1">
              <a:alpha val="100000"/>
            </a:schemeClr>
          </a:solidFill>
          <a:ln w="9525">
            <a:noFill/>
          </a:ln>
        </p:spPr>
        <p:txBody>
          <a:bodyPr/>
          <a:lstStyle/>
          <a:p>
            <a:endParaRPr lang="zh-CN" altLang="en-US"/>
          </a:p>
        </p:txBody>
      </p:sp>
      <p:sp>
        <p:nvSpPr>
          <p:cNvPr id="60507" name="Freeform 94"/>
          <p:cNvSpPr/>
          <p:nvPr/>
        </p:nvSpPr>
        <p:spPr>
          <a:xfrm>
            <a:off x="7785100" y="2209800"/>
            <a:ext cx="420688" cy="220663"/>
          </a:xfrm>
          <a:custGeom>
            <a:avLst/>
            <a:gdLst/>
            <a:ahLst/>
            <a:cxnLst>
              <a:cxn ang="0">
                <a:pos x="76732586" y="152099854"/>
              </a:cxn>
              <a:cxn ang="0">
                <a:pos x="153467435" y="76049927"/>
              </a:cxn>
              <a:cxn ang="0">
                <a:pos x="798029304" y="76049927"/>
              </a:cxn>
              <a:cxn ang="0">
                <a:pos x="874764152" y="152099854"/>
              </a:cxn>
              <a:cxn ang="0">
                <a:pos x="874764152" y="496858771"/>
              </a:cxn>
              <a:cxn ang="0">
                <a:pos x="951496738" y="496858771"/>
              </a:cxn>
              <a:cxn ang="0">
                <a:pos x="951496738" y="152099854"/>
              </a:cxn>
              <a:cxn ang="0">
                <a:pos x="798029304" y="0"/>
              </a:cxn>
              <a:cxn ang="0">
                <a:pos x="153467435" y="0"/>
              </a:cxn>
              <a:cxn ang="0">
                <a:pos x="0" y="152099854"/>
              </a:cxn>
              <a:cxn ang="0">
                <a:pos x="0" y="496858771"/>
              </a:cxn>
              <a:cxn ang="0">
                <a:pos x="76732586" y="496858771"/>
              </a:cxn>
              <a:cxn ang="0">
                <a:pos x="76732586" y="152099854"/>
              </a:cxn>
            </a:cxnLst>
            <a:rect l="0" t="0" r="0" b="0"/>
            <a:pathLst>
              <a:path w="186" h="98">
                <a:moveTo>
                  <a:pt x="15" y="30"/>
                </a:moveTo>
                <a:cubicBezTo>
                  <a:pt x="15" y="22"/>
                  <a:pt x="22" y="15"/>
                  <a:pt x="30" y="15"/>
                </a:cubicBezTo>
                <a:cubicBezTo>
                  <a:pt x="156" y="15"/>
                  <a:pt x="156" y="15"/>
                  <a:pt x="156" y="15"/>
                </a:cubicBezTo>
                <a:cubicBezTo>
                  <a:pt x="164" y="15"/>
                  <a:pt x="171" y="22"/>
                  <a:pt x="171" y="30"/>
                </a:cubicBezTo>
                <a:cubicBezTo>
                  <a:pt x="171" y="98"/>
                  <a:pt x="171" y="98"/>
                  <a:pt x="171" y="98"/>
                </a:cubicBezTo>
                <a:cubicBezTo>
                  <a:pt x="186" y="98"/>
                  <a:pt x="186" y="98"/>
                  <a:pt x="186" y="98"/>
                </a:cubicBezTo>
                <a:cubicBezTo>
                  <a:pt x="186" y="30"/>
                  <a:pt x="186" y="30"/>
                  <a:pt x="186" y="30"/>
                </a:cubicBezTo>
                <a:cubicBezTo>
                  <a:pt x="186" y="13"/>
                  <a:pt x="173" y="0"/>
                  <a:pt x="156" y="0"/>
                </a:cubicBezTo>
                <a:cubicBezTo>
                  <a:pt x="30" y="0"/>
                  <a:pt x="30" y="0"/>
                  <a:pt x="30" y="0"/>
                </a:cubicBezTo>
                <a:cubicBezTo>
                  <a:pt x="13" y="0"/>
                  <a:pt x="0" y="13"/>
                  <a:pt x="0" y="30"/>
                </a:cubicBezTo>
                <a:cubicBezTo>
                  <a:pt x="0" y="98"/>
                  <a:pt x="0" y="98"/>
                  <a:pt x="0" y="98"/>
                </a:cubicBezTo>
                <a:cubicBezTo>
                  <a:pt x="15" y="98"/>
                  <a:pt x="15" y="98"/>
                  <a:pt x="15" y="98"/>
                </a:cubicBezTo>
                <a:lnTo>
                  <a:pt x="15" y="30"/>
                </a:lnTo>
                <a:close/>
              </a:path>
            </a:pathLst>
          </a:custGeom>
          <a:solidFill>
            <a:schemeClr val="bg1">
              <a:alpha val="100000"/>
            </a:schemeClr>
          </a:solidFill>
          <a:ln w="9525">
            <a:noFill/>
          </a:ln>
        </p:spPr>
        <p:txBody>
          <a:bodyPr/>
          <a:lstStyle/>
          <a:p>
            <a:endParaRPr lang="zh-CN" altLang="en-US"/>
          </a:p>
        </p:txBody>
      </p:sp>
      <p:sp>
        <p:nvSpPr>
          <p:cNvPr id="60508" name="Freeform 95"/>
          <p:cNvSpPr/>
          <p:nvPr/>
        </p:nvSpPr>
        <p:spPr>
          <a:xfrm>
            <a:off x="7785100" y="2441575"/>
            <a:ext cx="420688" cy="187325"/>
          </a:xfrm>
          <a:custGeom>
            <a:avLst/>
            <a:gdLst/>
            <a:ahLst/>
            <a:cxnLst>
              <a:cxn ang="0">
                <a:pos x="874764152" y="269966922"/>
              </a:cxn>
              <a:cxn ang="0">
                <a:pos x="798029304" y="346372953"/>
              </a:cxn>
              <a:cxn ang="0">
                <a:pos x="153467435" y="346372953"/>
              </a:cxn>
              <a:cxn ang="0">
                <a:pos x="76732586" y="269966922"/>
              </a:cxn>
              <a:cxn ang="0">
                <a:pos x="76732586" y="0"/>
              </a:cxn>
              <a:cxn ang="0">
                <a:pos x="0" y="0"/>
              </a:cxn>
              <a:cxn ang="0">
                <a:pos x="0" y="269966922"/>
              </a:cxn>
              <a:cxn ang="0">
                <a:pos x="153467435" y="422778983"/>
              </a:cxn>
              <a:cxn ang="0">
                <a:pos x="798029304" y="422778983"/>
              </a:cxn>
              <a:cxn ang="0">
                <a:pos x="951496738" y="269966922"/>
              </a:cxn>
              <a:cxn ang="0">
                <a:pos x="951496738" y="0"/>
              </a:cxn>
              <a:cxn ang="0">
                <a:pos x="874764152" y="0"/>
              </a:cxn>
              <a:cxn ang="0">
                <a:pos x="874764152" y="269966922"/>
              </a:cxn>
            </a:cxnLst>
            <a:rect l="0" t="0" r="0" b="0"/>
            <a:pathLst>
              <a:path w="186" h="83">
                <a:moveTo>
                  <a:pt x="171" y="53"/>
                </a:moveTo>
                <a:cubicBezTo>
                  <a:pt x="171" y="61"/>
                  <a:pt x="164" y="68"/>
                  <a:pt x="156" y="68"/>
                </a:cubicBezTo>
                <a:cubicBezTo>
                  <a:pt x="30" y="68"/>
                  <a:pt x="30" y="68"/>
                  <a:pt x="30" y="68"/>
                </a:cubicBezTo>
                <a:cubicBezTo>
                  <a:pt x="22" y="68"/>
                  <a:pt x="15" y="61"/>
                  <a:pt x="15" y="53"/>
                </a:cubicBezTo>
                <a:cubicBezTo>
                  <a:pt x="15" y="0"/>
                  <a:pt x="15" y="0"/>
                  <a:pt x="15" y="0"/>
                </a:cubicBezTo>
                <a:cubicBezTo>
                  <a:pt x="0" y="0"/>
                  <a:pt x="0" y="0"/>
                  <a:pt x="0" y="0"/>
                </a:cubicBezTo>
                <a:cubicBezTo>
                  <a:pt x="0" y="53"/>
                  <a:pt x="0" y="53"/>
                  <a:pt x="0" y="53"/>
                </a:cubicBezTo>
                <a:cubicBezTo>
                  <a:pt x="0" y="70"/>
                  <a:pt x="13" y="83"/>
                  <a:pt x="30" y="83"/>
                </a:cubicBezTo>
                <a:cubicBezTo>
                  <a:pt x="156" y="83"/>
                  <a:pt x="156" y="83"/>
                  <a:pt x="156" y="83"/>
                </a:cubicBezTo>
                <a:cubicBezTo>
                  <a:pt x="173" y="83"/>
                  <a:pt x="186" y="70"/>
                  <a:pt x="186" y="53"/>
                </a:cubicBezTo>
                <a:cubicBezTo>
                  <a:pt x="186" y="0"/>
                  <a:pt x="186" y="0"/>
                  <a:pt x="186" y="0"/>
                </a:cubicBezTo>
                <a:cubicBezTo>
                  <a:pt x="171" y="0"/>
                  <a:pt x="171" y="0"/>
                  <a:pt x="171" y="0"/>
                </a:cubicBezTo>
                <a:lnTo>
                  <a:pt x="171" y="53"/>
                </a:lnTo>
                <a:close/>
              </a:path>
            </a:pathLst>
          </a:custGeom>
          <a:solidFill>
            <a:schemeClr val="bg1">
              <a:alpha val="100000"/>
            </a:schemeClr>
          </a:solidFill>
          <a:ln w="9525">
            <a:noFill/>
          </a:ln>
        </p:spPr>
        <p:txBody>
          <a:bodyPr/>
          <a:lstStyle/>
          <a:p>
            <a:endParaRPr lang="zh-CN" altLang="en-US"/>
          </a:p>
        </p:txBody>
      </p:sp>
      <p:sp>
        <p:nvSpPr>
          <p:cNvPr id="60509" name="Freeform 96"/>
          <p:cNvSpPr/>
          <p:nvPr/>
        </p:nvSpPr>
        <p:spPr>
          <a:xfrm>
            <a:off x="7948613" y="2301875"/>
            <a:ext cx="184150" cy="80963"/>
          </a:xfrm>
          <a:custGeom>
            <a:avLst/>
            <a:gdLst/>
            <a:ahLst/>
            <a:cxnLst>
              <a:cxn ang="0">
                <a:pos x="40346816" y="80927016"/>
              </a:cxn>
              <a:cxn ang="0">
                <a:pos x="80693632" y="40463508"/>
              </a:cxn>
              <a:cxn ang="0">
                <a:pos x="196690166" y="40463508"/>
              </a:cxn>
              <a:cxn ang="0">
                <a:pos x="196690166" y="182083538"/>
              </a:cxn>
              <a:cxn ang="0">
                <a:pos x="221905241" y="182083538"/>
              </a:cxn>
              <a:cxn ang="0">
                <a:pos x="221905241" y="40463508"/>
              </a:cxn>
              <a:cxn ang="0">
                <a:pos x="332857862" y="40463508"/>
              </a:cxn>
              <a:cxn ang="0">
                <a:pos x="373204678" y="80927016"/>
              </a:cxn>
              <a:cxn ang="0">
                <a:pos x="373204678" y="182083538"/>
              </a:cxn>
              <a:cxn ang="0">
                <a:pos x="413551494" y="182083538"/>
              </a:cxn>
              <a:cxn ang="0">
                <a:pos x="413551494" y="70811139"/>
              </a:cxn>
              <a:cxn ang="0">
                <a:pos x="347987357" y="0"/>
              </a:cxn>
              <a:cxn ang="0">
                <a:pos x="70605805" y="0"/>
              </a:cxn>
              <a:cxn ang="0">
                <a:pos x="0" y="70811139"/>
              </a:cxn>
              <a:cxn ang="0">
                <a:pos x="0" y="182083538"/>
              </a:cxn>
              <a:cxn ang="0">
                <a:pos x="40346816" y="182083538"/>
              </a:cxn>
              <a:cxn ang="0">
                <a:pos x="40346816" y="80927016"/>
              </a:cxn>
            </a:cxnLst>
            <a:rect l="0" t="0" r="0" b="0"/>
            <a:pathLst>
              <a:path w="82" h="36">
                <a:moveTo>
                  <a:pt x="8" y="16"/>
                </a:moveTo>
                <a:cubicBezTo>
                  <a:pt x="8" y="12"/>
                  <a:pt x="12" y="8"/>
                  <a:pt x="16" y="8"/>
                </a:cubicBezTo>
                <a:cubicBezTo>
                  <a:pt x="39" y="8"/>
                  <a:pt x="39" y="8"/>
                  <a:pt x="39" y="8"/>
                </a:cubicBezTo>
                <a:cubicBezTo>
                  <a:pt x="39" y="36"/>
                  <a:pt x="39" y="36"/>
                  <a:pt x="39" y="36"/>
                </a:cubicBezTo>
                <a:cubicBezTo>
                  <a:pt x="44" y="36"/>
                  <a:pt x="44" y="36"/>
                  <a:pt x="44" y="36"/>
                </a:cubicBezTo>
                <a:cubicBezTo>
                  <a:pt x="44" y="8"/>
                  <a:pt x="44" y="8"/>
                  <a:pt x="44" y="8"/>
                </a:cubicBezTo>
                <a:cubicBezTo>
                  <a:pt x="66" y="8"/>
                  <a:pt x="66" y="8"/>
                  <a:pt x="66" y="8"/>
                </a:cubicBezTo>
                <a:cubicBezTo>
                  <a:pt x="70" y="8"/>
                  <a:pt x="74" y="12"/>
                  <a:pt x="74" y="16"/>
                </a:cubicBezTo>
                <a:cubicBezTo>
                  <a:pt x="74" y="36"/>
                  <a:pt x="74" y="36"/>
                  <a:pt x="74" y="36"/>
                </a:cubicBezTo>
                <a:cubicBezTo>
                  <a:pt x="82" y="36"/>
                  <a:pt x="82" y="36"/>
                  <a:pt x="82" y="36"/>
                </a:cubicBezTo>
                <a:cubicBezTo>
                  <a:pt x="82" y="14"/>
                  <a:pt x="82" y="14"/>
                  <a:pt x="82" y="14"/>
                </a:cubicBezTo>
                <a:cubicBezTo>
                  <a:pt x="82" y="6"/>
                  <a:pt x="76" y="0"/>
                  <a:pt x="69" y="0"/>
                </a:cubicBezTo>
                <a:cubicBezTo>
                  <a:pt x="14" y="0"/>
                  <a:pt x="14" y="0"/>
                  <a:pt x="14" y="0"/>
                </a:cubicBezTo>
                <a:cubicBezTo>
                  <a:pt x="6" y="0"/>
                  <a:pt x="0" y="6"/>
                  <a:pt x="0" y="14"/>
                </a:cubicBezTo>
                <a:cubicBezTo>
                  <a:pt x="0" y="36"/>
                  <a:pt x="0" y="36"/>
                  <a:pt x="0" y="36"/>
                </a:cubicBezTo>
                <a:cubicBezTo>
                  <a:pt x="8" y="36"/>
                  <a:pt x="8" y="36"/>
                  <a:pt x="8" y="36"/>
                </a:cubicBezTo>
                <a:lnTo>
                  <a:pt x="8" y="16"/>
                </a:lnTo>
                <a:close/>
              </a:path>
            </a:pathLst>
          </a:custGeom>
          <a:solidFill>
            <a:schemeClr val="bg1">
              <a:alpha val="100000"/>
            </a:schemeClr>
          </a:solidFill>
          <a:ln w="9525">
            <a:noFill/>
          </a:ln>
        </p:spPr>
        <p:txBody>
          <a:bodyPr/>
          <a:lstStyle/>
          <a:p>
            <a:endParaRPr lang="zh-CN" altLang="en-US"/>
          </a:p>
        </p:txBody>
      </p:sp>
      <p:sp>
        <p:nvSpPr>
          <p:cNvPr id="60510" name="Freeform 97"/>
          <p:cNvSpPr/>
          <p:nvPr/>
        </p:nvSpPr>
        <p:spPr>
          <a:xfrm>
            <a:off x="7948613" y="2392363"/>
            <a:ext cx="184150" cy="101600"/>
          </a:xfrm>
          <a:custGeom>
            <a:avLst/>
            <a:gdLst/>
            <a:ahLst/>
            <a:cxnLst>
              <a:cxn ang="0">
                <a:pos x="0" y="0"/>
              </a:cxn>
              <a:cxn ang="0">
                <a:pos x="0" y="142732196"/>
              </a:cxn>
              <a:cxn ang="0">
                <a:pos x="45390729" y="142732196"/>
              </a:cxn>
              <a:cxn ang="0">
                <a:pos x="75649718" y="117244142"/>
              </a:cxn>
              <a:cxn ang="0">
                <a:pos x="110952621" y="152926062"/>
              </a:cxn>
              <a:cxn ang="0">
                <a:pos x="75649718" y="183512178"/>
              </a:cxn>
              <a:cxn ang="0">
                <a:pos x="45390729" y="158024124"/>
              </a:cxn>
              <a:cxn ang="0">
                <a:pos x="0" y="158024124"/>
              </a:cxn>
              <a:cxn ang="0">
                <a:pos x="0" y="229390222"/>
              </a:cxn>
              <a:cxn ang="0">
                <a:pos x="413551494" y="229390222"/>
              </a:cxn>
              <a:cxn ang="0">
                <a:pos x="413551494" y="158024124"/>
              </a:cxn>
              <a:cxn ang="0">
                <a:pos x="373204678" y="158024124"/>
              </a:cxn>
              <a:cxn ang="0">
                <a:pos x="337901776" y="183512178"/>
              </a:cxn>
              <a:cxn ang="0">
                <a:pos x="307642787" y="152926062"/>
              </a:cxn>
              <a:cxn ang="0">
                <a:pos x="337901776" y="117244142"/>
              </a:cxn>
              <a:cxn ang="0">
                <a:pos x="373204678" y="142732196"/>
              </a:cxn>
              <a:cxn ang="0">
                <a:pos x="413551494" y="142732196"/>
              </a:cxn>
              <a:cxn ang="0">
                <a:pos x="413551494" y="0"/>
              </a:cxn>
              <a:cxn ang="0">
                <a:pos x="0" y="0"/>
              </a:cxn>
            </a:cxnLst>
            <a:rect l="0" t="0" r="0" b="0"/>
            <a:pathLst>
              <a:path w="82" h="45">
                <a:moveTo>
                  <a:pt x="0" y="0"/>
                </a:moveTo>
                <a:cubicBezTo>
                  <a:pt x="0" y="28"/>
                  <a:pt x="0" y="28"/>
                  <a:pt x="0" y="28"/>
                </a:cubicBezTo>
                <a:cubicBezTo>
                  <a:pt x="9" y="28"/>
                  <a:pt x="9" y="28"/>
                  <a:pt x="9" y="28"/>
                </a:cubicBezTo>
                <a:cubicBezTo>
                  <a:pt x="9" y="25"/>
                  <a:pt x="12" y="23"/>
                  <a:pt x="15" y="23"/>
                </a:cubicBezTo>
                <a:cubicBezTo>
                  <a:pt x="19" y="23"/>
                  <a:pt x="22" y="26"/>
                  <a:pt x="22" y="30"/>
                </a:cubicBezTo>
                <a:cubicBezTo>
                  <a:pt x="22" y="33"/>
                  <a:pt x="19" y="36"/>
                  <a:pt x="15" y="36"/>
                </a:cubicBezTo>
                <a:cubicBezTo>
                  <a:pt x="12" y="36"/>
                  <a:pt x="9" y="34"/>
                  <a:pt x="9" y="31"/>
                </a:cubicBezTo>
                <a:cubicBezTo>
                  <a:pt x="0" y="31"/>
                  <a:pt x="0" y="31"/>
                  <a:pt x="0" y="31"/>
                </a:cubicBezTo>
                <a:cubicBezTo>
                  <a:pt x="0" y="45"/>
                  <a:pt x="0" y="45"/>
                  <a:pt x="0" y="45"/>
                </a:cubicBezTo>
                <a:cubicBezTo>
                  <a:pt x="82" y="45"/>
                  <a:pt x="82" y="45"/>
                  <a:pt x="82" y="45"/>
                </a:cubicBezTo>
                <a:cubicBezTo>
                  <a:pt x="82" y="31"/>
                  <a:pt x="82" y="31"/>
                  <a:pt x="82" y="31"/>
                </a:cubicBezTo>
                <a:cubicBezTo>
                  <a:pt x="74" y="31"/>
                  <a:pt x="74" y="31"/>
                  <a:pt x="74" y="31"/>
                </a:cubicBezTo>
                <a:cubicBezTo>
                  <a:pt x="73" y="34"/>
                  <a:pt x="70" y="36"/>
                  <a:pt x="67" y="36"/>
                </a:cubicBezTo>
                <a:cubicBezTo>
                  <a:pt x="64" y="36"/>
                  <a:pt x="61" y="33"/>
                  <a:pt x="61" y="30"/>
                </a:cubicBezTo>
                <a:cubicBezTo>
                  <a:pt x="61" y="26"/>
                  <a:pt x="64" y="23"/>
                  <a:pt x="67" y="23"/>
                </a:cubicBezTo>
                <a:cubicBezTo>
                  <a:pt x="70" y="23"/>
                  <a:pt x="73" y="25"/>
                  <a:pt x="74" y="28"/>
                </a:cubicBezTo>
                <a:cubicBezTo>
                  <a:pt x="82" y="28"/>
                  <a:pt x="82" y="28"/>
                  <a:pt x="82" y="28"/>
                </a:cubicBezTo>
                <a:cubicBezTo>
                  <a:pt x="82" y="0"/>
                  <a:pt x="82" y="0"/>
                  <a:pt x="82" y="0"/>
                </a:cubicBezTo>
                <a:lnTo>
                  <a:pt x="0" y="0"/>
                </a:lnTo>
                <a:close/>
              </a:path>
            </a:pathLst>
          </a:custGeom>
          <a:solidFill>
            <a:schemeClr val="bg1">
              <a:alpha val="100000"/>
            </a:schemeClr>
          </a:solidFill>
          <a:ln w="9525">
            <a:noFill/>
          </a:ln>
        </p:spPr>
        <p:txBody>
          <a:bodyPr/>
          <a:lstStyle/>
          <a:p>
            <a:endParaRPr lang="zh-CN" altLang="en-US"/>
          </a:p>
        </p:txBody>
      </p:sp>
      <p:sp>
        <p:nvSpPr>
          <p:cNvPr id="60511" name="Freeform 98"/>
          <p:cNvSpPr/>
          <p:nvPr/>
        </p:nvSpPr>
        <p:spPr>
          <a:xfrm>
            <a:off x="7964488" y="2501900"/>
            <a:ext cx="33337" cy="34925"/>
          </a:xfrm>
          <a:custGeom>
            <a:avLst/>
            <a:gdLst/>
            <a:ahLst/>
            <a:cxnLst>
              <a:cxn ang="0">
                <a:pos x="0" y="43369865"/>
              </a:cxn>
              <a:cxn ang="0">
                <a:pos x="39515457" y="81317042"/>
              </a:cxn>
              <a:cxn ang="0">
                <a:pos x="74092594" y="43369865"/>
              </a:cxn>
              <a:cxn ang="0">
                <a:pos x="74092594" y="0"/>
              </a:cxn>
              <a:cxn ang="0">
                <a:pos x="0" y="0"/>
              </a:cxn>
              <a:cxn ang="0">
                <a:pos x="0" y="43369865"/>
              </a:cxn>
            </a:cxnLst>
            <a:rect l="0" t="0" r="0" b="0"/>
            <a:pathLst>
              <a:path w="15" h="15">
                <a:moveTo>
                  <a:pt x="0" y="8"/>
                </a:moveTo>
                <a:cubicBezTo>
                  <a:pt x="0" y="12"/>
                  <a:pt x="4" y="15"/>
                  <a:pt x="8" y="15"/>
                </a:cubicBezTo>
                <a:cubicBezTo>
                  <a:pt x="11" y="15"/>
                  <a:pt x="15" y="12"/>
                  <a:pt x="15" y="8"/>
                </a:cubicBezTo>
                <a:cubicBezTo>
                  <a:pt x="15" y="0"/>
                  <a:pt x="15" y="0"/>
                  <a:pt x="15" y="0"/>
                </a:cubicBezTo>
                <a:cubicBezTo>
                  <a:pt x="0" y="0"/>
                  <a:pt x="0" y="0"/>
                  <a:pt x="0" y="0"/>
                </a:cubicBezTo>
                <a:lnTo>
                  <a:pt x="0" y="8"/>
                </a:lnTo>
                <a:close/>
              </a:path>
            </a:pathLst>
          </a:custGeom>
          <a:solidFill>
            <a:schemeClr val="bg1">
              <a:alpha val="100000"/>
            </a:schemeClr>
          </a:solidFill>
          <a:ln w="9525">
            <a:noFill/>
          </a:ln>
        </p:spPr>
        <p:txBody>
          <a:bodyPr/>
          <a:lstStyle/>
          <a:p>
            <a:endParaRPr lang="zh-CN" altLang="en-US"/>
          </a:p>
        </p:txBody>
      </p:sp>
      <p:sp>
        <p:nvSpPr>
          <p:cNvPr id="60512" name="Freeform 99"/>
          <p:cNvSpPr/>
          <p:nvPr/>
        </p:nvSpPr>
        <p:spPr>
          <a:xfrm>
            <a:off x="8085138" y="2501900"/>
            <a:ext cx="31750" cy="34925"/>
          </a:xfrm>
          <a:custGeom>
            <a:avLst/>
            <a:gdLst/>
            <a:ahLst/>
            <a:cxnLst>
              <a:cxn ang="0">
                <a:pos x="0" y="43369865"/>
              </a:cxn>
              <a:cxn ang="0">
                <a:pos x="36002232" y="81317042"/>
              </a:cxn>
              <a:cxn ang="0">
                <a:pos x="72004464" y="43369865"/>
              </a:cxn>
              <a:cxn ang="0">
                <a:pos x="72004464" y="0"/>
              </a:cxn>
              <a:cxn ang="0">
                <a:pos x="0" y="0"/>
              </a:cxn>
              <a:cxn ang="0">
                <a:pos x="0" y="43369865"/>
              </a:cxn>
            </a:cxnLst>
            <a:rect l="0" t="0" r="0" b="0"/>
            <a:pathLst>
              <a:path w="14" h="15">
                <a:moveTo>
                  <a:pt x="0" y="8"/>
                </a:moveTo>
                <a:cubicBezTo>
                  <a:pt x="0" y="12"/>
                  <a:pt x="3" y="15"/>
                  <a:pt x="7" y="15"/>
                </a:cubicBezTo>
                <a:cubicBezTo>
                  <a:pt x="11" y="15"/>
                  <a:pt x="14" y="12"/>
                  <a:pt x="14" y="8"/>
                </a:cubicBezTo>
                <a:cubicBezTo>
                  <a:pt x="14" y="0"/>
                  <a:pt x="14" y="0"/>
                  <a:pt x="14" y="0"/>
                </a:cubicBezTo>
                <a:cubicBezTo>
                  <a:pt x="0" y="0"/>
                  <a:pt x="0" y="0"/>
                  <a:pt x="0" y="0"/>
                </a:cubicBezTo>
                <a:lnTo>
                  <a:pt x="0" y="8"/>
                </a:lnTo>
                <a:close/>
              </a:path>
            </a:pathLst>
          </a:custGeom>
          <a:solidFill>
            <a:schemeClr val="bg1">
              <a:alpha val="100000"/>
            </a:schemeClr>
          </a:solidFill>
          <a:ln w="9525">
            <a:noFill/>
          </a:ln>
        </p:spPr>
        <p:txBody>
          <a:bodyPr/>
          <a:lstStyle/>
          <a:p>
            <a:endParaRPr lang="zh-CN" altLang="en-US"/>
          </a:p>
        </p:txBody>
      </p:sp>
      <p:sp>
        <p:nvSpPr>
          <p:cNvPr id="60513" name="Freeform 100"/>
          <p:cNvSpPr/>
          <p:nvPr/>
        </p:nvSpPr>
        <p:spPr>
          <a:xfrm>
            <a:off x="7858125" y="2317750"/>
            <a:ext cx="63500" cy="219075"/>
          </a:xfrm>
          <a:custGeom>
            <a:avLst/>
            <a:gdLst/>
            <a:ahLst/>
            <a:cxnLst>
              <a:cxn ang="0">
                <a:pos x="87434964" y="494782017"/>
              </a:cxn>
              <a:cxn ang="0">
                <a:pos x="87434964" y="295848366"/>
              </a:cxn>
              <a:cxn ang="0">
                <a:pos x="87434964" y="270345326"/>
              </a:cxn>
              <a:cxn ang="0">
                <a:pos x="87434964" y="142823349"/>
              </a:cxn>
              <a:cxn ang="0">
                <a:pos x="144008929" y="71411674"/>
              </a:cxn>
              <a:cxn ang="0">
                <a:pos x="72004464" y="0"/>
              </a:cxn>
              <a:cxn ang="0">
                <a:pos x="0" y="71411674"/>
              </a:cxn>
              <a:cxn ang="0">
                <a:pos x="56573964" y="142823349"/>
              </a:cxn>
              <a:cxn ang="0">
                <a:pos x="56573964" y="270345326"/>
              </a:cxn>
              <a:cxn ang="0">
                <a:pos x="56573964" y="295848366"/>
              </a:cxn>
              <a:cxn ang="0">
                <a:pos x="56573964" y="494782017"/>
              </a:cxn>
              <a:cxn ang="0">
                <a:pos x="87434964" y="494782017"/>
              </a:cxn>
            </a:cxnLst>
            <a:rect l="0" t="0" r="0" b="0"/>
            <a:pathLst>
              <a:path w="28" h="97">
                <a:moveTo>
                  <a:pt x="17" y="97"/>
                </a:moveTo>
                <a:cubicBezTo>
                  <a:pt x="17" y="58"/>
                  <a:pt x="17" y="58"/>
                  <a:pt x="17" y="58"/>
                </a:cubicBezTo>
                <a:cubicBezTo>
                  <a:pt x="17" y="53"/>
                  <a:pt x="17" y="53"/>
                  <a:pt x="17" y="53"/>
                </a:cubicBezTo>
                <a:cubicBezTo>
                  <a:pt x="17" y="28"/>
                  <a:pt x="17" y="28"/>
                  <a:pt x="17" y="28"/>
                </a:cubicBezTo>
                <a:cubicBezTo>
                  <a:pt x="23" y="27"/>
                  <a:pt x="28" y="21"/>
                  <a:pt x="28" y="14"/>
                </a:cubicBezTo>
                <a:cubicBezTo>
                  <a:pt x="28" y="7"/>
                  <a:pt x="22" y="0"/>
                  <a:pt x="14" y="0"/>
                </a:cubicBezTo>
                <a:cubicBezTo>
                  <a:pt x="6" y="0"/>
                  <a:pt x="0" y="7"/>
                  <a:pt x="0" y="14"/>
                </a:cubicBezTo>
                <a:cubicBezTo>
                  <a:pt x="0" y="21"/>
                  <a:pt x="5" y="27"/>
                  <a:pt x="11" y="28"/>
                </a:cubicBezTo>
                <a:cubicBezTo>
                  <a:pt x="11" y="53"/>
                  <a:pt x="11" y="53"/>
                  <a:pt x="11" y="53"/>
                </a:cubicBezTo>
                <a:cubicBezTo>
                  <a:pt x="11" y="58"/>
                  <a:pt x="11" y="58"/>
                  <a:pt x="11" y="58"/>
                </a:cubicBezTo>
                <a:cubicBezTo>
                  <a:pt x="11" y="97"/>
                  <a:pt x="11" y="97"/>
                  <a:pt x="11" y="97"/>
                </a:cubicBezTo>
                <a:lnTo>
                  <a:pt x="17" y="97"/>
                </a:lnTo>
                <a:close/>
              </a:path>
            </a:pathLst>
          </a:custGeom>
          <a:solidFill>
            <a:schemeClr val="bg1">
              <a:alpha val="100000"/>
            </a:schemeClr>
          </a:solidFill>
          <a:ln w="9525">
            <a:noFill/>
          </a:ln>
        </p:spPr>
        <p:txBody>
          <a:bodyPr/>
          <a:lstStyle/>
          <a:p>
            <a:endParaRPr lang="zh-CN" altLang="en-US"/>
          </a:p>
        </p:txBody>
      </p:sp>
      <p:sp>
        <p:nvSpPr>
          <p:cNvPr id="60514" name="Freeform 101"/>
          <p:cNvSpPr/>
          <p:nvPr/>
        </p:nvSpPr>
        <p:spPr>
          <a:xfrm>
            <a:off x="757238" y="2841625"/>
            <a:ext cx="420687" cy="203200"/>
          </a:xfrm>
          <a:custGeom>
            <a:avLst/>
            <a:gdLst/>
            <a:ahLst/>
            <a:cxnLst>
              <a:cxn ang="0">
                <a:pos x="798027407" y="0"/>
              </a:cxn>
              <a:cxn ang="0">
                <a:pos x="153467070" y="0"/>
              </a:cxn>
              <a:cxn ang="0">
                <a:pos x="0" y="152926062"/>
              </a:cxn>
              <a:cxn ang="0">
                <a:pos x="0" y="458780444"/>
              </a:cxn>
              <a:cxn ang="0">
                <a:pos x="76732404" y="458780444"/>
              </a:cxn>
              <a:cxn ang="0">
                <a:pos x="76732404" y="152926062"/>
              </a:cxn>
              <a:cxn ang="0">
                <a:pos x="153467070" y="76464160"/>
              </a:cxn>
              <a:cxn ang="0">
                <a:pos x="798027407" y="76464160"/>
              </a:cxn>
              <a:cxn ang="0">
                <a:pos x="874762073" y="152926062"/>
              </a:cxn>
              <a:cxn ang="0">
                <a:pos x="874762073" y="458780444"/>
              </a:cxn>
              <a:cxn ang="0">
                <a:pos x="951494477" y="458780444"/>
              </a:cxn>
              <a:cxn ang="0">
                <a:pos x="951494477" y="152926062"/>
              </a:cxn>
              <a:cxn ang="0">
                <a:pos x="798027407" y="0"/>
              </a:cxn>
            </a:cxnLst>
            <a:rect l="0" t="0" r="0" b="0"/>
            <a:pathLst>
              <a:path w="186" h="90">
                <a:moveTo>
                  <a:pt x="156" y="0"/>
                </a:moveTo>
                <a:cubicBezTo>
                  <a:pt x="30" y="0"/>
                  <a:pt x="30" y="0"/>
                  <a:pt x="30" y="0"/>
                </a:cubicBezTo>
                <a:cubicBezTo>
                  <a:pt x="13" y="0"/>
                  <a:pt x="0" y="13"/>
                  <a:pt x="0" y="30"/>
                </a:cubicBezTo>
                <a:cubicBezTo>
                  <a:pt x="0" y="90"/>
                  <a:pt x="0" y="90"/>
                  <a:pt x="0" y="90"/>
                </a:cubicBezTo>
                <a:cubicBezTo>
                  <a:pt x="15" y="90"/>
                  <a:pt x="15" y="90"/>
                  <a:pt x="15" y="90"/>
                </a:cubicBezTo>
                <a:cubicBezTo>
                  <a:pt x="15" y="30"/>
                  <a:pt x="15" y="30"/>
                  <a:pt x="15" y="30"/>
                </a:cubicBez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lose/>
              </a:path>
            </a:pathLst>
          </a:custGeom>
          <a:solidFill>
            <a:schemeClr val="bg1">
              <a:alpha val="100000"/>
            </a:schemeClr>
          </a:solidFill>
          <a:ln w="9525">
            <a:noFill/>
          </a:ln>
        </p:spPr>
        <p:txBody>
          <a:bodyPr/>
          <a:lstStyle/>
          <a:p>
            <a:endParaRPr lang="zh-CN" altLang="en-US"/>
          </a:p>
        </p:txBody>
      </p:sp>
      <p:sp>
        <p:nvSpPr>
          <p:cNvPr id="60515" name="Freeform 102"/>
          <p:cNvSpPr/>
          <p:nvPr/>
        </p:nvSpPr>
        <p:spPr>
          <a:xfrm>
            <a:off x="757238" y="3057525"/>
            <a:ext cx="420687" cy="203200"/>
          </a:xfrm>
          <a:custGeom>
            <a:avLst/>
            <a:gdLst/>
            <a:ahLst/>
            <a:cxnLst>
              <a:cxn ang="0">
                <a:pos x="874762073" y="305854382"/>
              </a:cxn>
              <a:cxn ang="0">
                <a:pos x="798027407" y="382316284"/>
              </a:cxn>
              <a:cxn ang="0">
                <a:pos x="153467070" y="382316284"/>
              </a:cxn>
              <a:cxn ang="0">
                <a:pos x="76732404" y="305854382"/>
              </a:cxn>
              <a:cxn ang="0">
                <a:pos x="76732404" y="0"/>
              </a:cxn>
              <a:cxn ang="0">
                <a:pos x="0" y="0"/>
              </a:cxn>
              <a:cxn ang="0">
                <a:pos x="0" y="305854382"/>
              </a:cxn>
              <a:cxn ang="0">
                <a:pos x="153467070" y="458780444"/>
              </a:cxn>
              <a:cxn ang="0">
                <a:pos x="798027407" y="458780444"/>
              </a:cxn>
              <a:cxn ang="0">
                <a:pos x="951494477" y="305854382"/>
              </a:cxn>
              <a:cxn ang="0">
                <a:pos x="951494477" y="0"/>
              </a:cxn>
              <a:cxn ang="0">
                <a:pos x="874762073" y="0"/>
              </a:cxn>
              <a:cxn ang="0">
                <a:pos x="874762073"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516" name="Freeform 103"/>
          <p:cNvSpPr/>
          <p:nvPr/>
        </p:nvSpPr>
        <p:spPr>
          <a:xfrm>
            <a:off x="873125" y="3003550"/>
            <a:ext cx="188913" cy="120650"/>
          </a:xfrm>
          <a:custGeom>
            <a:avLst/>
            <a:gdLst/>
            <a:ahLst/>
            <a:cxnLst>
              <a:cxn ang="0">
                <a:pos x="0" y="114005144"/>
              </a:cxn>
              <a:cxn ang="0">
                <a:pos x="0" y="176189975"/>
              </a:cxn>
              <a:cxn ang="0">
                <a:pos x="45521286" y="176189975"/>
              </a:cxn>
              <a:cxn ang="0">
                <a:pos x="80924482" y="150279819"/>
              </a:cxn>
              <a:cxn ang="0">
                <a:pos x="116329927" y="181373373"/>
              </a:cxn>
              <a:cxn ang="0">
                <a:pos x="80924482" y="217645771"/>
              </a:cxn>
              <a:cxn ang="0">
                <a:pos x="50579207" y="191735614"/>
              </a:cxn>
              <a:cxn ang="0">
                <a:pos x="0" y="191735614"/>
              </a:cxn>
              <a:cxn ang="0">
                <a:pos x="0" y="202100132"/>
              </a:cxn>
              <a:cxn ang="0">
                <a:pos x="75866561" y="274649481"/>
              </a:cxn>
              <a:cxn ang="0">
                <a:pos x="348992029" y="274649481"/>
              </a:cxn>
              <a:cxn ang="0">
                <a:pos x="424858590" y="202100132"/>
              </a:cxn>
              <a:cxn ang="0">
                <a:pos x="424858590" y="191735614"/>
              </a:cxn>
              <a:cxn ang="0">
                <a:pos x="374279383" y="191735614"/>
              </a:cxn>
              <a:cxn ang="0">
                <a:pos x="343934108" y="217645771"/>
              </a:cxn>
              <a:cxn ang="0">
                <a:pos x="308528663" y="181373373"/>
              </a:cxn>
              <a:cxn ang="0">
                <a:pos x="343934108" y="150279819"/>
              </a:cxn>
              <a:cxn ang="0">
                <a:pos x="379337304" y="176189975"/>
              </a:cxn>
              <a:cxn ang="0">
                <a:pos x="424858590" y="176189975"/>
              </a:cxn>
              <a:cxn ang="0">
                <a:pos x="424858590" y="114005144"/>
              </a:cxn>
              <a:cxn ang="0">
                <a:pos x="424858590" y="88094988"/>
              </a:cxn>
              <a:cxn ang="0">
                <a:pos x="424858590" y="0"/>
              </a:cxn>
              <a:cxn ang="0">
                <a:pos x="389453145" y="0"/>
              </a:cxn>
              <a:cxn ang="0">
                <a:pos x="389453145" y="51820313"/>
              </a:cxn>
              <a:cxn ang="0">
                <a:pos x="364163542" y="77730470"/>
              </a:cxn>
              <a:cxn ang="0">
                <a:pos x="60695048" y="77730470"/>
              </a:cxn>
              <a:cxn ang="0">
                <a:pos x="35405445" y="51820313"/>
              </a:cxn>
              <a:cxn ang="0">
                <a:pos x="35405445" y="0"/>
              </a:cxn>
              <a:cxn ang="0">
                <a:pos x="0" y="0"/>
              </a:cxn>
              <a:cxn ang="0">
                <a:pos x="0" y="88094988"/>
              </a:cxn>
              <a:cxn ang="0">
                <a:pos x="0" y="114005144"/>
              </a:cxn>
            </a:cxnLst>
            <a:rect l="0" t="0" r="0" b="0"/>
            <a:pathLst>
              <a:path w="84" h="53">
                <a:moveTo>
                  <a:pt x="0" y="22"/>
                </a:moveTo>
                <a:cubicBezTo>
                  <a:pt x="0" y="34"/>
                  <a:pt x="0" y="34"/>
                  <a:pt x="0" y="34"/>
                </a:cubicBezTo>
                <a:cubicBezTo>
                  <a:pt x="9" y="34"/>
                  <a:pt x="9" y="34"/>
                  <a:pt x="9" y="34"/>
                </a:cubicBezTo>
                <a:cubicBezTo>
                  <a:pt x="10" y="31"/>
                  <a:pt x="13" y="29"/>
                  <a:pt x="16" y="29"/>
                </a:cubicBezTo>
                <a:cubicBezTo>
                  <a:pt x="20" y="29"/>
                  <a:pt x="23" y="32"/>
                  <a:pt x="23" y="35"/>
                </a:cubicBezTo>
                <a:cubicBezTo>
                  <a:pt x="23" y="39"/>
                  <a:pt x="20" y="42"/>
                  <a:pt x="16" y="42"/>
                </a:cubicBezTo>
                <a:cubicBezTo>
                  <a:pt x="13" y="42"/>
                  <a:pt x="10" y="40"/>
                  <a:pt x="10" y="37"/>
                </a:cubicBezTo>
                <a:cubicBezTo>
                  <a:pt x="0" y="37"/>
                  <a:pt x="0" y="37"/>
                  <a:pt x="0" y="37"/>
                </a:cubicBezTo>
                <a:cubicBezTo>
                  <a:pt x="0" y="39"/>
                  <a:pt x="0" y="39"/>
                  <a:pt x="0" y="39"/>
                </a:cubicBezTo>
                <a:cubicBezTo>
                  <a:pt x="0" y="47"/>
                  <a:pt x="7" y="53"/>
                  <a:pt x="15" y="53"/>
                </a:cubicBezTo>
                <a:cubicBezTo>
                  <a:pt x="69" y="53"/>
                  <a:pt x="69" y="53"/>
                  <a:pt x="69" y="53"/>
                </a:cubicBezTo>
                <a:cubicBezTo>
                  <a:pt x="77" y="53"/>
                  <a:pt x="84" y="47"/>
                  <a:pt x="84" y="39"/>
                </a:cubicBezTo>
                <a:cubicBezTo>
                  <a:pt x="84" y="37"/>
                  <a:pt x="84" y="37"/>
                  <a:pt x="84" y="37"/>
                </a:cubicBezTo>
                <a:cubicBezTo>
                  <a:pt x="74" y="37"/>
                  <a:pt x="74" y="37"/>
                  <a:pt x="74" y="37"/>
                </a:cubicBezTo>
                <a:cubicBezTo>
                  <a:pt x="74" y="40"/>
                  <a:pt x="71" y="42"/>
                  <a:pt x="68" y="42"/>
                </a:cubicBezTo>
                <a:cubicBezTo>
                  <a:pt x="64" y="42"/>
                  <a:pt x="61" y="39"/>
                  <a:pt x="61" y="35"/>
                </a:cubicBezTo>
                <a:cubicBezTo>
                  <a:pt x="61" y="32"/>
                  <a:pt x="64" y="29"/>
                  <a:pt x="68" y="29"/>
                </a:cubicBezTo>
                <a:cubicBezTo>
                  <a:pt x="71" y="29"/>
                  <a:pt x="74" y="31"/>
                  <a:pt x="75" y="34"/>
                </a:cubicBezTo>
                <a:cubicBezTo>
                  <a:pt x="84" y="34"/>
                  <a:pt x="84" y="34"/>
                  <a:pt x="84" y="34"/>
                </a:cubicBezTo>
                <a:cubicBezTo>
                  <a:pt x="84" y="22"/>
                  <a:pt x="84" y="22"/>
                  <a:pt x="84" y="22"/>
                </a:cubicBezTo>
                <a:cubicBezTo>
                  <a:pt x="84" y="17"/>
                  <a:pt x="84" y="17"/>
                  <a:pt x="84" y="17"/>
                </a:cubicBezTo>
                <a:cubicBezTo>
                  <a:pt x="84" y="0"/>
                  <a:pt x="84" y="0"/>
                  <a:pt x="84" y="0"/>
                </a:cubicBezTo>
                <a:cubicBezTo>
                  <a:pt x="77" y="0"/>
                  <a:pt x="77" y="0"/>
                  <a:pt x="77" y="0"/>
                </a:cubicBezTo>
                <a:cubicBezTo>
                  <a:pt x="77" y="10"/>
                  <a:pt x="77" y="10"/>
                  <a:pt x="77" y="10"/>
                </a:cubicBezTo>
                <a:cubicBezTo>
                  <a:pt x="77" y="13"/>
                  <a:pt x="75" y="15"/>
                  <a:pt x="72" y="15"/>
                </a:cubicBezTo>
                <a:cubicBezTo>
                  <a:pt x="12" y="15"/>
                  <a:pt x="12" y="15"/>
                  <a:pt x="12" y="15"/>
                </a:cubicBezTo>
                <a:cubicBezTo>
                  <a:pt x="9" y="15"/>
                  <a:pt x="7" y="13"/>
                  <a:pt x="7" y="10"/>
                </a:cubicBezTo>
                <a:cubicBezTo>
                  <a:pt x="7" y="0"/>
                  <a:pt x="7" y="0"/>
                  <a:pt x="7" y="0"/>
                </a:cubicBezTo>
                <a:cubicBezTo>
                  <a:pt x="0" y="0"/>
                  <a:pt x="0" y="0"/>
                  <a:pt x="0" y="0"/>
                </a:cubicBezTo>
                <a:cubicBezTo>
                  <a:pt x="0" y="17"/>
                  <a:pt x="0" y="17"/>
                  <a:pt x="0" y="17"/>
                </a:cubicBezTo>
                <a:lnTo>
                  <a:pt x="0" y="22"/>
                </a:lnTo>
                <a:close/>
              </a:path>
            </a:pathLst>
          </a:custGeom>
          <a:solidFill>
            <a:schemeClr val="bg1">
              <a:alpha val="100000"/>
            </a:schemeClr>
          </a:solidFill>
          <a:ln w="9525">
            <a:noFill/>
          </a:ln>
        </p:spPr>
        <p:txBody>
          <a:bodyPr/>
          <a:lstStyle/>
          <a:p>
            <a:endParaRPr lang="zh-CN" altLang="en-US"/>
          </a:p>
        </p:txBody>
      </p:sp>
      <p:sp>
        <p:nvSpPr>
          <p:cNvPr id="60517" name="Freeform 104"/>
          <p:cNvSpPr/>
          <p:nvPr/>
        </p:nvSpPr>
        <p:spPr>
          <a:xfrm>
            <a:off x="873125" y="2924175"/>
            <a:ext cx="188913" cy="73025"/>
          </a:xfrm>
          <a:custGeom>
            <a:avLst/>
            <a:gdLst/>
            <a:ahLst/>
            <a:cxnLst>
              <a:cxn ang="0">
                <a:pos x="35405445" y="114569379"/>
              </a:cxn>
              <a:cxn ang="0">
                <a:pos x="60695048" y="88531402"/>
              </a:cxn>
              <a:cxn ang="0">
                <a:pos x="364163542" y="88531402"/>
              </a:cxn>
              <a:cxn ang="0">
                <a:pos x="389453145" y="114569379"/>
              </a:cxn>
              <a:cxn ang="0">
                <a:pos x="389453145" y="166645332"/>
              </a:cxn>
              <a:cxn ang="0">
                <a:pos x="424858590" y="166645332"/>
              </a:cxn>
              <a:cxn ang="0">
                <a:pos x="424858590" y="72906334"/>
              </a:cxn>
              <a:cxn ang="0">
                <a:pos x="348992029" y="0"/>
              </a:cxn>
              <a:cxn ang="0">
                <a:pos x="75866561" y="0"/>
              </a:cxn>
              <a:cxn ang="0">
                <a:pos x="0" y="72906334"/>
              </a:cxn>
              <a:cxn ang="0">
                <a:pos x="0" y="166645332"/>
              </a:cxn>
              <a:cxn ang="0">
                <a:pos x="35405445" y="166645332"/>
              </a:cxn>
              <a:cxn ang="0">
                <a:pos x="35405445" y="114569379"/>
              </a:cxn>
            </a:cxnLst>
            <a:rect l="0" t="0" r="0" b="0"/>
            <a:pathLst>
              <a:path w="84" h="32">
                <a:moveTo>
                  <a:pt x="7" y="22"/>
                </a:moveTo>
                <a:cubicBezTo>
                  <a:pt x="7" y="19"/>
                  <a:pt x="9" y="17"/>
                  <a:pt x="12" y="17"/>
                </a:cubicBezTo>
                <a:cubicBezTo>
                  <a:pt x="72" y="17"/>
                  <a:pt x="72" y="17"/>
                  <a:pt x="72" y="17"/>
                </a:cubicBezTo>
                <a:cubicBezTo>
                  <a:pt x="75" y="17"/>
                  <a:pt x="77" y="19"/>
                  <a:pt x="77" y="22"/>
                </a:cubicBezTo>
                <a:cubicBezTo>
                  <a:pt x="77" y="32"/>
                  <a:pt x="77" y="32"/>
                  <a:pt x="77" y="32"/>
                </a:cubicBezTo>
                <a:cubicBezTo>
                  <a:pt x="84" y="32"/>
                  <a:pt x="84" y="32"/>
                  <a:pt x="84" y="32"/>
                </a:cubicBezTo>
                <a:cubicBezTo>
                  <a:pt x="84" y="14"/>
                  <a:pt x="84" y="14"/>
                  <a:pt x="84" y="14"/>
                </a:cubicBezTo>
                <a:cubicBezTo>
                  <a:pt x="84" y="6"/>
                  <a:pt x="77" y="0"/>
                  <a:pt x="69" y="0"/>
                </a:cubicBezTo>
                <a:cubicBezTo>
                  <a:pt x="15" y="0"/>
                  <a:pt x="15" y="0"/>
                  <a:pt x="15" y="0"/>
                </a:cubicBezTo>
                <a:cubicBezTo>
                  <a:pt x="7" y="0"/>
                  <a:pt x="0" y="6"/>
                  <a:pt x="0" y="14"/>
                </a:cubicBezTo>
                <a:cubicBezTo>
                  <a:pt x="0" y="32"/>
                  <a:pt x="0" y="32"/>
                  <a:pt x="0" y="32"/>
                </a:cubicBezTo>
                <a:cubicBezTo>
                  <a:pt x="7" y="32"/>
                  <a:pt x="7" y="32"/>
                  <a:pt x="7" y="32"/>
                </a:cubicBezTo>
                <a:lnTo>
                  <a:pt x="7" y="22"/>
                </a:lnTo>
                <a:close/>
              </a:path>
            </a:pathLst>
          </a:custGeom>
          <a:solidFill>
            <a:schemeClr val="bg1">
              <a:alpha val="100000"/>
            </a:schemeClr>
          </a:solidFill>
          <a:ln w="9525">
            <a:noFill/>
          </a:ln>
        </p:spPr>
        <p:txBody>
          <a:bodyPr/>
          <a:lstStyle/>
          <a:p>
            <a:endParaRPr lang="zh-CN" altLang="en-US"/>
          </a:p>
        </p:txBody>
      </p:sp>
      <p:sp>
        <p:nvSpPr>
          <p:cNvPr id="60518" name="Freeform 105"/>
          <p:cNvSpPr/>
          <p:nvPr/>
        </p:nvSpPr>
        <p:spPr>
          <a:xfrm>
            <a:off x="884238" y="3130550"/>
            <a:ext cx="166687" cy="31750"/>
          </a:xfrm>
          <a:custGeom>
            <a:avLst/>
            <a:gdLst/>
            <a:ahLst/>
            <a:cxnLst>
              <a:cxn ang="0">
                <a:pos x="264616406" y="20161250"/>
              </a:cxn>
              <a:cxn ang="0">
                <a:pos x="239414919" y="20161250"/>
              </a:cxn>
              <a:cxn ang="0">
                <a:pos x="239414919" y="0"/>
              </a:cxn>
              <a:cxn ang="0">
                <a:pos x="211692490" y="0"/>
              </a:cxn>
              <a:cxn ang="0">
                <a:pos x="211692490" y="20161250"/>
              </a:cxn>
              <a:cxn ang="0">
                <a:pos x="52923916" y="20161250"/>
              </a:cxn>
              <a:cxn ang="0">
                <a:pos x="52923916" y="0"/>
              </a:cxn>
              <a:cxn ang="0">
                <a:pos x="25201487" y="0"/>
              </a:cxn>
              <a:cxn ang="0">
                <a:pos x="25201487" y="20161250"/>
              </a:cxn>
              <a:cxn ang="0">
                <a:pos x="0" y="20161250"/>
              </a:cxn>
              <a:cxn ang="0">
                <a:pos x="0" y="50403125"/>
              </a:cxn>
              <a:cxn ang="0">
                <a:pos x="264616406" y="50403125"/>
              </a:cxn>
              <a:cxn ang="0">
                <a:pos x="264616406" y="20161250"/>
              </a:cxn>
            </a:cxnLst>
            <a:rect l="0" t="0" r="0" b="0"/>
            <a:pathLst>
              <a:path w="105" h="20">
                <a:moveTo>
                  <a:pt x="105" y="8"/>
                </a:moveTo>
                <a:lnTo>
                  <a:pt x="95" y="8"/>
                </a:lnTo>
                <a:lnTo>
                  <a:pt x="95" y="0"/>
                </a:lnTo>
                <a:lnTo>
                  <a:pt x="84" y="0"/>
                </a:lnTo>
                <a:lnTo>
                  <a:pt x="84" y="8"/>
                </a:lnTo>
                <a:lnTo>
                  <a:pt x="21" y="8"/>
                </a:lnTo>
                <a:lnTo>
                  <a:pt x="21" y="0"/>
                </a:lnTo>
                <a:lnTo>
                  <a:pt x="10" y="0"/>
                </a:lnTo>
                <a:lnTo>
                  <a:pt x="10" y="8"/>
                </a:lnTo>
                <a:lnTo>
                  <a:pt x="0" y="8"/>
                </a:lnTo>
                <a:lnTo>
                  <a:pt x="0" y="20"/>
                </a:lnTo>
                <a:lnTo>
                  <a:pt x="105" y="20"/>
                </a:lnTo>
                <a:lnTo>
                  <a:pt x="105" y="8"/>
                </a:lnTo>
                <a:close/>
              </a:path>
            </a:pathLst>
          </a:custGeom>
          <a:solidFill>
            <a:schemeClr val="bg1">
              <a:alpha val="100000"/>
            </a:schemeClr>
          </a:solidFill>
          <a:ln w="9525">
            <a:noFill/>
          </a:ln>
        </p:spPr>
        <p:txBody>
          <a:bodyPr/>
          <a:lstStyle/>
          <a:p>
            <a:endParaRPr lang="zh-CN" altLang="en-US"/>
          </a:p>
        </p:txBody>
      </p:sp>
      <p:sp>
        <p:nvSpPr>
          <p:cNvPr id="60519" name="Freeform 106"/>
          <p:cNvSpPr/>
          <p:nvPr/>
        </p:nvSpPr>
        <p:spPr>
          <a:xfrm>
            <a:off x="884238" y="3168650"/>
            <a:ext cx="166687" cy="42863"/>
          </a:xfrm>
          <a:custGeom>
            <a:avLst/>
            <a:gdLst/>
            <a:ahLst/>
            <a:cxnLst>
              <a:cxn ang="0">
                <a:pos x="211692490" y="0"/>
              </a:cxn>
              <a:cxn ang="0">
                <a:pos x="211692490" y="22682465"/>
              </a:cxn>
              <a:cxn ang="0">
                <a:pos x="52923916" y="22682465"/>
              </a:cxn>
              <a:cxn ang="0">
                <a:pos x="52923916" y="0"/>
              </a:cxn>
              <a:cxn ang="0">
                <a:pos x="25201487" y="0"/>
              </a:cxn>
              <a:cxn ang="0">
                <a:pos x="25201487" y="22682465"/>
              </a:cxn>
              <a:cxn ang="0">
                <a:pos x="0" y="22682465"/>
              </a:cxn>
              <a:cxn ang="0">
                <a:pos x="0" y="50403713"/>
              </a:cxn>
              <a:cxn ang="0">
                <a:pos x="25201487" y="50403713"/>
              </a:cxn>
              <a:cxn ang="0">
                <a:pos x="25201487" y="68045806"/>
              </a:cxn>
              <a:cxn ang="0">
                <a:pos x="52923916" y="68045806"/>
              </a:cxn>
              <a:cxn ang="0">
                <a:pos x="52923916" y="50403713"/>
              </a:cxn>
              <a:cxn ang="0">
                <a:pos x="211692490" y="50403713"/>
              </a:cxn>
              <a:cxn ang="0">
                <a:pos x="211692490" y="68045806"/>
              </a:cxn>
              <a:cxn ang="0">
                <a:pos x="239414919" y="68045806"/>
              </a:cxn>
              <a:cxn ang="0">
                <a:pos x="239414919" y="50403713"/>
              </a:cxn>
              <a:cxn ang="0">
                <a:pos x="264616406" y="50403713"/>
              </a:cxn>
              <a:cxn ang="0">
                <a:pos x="264616406" y="22682465"/>
              </a:cxn>
              <a:cxn ang="0">
                <a:pos x="239414919" y="22682465"/>
              </a:cxn>
              <a:cxn ang="0">
                <a:pos x="239414919" y="0"/>
              </a:cxn>
              <a:cxn ang="0">
                <a:pos x="211692490" y="0"/>
              </a:cxn>
            </a:cxnLst>
            <a:rect l="0" t="0" r="0" b="0"/>
            <a:pathLst>
              <a:path w="105" h="27">
                <a:moveTo>
                  <a:pt x="84" y="0"/>
                </a:moveTo>
                <a:lnTo>
                  <a:pt x="84" y="9"/>
                </a:lnTo>
                <a:lnTo>
                  <a:pt x="21" y="9"/>
                </a:lnTo>
                <a:lnTo>
                  <a:pt x="21" y="0"/>
                </a:lnTo>
                <a:lnTo>
                  <a:pt x="10" y="0"/>
                </a:lnTo>
                <a:lnTo>
                  <a:pt x="10" y="9"/>
                </a:lnTo>
                <a:lnTo>
                  <a:pt x="0" y="9"/>
                </a:lnTo>
                <a:lnTo>
                  <a:pt x="0" y="20"/>
                </a:lnTo>
                <a:lnTo>
                  <a:pt x="10" y="20"/>
                </a:lnTo>
                <a:lnTo>
                  <a:pt x="10" y="27"/>
                </a:lnTo>
                <a:lnTo>
                  <a:pt x="21" y="27"/>
                </a:lnTo>
                <a:lnTo>
                  <a:pt x="21" y="20"/>
                </a:lnTo>
                <a:lnTo>
                  <a:pt x="84" y="20"/>
                </a:lnTo>
                <a:lnTo>
                  <a:pt x="84" y="27"/>
                </a:lnTo>
                <a:lnTo>
                  <a:pt x="95" y="27"/>
                </a:lnTo>
                <a:lnTo>
                  <a:pt x="95" y="20"/>
                </a:lnTo>
                <a:lnTo>
                  <a:pt x="105" y="20"/>
                </a:lnTo>
                <a:lnTo>
                  <a:pt x="105" y="9"/>
                </a:lnTo>
                <a:lnTo>
                  <a:pt x="95" y="9"/>
                </a:lnTo>
                <a:lnTo>
                  <a:pt x="95" y="0"/>
                </a:lnTo>
                <a:lnTo>
                  <a:pt x="84" y="0"/>
                </a:lnTo>
                <a:close/>
              </a:path>
            </a:pathLst>
          </a:custGeom>
          <a:solidFill>
            <a:schemeClr val="bg1">
              <a:alpha val="100000"/>
            </a:schemeClr>
          </a:solidFill>
          <a:ln w="9525">
            <a:noFill/>
          </a:ln>
        </p:spPr>
        <p:txBody>
          <a:bodyPr/>
          <a:lstStyle/>
          <a:p>
            <a:endParaRPr lang="zh-CN" altLang="en-US"/>
          </a:p>
        </p:txBody>
      </p:sp>
      <p:sp>
        <p:nvSpPr>
          <p:cNvPr id="60520" name="Oval 107"/>
          <p:cNvSpPr/>
          <p:nvPr/>
        </p:nvSpPr>
        <p:spPr>
          <a:xfrm>
            <a:off x="936625" y="2890838"/>
            <a:ext cx="26988"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521" name="Oval 108"/>
          <p:cNvSpPr/>
          <p:nvPr/>
        </p:nvSpPr>
        <p:spPr>
          <a:xfrm>
            <a:off x="971550" y="2890838"/>
            <a:ext cx="26988" cy="269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522" name="Freeform 109"/>
          <p:cNvSpPr/>
          <p:nvPr/>
        </p:nvSpPr>
        <p:spPr>
          <a:xfrm>
            <a:off x="1441450" y="2847975"/>
            <a:ext cx="406400" cy="196850"/>
          </a:xfrm>
          <a:custGeom>
            <a:avLst/>
            <a:gdLst/>
            <a:ahLst/>
            <a:cxnLst>
              <a:cxn ang="0">
                <a:pos x="316048249" y="394206832"/>
              </a:cxn>
              <a:cxn ang="0">
                <a:pos x="305854382" y="378848007"/>
              </a:cxn>
              <a:cxn ang="0">
                <a:pos x="265072142" y="332771531"/>
              </a:cxn>
              <a:cxn ang="0">
                <a:pos x="265072142" y="107511777"/>
              </a:cxn>
              <a:cxn ang="0">
                <a:pos x="275268267" y="92152952"/>
              </a:cxn>
              <a:cxn ang="0">
                <a:pos x="285464391" y="107511777"/>
              </a:cxn>
              <a:cxn ang="0">
                <a:pos x="285464391" y="266215867"/>
              </a:cxn>
              <a:cxn ang="0">
                <a:pos x="295658258" y="276456593"/>
              </a:cxn>
              <a:cxn ang="0">
                <a:pos x="305854382" y="276456593"/>
              </a:cxn>
              <a:cxn ang="0">
                <a:pos x="316048249" y="266215867"/>
              </a:cxn>
              <a:cxn ang="0">
                <a:pos x="316048249" y="107511777"/>
              </a:cxn>
              <a:cxn ang="0">
                <a:pos x="326244373" y="92152952"/>
              </a:cxn>
              <a:cxn ang="0">
                <a:pos x="336438240" y="107511777"/>
              </a:cxn>
              <a:cxn ang="0">
                <a:pos x="336438240" y="266215867"/>
              </a:cxn>
              <a:cxn ang="0">
                <a:pos x="346634364" y="276456593"/>
              </a:cxn>
              <a:cxn ang="0">
                <a:pos x="356828231" y="276456593"/>
              </a:cxn>
              <a:cxn ang="0">
                <a:pos x="367024356" y="266215867"/>
              </a:cxn>
              <a:cxn ang="0">
                <a:pos x="367024356" y="107511777"/>
              </a:cxn>
              <a:cxn ang="0">
                <a:pos x="377220480" y="92152952"/>
              </a:cxn>
              <a:cxn ang="0">
                <a:pos x="387414347" y="107511777"/>
              </a:cxn>
              <a:cxn ang="0">
                <a:pos x="387414347" y="266215867"/>
              </a:cxn>
              <a:cxn ang="0">
                <a:pos x="397610471" y="276456593"/>
              </a:cxn>
              <a:cxn ang="0">
                <a:pos x="407804338" y="276456593"/>
              </a:cxn>
              <a:cxn ang="0">
                <a:pos x="418000462" y="266215867"/>
              </a:cxn>
              <a:cxn ang="0">
                <a:pos x="418000462" y="107511777"/>
              </a:cxn>
              <a:cxn ang="0">
                <a:pos x="428194329" y="92152952"/>
              </a:cxn>
              <a:cxn ang="0">
                <a:pos x="438390453" y="107511777"/>
              </a:cxn>
              <a:cxn ang="0">
                <a:pos x="438390453" y="332771531"/>
              </a:cxn>
              <a:cxn ang="0">
                <a:pos x="397610471" y="378848007"/>
              </a:cxn>
              <a:cxn ang="0">
                <a:pos x="387414347" y="394206832"/>
              </a:cxn>
              <a:cxn ang="0">
                <a:pos x="387414347" y="445401408"/>
              </a:cxn>
              <a:cxn ang="0">
                <a:pos x="535244604" y="445401408"/>
              </a:cxn>
              <a:cxn ang="0">
                <a:pos x="535244604" y="153585990"/>
              </a:cxn>
              <a:cxn ang="0">
                <a:pos x="591316516" y="92152952"/>
              </a:cxn>
              <a:cxn ang="0">
                <a:pos x="652488747" y="153585990"/>
              </a:cxn>
              <a:cxn ang="0">
                <a:pos x="652488747" y="445401408"/>
              </a:cxn>
              <a:cxn ang="0">
                <a:pos x="917560889" y="445401408"/>
              </a:cxn>
              <a:cxn ang="0">
                <a:pos x="917560889" y="117750240"/>
              </a:cxn>
              <a:cxn ang="0">
                <a:pos x="800316747" y="0"/>
              </a:cxn>
              <a:cxn ang="0">
                <a:pos x="117244142" y="0"/>
              </a:cxn>
              <a:cxn ang="0">
                <a:pos x="0" y="117750240"/>
              </a:cxn>
              <a:cxn ang="0">
                <a:pos x="0" y="445401408"/>
              </a:cxn>
              <a:cxn ang="0">
                <a:pos x="316048249" y="445401408"/>
              </a:cxn>
              <a:cxn ang="0">
                <a:pos x="316048249" y="394206832"/>
              </a:cxn>
            </a:cxnLst>
            <a:rect l="0" t="0" r="0" b="0"/>
            <a:pathLst>
              <a:path w="180" h="87">
                <a:moveTo>
                  <a:pt x="62" y="77"/>
                </a:moveTo>
                <a:cubicBezTo>
                  <a:pt x="62" y="76"/>
                  <a:pt x="61" y="75"/>
                  <a:pt x="60" y="74"/>
                </a:cubicBezTo>
                <a:cubicBezTo>
                  <a:pt x="58" y="74"/>
                  <a:pt x="52" y="71"/>
                  <a:pt x="52" y="65"/>
                </a:cubicBezTo>
                <a:cubicBezTo>
                  <a:pt x="52" y="21"/>
                  <a:pt x="52" y="21"/>
                  <a:pt x="52" y="21"/>
                </a:cubicBezTo>
                <a:cubicBezTo>
                  <a:pt x="52" y="19"/>
                  <a:pt x="53" y="18"/>
                  <a:pt x="54" y="18"/>
                </a:cubicBezTo>
                <a:cubicBezTo>
                  <a:pt x="55" y="18"/>
                  <a:pt x="56" y="19"/>
                  <a:pt x="56" y="21"/>
                </a:cubicBezTo>
                <a:cubicBezTo>
                  <a:pt x="56" y="52"/>
                  <a:pt x="56" y="52"/>
                  <a:pt x="56" y="52"/>
                </a:cubicBezTo>
                <a:cubicBezTo>
                  <a:pt x="56" y="53"/>
                  <a:pt x="57" y="54"/>
                  <a:pt x="58" y="54"/>
                </a:cubicBezTo>
                <a:cubicBezTo>
                  <a:pt x="60" y="54"/>
                  <a:pt x="60" y="54"/>
                  <a:pt x="60" y="54"/>
                </a:cubicBezTo>
                <a:cubicBezTo>
                  <a:pt x="61" y="54"/>
                  <a:pt x="62" y="53"/>
                  <a:pt x="62" y="52"/>
                </a:cubicBezTo>
                <a:cubicBezTo>
                  <a:pt x="62" y="21"/>
                  <a:pt x="62" y="21"/>
                  <a:pt x="62" y="21"/>
                </a:cubicBezTo>
                <a:cubicBezTo>
                  <a:pt x="62" y="19"/>
                  <a:pt x="63" y="18"/>
                  <a:pt x="64" y="18"/>
                </a:cubicBezTo>
                <a:cubicBezTo>
                  <a:pt x="65" y="18"/>
                  <a:pt x="66" y="19"/>
                  <a:pt x="66" y="21"/>
                </a:cubicBezTo>
                <a:cubicBezTo>
                  <a:pt x="66" y="52"/>
                  <a:pt x="66" y="52"/>
                  <a:pt x="66" y="52"/>
                </a:cubicBezTo>
                <a:cubicBezTo>
                  <a:pt x="66" y="53"/>
                  <a:pt x="67" y="54"/>
                  <a:pt x="68" y="54"/>
                </a:cubicBezTo>
                <a:cubicBezTo>
                  <a:pt x="70" y="54"/>
                  <a:pt x="70" y="54"/>
                  <a:pt x="70" y="54"/>
                </a:cubicBezTo>
                <a:cubicBezTo>
                  <a:pt x="71" y="54"/>
                  <a:pt x="72" y="53"/>
                  <a:pt x="72" y="52"/>
                </a:cubicBezTo>
                <a:cubicBezTo>
                  <a:pt x="72" y="21"/>
                  <a:pt x="72" y="21"/>
                  <a:pt x="72" y="21"/>
                </a:cubicBezTo>
                <a:cubicBezTo>
                  <a:pt x="72" y="19"/>
                  <a:pt x="73" y="18"/>
                  <a:pt x="74" y="18"/>
                </a:cubicBezTo>
                <a:cubicBezTo>
                  <a:pt x="75" y="18"/>
                  <a:pt x="76" y="19"/>
                  <a:pt x="76" y="21"/>
                </a:cubicBezTo>
                <a:cubicBezTo>
                  <a:pt x="76" y="52"/>
                  <a:pt x="76" y="52"/>
                  <a:pt x="76" y="52"/>
                </a:cubicBezTo>
                <a:cubicBezTo>
                  <a:pt x="76" y="53"/>
                  <a:pt x="77" y="54"/>
                  <a:pt x="78" y="54"/>
                </a:cubicBezTo>
                <a:cubicBezTo>
                  <a:pt x="80" y="54"/>
                  <a:pt x="80" y="54"/>
                  <a:pt x="80" y="54"/>
                </a:cubicBezTo>
                <a:cubicBezTo>
                  <a:pt x="81" y="54"/>
                  <a:pt x="82" y="53"/>
                  <a:pt x="82" y="52"/>
                </a:cubicBezTo>
                <a:cubicBezTo>
                  <a:pt x="82" y="21"/>
                  <a:pt x="82" y="21"/>
                  <a:pt x="82" y="21"/>
                </a:cubicBezTo>
                <a:cubicBezTo>
                  <a:pt x="82" y="19"/>
                  <a:pt x="83" y="18"/>
                  <a:pt x="84" y="18"/>
                </a:cubicBezTo>
                <a:cubicBezTo>
                  <a:pt x="85" y="18"/>
                  <a:pt x="86" y="19"/>
                  <a:pt x="86" y="21"/>
                </a:cubicBezTo>
                <a:cubicBezTo>
                  <a:pt x="86" y="65"/>
                  <a:pt x="86" y="65"/>
                  <a:pt x="86" y="65"/>
                </a:cubicBezTo>
                <a:cubicBezTo>
                  <a:pt x="86" y="71"/>
                  <a:pt x="81" y="74"/>
                  <a:pt x="78" y="74"/>
                </a:cubicBezTo>
                <a:cubicBezTo>
                  <a:pt x="77" y="75"/>
                  <a:pt x="76" y="76"/>
                  <a:pt x="76" y="77"/>
                </a:cubicBezTo>
                <a:cubicBezTo>
                  <a:pt x="76" y="87"/>
                  <a:pt x="76" y="87"/>
                  <a:pt x="76" y="87"/>
                </a:cubicBezTo>
                <a:cubicBezTo>
                  <a:pt x="105" y="87"/>
                  <a:pt x="105" y="87"/>
                  <a:pt x="105" y="87"/>
                </a:cubicBezTo>
                <a:cubicBezTo>
                  <a:pt x="105" y="30"/>
                  <a:pt x="105" y="30"/>
                  <a:pt x="105" y="30"/>
                </a:cubicBezTo>
                <a:cubicBezTo>
                  <a:pt x="105" y="24"/>
                  <a:pt x="110" y="18"/>
                  <a:pt x="116" y="18"/>
                </a:cubicBezTo>
                <a:cubicBezTo>
                  <a:pt x="123" y="18"/>
                  <a:pt x="128" y="24"/>
                  <a:pt x="128" y="30"/>
                </a:cubicBezTo>
                <a:cubicBezTo>
                  <a:pt x="128" y="87"/>
                  <a:pt x="128" y="87"/>
                  <a:pt x="128" y="87"/>
                </a:cubicBezTo>
                <a:cubicBezTo>
                  <a:pt x="180" y="87"/>
                  <a:pt x="180" y="87"/>
                  <a:pt x="180" y="87"/>
                </a:cubicBezTo>
                <a:cubicBezTo>
                  <a:pt x="180" y="23"/>
                  <a:pt x="180" y="23"/>
                  <a:pt x="180" y="23"/>
                </a:cubicBezTo>
                <a:cubicBezTo>
                  <a:pt x="180" y="10"/>
                  <a:pt x="170" y="0"/>
                  <a:pt x="157" y="0"/>
                </a:cubicBezTo>
                <a:cubicBezTo>
                  <a:pt x="23" y="0"/>
                  <a:pt x="23" y="0"/>
                  <a:pt x="23" y="0"/>
                </a:cubicBezTo>
                <a:cubicBezTo>
                  <a:pt x="10" y="0"/>
                  <a:pt x="0" y="10"/>
                  <a:pt x="0" y="23"/>
                </a:cubicBezTo>
                <a:cubicBezTo>
                  <a:pt x="0" y="87"/>
                  <a:pt x="0" y="87"/>
                  <a:pt x="0" y="87"/>
                </a:cubicBezTo>
                <a:cubicBezTo>
                  <a:pt x="62" y="87"/>
                  <a:pt x="62" y="87"/>
                  <a:pt x="62" y="87"/>
                </a:cubicBezTo>
                <a:lnTo>
                  <a:pt x="62" y="77"/>
                </a:lnTo>
                <a:close/>
              </a:path>
            </a:pathLst>
          </a:custGeom>
          <a:solidFill>
            <a:schemeClr val="bg1">
              <a:alpha val="100000"/>
            </a:schemeClr>
          </a:solidFill>
          <a:ln w="9525">
            <a:noFill/>
          </a:ln>
        </p:spPr>
        <p:txBody>
          <a:bodyPr/>
          <a:lstStyle/>
          <a:p>
            <a:endParaRPr lang="zh-CN" altLang="en-US"/>
          </a:p>
        </p:txBody>
      </p:sp>
      <p:sp>
        <p:nvSpPr>
          <p:cNvPr id="60523" name="Freeform 110"/>
          <p:cNvSpPr/>
          <p:nvPr/>
        </p:nvSpPr>
        <p:spPr>
          <a:xfrm>
            <a:off x="1441450" y="3057525"/>
            <a:ext cx="406400" cy="196850"/>
          </a:xfrm>
          <a:custGeom>
            <a:avLst/>
            <a:gdLst/>
            <a:ahLst/>
            <a:cxnLst>
              <a:cxn ang="0">
                <a:pos x="652488747" y="317412706"/>
              </a:cxn>
              <a:cxn ang="0">
                <a:pos x="616804569" y="353248456"/>
              </a:cxn>
              <a:cxn ang="0">
                <a:pos x="581122649" y="317412706"/>
              </a:cxn>
              <a:cxn ang="0">
                <a:pos x="581122649" y="71673764"/>
              </a:cxn>
              <a:cxn ang="0">
                <a:pos x="535244604" y="71673764"/>
              </a:cxn>
              <a:cxn ang="0">
                <a:pos x="535244604" y="0"/>
              </a:cxn>
              <a:cxn ang="0">
                <a:pos x="387414347" y="0"/>
              </a:cxn>
              <a:cxn ang="0">
                <a:pos x="387414347" y="317412706"/>
              </a:cxn>
              <a:cxn ang="0">
                <a:pos x="351732427" y="353248456"/>
              </a:cxn>
              <a:cxn ang="0">
                <a:pos x="316048249" y="317412706"/>
              </a:cxn>
              <a:cxn ang="0">
                <a:pos x="316048249" y="0"/>
              </a:cxn>
              <a:cxn ang="0">
                <a:pos x="0" y="0"/>
              </a:cxn>
              <a:cxn ang="0">
                <a:pos x="0" y="327651168"/>
              </a:cxn>
              <a:cxn ang="0">
                <a:pos x="117244142" y="445401408"/>
              </a:cxn>
              <a:cxn ang="0">
                <a:pos x="800316747" y="445401408"/>
              </a:cxn>
              <a:cxn ang="0">
                <a:pos x="917560889" y="327651168"/>
              </a:cxn>
              <a:cxn ang="0">
                <a:pos x="917560889" y="0"/>
              </a:cxn>
              <a:cxn ang="0">
                <a:pos x="652488747" y="0"/>
              </a:cxn>
              <a:cxn ang="0">
                <a:pos x="652488747" y="317412706"/>
              </a:cxn>
            </a:cxnLst>
            <a:rect l="0" t="0" r="0" b="0"/>
            <a:pathLst>
              <a:path w="180" h="87">
                <a:moveTo>
                  <a:pt x="128" y="62"/>
                </a:moveTo>
                <a:cubicBezTo>
                  <a:pt x="128" y="66"/>
                  <a:pt x="125" y="69"/>
                  <a:pt x="121" y="69"/>
                </a:cubicBezTo>
                <a:cubicBezTo>
                  <a:pt x="117" y="69"/>
                  <a:pt x="114" y="66"/>
                  <a:pt x="114" y="62"/>
                </a:cubicBezTo>
                <a:cubicBezTo>
                  <a:pt x="114" y="14"/>
                  <a:pt x="114" y="14"/>
                  <a:pt x="114" y="14"/>
                </a:cubicBezTo>
                <a:cubicBezTo>
                  <a:pt x="105" y="14"/>
                  <a:pt x="105" y="14"/>
                  <a:pt x="105" y="14"/>
                </a:cubicBezTo>
                <a:cubicBezTo>
                  <a:pt x="105" y="0"/>
                  <a:pt x="105" y="0"/>
                  <a:pt x="105" y="0"/>
                </a:cubicBezTo>
                <a:cubicBezTo>
                  <a:pt x="76" y="0"/>
                  <a:pt x="76" y="0"/>
                  <a:pt x="76" y="0"/>
                </a:cubicBezTo>
                <a:cubicBezTo>
                  <a:pt x="76" y="62"/>
                  <a:pt x="76" y="62"/>
                  <a:pt x="76" y="62"/>
                </a:cubicBezTo>
                <a:cubicBezTo>
                  <a:pt x="76" y="66"/>
                  <a:pt x="73" y="69"/>
                  <a:pt x="69" y="69"/>
                </a:cubicBezTo>
                <a:cubicBezTo>
                  <a:pt x="65" y="69"/>
                  <a:pt x="62" y="66"/>
                  <a:pt x="62" y="62"/>
                </a:cubicBezTo>
                <a:cubicBezTo>
                  <a:pt x="62" y="0"/>
                  <a:pt x="62" y="0"/>
                  <a:pt x="62" y="0"/>
                </a:cubicBezTo>
                <a:cubicBezTo>
                  <a:pt x="0" y="0"/>
                  <a:pt x="0" y="0"/>
                  <a:pt x="0" y="0"/>
                </a:cubicBezTo>
                <a:cubicBezTo>
                  <a:pt x="0" y="64"/>
                  <a:pt x="0" y="64"/>
                  <a:pt x="0" y="64"/>
                </a:cubicBezTo>
                <a:cubicBezTo>
                  <a:pt x="0" y="77"/>
                  <a:pt x="10" y="87"/>
                  <a:pt x="23" y="87"/>
                </a:cubicBezTo>
                <a:cubicBezTo>
                  <a:pt x="157" y="87"/>
                  <a:pt x="157" y="87"/>
                  <a:pt x="157" y="87"/>
                </a:cubicBezTo>
                <a:cubicBezTo>
                  <a:pt x="170" y="87"/>
                  <a:pt x="180" y="77"/>
                  <a:pt x="180" y="64"/>
                </a:cubicBezTo>
                <a:cubicBezTo>
                  <a:pt x="180" y="0"/>
                  <a:pt x="180" y="0"/>
                  <a:pt x="180" y="0"/>
                </a:cubicBezTo>
                <a:cubicBezTo>
                  <a:pt x="128" y="0"/>
                  <a:pt x="128" y="0"/>
                  <a:pt x="128" y="0"/>
                </a:cubicBezTo>
                <a:lnTo>
                  <a:pt x="128" y="62"/>
                </a:lnTo>
                <a:close/>
              </a:path>
            </a:pathLst>
          </a:custGeom>
          <a:solidFill>
            <a:schemeClr val="bg1">
              <a:alpha val="100000"/>
            </a:schemeClr>
          </a:solidFill>
          <a:ln w="9525">
            <a:noFill/>
          </a:ln>
        </p:spPr>
        <p:txBody>
          <a:bodyPr/>
          <a:lstStyle/>
          <a:p>
            <a:endParaRPr lang="zh-CN" altLang="en-US"/>
          </a:p>
        </p:txBody>
      </p:sp>
      <p:sp>
        <p:nvSpPr>
          <p:cNvPr id="60524" name="Freeform 111"/>
          <p:cNvSpPr/>
          <p:nvPr/>
        </p:nvSpPr>
        <p:spPr>
          <a:xfrm>
            <a:off x="2068513" y="2843213"/>
            <a:ext cx="414337" cy="201612"/>
          </a:xfrm>
          <a:custGeom>
            <a:avLst/>
            <a:gdLst/>
            <a:ahLst/>
            <a:cxnLst>
              <a:cxn ang="0">
                <a:pos x="65920116" y="148816840"/>
              </a:cxn>
              <a:cxn ang="0">
                <a:pos x="147051354" y="66710919"/>
              </a:cxn>
              <a:cxn ang="0">
                <a:pos x="785968015" y="66710919"/>
              </a:cxn>
              <a:cxn ang="0">
                <a:pos x="867099253" y="148816840"/>
              </a:cxn>
              <a:cxn ang="0">
                <a:pos x="867099253" y="456714608"/>
              </a:cxn>
              <a:cxn ang="0">
                <a:pos x="933019369" y="456714608"/>
              </a:cxn>
              <a:cxn ang="0">
                <a:pos x="933019369" y="148816840"/>
              </a:cxn>
              <a:cxn ang="0">
                <a:pos x="785968015" y="0"/>
              </a:cxn>
              <a:cxn ang="0">
                <a:pos x="147051354" y="0"/>
              </a:cxn>
              <a:cxn ang="0">
                <a:pos x="0" y="148816840"/>
              </a:cxn>
              <a:cxn ang="0">
                <a:pos x="0" y="456714608"/>
              </a:cxn>
              <a:cxn ang="0">
                <a:pos x="65920116" y="456714608"/>
              </a:cxn>
              <a:cxn ang="0">
                <a:pos x="65920116" y="148816840"/>
              </a:cxn>
            </a:cxnLst>
            <a:rect l="0" t="0" r="0" b="0"/>
            <a:pathLst>
              <a:path w="184" h="89">
                <a:moveTo>
                  <a:pt x="13" y="29"/>
                </a:moveTo>
                <a:cubicBezTo>
                  <a:pt x="13" y="20"/>
                  <a:pt x="20" y="13"/>
                  <a:pt x="29" y="13"/>
                </a:cubicBezTo>
                <a:cubicBezTo>
                  <a:pt x="155" y="13"/>
                  <a:pt x="155" y="13"/>
                  <a:pt x="155" y="13"/>
                </a:cubicBezTo>
                <a:cubicBezTo>
                  <a:pt x="164" y="13"/>
                  <a:pt x="171" y="20"/>
                  <a:pt x="171" y="29"/>
                </a:cubicBezTo>
                <a:cubicBezTo>
                  <a:pt x="171" y="89"/>
                  <a:pt x="171" y="89"/>
                  <a:pt x="171" y="89"/>
                </a:cubicBezTo>
                <a:cubicBezTo>
                  <a:pt x="184" y="89"/>
                  <a:pt x="184" y="89"/>
                  <a:pt x="184" y="89"/>
                </a:cubicBezTo>
                <a:cubicBezTo>
                  <a:pt x="184" y="29"/>
                  <a:pt x="184" y="29"/>
                  <a:pt x="184" y="29"/>
                </a:cubicBezTo>
                <a:cubicBezTo>
                  <a:pt x="184" y="13"/>
                  <a:pt x="171" y="0"/>
                  <a:pt x="155" y="0"/>
                </a:cubicBezTo>
                <a:cubicBezTo>
                  <a:pt x="29" y="0"/>
                  <a:pt x="29" y="0"/>
                  <a:pt x="29" y="0"/>
                </a:cubicBezTo>
                <a:cubicBezTo>
                  <a:pt x="13" y="0"/>
                  <a:pt x="0" y="13"/>
                  <a:pt x="0" y="29"/>
                </a:cubicBezTo>
                <a:cubicBezTo>
                  <a:pt x="0" y="89"/>
                  <a:pt x="0" y="89"/>
                  <a:pt x="0" y="89"/>
                </a:cubicBezTo>
                <a:cubicBezTo>
                  <a:pt x="13" y="89"/>
                  <a:pt x="13" y="89"/>
                  <a:pt x="13" y="89"/>
                </a:cubicBezTo>
                <a:lnTo>
                  <a:pt x="13" y="29"/>
                </a:lnTo>
                <a:close/>
              </a:path>
            </a:pathLst>
          </a:custGeom>
          <a:solidFill>
            <a:schemeClr val="bg1">
              <a:alpha val="100000"/>
            </a:schemeClr>
          </a:solidFill>
          <a:ln w="9525">
            <a:noFill/>
          </a:ln>
        </p:spPr>
        <p:txBody>
          <a:bodyPr/>
          <a:lstStyle/>
          <a:p>
            <a:endParaRPr lang="zh-CN" altLang="en-US"/>
          </a:p>
        </p:txBody>
      </p:sp>
      <p:sp>
        <p:nvSpPr>
          <p:cNvPr id="60525" name="Freeform 112"/>
          <p:cNvSpPr/>
          <p:nvPr/>
        </p:nvSpPr>
        <p:spPr>
          <a:xfrm>
            <a:off x="2068513" y="3057525"/>
            <a:ext cx="414337" cy="201613"/>
          </a:xfrm>
          <a:custGeom>
            <a:avLst/>
            <a:gdLst/>
            <a:ahLst/>
            <a:cxnLst>
              <a:cxn ang="0">
                <a:pos x="867099253" y="307899296"/>
              </a:cxn>
              <a:cxn ang="0">
                <a:pos x="785968015" y="390005624"/>
              </a:cxn>
              <a:cxn ang="0">
                <a:pos x="147051354" y="390005624"/>
              </a:cxn>
              <a:cxn ang="0">
                <a:pos x="65920116" y="307899296"/>
              </a:cxn>
              <a:cxn ang="0">
                <a:pos x="65920116" y="0"/>
              </a:cxn>
              <a:cxn ang="0">
                <a:pos x="0" y="0"/>
              </a:cxn>
              <a:cxn ang="0">
                <a:pos x="0" y="307899296"/>
              </a:cxn>
              <a:cxn ang="0">
                <a:pos x="147051354" y="456716874"/>
              </a:cxn>
              <a:cxn ang="0">
                <a:pos x="785968015" y="456716874"/>
              </a:cxn>
              <a:cxn ang="0">
                <a:pos x="933019369" y="307899296"/>
              </a:cxn>
              <a:cxn ang="0">
                <a:pos x="933019369" y="0"/>
              </a:cxn>
              <a:cxn ang="0">
                <a:pos x="867099253" y="0"/>
              </a:cxn>
              <a:cxn ang="0">
                <a:pos x="867099253" y="307899296"/>
              </a:cxn>
            </a:cxnLst>
            <a:rect l="0" t="0" r="0" b="0"/>
            <a:pathLst>
              <a:path w="184" h="89">
                <a:moveTo>
                  <a:pt x="171" y="60"/>
                </a:moveTo>
                <a:cubicBezTo>
                  <a:pt x="171" y="69"/>
                  <a:pt x="164" y="76"/>
                  <a:pt x="155" y="76"/>
                </a:cubicBezTo>
                <a:cubicBezTo>
                  <a:pt x="29" y="76"/>
                  <a:pt x="29" y="76"/>
                  <a:pt x="29" y="76"/>
                </a:cubicBezTo>
                <a:cubicBezTo>
                  <a:pt x="20" y="76"/>
                  <a:pt x="13" y="69"/>
                  <a:pt x="13" y="60"/>
                </a:cubicBezTo>
                <a:cubicBezTo>
                  <a:pt x="13" y="0"/>
                  <a:pt x="13" y="0"/>
                  <a:pt x="13" y="0"/>
                </a:cubicBezTo>
                <a:cubicBezTo>
                  <a:pt x="0" y="0"/>
                  <a:pt x="0" y="0"/>
                  <a:pt x="0" y="0"/>
                </a:cubicBezTo>
                <a:cubicBezTo>
                  <a:pt x="0" y="60"/>
                  <a:pt x="0" y="60"/>
                  <a:pt x="0" y="60"/>
                </a:cubicBezTo>
                <a:cubicBezTo>
                  <a:pt x="0" y="76"/>
                  <a:pt x="13" y="89"/>
                  <a:pt x="29" y="89"/>
                </a:cubicBezTo>
                <a:cubicBezTo>
                  <a:pt x="155" y="89"/>
                  <a:pt x="155" y="89"/>
                  <a:pt x="155" y="89"/>
                </a:cubicBezTo>
                <a:cubicBezTo>
                  <a:pt x="171" y="89"/>
                  <a:pt x="184" y="76"/>
                  <a:pt x="184" y="60"/>
                </a:cubicBezTo>
                <a:cubicBezTo>
                  <a:pt x="184" y="0"/>
                  <a:pt x="184" y="0"/>
                  <a:pt x="184"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526" name="Freeform 113"/>
          <p:cNvSpPr/>
          <p:nvPr/>
        </p:nvSpPr>
        <p:spPr>
          <a:xfrm>
            <a:off x="2138363" y="2905125"/>
            <a:ext cx="76200" cy="293688"/>
          </a:xfrm>
          <a:custGeom>
            <a:avLst/>
            <a:gdLst/>
            <a:ahLst/>
            <a:cxnLst>
              <a:cxn ang="0">
                <a:pos x="35159576" y="663481856"/>
              </a:cxn>
              <a:cxn ang="0">
                <a:pos x="170777647" y="663481856"/>
              </a:cxn>
              <a:cxn ang="0">
                <a:pos x="170777647" y="627755841"/>
              </a:cxn>
              <a:cxn ang="0">
                <a:pos x="95433776" y="627755841"/>
              </a:cxn>
              <a:cxn ang="0">
                <a:pos x="95433776" y="602236613"/>
              </a:cxn>
              <a:cxn ang="0">
                <a:pos x="170777647" y="602236613"/>
              </a:cxn>
              <a:cxn ang="0">
                <a:pos x="170777647" y="571616250"/>
              </a:cxn>
              <a:cxn ang="0">
                <a:pos x="95433776" y="571616250"/>
              </a:cxn>
              <a:cxn ang="0">
                <a:pos x="95433776" y="546097022"/>
              </a:cxn>
              <a:cxn ang="0">
                <a:pos x="170777647" y="546097022"/>
              </a:cxn>
              <a:cxn ang="0">
                <a:pos x="170777647" y="515474400"/>
              </a:cxn>
              <a:cxn ang="0">
                <a:pos x="95433776" y="515474400"/>
              </a:cxn>
              <a:cxn ang="0">
                <a:pos x="95433776" y="489955172"/>
              </a:cxn>
              <a:cxn ang="0">
                <a:pos x="170777647" y="489955172"/>
              </a:cxn>
              <a:cxn ang="0">
                <a:pos x="170777647" y="459332550"/>
              </a:cxn>
              <a:cxn ang="0">
                <a:pos x="95433776" y="459332550"/>
              </a:cxn>
              <a:cxn ang="0">
                <a:pos x="95433776" y="433815581"/>
              </a:cxn>
              <a:cxn ang="0">
                <a:pos x="170777647" y="433815581"/>
              </a:cxn>
              <a:cxn ang="0">
                <a:pos x="170777647" y="403192960"/>
              </a:cxn>
              <a:cxn ang="0">
                <a:pos x="95433776" y="403192960"/>
              </a:cxn>
              <a:cxn ang="0">
                <a:pos x="95433776" y="377673731"/>
              </a:cxn>
              <a:cxn ang="0">
                <a:pos x="170777647" y="377673731"/>
              </a:cxn>
              <a:cxn ang="0">
                <a:pos x="170777647" y="347051110"/>
              </a:cxn>
              <a:cxn ang="0">
                <a:pos x="170777647" y="347051110"/>
              </a:cxn>
              <a:cxn ang="0">
                <a:pos x="95433776" y="347051110"/>
              </a:cxn>
              <a:cxn ang="0">
                <a:pos x="95433776" y="316430747"/>
              </a:cxn>
              <a:cxn ang="0">
                <a:pos x="95433776" y="316430747"/>
              </a:cxn>
              <a:cxn ang="0">
                <a:pos x="170777647" y="316430747"/>
              </a:cxn>
              <a:cxn ang="0">
                <a:pos x="170777647" y="285808125"/>
              </a:cxn>
              <a:cxn ang="0">
                <a:pos x="95433776" y="285808125"/>
              </a:cxn>
              <a:cxn ang="0">
                <a:pos x="95433776" y="260288897"/>
              </a:cxn>
              <a:cxn ang="0">
                <a:pos x="170777647" y="260288897"/>
              </a:cxn>
              <a:cxn ang="0">
                <a:pos x="170777647" y="229666275"/>
              </a:cxn>
              <a:cxn ang="0">
                <a:pos x="95433776" y="229666275"/>
              </a:cxn>
              <a:cxn ang="0">
                <a:pos x="95433776" y="204149306"/>
              </a:cxn>
              <a:cxn ang="0">
                <a:pos x="170777647" y="204149306"/>
              </a:cxn>
              <a:cxn ang="0">
                <a:pos x="170777647" y="173526684"/>
              </a:cxn>
              <a:cxn ang="0">
                <a:pos x="95433776" y="173526684"/>
              </a:cxn>
              <a:cxn ang="0">
                <a:pos x="95433776" y="148007456"/>
              </a:cxn>
              <a:cxn ang="0">
                <a:pos x="170777647" y="148007456"/>
              </a:cxn>
              <a:cxn ang="0">
                <a:pos x="170777647" y="117384834"/>
              </a:cxn>
              <a:cxn ang="0">
                <a:pos x="95433776" y="117384834"/>
              </a:cxn>
              <a:cxn ang="0">
                <a:pos x="95433776" y="91865606"/>
              </a:cxn>
              <a:cxn ang="0">
                <a:pos x="170777647" y="91865606"/>
              </a:cxn>
              <a:cxn ang="0">
                <a:pos x="170777647" y="61245244"/>
              </a:cxn>
              <a:cxn ang="0">
                <a:pos x="95433776" y="61245244"/>
              </a:cxn>
              <a:cxn ang="0">
                <a:pos x="95433776" y="35726016"/>
              </a:cxn>
              <a:cxn ang="0">
                <a:pos x="170777647" y="35726016"/>
              </a:cxn>
              <a:cxn ang="0">
                <a:pos x="170777647" y="0"/>
              </a:cxn>
              <a:cxn ang="0">
                <a:pos x="35159576" y="0"/>
              </a:cxn>
              <a:cxn ang="0">
                <a:pos x="0" y="35726016"/>
              </a:cxn>
              <a:cxn ang="0">
                <a:pos x="0" y="316430747"/>
              </a:cxn>
              <a:cxn ang="0">
                <a:pos x="0" y="347051110"/>
              </a:cxn>
              <a:cxn ang="0">
                <a:pos x="0" y="627755841"/>
              </a:cxn>
              <a:cxn ang="0">
                <a:pos x="35159576" y="663481856"/>
              </a:cxn>
            </a:cxnLst>
            <a:rect l="0" t="0" r="0" b="0"/>
            <a:pathLst>
              <a:path w="34" h="130">
                <a:moveTo>
                  <a:pt x="7" y="130"/>
                </a:moveTo>
                <a:cubicBezTo>
                  <a:pt x="34" y="130"/>
                  <a:pt x="34" y="130"/>
                  <a:pt x="34" y="130"/>
                </a:cubicBezTo>
                <a:cubicBezTo>
                  <a:pt x="34" y="123"/>
                  <a:pt x="34" y="123"/>
                  <a:pt x="34" y="123"/>
                </a:cubicBezTo>
                <a:cubicBezTo>
                  <a:pt x="19" y="123"/>
                  <a:pt x="19" y="123"/>
                  <a:pt x="19" y="123"/>
                </a:cubicBezTo>
                <a:cubicBezTo>
                  <a:pt x="19" y="118"/>
                  <a:pt x="19" y="118"/>
                  <a:pt x="19" y="118"/>
                </a:cubicBezTo>
                <a:cubicBezTo>
                  <a:pt x="34" y="118"/>
                  <a:pt x="34" y="118"/>
                  <a:pt x="34" y="118"/>
                </a:cubicBezTo>
                <a:cubicBezTo>
                  <a:pt x="34" y="112"/>
                  <a:pt x="34" y="112"/>
                  <a:pt x="34" y="112"/>
                </a:cubicBezTo>
                <a:cubicBezTo>
                  <a:pt x="19" y="112"/>
                  <a:pt x="19" y="112"/>
                  <a:pt x="19" y="112"/>
                </a:cubicBezTo>
                <a:cubicBezTo>
                  <a:pt x="19" y="107"/>
                  <a:pt x="19" y="107"/>
                  <a:pt x="19" y="107"/>
                </a:cubicBezTo>
                <a:cubicBezTo>
                  <a:pt x="34" y="107"/>
                  <a:pt x="34" y="107"/>
                  <a:pt x="34" y="107"/>
                </a:cubicBezTo>
                <a:cubicBezTo>
                  <a:pt x="34" y="101"/>
                  <a:pt x="34" y="101"/>
                  <a:pt x="34" y="101"/>
                </a:cubicBezTo>
                <a:cubicBezTo>
                  <a:pt x="19" y="101"/>
                  <a:pt x="19" y="101"/>
                  <a:pt x="19" y="101"/>
                </a:cubicBezTo>
                <a:cubicBezTo>
                  <a:pt x="19" y="96"/>
                  <a:pt x="19" y="96"/>
                  <a:pt x="19" y="96"/>
                </a:cubicBezTo>
                <a:cubicBezTo>
                  <a:pt x="34" y="96"/>
                  <a:pt x="34" y="96"/>
                  <a:pt x="34" y="96"/>
                </a:cubicBezTo>
                <a:cubicBezTo>
                  <a:pt x="34" y="90"/>
                  <a:pt x="34" y="90"/>
                  <a:pt x="34" y="90"/>
                </a:cubicBezTo>
                <a:cubicBezTo>
                  <a:pt x="19" y="90"/>
                  <a:pt x="19" y="90"/>
                  <a:pt x="19" y="90"/>
                </a:cubicBezTo>
                <a:cubicBezTo>
                  <a:pt x="19" y="85"/>
                  <a:pt x="19" y="85"/>
                  <a:pt x="19" y="85"/>
                </a:cubicBezTo>
                <a:cubicBezTo>
                  <a:pt x="34" y="85"/>
                  <a:pt x="34" y="85"/>
                  <a:pt x="34" y="85"/>
                </a:cubicBezTo>
                <a:cubicBezTo>
                  <a:pt x="34" y="79"/>
                  <a:pt x="34" y="79"/>
                  <a:pt x="34" y="79"/>
                </a:cubicBezTo>
                <a:cubicBezTo>
                  <a:pt x="19" y="79"/>
                  <a:pt x="19" y="79"/>
                  <a:pt x="19" y="79"/>
                </a:cubicBezTo>
                <a:cubicBezTo>
                  <a:pt x="19" y="74"/>
                  <a:pt x="19" y="74"/>
                  <a:pt x="19" y="74"/>
                </a:cubicBezTo>
                <a:cubicBezTo>
                  <a:pt x="34" y="74"/>
                  <a:pt x="34" y="74"/>
                  <a:pt x="34" y="74"/>
                </a:cubicBezTo>
                <a:cubicBezTo>
                  <a:pt x="34" y="68"/>
                  <a:pt x="34" y="68"/>
                  <a:pt x="34" y="68"/>
                </a:cubicBezTo>
                <a:cubicBezTo>
                  <a:pt x="34" y="68"/>
                  <a:pt x="34" y="68"/>
                  <a:pt x="34" y="68"/>
                </a:cubicBezTo>
                <a:cubicBezTo>
                  <a:pt x="19" y="68"/>
                  <a:pt x="19" y="68"/>
                  <a:pt x="19" y="68"/>
                </a:cubicBezTo>
                <a:cubicBezTo>
                  <a:pt x="19" y="62"/>
                  <a:pt x="19" y="62"/>
                  <a:pt x="19" y="62"/>
                </a:cubicBezTo>
                <a:cubicBezTo>
                  <a:pt x="19" y="62"/>
                  <a:pt x="19" y="62"/>
                  <a:pt x="19" y="62"/>
                </a:cubicBezTo>
                <a:cubicBezTo>
                  <a:pt x="34" y="62"/>
                  <a:pt x="34" y="62"/>
                  <a:pt x="34" y="62"/>
                </a:cubicBezTo>
                <a:cubicBezTo>
                  <a:pt x="34" y="56"/>
                  <a:pt x="34" y="56"/>
                  <a:pt x="34" y="56"/>
                </a:cubicBezTo>
                <a:cubicBezTo>
                  <a:pt x="19" y="56"/>
                  <a:pt x="19" y="56"/>
                  <a:pt x="19" y="56"/>
                </a:cubicBezTo>
                <a:cubicBezTo>
                  <a:pt x="19" y="51"/>
                  <a:pt x="19" y="51"/>
                  <a:pt x="19" y="51"/>
                </a:cubicBezTo>
                <a:cubicBezTo>
                  <a:pt x="34" y="51"/>
                  <a:pt x="34" y="51"/>
                  <a:pt x="34" y="51"/>
                </a:cubicBezTo>
                <a:cubicBezTo>
                  <a:pt x="34" y="45"/>
                  <a:pt x="34" y="45"/>
                  <a:pt x="34" y="45"/>
                </a:cubicBezTo>
                <a:cubicBezTo>
                  <a:pt x="19" y="45"/>
                  <a:pt x="19" y="45"/>
                  <a:pt x="19" y="45"/>
                </a:cubicBezTo>
                <a:cubicBezTo>
                  <a:pt x="19" y="40"/>
                  <a:pt x="19" y="40"/>
                  <a:pt x="19" y="40"/>
                </a:cubicBezTo>
                <a:cubicBezTo>
                  <a:pt x="34" y="40"/>
                  <a:pt x="34" y="40"/>
                  <a:pt x="34" y="40"/>
                </a:cubicBezTo>
                <a:cubicBezTo>
                  <a:pt x="34" y="34"/>
                  <a:pt x="34" y="34"/>
                  <a:pt x="34" y="34"/>
                </a:cubicBezTo>
                <a:cubicBezTo>
                  <a:pt x="19" y="34"/>
                  <a:pt x="19" y="34"/>
                  <a:pt x="19" y="34"/>
                </a:cubicBezTo>
                <a:cubicBezTo>
                  <a:pt x="19" y="29"/>
                  <a:pt x="19" y="29"/>
                  <a:pt x="19" y="29"/>
                </a:cubicBezTo>
                <a:cubicBezTo>
                  <a:pt x="34" y="29"/>
                  <a:pt x="34" y="29"/>
                  <a:pt x="34" y="29"/>
                </a:cubicBezTo>
                <a:cubicBezTo>
                  <a:pt x="34" y="23"/>
                  <a:pt x="34" y="23"/>
                  <a:pt x="34" y="23"/>
                </a:cubicBezTo>
                <a:cubicBezTo>
                  <a:pt x="19" y="23"/>
                  <a:pt x="19" y="23"/>
                  <a:pt x="19" y="23"/>
                </a:cubicBezTo>
                <a:cubicBezTo>
                  <a:pt x="19" y="18"/>
                  <a:pt x="19" y="18"/>
                  <a:pt x="19" y="18"/>
                </a:cubicBezTo>
                <a:cubicBezTo>
                  <a:pt x="34" y="18"/>
                  <a:pt x="34" y="18"/>
                  <a:pt x="34" y="18"/>
                </a:cubicBezTo>
                <a:cubicBezTo>
                  <a:pt x="34" y="12"/>
                  <a:pt x="34" y="12"/>
                  <a:pt x="34" y="12"/>
                </a:cubicBezTo>
                <a:cubicBezTo>
                  <a:pt x="19" y="12"/>
                  <a:pt x="19" y="12"/>
                  <a:pt x="19" y="12"/>
                </a:cubicBezTo>
                <a:cubicBezTo>
                  <a:pt x="19" y="7"/>
                  <a:pt x="19" y="7"/>
                  <a:pt x="19" y="7"/>
                </a:cubicBezTo>
                <a:cubicBezTo>
                  <a:pt x="34" y="7"/>
                  <a:pt x="34" y="7"/>
                  <a:pt x="34" y="7"/>
                </a:cubicBezTo>
                <a:cubicBezTo>
                  <a:pt x="34" y="0"/>
                  <a:pt x="34" y="0"/>
                  <a:pt x="34" y="0"/>
                </a:cubicBezTo>
                <a:cubicBezTo>
                  <a:pt x="7" y="0"/>
                  <a:pt x="7" y="0"/>
                  <a:pt x="7" y="0"/>
                </a:cubicBezTo>
                <a:cubicBezTo>
                  <a:pt x="3" y="0"/>
                  <a:pt x="0" y="3"/>
                  <a:pt x="0" y="7"/>
                </a:cubicBezTo>
                <a:cubicBezTo>
                  <a:pt x="0" y="62"/>
                  <a:pt x="0" y="62"/>
                  <a:pt x="0" y="62"/>
                </a:cubicBezTo>
                <a:cubicBezTo>
                  <a:pt x="0" y="68"/>
                  <a:pt x="0" y="68"/>
                  <a:pt x="0" y="68"/>
                </a:cubicBezTo>
                <a:cubicBezTo>
                  <a:pt x="0" y="123"/>
                  <a:pt x="0" y="123"/>
                  <a:pt x="0" y="123"/>
                </a:cubicBezTo>
                <a:cubicBezTo>
                  <a:pt x="0" y="127"/>
                  <a:pt x="3" y="130"/>
                  <a:pt x="7" y="130"/>
                </a:cubicBezTo>
                <a:close/>
              </a:path>
            </a:pathLst>
          </a:custGeom>
          <a:solidFill>
            <a:schemeClr val="bg1">
              <a:alpha val="100000"/>
            </a:schemeClr>
          </a:solidFill>
          <a:ln w="9525">
            <a:noFill/>
          </a:ln>
        </p:spPr>
        <p:txBody>
          <a:bodyPr/>
          <a:lstStyle/>
          <a:p>
            <a:endParaRPr lang="zh-CN" altLang="en-US"/>
          </a:p>
        </p:txBody>
      </p:sp>
      <p:sp>
        <p:nvSpPr>
          <p:cNvPr id="60527" name="Freeform 114"/>
          <p:cNvSpPr/>
          <p:nvPr/>
        </p:nvSpPr>
        <p:spPr>
          <a:xfrm>
            <a:off x="2247900" y="2906713"/>
            <a:ext cx="176213" cy="288925"/>
          </a:xfrm>
          <a:custGeom>
            <a:avLst/>
            <a:gdLst/>
            <a:ahLst/>
            <a:cxnLst>
              <a:cxn ang="0">
                <a:pos x="290911849" y="264944225"/>
              </a:cxn>
              <a:cxn ang="0">
                <a:pos x="331741305" y="198708169"/>
              </a:cxn>
              <a:cxn ang="0">
                <a:pos x="352157162" y="122280735"/>
              </a:cxn>
              <a:cxn ang="0">
                <a:pos x="352157162" y="56044678"/>
              </a:cxn>
              <a:cxn ang="0">
                <a:pos x="331741305" y="0"/>
              </a:cxn>
              <a:cxn ang="0">
                <a:pos x="331741305" y="5094560"/>
              </a:cxn>
              <a:cxn ang="0">
                <a:pos x="199046138" y="280227906"/>
              </a:cxn>
              <a:cxn ang="0">
                <a:pos x="66348713" y="5094560"/>
              </a:cxn>
              <a:cxn ang="0">
                <a:pos x="66348713" y="0"/>
              </a:cxn>
              <a:cxn ang="0">
                <a:pos x="45932855" y="56044678"/>
              </a:cxn>
              <a:cxn ang="0">
                <a:pos x="51036255" y="122280735"/>
              </a:cxn>
              <a:cxn ang="0">
                <a:pos x="71452112" y="198708169"/>
              </a:cxn>
              <a:cxn ang="0">
                <a:pos x="112281568" y="264944225"/>
              </a:cxn>
              <a:cxn ang="0">
                <a:pos x="158214423" y="310799783"/>
              </a:cxn>
              <a:cxn ang="0">
                <a:pos x="158214423" y="315894343"/>
              </a:cxn>
              <a:cxn ang="0">
                <a:pos x="178630281" y="326085721"/>
              </a:cxn>
              <a:cxn ang="0">
                <a:pos x="173526881" y="341369402"/>
              </a:cxn>
              <a:cxn ang="0">
                <a:pos x="112281568" y="463652394"/>
              </a:cxn>
              <a:cxn ang="0">
                <a:pos x="91867970" y="463652394"/>
              </a:cxn>
              <a:cxn ang="0">
                <a:pos x="0" y="545172131"/>
              </a:cxn>
              <a:cxn ang="0">
                <a:pos x="45932855" y="545172131"/>
              </a:cxn>
              <a:cxn ang="0">
                <a:pos x="91867970" y="509507951"/>
              </a:cxn>
              <a:cxn ang="0">
                <a:pos x="137800825" y="555363509"/>
              </a:cxn>
              <a:cxn ang="0">
                <a:pos x="91867970" y="606313627"/>
              </a:cxn>
              <a:cxn ang="0">
                <a:pos x="45932855" y="570647190"/>
              </a:cxn>
              <a:cxn ang="0">
                <a:pos x="0" y="570647190"/>
              </a:cxn>
              <a:cxn ang="0">
                <a:pos x="91867970" y="652169185"/>
              </a:cxn>
              <a:cxn ang="0">
                <a:pos x="183733680" y="555363509"/>
              </a:cxn>
              <a:cxn ang="0">
                <a:pos x="148007624" y="484032892"/>
              </a:cxn>
              <a:cxn ang="0">
                <a:pos x="199046138" y="371941279"/>
              </a:cxn>
              <a:cxn ang="0">
                <a:pos x="255185793" y="484032892"/>
              </a:cxn>
              <a:cxn ang="0">
                <a:pos x="214356337" y="555363509"/>
              </a:cxn>
              <a:cxn ang="0">
                <a:pos x="306222048" y="652169185"/>
              </a:cxn>
              <a:cxn ang="0">
                <a:pos x="398090018" y="570647190"/>
              </a:cxn>
              <a:cxn ang="0">
                <a:pos x="352157162" y="570647190"/>
              </a:cxn>
              <a:cxn ang="0">
                <a:pos x="306222048" y="606313627"/>
              </a:cxn>
              <a:cxn ang="0">
                <a:pos x="260289192" y="555363509"/>
              </a:cxn>
              <a:cxn ang="0">
                <a:pos x="306222048" y="509507951"/>
              </a:cxn>
              <a:cxn ang="0">
                <a:pos x="352157162" y="545172131"/>
              </a:cxn>
              <a:cxn ang="0">
                <a:pos x="398090018" y="545172131"/>
              </a:cxn>
              <a:cxn ang="0">
                <a:pos x="306222048" y="463652394"/>
              </a:cxn>
              <a:cxn ang="0">
                <a:pos x="290911849" y="463652394"/>
              </a:cxn>
              <a:cxn ang="0">
                <a:pos x="229666536" y="341369402"/>
              </a:cxn>
              <a:cxn ang="0">
                <a:pos x="224563136" y="326085721"/>
              </a:cxn>
              <a:cxn ang="0">
                <a:pos x="239875594" y="315894343"/>
              </a:cxn>
              <a:cxn ang="0">
                <a:pos x="239875594" y="310799783"/>
              </a:cxn>
              <a:cxn ang="0">
                <a:pos x="290911849" y="264944225"/>
              </a:cxn>
            </a:cxnLst>
            <a:rect l="0" t="0" r="0" b="0"/>
            <a:pathLst>
              <a:path w="78" h="128">
                <a:moveTo>
                  <a:pt x="57" y="52"/>
                </a:moveTo>
                <a:cubicBezTo>
                  <a:pt x="60" y="49"/>
                  <a:pt x="62" y="44"/>
                  <a:pt x="65" y="39"/>
                </a:cubicBezTo>
                <a:cubicBezTo>
                  <a:pt x="67" y="34"/>
                  <a:pt x="68" y="29"/>
                  <a:pt x="69" y="24"/>
                </a:cubicBezTo>
                <a:cubicBezTo>
                  <a:pt x="70" y="20"/>
                  <a:pt x="70" y="15"/>
                  <a:pt x="69" y="11"/>
                </a:cubicBezTo>
                <a:cubicBezTo>
                  <a:pt x="68" y="7"/>
                  <a:pt x="67" y="3"/>
                  <a:pt x="65" y="0"/>
                </a:cubicBezTo>
                <a:cubicBezTo>
                  <a:pt x="65" y="1"/>
                  <a:pt x="65" y="1"/>
                  <a:pt x="65" y="1"/>
                </a:cubicBezTo>
                <a:cubicBezTo>
                  <a:pt x="39" y="55"/>
                  <a:pt x="39" y="55"/>
                  <a:pt x="39" y="55"/>
                </a:cubicBezTo>
                <a:cubicBezTo>
                  <a:pt x="13" y="1"/>
                  <a:pt x="13" y="1"/>
                  <a:pt x="13" y="1"/>
                </a:cubicBezTo>
                <a:cubicBezTo>
                  <a:pt x="13" y="0"/>
                  <a:pt x="13" y="0"/>
                  <a:pt x="13" y="0"/>
                </a:cubicBezTo>
                <a:cubicBezTo>
                  <a:pt x="11" y="3"/>
                  <a:pt x="10" y="7"/>
                  <a:pt x="9" y="11"/>
                </a:cubicBezTo>
                <a:cubicBezTo>
                  <a:pt x="9" y="15"/>
                  <a:pt x="9" y="20"/>
                  <a:pt x="10" y="24"/>
                </a:cubicBezTo>
                <a:cubicBezTo>
                  <a:pt x="10" y="29"/>
                  <a:pt x="12" y="34"/>
                  <a:pt x="14" y="39"/>
                </a:cubicBezTo>
                <a:cubicBezTo>
                  <a:pt x="16" y="44"/>
                  <a:pt x="19" y="49"/>
                  <a:pt x="22" y="52"/>
                </a:cubicBezTo>
                <a:cubicBezTo>
                  <a:pt x="24" y="56"/>
                  <a:pt x="28" y="59"/>
                  <a:pt x="31" y="61"/>
                </a:cubicBezTo>
                <a:cubicBezTo>
                  <a:pt x="31" y="62"/>
                  <a:pt x="31" y="62"/>
                  <a:pt x="31" y="62"/>
                </a:cubicBezTo>
                <a:cubicBezTo>
                  <a:pt x="32" y="63"/>
                  <a:pt x="34" y="63"/>
                  <a:pt x="35" y="64"/>
                </a:cubicBezTo>
                <a:cubicBezTo>
                  <a:pt x="34" y="67"/>
                  <a:pt x="34" y="67"/>
                  <a:pt x="34" y="67"/>
                </a:cubicBezTo>
                <a:cubicBezTo>
                  <a:pt x="22" y="91"/>
                  <a:pt x="22" y="91"/>
                  <a:pt x="22" y="91"/>
                </a:cubicBezTo>
                <a:cubicBezTo>
                  <a:pt x="20" y="91"/>
                  <a:pt x="19" y="91"/>
                  <a:pt x="18" y="91"/>
                </a:cubicBezTo>
                <a:cubicBezTo>
                  <a:pt x="9" y="91"/>
                  <a:pt x="1" y="98"/>
                  <a:pt x="0" y="107"/>
                </a:cubicBezTo>
                <a:cubicBezTo>
                  <a:pt x="9" y="107"/>
                  <a:pt x="9" y="107"/>
                  <a:pt x="9" y="107"/>
                </a:cubicBezTo>
                <a:cubicBezTo>
                  <a:pt x="10" y="103"/>
                  <a:pt x="14" y="100"/>
                  <a:pt x="18" y="100"/>
                </a:cubicBezTo>
                <a:cubicBezTo>
                  <a:pt x="23" y="100"/>
                  <a:pt x="27" y="104"/>
                  <a:pt x="27" y="109"/>
                </a:cubicBezTo>
                <a:cubicBezTo>
                  <a:pt x="27" y="114"/>
                  <a:pt x="23" y="119"/>
                  <a:pt x="18" y="119"/>
                </a:cubicBezTo>
                <a:cubicBezTo>
                  <a:pt x="14" y="119"/>
                  <a:pt x="10" y="116"/>
                  <a:pt x="9" y="112"/>
                </a:cubicBezTo>
                <a:cubicBezTo>
                  <a:pt x="0" y="112"/>
                  <a:pt x="0" y="112"/>
                  <a:pt x="0" y="112"/>
                </a:cubicBezTo>
                <a:cubicBezTo>
                  <a:pt x="1" y="121"/>
                  <a:pt x="9" y="128"/>
                  <a:pt x="18" y="128"/>
                </a:cubicBezTo>
                <a:cubicBezTo>
                  <a:pt x="28" y="128"/>
                  <a:pt x="36" y="119"/>
                  <a:pt x="36" y="109"/>
                </a:cubicBezTo>
                <a:cubicBezTo>
                  <a:pt x="36" y="103"/>
                  <a:pt x="33" y="98"/>
                  <a:pt x="29" y="95"/>
                </a:cubicBezTo>
                <a:cubicBezTo>
                  <a:pt x="39" y="73"/>
                  <a:pt x="39" y="73"/>
                  <a:pt x="39" y="73"/>
                </a:cubicBezTo>
                <a:cubicBezTo>
                  <a:pt x="50" y="95"/>
                  <a:pt x="50" y="95"/>
                  <a:pt x="50" y="95"/>
                </a:cubicBezTo>
                <a:cubicBezTo>
                  <a:pt x="45" y="98"/>
                  <a:pt x="42" y="103"/>
                  <a:pt x="42" y="109"/>
                </a:cubicBezTo>
                <a:cubicBezTo>
                  <a:pt x="42" y="119"/>
                  <a:pt x="50" y="128"/>
                  <a:pt x="60" y="128"/>
                </a:cubicBezTo>
                <a:cubicBezTo>
                  <a:pt x="69" y="128"/>
                  <a:pt x="77" y="121"/>
                  <a:pt x="78" y="112"/>
                </a:cubicBezTo>
                <a:cubicBezTo>
                  <a:pt x="69" y="112"/>
                  <a:pt x="69" y="112"/>
                  <a:pt x="69" y="112"/>
                </a:cubicBezTo>
                <a:cubicBezTo>
                  <a:pt x="68" y="116"/>
                  <a:pt x="64" y="119"/>
                  <a:pt x="60" y="119"/>
                </a:cubicBezTo>
                <a:cubicBezTo>
                  <a:pt x="55" y="119"/>
                  <a:pt x="51" y="114"/>
                  <a:pt x="51" y="109"/>
                </a:cubicBezTo>
                <a:cubicBezTo>
                  <a:pt x="51" y="104"/>
                  <a:pt x="55" y="100"/>
                  <a:pt x="60" y="100"/>
                </a:cubicBezTo>
                <a:cubicBezTo>
                  <a:pt x="64" y="100"/>
                  <a:pt x="68" y="103"/>
                  <a:pt x="69" y="107"/>
                </a:cubicBezTo>
                <a:cubicBezTo>
                  <a:pt x="78" y="107"/>
                  <a:pt x="78" y="107"/>
                  <a:pt x="78" y="107"/>
                </a:cubicBezTo>
                <a:cubicBezTo>
                  <a:pt x="77" y="98"/>
                  <a:pt x="69" y="91"/>
                  <a:pt x="60" y="91"/>
                </a:cubicBezTo>
                <a:cubicBezTo>
                  <a:pt x="59" y="91"/>
                  <a:pt x="58" y="91"/>
                  <a:pt x="57" y="91"/>
                </a:cubicBezTo>
                <a:cubicBezTo>
                  <a:pt x="45" y="67"/>
                  <a:pt x="45" y="67"/>
                  <a:pt x="45" y="67"/>
                </a:cubicBezTo>
                <a:cubicBezTo>
                  <a:pt x="44" y="64"/>
                  <a:pt x="44" y="64"/>
                  <a:pt x="44" y="64"/>
                </a:cubicBezTo>
                <a:cubicBezTo>
                  <a:pt x="45" y="63"/>
                  <a:pt x="46" y="63"/>
                  <a:pt x="47" y="62"/>
                </a:cubicBezTo>
                <a:cubicBezTo>
                  <a:pt x="47" y="62"/>
                  <a:pt x="47" y="62"/>
                  <a:pt x="47" y="61"/>
                </a:cubicBezTo>
                <a:cubicBezTo>
                  <a:pt x="51" y="59"/>
                  <a:pt x="54" y="56"/>
                  <a:pt x="57" y="52"/>
                </a:cubicBezTo>
                <a:close/>
              </a:path>
            </a:pathLst>
          </a:custGeom>
          <a:solidFill>
            <a:schemeClr val="bg1">
              <a:alpha val="100000"/>
            </a:schemeClr>
          </a:solidFill>
          <a:ln w="9525">
            <a:noFill/>
          </a:ln>
        </p:spPr>
        <p:txBody>
          <a:bodyPr/>
          <a:lstStyle/>
          <a:p>
            <a:endParaRPr lang="zh-CN" altLang="en-US"/>
          </a:p>
        </p:txBody>
      </p:sp>
      <p:sp>
        <p:nvSpPr>
          <p:cNvPr id="60528" name="Freeform 115"/>
          <p:cNvSpPr/>
          <p:nvPr/>
        </p:nvSpPr>
        <p:spPr>
          <a:xfrm>
            <a:off x="2716213" y="2849563"/>
            <a:ext cx="419100" cy="203200"/>
          </a:xfrm>
          <a:custGeom>
            <a:avLst/>
            <a:gdLst/>
            <a:ahLst/>
            <a:cxnLst>
              <a:cxn ang="0">
                <a:pos x="76154526" y="152926062"/>
              </a:cxn>
              <a:cxn ang="0">
                <a:pos x="152311305" y="76464160"/>
              </a:cxn>
              <a:cxn ang="0">
                <a:pos x="792015631" y="76464160"/>
              </a:cxn>
              <a:cxn ang="0">
                <a:pos x="868172410" y="152926062"/>
              </a:cxn>
              <a:cxn ang="0">
                <a:pos x="868172410" y="458780444"/>
              </a:cxn>
              <a:cxn ang="0">
                <a:pos x="944326935" y="458780444"/>
              </a:cxn>
              <a:cxn ang="0">
                <a:pos x="944326935" y="152926062"/>
              </a:cxn>
              <a:cxn ang="0">
                <a:pos x="792015631" y="0"/>
              </a:cxn>
              <a:cxn ang="0">
                <a:pos x="152311305" y="0"/>
              </a:cxn>
              <a:cxn ang="0">
                <a:pos x="0" y="152926062"/>
              </a:cxn>
              <a:cxn ang="0">
                <a:pos x="0" y="458780444"/>
              </a:cxn>
              <a:cxn ang="0">
                <a:pos x="76154526" y="458780444"/>
              </a:cxn>
              <a:cxn ang="0">
                <a:pos x="76154526"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529" name="Freeform 116"/>
          <p:cNvSpPr/>
          <p:nvPr/>
        </p:nvSpPr>
        <p:spPr>
          <a:xfrm>
            <a:off x="2716213" y="3067050"/>
            <a:ext cx="419100" cy="203200"/>
          </a:xfrm>
          <a:custGeom>
            <a:avLst/>
            <a:gdLst/>
            <a:ahLst/>
            <a:cxnLst>
              <a:cxn ang="0">
                <a:pos x="868172410" y="305854382"/>
              </a:cxn>
              <a:cxn ang="0">
                <a:pos x="792015631" y="382316284"/>
              </a:cxn>
              <a:cxn ang="0">
                <a:pos x="152311305" y="382316284"/>
              </a:cxn>
              <a:cxn ang="0">
                <a:pos x="76154526" y="305854382"/>
              </a:cxn>
              <a:cxn ang="0">
                <a:pos x="76154526" y="0"/>
              </a:cxn>
              <a:cxn ang="0">
                <a:pos x="0" y="0"/>
              </a:cxn>
              <a:cxn ang="0">
                <a:pos x="0" y="305854382"/>
              </a:cxn>
              <a:cxn ang="0">
                <a:pos x="152311305" y="458780444"/>
              </a:cxn>
              <a:cxn ang="0">
                <a:pos x="792015631" y="458780444"/>
              </a:cxn>
              <a:cxn ang="0">
                <a:pos x="944326935" y="305854382"/>
              </a:cxn>
              <a:cxn ang="0">
                <a:pos x="944326935" y="0"/>
              </a:cxn>
              <a:cxn ang="0">
                <a:pos x="868172410" y="0"/>
              </a:cxn>
              <a:cxn ang="0">
                <a:pos x="868172410"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530" name="Freeform 117"/>
          <p:cNvSpPr/>
          <p:nvPr/>
        </p:nvSpPr>
        <p:spPr>
          <a:xfrm>
            <a:off x="2906713" y="3108325"/>
            <a:ext cx="46037" cy="34925"/>
          </a:xfrm>
          <a:custGeom>
            <a:avLst/>
            <a:gdLst/>
            <a:ahLst/>
            <a:cxnLst>
              <a:cxn ang="0">
                <a:pos x="63584003" y="38118455"/>
              </a:cxn>
              <a:cxn ang="0">
                <a:pos x="21195435" y="0"/>
              </a:cxn>
              <a:cxn ang="0">
                <a:pos x="0" y="19058136"/>
              </a:cxn>
              <a:cxn ang="0">
                <a:pos x="63584003" y="76234727"/>
              </a:cxn>
              <a:cxn ang="0">
                <a:pos x="105972570" y="38118455"/>
              </a:cxn>
              <a:cxn ang="0">
                <a:pos x="84777136" y="19058136"/>
              </a:cxn>
              <a:cxn ang="0">
                <a:pos x="63584003" y="38118455"/>
              </a:cxn>
            </a:cxnLst>
            <a:rect l="0" t="0" r="0" b="0"/>
            <a:pathLst>
              <a:path w="20" h="16">
                <a:moveTo>
                  <a:pt x="12" y="8"/>
                </a:moveTo>
                <a:cubicBezTo>
                  <a:pt x="4" y="0"/>
                  <a:pt x="4" y="0"/>
                  <a:pt x="4" y="0"/>
                </a:cubicBezTo>
                <a:cubicBezTo>
                  <a:pt x="0" y="4"/>
                  <a:pt x="0" y="4"/>
                  <a:pt x="0" y="4"/>
                </a:cubicBezTo>
                <a:cubicBezTo>
                  <a:pt x="12" y="16"/>
                  <a:pt x="12" y="16"/>
                  <a:pt x="12" y="16"/>
                </a:cubicBezTo>
                <a:cubicBezTo>
                  <a:pt x="20" y="8"/>
                  <a:pt x="20" y="8"/>
                  <a:pt x="20" y="8"/>
                </a:cubicBezTo>
                <a:cubicBezTo>
                  <a:pt x="16" y="4"/>
                  <a:pt x="16" y="4"/>
                  <a:pt x="16" y="4"/>
                </a:cubicBezTo>
                <a:cubicBezTo>
                  <a:pt x="15" y="5"/>
                  <a:pt x="13" y="7"/>
                  <a:pt x="12" y="8"/>
                </a:cubicBezTo>
                <a:close/>
              </a:path>
            </a:pathLst>
          </a:custGeom>
          <a:solidFill>
            <a:schemeClr val="bg1">
              <a:alpha val="100000"/>
            </a:schemeClr>
          </a:solidFill>
          <a:ln w="9525">
            <a:noFill/>
          </a:ln>
        </p:spPr>
        <p:txBody>
          <a:bodyPr/>
          <a:lstStyle/>
          <a:p>
            <a:endParaRPr lang="zh-CN" altLang="en-US"/>
          </a:p>
        </p:txBody>
      </p:sp>
      <p:sp>
        <p:nvSpPr>
          <p:cNvPr id="60531" name="Freeform 118"/>
          <p:cNvSpPr/>
          <p:nvPr/>
        </p:nvSpPr>
        <p:spPr>
          <a:xfrm>
            <a:off x="2797175" y="2924175"/>
            <a:ext cx="273050" cy="271463"/>
          </a:xfrm>
          <a:custGeom>
            <a:avLst/>
            <a:gdLst/>
            <a:ahLst/>
            <a:cxnLst>
              <a:cxn ang="0">
                <a:pos x="483767875" y="245640082"/>
              </a:cxn>
              <a:cxn ang="0">
                <a:pos x="493951963" y="235405927"/>
              </a:cxn>
              <a:cxn ang="0">
                <a:pos x="504138308" y="194464782"/>
              </a:cxn>
              <a:cxn ang="0">
                <a:pos x="509229224" y="138172405"/>
              </a:cxn>
              <a:cxn ang="0">
                <a:pos x="585613269" y="107467677"/>
              </a:cxn>
              <a:cxn ang="0">
                <a:pos x="585613269" y="30704727"/>
              </a:cxn>
              <a:cxn ang="0">
                <a:pos x="509229224" y="25587650"/>
              </a:cxn>
              <a:cxn ang="0">
                <a:pos x="473583787" y="102350600"/>
              </a:cxn>
              <a:cxn ang="0">
                <a:pos x="422661090" y="107467677"/>
              </a:cxn>
              <a:cxn ang="0">
                <a:pos x="381922482" y="117701832"/>
              </a:cxn>
              <a:cxn ang="0">
                <a:pos x="371738394" y="133055327"/>
              </a:cxn>
              <a:cxn ang="0">
                <a:pos x="280077088" y="148408822"/>
              </a:cxn>
              <a:cxn ang="0">
                <a:pos x="132399914" y="291698304"/>
              </a:cxn>
              <a:cxn ang="0">
                <a:pos x="106938566" y="322403032"/>
              </a:cxn>
              <a:cxn ang="0">
                <a:pos x="0" y="424753632"/>
              </a:cxn>
              <a:cxn ang="0">
                <a:pos x="188415783" y="614101336"/>
              </a:cxn>
              <a:cxn ang="0">
                <a:pos x="239338480" y="562926037"/>
              </a:cxn>
              <a:cxn ang="0">
                <a:pos x="218968047" y="547574804"/>
              </a:cxn>
              <a:cxn ang="0">
                <a:pos x="188415783" y="578279531"/>
              </a:cxn>
              <a:cxn ang="0">
                <a:pos x="40738609" y="424753632"/>
              </a:cxn>
              <a:cxn ang="0">
                <a:pos x="147677174" y="322403032"/>
              </a:cxn>
              <a:cxn ang="0">
                <a:pos x="173138523" y="291698304"/>
              </a:cxn>
              <a:cxn ang="0">
                <a:pos x="300445264" y="168877132"/>
              </a:cxn>
              <a:cxn ang="0">
                <a:pos x="376829310" y="168877132"/>
              </a:cxn>
              <a:cxn ang="0">
                <a:pos x="448122439" y="235405927"/>
              </a:cxn>
              <a:cxn ang="0">
                <a:pos x="463399699" y="291698304"/>
              </a:cxn>
              <a:cxn ang="0">
                <a:pos x="448122439" y="317285954"/>
              </a:cxn>
              <a:cxn ang="0">
                <a:pos x="448122439" y="322403032"/>
              </a:cxn>
              <a:cxn ang="0">
                <a:pos x="422661090" y="342873604"/>
              </a:cxn>
              <a:cxn ang="0">
                <a:pos x="397199742" y="322403032"/>
              </a:cxn>
              <a:cxn ang="0">
                <a:pos x="381922482" y="301932460"/>
              </a:cxn>
              <a:cxn ang="0">
                <a:pos x="366645221" y="322403032"/>
              </a:cxn>
              <a:cxn ang="0">
                <a:pos x="361552049" y="322403032"/>
              </a:cxn>
              <a:cxn ang="0">
                <a:pos x="422661090" y="383812487"/>
              </a:cxn>
              <a:cxn ang="0">
                <a:pos x="468490615" y="337756527"/>
              </a:cxn>
              <a:cxn ang="0">
                <a:pos x="478674703" y="322403032"/>
              </a:cxn>
              <a:cxn ang="0">
                <a:pos x="488861048" y="291698304"/>
              </a:cxn>
              <a:cxn ang="0">
                <a:pos x="483767875" y="245640082"/>
              </a:cxn>
            </a:cxnLst>
            <a:rect l="0" t="0" r="0" b="0"/>
            <a:pathLst>
              <a:path w="121" h="120">
                <a:moveTo>
                  <a:pt x="95" y="48"/>
                </a:moveTo>
                <a:cubicBezTo>
                  <a:pt x="97" y="46"/>
                  <a:pt x="97" y="46"/>
                  <a:pt x="97" y="46"/>
                </a:cubicBezTo>
                <a:cubicBezTo>
                  <a:pt x="97" y="46"/>
                  <a:pt x="101" y="43"/>
                  <a:pt x="99" y="38"/>
                </a:cubicBezTo>
                <a:cubicBezTo>
                  <a:pt x="97" y="32"/>
                  <a:pt x="98" y="30"/>
                  <a:pt x="100" y="27"/>
                </a:cubicBezTo>
                <a:cubicBezTo>
                  <a:pt x="105" y="23"/>
                  <a:pt x="109" y="27"/>
                  <a:pt x="115" y="21"/>
                </a:cubicBezTo>
                <a:cubicBezTo>
                  <a:pt x="121" y="15"/>
                  <a:pt x="118" y="9"/>
                  <a:pt x="115" y="6"/>
                </a:cubicBezTo>
                <a:cubicBezTo>
                  <a:pt x="111" y="2"/>
                  <a:pt x="106" y="0"/>
                  <a:pt x="100" y="5"/>
                </a:cubicBezTo>
                <a:cubicBezTo>
                  <a:pt x="94" y="12"/>
                  <a:pt x="98" y="16"/>
                  <a:pt x="93" y="20"/>
                </a:cubicBezTo>
                <a:cubicBezTo>
                  <a:pt x="91" y="23"/>
                  <a:pt x="88" y="23"/>
                  <a:pt x="83" y="21"/>
                </a:cubicBezTo>
                <a:cubicBezTo>
                  <a:pt x="78" y="20"/>
                  <a:pt x="75" y="23"/>
                  <a:pt x="75" y="23"/>
                </a:cubicBezTo>
                <a:cubicBezTo>
                  <a:pt x="73" y="26"/>
                  <a:pt x="73" y="26"/>
                  <a:pt x="73" y="26"/>
                </a:cubicBezTo>
                <a:cubicBezTo>
                  <a:pt x="67" y="23"/>
                  <a:pt x="60" y="24"/>
                  <a:pt x="55" y="29"/>
                </a:cubicBezTo>
                <a:cubicBezTo>
                  <a:pt x="26" y="57"/>
                  <a:pt x="26" y="57"/>
                  <a:pt x="26" y="57"/>
                </a:cubicBezTo>
                <a:cubicBezTo>
                  <a:pt x="21" y="63"/>
                  <a:pt x="21" y="63"/>
                  <a:pt x="21" y="63"/>
                </a:cubicBezTo>
                <a:cubicBezTo>
                  <a:pt x="0" y="83"/>
                  <a:pt x="0" y="83"/>
                  <a:pt x="0" y="83"/>
                </a:cubicBezTo>
                <a:cubicBezTo>
                  <a:pt x="37" y="120"/>
                  <a:pt x="37" y="120"/>
                  <a:pt x="37" y="120"/>
                </a:cubicBezTo>
                <a:cubicBezTo>
                  <a:pt x="47" y="110"/>
                  <a:pt x="47" y="110"/>
                  <a:pt x="47" y="110"/>
                </a:cubicBezTo>
                <a:cubicBezTo>
                  <a:pt x="43" y="107"/>
                  <a:pt x="43" y="107"/>
                  <a:pt x="43" y="107"/>
                </a:cubicBezTo>
                <a:cubicBezTo>
                  <a:pt x="40" y="110"/>
                  <a:pt x="38" y="112"/>
                  <a:pt x="37" y="113"/>
                </a:cubicBezTo>
                <a:cubicBezTo>
                  <a:pt x="34" y="110"/>
                  <a:pt x="11" y="86"/>
                  <a:pt x="8" y="83"/>
                </a:cubicBezTo>
                <a:cubicBezTo>
                  <a:pt x="9" y="82"/>
                  <a:pt x="19" y="73"/>
                  <a:pt x="29" y="63"/>
                </a:cubicBezTo>
                <a:cubicBezTo>
                  <a:pt x="30" y="61"/>
                  <a:pt x="32" y="59"/>
                  <a:pt x="34" y="57"/>
                </a:cubicBezTo>
                <a:cubicBezTo>
                  <a:pt x="46" y="45"/>
                  <a:pt x="59" y="33"/>
                  <a:pt x="59" y="33"/>
                </a:cubicBezTo>
                <a:cubicBezTo>
                  <a:pt x="63" y="28"/>
                  <a:pt x="70" y="28"/>
                  <a:pt x="74" y="33"/>
                </a:cubicBezTo>
                <a:cubicBezTo>
                  <a:pt x="88" y="46"/>
                  <a:pt x="88" y="46"/>
                  <a:pt x="88" y="46"/>
                </a:cubicBezTo>
                <a:cubicBezTo>
                  <a:pt x="91" y="49"/>
                  <a:pt x="92" y="54"/>
                  <a:pt x="91" y="57"/>
                </a:cubicBezTo>
                <a:cubicBezTo>
                  <a:pt x="90" y="59"/>
                  <a:pt x="89" y="61"/>
                  <a:pt x="88" y="62"/>
                </a:cubicBezTo>
                <a:cubicBezTo>
                  <a:pt x="88" y="62"/>
                  <a:pt x="88" y="62"/>
                  <a:pt x="88" y="63"/>
                </a:cubicBezTo>
                <a:cubicBezTo>
                  <a:pt x="87" y="63"/>
                  <a:pt x="85" y="65"/>
                  <a:pt x="83" y="67"/>
                </a:cubicBezTo>
                <a:cubicBezTo>
                  <a:pt x="78" y="63"/>
                  <a:pt x="78" y="63"/>
                  <a:pt x="78" y="63"/>
                </a:cubicBezTo>
                <a:cubicBezTo>
                  <a:pt x="75" y="59"/>
                  <a:pt x="75" y="59"/>
                  <a:pt x="75" y="59"/>
                </a:cubicBezTo>
                <a:cubicBezTo>
                  <a:pt x="72" y="63"/>
                  <a:pt x="72" y="63"/>
                  <a:pt x="72" y="63"/>
                </a:cubicBezTo>
                <a:cubicBezTo>
                  <a:pt x="71" y="63"/>
                  <a:pt x="71" y="63"/>
                  <a:pt x="71" y="63"/>
                </a:cubicBezTo>
                <a:cubicBezTo>
                  <a:pt x="83" y="75"/>
                  <a:pt x="83" y="75"/>
                  <a:pt x="83" y="75"/>
                </a:cubicBezTo>
                <a:cubicBezTo>
                  <a:pt x="92" y="66"/>
                  <a:pt x="92" y="66"/>
                  <a:pt x="92" y="66"/>
                </a:cubicBezTo>
                <a:cubicBezTo>
                  <a:pt x="93" y="65"/>
                  <a:pt x="94" y="64"/>
                  <a:pt x="94" y="63"/>
                </a:cubicBezTo>
                <a:cubicBezTo>
                  <a:pt x="95" y="61"/>
                  <a:pt x="96" y="59"/>
                  <a:pt x="96" y="57"/>
                </a:cubicBezTo>
                <a:cubicBezTo>
                  <a:pt x="97" y="54"/>
                  <a:pt x="96" y="51"/>
                  <a:pt x="95" y="48"/>
                </a:cubicBezTo>
                <a:close/>
              </a:path>
            </a:pathLst>
          </a:custGeom>
          <a:solidFill>
            <a:schemeClr val="bg1">
              <a:alpha val="100000"/>
            </a:schemeClr>
          </a:solidFill>
          <a:ln w="9525">
            <a:noFill/>
          </a:ln>
        </p:spPr>
        <p:txBody>
          <a:bodyPr/>
          <a:lstStyle/>
          <a:p>
            <a:endParaRPr lang="zh-CN" altLang="en-US"/>
          </a:p>
        </p:txBody>
      </p:sp>
      <p:sp>
        <p:nvSpPr>
          <p:cNvPr id="60532" name="Freeform 119"/>
          <p:cNvSpPr/>
          <p:nvPr/>
        </p:nvSpPr>
        <p:spPr>
          <a:xfrm>
            <a:off x="2932113" y="3082925"/>
            <a:ext cx="44450" cy="36513"/>
          </a:xfrm>
          <a:custGeom>
            <a:avLst/>
            <a:gdLst/>
            <a:ahLst/>
            <a:cxnLst>
              <a:cxn ang="0">
                <a:pos x="59274075" y="41663615"/>
              </a:cxn>
              <a:cxn ang="0">
                <a:pos x="19758025" y="0"/>
              </a:cxn>
              <a:cxn ang="0">
                <a:pos x="0" y="20830667"/>
              </a:cxn>
              <a:cxn ang="0">
                <a:pos x="39516050" y="62494282"/>
              </a:cxn>
              <a:cxn ang="0">
                <a:pos x="39516050" y="62494282"/>
              </a:cxn>
              <a:cxn ang="0">
                <a:pos x="59274075" y="83324948"/>
              </a:cxn>
              <a:cxn ang="0">
                <a:pos x="98790125" y="41663615"/>
              </a:cxn>
              <a:cxn ang="0">
                <a:pos x="79032100" y="20830667"/>
              </a:cxn>
              <a:cxn ang="0">
                <a:pos x="59274075" y="41663615"/>
              </a:cxn>
            </a:cxnLst>
            <a:rect l="0" t="0" r="0" b="0"/>
            <a:pathLst>
              <a:path w="20" h="16">
                <a:moveTo>
                  <a:pt x="12" y="8"/>
                </a:moveTo>
                <a:cubicBezTo>
                  <a:pt x="4" y="0"/>
                  <a:pt x="4" y="0"/>
                  <a:pt x="4" y="0"/>
                </a:cubicBezTo>
                <a:cubicBezTo>
                  <a:pt x="0" y="4"/>
                  <a:pt x="0" y="4"/>
                  <a:pt x="0" y="4"/>
                </a:cubicBezTo>
                <a:cubicBezTo>
                  <a:pt x="8" y="12"/>
                  <a:pt x="8" y="12"/>
                  <a:pt x="8" y="12"/>
                </a:cubicBezTo>
                <a:cubicBezTo>
                  <a:pt x="8" y="12"/>
                  <a:pt x="8" y="12"/>
                  <a:pt x="8" y="12"/>
                </a:cubicBezTo>
                <a:cubicBezTo>
                  <a:pt x="12" y="16"/>
                  <a:pt x="12" y="16"/>
                  <a:pt x="12" y="16"/>
                </a:cubicBezTo>
                <a:cubicBezTo>
                  <a:pt x="20" y="8"/>
                  <a:pt x="20" y="8"/>
                  <a:pt x="20" y="8"/>
                </a:cubicBezTo>
                <a:cubicBezTo>
                  <a:pt x="16" y="4"/>
                  <a:pt x="16" y="4"/>
                  <a:pt x="16" y="4"/>
                </a:cubicBezTo>
                <a:cubicBezTo>
                  <a:pt x="15" y="5"/>
                  <a:pt x="13" y="7"/>
                  <a:pt x="12" y="8"/>
                </a:cubicBezTo>
                <a:close/>
              </a:path>
            </a:pathLst>
          </a:custGeom>
          <a:solidFill>
            <a:schemeClr val="bg1">
              <a:alpha val="100000"/>
            </a:schemeClr>
          </a:solidFill>
          <a:ln w="9525">
            <a:noFill/>
          </a:ln>
        </p:spPr>
        <p:txBody>
          <a:bodyPr/>
          <a:lstStyle/>
          <a:p>
            <a:endParaRPr lang="zh-CN" altLang="en-US"/>
          </a:p>
        </p:txBody>
      </p:sp>
      <p:sp>
        <p:nvSpPr>
          <p:cNvPr id="60533" name="Freeform 120"/>
          <p:cNvSpPr/>
          <p:nvPr/>
        </p:nvSpPr>
        <p:spPr>
          <a:xfrm>
            <a:off x="2882900" y="3132138"/>
            <a:ext cx="44450" cy="36512"/>
          </a:xfrm>
          <a:custGeom>
            <a:avLst/>
            <a:gdLst/>
            <a:ahLst/>
            <a:cxnLst>
              <a:cxn ang="0">
                <a:pos x="59274075" y="41662474"/>
              </a:cxn>
              <a:cxn ang="0">
                <a:pos x="19758025" y="0"/>
              </a:cxn>
              <a:cxn ang="0">
                <a:pos x="0" y="20830096"/>
              </a:cxn>
              <a:cxn ang="0">
                <a:pos x="59274075" y="83322666"/>
              </a:cxn>
              <a:cxn ang="0">
                <a:pos x="98790125" y="36452668"/>
              </a:cxn>
              <a:cxn ang="0">
                <a:pos x="79032100" y="20830096"/>
              </a:cxn>
              <a:cxn ang="0">
                <a:pos x="59274075" y="41662474"/>
              </a:cxn>
            </a:cxnLst>
            <a:rect l="0" t="0" r="0" b="0"/>
            <a:pathLst>
              <a:path w="20" h="16">
                <a:moveTo>
                  <a:pt x="12" y="8"/>
                </a:moveTo>
                <a:cubicBezTo>
                  <a:pt x="4" y="0"/>
                  <a:pt x="4" y="0"/>
                  <a:pt x="4" y="0"/>
                </a:cubicBezTo>
                <a:cubicBezTo>
                  <a:pt x="0" y="4"/>
                  <a:pt x="0" y="4"/>
                  <a:pt x="0" y="4"/>
                </a:cubicBezTo>
                <a:cubicBezTo>
                  <a:pt x="12" y="16"/>
                  <a:pt x="12" y="16"/>
                  <a:pt x="12" y="16"/>
                </a:cubicBezTo>
                <a:cubicBezTo>
                  <a:pt x="20" y="7"/>
                  <a:pt x="20" y="7"/>
                  <a:pt x="20" y="7"/>
                </a:cubicBezTo>
                <a:cubicBezTo>
                  <a:pt x="16" y="4"/>
                  <a:pt x="16" y="4"/>
                  <a:pt x="16" y="4"/>
                </a:cubicBezTo>
                <a:cubicBezTo>
                  <a:pt x="15" y="5"/>
                  <a:pt x="13" y="7"/>
                  <a:pt x="12" y="8"/>
                </a:cubicBezTo>
                <a:close/>
              </a:path>
            </a:pathLst>
          </a:custGeom>
          <a:solidFill>
            <a:schemeClr val="bg1">
              <a:alpha val="100000"/>
            </a:schemeClr>
          </a:solidFill>
          <a:ln w="9525">
            <a:noFill/>
          </a:ln>
        </p:spPr>
        <p:txBody>
          <a:bodyPr/>
          <a:lstStyle/>
          <a:p>
            <a:endParaRPr lang="zh-CN" altLang="en-US"/>
          </a:p>
        </p:txBody>
      </p:sp>
      <p:sp>
        <p:nvSpPr>
          <p:cNvPr id="60534" name="Freeform 121"/>
          <p:cNvSpPr/>
          <p:nvPr/>
        </p:nvSpPr>
        <p:spPr>
          <a:xfrm>
            <a:off x="3319463" y="3057525"/>
            <a:ext cx="420687" cy="203200"/>
          </a:xfrm>
          <a:custGeom>
            <a:avLst/>
            <a:gdLst/>
            <a:ahLst/>
            <a:cxnLst>
              <a:cxn ang="0">
                <a:pos x="874762073" y="305854382"/>
              </a:cxn>
              <a:cxn ang="0">
                <a:pos x="798027407" y="382316284"/>
              </a:cxn>
              <a:cxn ang="0">
                <a:pos x="153467070" y="382316284"/>
              </a:cxn>
              <a:cxn ang="0">
                <a:pos x="76732404" y="305854382"/>
              </a:cxn>
              <a:cxn ang="0">
                <a:pos x="76732404" y="0"/>
              </a:cxn>
              <a:cxn ang="0">
                <a:pos x="0" y="0"/>
              </a:cxn>
              <a:cxn ang="0">
                <a:pos x="0" y="305854382"/>
              </a:cxn>
              <a:cxn ang="0">
                <a:pos x="153467070" y="458780444"/>
              </a:cxn>
              <a:cxn ang="0">
                <a:pos x="798027407" y="458780444"/>
              </a:cxn>
              <a:cxn ang="0">
                <a:pos x="951494477" y="305854382"/>
              </a:cxn>
              <a:cxn ang="0">
                <a:pos x="951494477" y="0"/>
              </a:cxn>
              <a:cxn ang="0">
                <a:pos x="874762073" y="0"/>
              </a:cxn>
              <a:cxn ang="0">
                <a:pos x="874762073"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535" name="Freeform 122"/>
          <p:cNvSpPr/>
          <p:nvPr/>
        </p:nvSpPr>
        <p:spPr>
          <a:xfrm>
            <a:off x="3319463" y="2841625"/>
            <a:ext cx="420687" cy="203200"/>
          </a:xfrm>
          <a:custGeom>
            <a:avLst/>
            <a:gdLst/>
            <a:ahLst/>
            <a:cxnLst>
              <a:cxn ang="0">
                <a:pos x="76732404" y="152926062"/>
              </a:cxn>
              <a:cxn ang="0">
                <a:pos x="153467070" y="76464160"/>
              </a:cxn>
              <a:cxn ang="0">
                <a:pos x="798027407" y="76464160"/>
              </a:cxn>
              <a:cxn ang="0">
                <a:pos x="874762073" y="152926062"/>
              </a:cxn>
              <a:cxn ang="0">
                <a:pos x="874762073" y="458780444"/>
              </a:cxn>
              <a:cxn ang="0">
                <a:pos x="951494477" y="458780444"/>
              </a:cxn>
              <a:cxn ang="0">
                <a:pos x="951494477" y="152926062"/>
              </a:cxn>
              <a:cxn ang="0">
                <a:pos x="798027407" y="0"/>
              </a:cxn>
              <a:cxn ang="0">
                <a:pos x="153467070" y="0"/>
              </a:cxn>
              <a:cxn ang="0">
                <a:pos x="0" y="152926062"/>
              </a:cxn>
              <a:cxn ang="0">
                <a:pos x="0" y="458780444"/>
              </a:cxn>
              <a:cxn ang="0">
                <a:pos x="76732404" y="458780444"/>
              </a:cxn>
              <a:cxn ang="0">
                <a:pos x="76732404"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536" name="Freeform 123"/>
          <p:cNvSpPr/>
          <p:nvPr/>
        </p:nvSpPr>
        <p:spPr>
          <a:xfrm>
            <a:off x="3394075" y="2908300"/>
            <a:ext cx="271463" cy="71438"/>
          </a:xfrm>
          <a:custGeom>
            <a:avLst/>
            <a:gdLst/>
            <a:ahLst/>
            <a:cxnLst>
              <a:cxn ang="0">
                <a:pos x="71645872" y="69036761"/>
              </a:cxn>
              <a:cxn ang="0">
                <a:pos x="542455464" y="69036761"/>
              </a:cxn>
              <a:cxn ang="0">
                <a:pos x="542455464" y="164625414"/>
              </a:cxn>
              <a:cxn ang="0">
                <a:pos x="614101336" y="164625414"/>
              </a:cxn>
              <a:cxn ang="0">
                <a:pos x="614101336" y="0"/>
              </a:cxn>
              <a:cxn ang="0">
                <a:pos x="0" y="0"/>
              </a:cxn>
              <a:cxn ang="0">
                <a:pos x="0" y="164625414"/>
              </a:cxn>
              <a:cxn ang="0">
                <a:pos x="71645872" y="164625414"/>
              </a:cxn>
              <a:cxn ang="0">
                <a:pos x="71645872" y="69036761"/>
              </a:cxn>
            </a:cxnLst>
            <a:rect l="0" t="0" r="0" b="0"/>
            <a:pathLst>
              <a:path w="120" h="31">
                <a:moveTo>
                  <a:pt x="14" y="13"/>
                </a:moveTo>
                <a:cubicBezTo>
                  <a:pt x="25" y="13"/>
                  <a:pt x="95" y="13"/>
                  <a:pt x="106" y="13"/>
                </a:cubicBezTo>
                <a:cubicBezTo>
                  <a:pt x="106" y="17"/>
                  <a:pt x="106" y="24"/>
                  <a:pt x="106" y="31"/>
                </a:cubicBezTo>
                <a:cubicBezTo>
                  <a:pt x="120" y="31"/>
                  <a:pt x="120" y="31"/>
                  <a:pt x="120" y="31"/>
                </a:cubicBezTo>
                <a:cubicBezTo>
                  <a:pt x="120" y="0"/>
                  <a:pt x="120" y="0"/>
                  <a:pt x="120" y="0"/>
                </a:cubicBezTo>
                <a:cubicBezTo>
                  <a:pt x="0" y="0"/>
                  <a:pt x="0" y="0"/>
                  <a:pt x="0" y="0"/>
                </a:cubicBezTo>
                <a:cubicBezTo>
                  <a:pt x="0" y="31"/>
                  <a:pt x="0" y="31"/>
                  <a:pt x="0" y="31"/>
                </a:cubicBezTo>
                <a:cubicBezTo>
                  <a:pt x="14" y="31"/>
                  <a:pt x="14" y="31"/>
                  <a:pt x="14" y="31"/>
                </a:cubicBezTo>
                <a:cubicBezTo>
                  <a:pt x="14" y="24"/>
                  <a:pt x="14" y="17"/>
                  <a:pt x="14" y="13"/>
                </a:cubicBezTo>
                <a:close/>
              </a:path>
            </a:pathLst>
          </a:custGeom>
          <a:solidFill>
            <a:schemeClr val="bg1">
              <a:alpha val="100000"/>
            </a:schemeClr>
          </a:solidFill>
          <a:ln w="9525">
            <a:noFill/>
          </a:ln>
        </p:spPr>
        <p:txBody>
          <a:bodyPr/>
          <a:lstStyle/>
          <a:p>
            <a:endParaRPr lang="zh-CN" altLang="en-US"/>
          </a:p>
        </p:txBody>
      </p:sp>
      <p:sp>
        <p:nvSpPr>
          <p:cNvPr id="60537" name="Freeform 124"/>
          <p:cNvSpPr/>
          <p:nvPr/>
        </p:nvSpPr>
        <p:spPr>
          <a:xfrm>
            <a:off x="3394075" y="2995613"/>
            <a:ext cx="271463" cy="69850"/>
          </a:xfrm>
          <a:custGeom>
            <a:avLst/>
            <a:gdLst/>
            <a:ahLst/>
            <a:cxnLst>
              <a:cxn ang="0">
                <a:pos x="542455464" y="0"/>
              </a:cxn>
              <a:cxn ang="0">
                <a:pos x="542455464" y="91386332"/>
              </a:cxn>
              <a:cxn ang="0">
                <a:pos x="521987154" y="91386332"/>
              </a:cxn>
              <a:cxn ang="0">
                <a:pos x="475928932" y="76154526"/>
              </a:cxn>
              <a:cxn ang="0">
                <a:pos x="429870709" y="91386332"/>
              </a:cxn>
              <a:cxn ang="0">
                <a:pos x="388931827" y="91386332"/>
              </a:cxn>
              <a:cxn ang="0">
                <a:pos x="399165982" y="60924973"/>
              </a:cxn>
              <a:cxn ang="0">
                <a:pos x="378695409" y="60924973"/>
              </a:cxn>
              <a:cxn ang="0">
                <a:pos x="312168877" y="121847692"/>
              </a:cxn>
              <a:cxn ang="0">
                <a:pos x="245640082" y="60924973"/>
              </a:cxn>
              <a:cxn ang="0">
                <a:pos x="230288849" y="60924973"/>
              </a:cxn>
              <a:cxn ang="0">
                <a:pos x="240523005" y="91386332"/>
              </a:cxn>
              <a:cxn ang="0">
                <a:pos x="71645872" y="91386332"/>
              </a:cxn>
              <a:cxn ang="0">
                <a:pos x="71645872" y="0"/>
              </a:cxn>
              <a:cxn ang="0">
                <a:pos x="0" y="0"/>
              </a:cxn>
              <a:cxn ang="0">
                <a:pos x="0" y="111694656"/>
              </a:cxn>
              <a:cxn ang="0">
                <a:pos x="0" y="142156016"/>
              </a:cxn>
              <a:cxn ang="0">
                <a:pos x="0" y="157387823"/>
              </a:cxn>
              <a:cxn ang="0">
                <a:pos x="404283059" y="157387823"/>
              </a:cxn>
              <a:cxn ang="0">
                <a:pos x="475928932" y="96462850"/>
              </a:cxn>
              <a:cxn ang="0">
                <a:pos x="547574804" y="157387823"/>
              </a:cxn>
              <a:cxn ang="0">
                <a:pos x="598747842" y="157387823"/>
              </a:cxn>
              <a:cxn ang="0">
                <a:pos x="598747842" y="157387823"/>
              </a:cxn>
              <a:cxn ang="0">
                <a:pos x="614101336" y="157387823"/>
              </a:cxn>
              <a:cxn ang="0">
                <a:pos x="614101336" y="142156016"/>
              </a:cxn>
              <a:cxn ang="0">
                <a:pos x="614101336" y="111694656"/>
              </a:cxn>
              <a:cxn ang="0">
                <a:pos x="614101336" y="0"/>
              </a:cxn>
              <a:cxn ang="0">
                <a:pos x="542455464" y="0"/>
              </a:cxn>
            </a:cxnLst>
            <a:rect l="0" t="0" r="0" b="0"/>
            <a:pathLst>
              <a:path w="120" h="31">
                <a:moveTo>
                  <a:pt x="106" y="0"/>
                </a:moveTo>
                <a:cubicBezTo>
                  <a:pt x="106" y="7"/>
                  <a:pt x="106" y="14"/>
                  <a:pt x="106" y="18"/>
                </a:cubicBezTo>
                <a:cubicBezTo>
                  <a:pt x="105" y="18"/>
                  <a:pt x="104" y="18"/>
                  <a:pt x="102" y="18"/>
                </a:cubicBezTo>
                <a:cubicBezTo>
                  <a:pt x="99" y="16"/>
                  <a:pt x="96" y="15"/>
                  <a:pt x="93" y="15"/>
                </a:cubicBezTo>
                <a:cubicBezTo>
                  <a:pt x="90" y="15"/>
                  <a:pt x="87" y="16"/>
                  <a:pt x="84" y="18"/>
                </a:cubicBezTo>
                <a:cubicBezTo>
                  <a:pt x="82" y="18"/>
                  <a:pt x="79" y="18"/>
                  <a:pt x="76" y="18"/>
                </a:cubicBezTo>
                <a:cubicBezTo>
                  <a:pt x="77" y="16"/>
                  <a:pt x="78" y="14"/>
                  <a:pt x="78" y="12"/>
                </a:cubicBezTo>
                <a:cubicBezTo>
                  <a:pt x="74" y="12"/>
                  <a:pt x="74" y="12"/>
                  <a:pt x="74" y="12"/>
                </a:cubicBezTo>
                <a:cubicBezTo>
                  <a:pt x="74" y="18"/>
                  <a:pt x="68" y="24"/>
                  <a:pt x="61" y="24"/>
                </a:cubicBezTo>
                <a:cubicBezTo>
                  <a:pt x="55" y="24"/>
                  <a:pt x="49" y="18"/>
                  <a:pt x="48" y="12"/>
                </a:cubicBezTo>
                <a:cubicBezTo>
                  <a:pt x="45" y="12"/>
                  <a:pt x="45" y="12"/>
                  <a:pt x="45" y="12"/>
                </a:cubicBezTo>
                <a:cubicBezTo>
                  <a:pt x="45" y="14"/>
                  <a:pt x="46" y="16"/>
                  <a:pt x="47" y="18"/>
                </a:cubicBezTo>
                <a:cubicBezTo>
                  <a:pt x="31" y="18"/>
                  <a:pt x="18" y="18"/>
                  <a:pt x="14" y="18"/>
                </a:cubicBezTo>
                <a:cubicBezTo>
                  <a:pt x="14" y="14"/>
                  <a:pt x="14" y="7"/>
                  <a:pt x="14" y="0"/>
                </a:cubicBezTo>
                <a:cubicBezTo>
                  <a:pt x="0" y="0"/>
                  <a:pt x="0" y="0"/>
                  <a:pt x="0" y="0"/>
                </a:cubicBezTo>
                <a:cubicBezTo>
                  <a:pt x="0" y="22"/>
                  <a:pt x="0" y="22"/>
                  <a:pt x="0" y="22"/>
                </a:cubicBezTo>
                <a:cubicBezTo>
                  <a:pt x="0" y="28"/>
                  <a:pt x="0" y="28"/>
                  <a:pt x="0" y="28"/>
                </a:cubicBezTo>
                <a:cubicBezTo>
                  <a:pt x="0" y="31"/>
                  <a:pt x="0" y="31"/>
                  <a:pt x="0" y="31"/>
                </a:cubicBezTo>
                <a:cubicBezTo>
                  <a:pt x="79" y="31"/>
                  <a:pt x="79" y="31"/>
                  <a:pt x="79" y="31"/>
                </a:cubicBezTo>
                <a:cubicBezTo>
                  <a:pt x="80" y="24"/>
                  <a:pt x="86" y="19"/>
                  <a:pt x="93" y="19"/>
                </a:cubicBezTo>
                <a:cubicBezTo>
                  <a:pt x="100" y="19"/>
                  <a:pt x="106" y="24"/>
                  <a:pt x="107" y="31"/>
                </a:cubicBezTo>
                <a:cubicBezTo>
                  <a:pt x="117" y="31"/>
                  <a:pt x="117" y="31"/>
                  <a:pt x="117" y="31"/>
                </a:cubicBezTo>
                <a:cubicBezTo>
                  <a:pt x="117" y="31"/>
                  <a:pt x="117" y="31"/>
                  <a:pt x="117" y="31"/>
                </a:cubicBezTo>
                <a:cubicBezTo>
                  <a:pt x="120" y="31"/>
                  <a:pt x="120" y="31"/>
                  <a:pt x="120" y="31"/>
                </a:cubicBezTo>
                <a:cubicBezTo>
                  <a:pt x="120" y="28"/>
                  <a:pt x="120" y="28"/>
                  <a:pt x="120" y="28"/>
                </a:cubicBezTo>
                <a:cubicBezTo>
                  <a:pt x="120" y="22"/>
                  <a:pt x="120" y="22"/>
                  <a:pt x="120" y="22"/>
                </a:cubicBezTo>
                <a:cubicBezTo>
                  <a:pt x="120" y="0"/>
                  <a:pt x="120" y="0"/>
                  <a:pt x="120" y="0"/>
                </a:cubicBezTo>
                <a:lnTo>
                  <a:pt x="106" y="0"/>
                </a:lnTo>
                <a:close/>
              </a:path>
            </a:pathLst>
          </a:custGeom>
          <a:solidFill>
            <a:schemeClr val="bg1">
              <a:alpha val="100000"/>
            </a:schemeClr>
          </a:solidFill>
          <a:ln w="9525">
            <a:noFill/>
          </a:ln>
        </p:spPr>
        <p:txBody>
          <a:bodyPr/>
          <a:lstStyle/>
          <a:p>
            <a:endParaRPr lang="zh-CN" altLang="en-US"/>
          </a:p>
        </p:txBody>
      </p:sp>
      <p:sp>
        <p:nvSpPr>
          <p:cNvPr id="60538" name="Freeform 125"/>
          <p:cNvSpPr/>
          <p:nvPr/>
        </p:nvSpPr>
        <p:spPr>
          <a:xfrm>
            <a:off x="3495675" y="2981325"/>
            <a:ext cx="74613" cy="33338"/>
          </a:xfrm>
          <a:custGeom>
            <a:avLst/>
            <a:gdLst/>
            <a:ahLst/>
            <a:cxnLst>
              <a:cxn ang="0">
                <a:pos x="15336363" y="74094816"/>
              </a:cxn>
              <a:cxn ang="0">
                <a:pos x="81793936" y="14819852"/>
              </a:cxn>
              <a:cxn ang="0">
                <a:pos x="148251509" y="74094816"/>
              </a:cxn>
              <a:cxn ang="0">
                <a:pos x="168699993" y="74094816"/>
              </a:cxn>
              <a:cxn ang="0">
                <a:pos x="81793936" y="0"/>
              </a:cxn>
              <a:cxn ang="0">
                <a:pos x="0" y="74094816"/>
              </a:cxn>
              <a:cxn ang="0">
                <a:pos x="15336363" y="74094816"/>
              </a:cxn>
            </a:cxnLst>
            <a:rect l="0" t="0" r="0" b="0"/>
            <a:pathLst>
              <a:path w="33" h="15">
                <a:moveTo>
                  <a:pt x="3" y="15"/>
                </a:moveTo>
                <a:cubicBezTo>
                  <a:pt x="4" y="9"/>
                  <a:pt x="10" y="3"/>
                  <a:pt x="16" y="3"/>
                </a:cubicBezTo>
                <a:cubicBezTo>
                  <a:pt x="23" y="3"/>
                  <a:pt x="29" y="9"/>
                  <a:pt x="29" y="15"/>
                </a:cubicBezTo>
                <a:cubicBezTo>
                  <a:pt x="33" y="15"/>
                  <a:pt x="33" y="15"/>
                  <a:pt x="33" y="15"/>
                </a:cubicBezTo>
                <a:cubicBezTo>
                  <a:pt x="32" y="7"/>
                  <a:pt x="25" y="0"/>
                  <a:pt x="16" y="0"/>
                </a:cubicBezTo>
                <a:cubicBezTo>
                  <a:pt x="8" y="0"/>
                  <a:pt x="1" y="7"/>
                  <a:pt x="0" y="15"/>
                </a:cubicBezTo>
                <a:lnTo>
                  <a:pt x="3" y="15"/>
                </a:lnTo>
                <a:close/>
              </a:path>
            </a:pathLst>
          </a:custGeom>
          <a:solidFill>
            <a:schemeClr val="bg1">
              <a:alpha val="100000"/>
            </a:schemeClr>
          </a:solidFill>
          <a:ln w="9525">
            <a:noFill/>
          </a:ln>
        </p:spPr>
        <p:txBody>
          <a:bodyPr/>
          <a:lstStyle/>
          <a:p>
            <a:endParaRPr lang="zh-CN" altLang="en-US"/>
          </a:p>
        </p:txBody>
      </p:sp>
      <p:sp>
        <p:nvSpPr>
          <p:cNvPr id="60539" name="Freeform 126"/>
          <p:cNvSpPr/>
          <p:nvPr/>
        </p:nvSpPr>
        <p:spPr>
          <a:xfrm>
            <a:off x="3565525" y="3071813"/>
            <a:ext cx="76200" cy="33337"/>
          </a:xfrm>
          <a:custGeom>
            <a:avLst/>
            <a:gdLst/>
            <a:ahLst/>
            <a:cxnLst>
              <a:cxn ang="0">
                <a:pos x="155707976" y="0"/>
              </a:cxn>
              <a:cxn ang="0">
                <a:pos x="85388824" y="59273186"/>
              </a:cxn>
              <a:cxn ang="0">
                <a:pos x="15069671" y="0"/>
              </a:cxn>
              <a:cxn ang="0">
                <a:pos x="0" y="0"/>
              </a:cxn>
              <a:cxn ang="0">
                <a:pos x="85388824" y="74092594"/>
              </a:cxn>
              <a:cxn ang="0">
                <a:pos x="170777647" y="0"/>
              </a:cxn>
              <a:cxn ang="0">
                <a:pos x="155707976" y="0"/>
              </a:cxn>
            </a:cxnLst>
            <a:rect l="0" t="0" r="0" b="0"/>
            <a:pathLst>
              <a:path w="34" h="15">
                <a:moveTo>
                  <a:pt x="31" y="0"/>
                </a:moveTo>
                <a:cubicBezTo>
                  <a:pt x="30" y="6"/>
                  <a:pt x="24" y="12"/>
                  <a:pt x="17" y="12"/>
                </a:cubicBezTo>
                <a:cubicBezTo>
                  <a:pt x="10" y="12"/>
                  <a:pt x="4" y="6"/>
                  <a:pt x="3" y="0"/>
                </a:cubicBezTo>
                <a:cubicBezTo>
                  <a:pt x="0" y="0"/>
                  <a:pt x="0" y="0"/>
                  <a:pt x="0" y="0"/>
                </a:cubicBezTo>
                <a:cubicBezTo>
                  <a:pt x="1" y="8"/>
                  <a:pt x="8" y="15"/>
                  <a:pt x="17" y="15"/>
                </a:cubicBezTo>
                <a:cubicBezTo>
                  <a:pt x="26" y="15"/>
                  <a:pt x="33" y="8"/>
                  <a:pt x="34" y="0"/>
                </a:cubicBezTo>
                <a:lnTo>
                  <a:pt x="31" y="0"/>
                </a:lnTo>
                <a:close/>
              </a:path>
            </a:pathLst>
          </a:custGeom>
          <a:solidFill>
            <a:schemeClr val="bg1">
              <a:alpha val="100000"/>
            </a:schemeClr>
          </a:solidFill>
          <a:ln w="9525">
            <a:noFill/>
          </a:ln>
        </p:spPr>
        <p:txBody>
          <a:bodyPr/>
          <a:lstStyle/>
          <a:p>
            <a:endParaRPr lang="zh-CN" altLang="en-US"/>
          </a:p>
        </p:txBody>
      </p:sp>
      <p:sp>
        <p:nvSpPr>
          <p:cNvPr id="60540" name="Freeform 127"/>
          <p:cNvSpPr/>
          <p:nvPr/>
        </p:nvSpPr>
        <p:spPr>
          <a:xfrm>
            <a:off x="3544888" y="3136900"/>
            <a:ext cx="39687" cy="46038"/>
          </a:xfrm>
          <a:custGeom>
            <a:avLst/>
            <a:gdLst/>
            <a:ahLst/>
            <a:cxnLst>
              <a:cxn ang="0">
                <a:pos x="70852968" y="0"/>
              </a:cxn>
              <a:cxn ang="0">
                <a:pos x="43602006" y="42389489"/>
              </a:cxn>
              <a:cxn ang="0">
                <a:pos x="21799836" y="0"/>
              </a:cxn>
              <a:cxn ang="0">
                <a:pos x="0" y="0"/>
              </a:cxn>
              <a:cxn ang="0">
                <a:pos x="38150880" y="63585384"/>
              </a:cxn>
              <a:cxn ang="0">
                <a:pos x="10899918" y="63585384"/>
              </a:cxn>
              <a:cxn ang="0">
                <a:pos x="10899918" y="79482305"/>
              </a:cxn>
              <a:cxn ang="0">
                <a:pos x="38150880" y="79482305"/>
              </a:cxn>
              <a:cxn ang="0">
                <a:pos x="38150880" y="105974872"/>
              </a:cxn>
              <a:cxn ang="0">
                <a:pos x="54501924" y="105974872"/>
              </a:cxn>
              <a:cxn ang="0">
                <a:pos x="54501924" y="79482305"/>
              </a:cxn>
              <a:cxn ang="0">
                <a:pos x="81752885" y="79482305"/>
              </a:cxn>
              <a:cxn ang="0">
                <a:pos x="81752885" y="63585384"/>
              </a:cxn>
              <a:cxn ang="0">
                <a:pos x="54501924" y="63585384"/>
              </a:cxn>
              <a:cxn ang="0">
                <a:pos x="92652803" y="0"/>
              </a:cxn>
              <a:cxn ang="0">
                <a:pos x="70852968" y="0"/>
              </a:cxn>
            </a:cxnLst>
            <a:rect l="0" t="0" r="0" b="0"/>
            <a:pathLst>
              <a:path w="17" h="20">
                <a:moveTo>
                  <a:pt x="13" y="0"/>
                </a:moveTo>
                <a:cubicBezTo>
                  <a:pt x="8" y="8"/>
                  <a:pt x="8" y="8"/>
                  <a:pt x="8" y="8"/>
                </a:cubicBezTo>
                <a:cubicBezTo>
                  <a:pt x="4" y="0"/>
                  <a:pt x="4" y="0"/>
                  <a:pt x="4" y="0"/>
                </a:cubicBezTo>
                <a:cubicBezTo>
                  <a:pt x="0" y="0"/>
                  <a:pt x="0" y="0"/>
                  <a:pt x="0" y="0"/>
                </a:cubicBezTo>
                <a:cubicBezTo>
                  <a:pt x="1" y="1"/>
                  <a:pt x="7" y="12"/>
                  <a:pt x="7" y="12"/>
                </a:cubicBezTo>
                <a:cubicBezTo>
                  <a:pt x="2" y="12"/>
                  <a:pt x="2" y="12"/>
                  <a:pt x="2" y="12"/>
                </a:cubicBezTo>
                <a:cubicBezTo>
                  <a:pt x="2" y="15"/>
                  <a:pt x="2" y="15"/>
                  <a:pt x="2" y="15"/>
                </a:cubicBezTo>
                <a:cubicBezTo>
                  <a:pt x="7" y="15"/>
                  <a:pt x="7" y="15"/>
                  <a:pt x="7" y="15"/>
                </a:cubicBezTo>
                <a:cubicBezTo>
                  <a:pt x="7" y="17"/>
                  <a:pt x="7" y="20"/>
                  <a:pt x="7" y="20"/>
                </a:cubicBezTo>
                <a:cubicBezTo>
                  <a:pt x="10" y="20"/>
                  <a:pt x="10" y="20"/>
                  <a:pt x="10" y="20"/>
                </a:cubicBezTo>
                <a:cubicBezTo>
                  <a:pt x="10" y="15"/>
                  <a:pt x="10" y="15"/>
                  <a:pt x="10" y="15"/>
                </a:cubicBezTo>
                <a:cubicBezTo>
                  <a:pt x="15" y="15"/>
                  <a:pt x="15" y="15"/>
                  <a:pt x="15" y="15"/>
                </a:cubicBezTo>
                <a:cubicBezTo>
                  <a:pt x="15" y="12"/>
                  <a:pt x="15" y="12"/>
                  <a:pt x="15" y="12"/>
                </a:cubicBezTo>
                <a:cubicBezTo>
                  <a:pt x="10" y="12"/>
                  <a:pt x="10" y="12"/>
                  <a:pt x="10" y="12"/>
                </a:cubicBezTo>
                <a:cubicBezTo>
                  <a:pt x="17" y="0"/>
                  <a:pt x="17" y="0"/>
                  <a:pt x="17" y="0"/>
                </a:cubicBezTo>
                <a:lnTo>
                  <a:pt x="13" y="0"/>
                </a:lnTo>
                <a:close/>
              </a:path>
            </a:pathLst>
          </a:custGeom>
          <a:solidFill>
            <a:schemeClr val="bg1">
              <a:alpha val="100000"/>
            </a:schemeClr>
          </a:solidFill>
          <a:ln w="9525">
            <a:noFill/>
          </a:ln>
        </p:spPr>
        <p:txBody>
          <a:bodyPr/>
          <a:lstStyle/>
          <a:p>
            <a:endParaRPr lang="zh-CN" altLang="en-US"/>
          </a:p>
        </p:txBody>
      </p:sp>
      <p:sp>
        <p:nvSpPr>
          <p:cNvPr id="60541" name="Freeform 128"/>
          <p:cNvSpPr/>
          <p:nvPr/>
        </p:nvSpPr>
        <p:spPr>
          <a:xfrm>
            <a:off x="3441700" y="3092450"/>
            <a:ext cx="30163" cy="42863"/>
          </a:xfrm>
          <a:custGeom>
            <a:avLst/>
            <a:gdLst/>
            <a:ahLst/>
            <a:cxnLst>
              <a:cxn ang="0">
                <a:pos x="69985121" y="25447086"/>
              </a:cxn>
              <a:cxn ang="0">
                <a:pos x="43068124" y="0"/>
              </a:cxn>
              <a:cxn ang="0">
                <a:pos x="10765871" y="25447086"/>
              </a:cxn>
              <a:cxn ang="0">
                <a:pos x="10765871" y="40715338"/>
              </a:cxn>
              <a:cxn ang="0">
                <a:pos x="0" y="40715338"/>
              </a:cxn>
              <a:cxn ang="0">
                <a:pos x="0" y="61070751"/>
              </a:cxn>
              <a:cxn ang="0">
                <a:pos x="10765871" y="61070751"/>
              </a:cxn>
              <a:cxn ang="0">
                <a:pos x="10765871" y="96696672"/>
              </a:cxn>
              <a:cxn ang="0">
                <a:pos x="32299933" y="96696672"/>
              </a:cxn>
              <a:cxn ang="0">
                <a:pos x="32299933" y="61070751"/>
              </a:cxn>
              <a:cxn ang="0">
                <a:pos x="43068124" y="61070751"/>
              </a:cxn>
              <a:cxn ang="0">
                <a:pos x="43068124" y="40715338"/>
              </a:cxn>
              <a:cxn ang="0">
                <a:pos x="32299933" y="40715338"/>
              </a:cxn>
              <a:cxn ang="0">
                <a:pos x="32299933" y="25447086"/>
              </a:cxn>
              <a:cxn ang="0">
                <a:pos x="43068124" y="15268252"/>
              </a:cxn>
              <a:cxn ang="0">
                <a:pos x="53833994" y="25447086"/>
              </a:cxn>
              <a:cxn ang="0">
                <a:pos x="69985121" y="25447086"/>
              </a:cxn>
            </a:cxnLst>
            <a:rect l="0" t="0" r="0" b="0"/>
            <a:pathLst>
              <a:path w="13" h="19">
                <a:moveTo>
                  <a:pt x="13" y="5"/>
                </a:moveTo>
                <a:cubicBezTo>
                  <a:pt x="13" y="2"/>
                  <a:pt x="11" y="0"/>
                  <a:pt x="8" y="0"/>
                </a:cubicBezTo>
                <a:cubicBezTo>
                  <a:pt x="5" y="0"/>
                  <a:pt x="2" y="2"/>
                  <a:pt x="2" y="5"/>
                </a:cubicBezTo>
                <a:cubicBezTo>
                  <a:pt x="2" y="8"/>
                  <a:pt x="2" y="8"/>
                  <a:pt x="2" y="8"/>
                </a:cubicBezTo>
                <a:cubicBezTo>
                  <a:pt x="0" y="8"/>
                  <a:pt x="0" y="8"/>
                  <a:pt x="0" y="8"/>
                </a:cubicBezTo>
                <a:cubicBezTo>
                  <a:pt x="0" y="12"/>
                  <a:pt x="0" y="12"/>
                  <a:pt x="0" y="12"/>
                </a:cubicBezTo>
                <a:cubicBezTo>
                  <a:pt x="2" y="12"/>
                  <a:pt x="2" y="12"/>
                  <a:pt x="2" y="12"/>
                </a:cubicBezTo>
                <a:cubicBezTo>
                  <a:pt x="2" y="19"/>
                  <a:pt x="2" y="19"/>
                  <a:pt x="2" y="19"/>
                </a:cubicBezTo>
                <a:cubicBezTo>
                  <a:pt x="6" y="19"/>
                  <a:pt x="6" y="19"/>
                  <a:pt x="6" y="19"/>
                </a:cubicBezTo>
                <a:cubicBezTo>
                  <a:pt x="6" y="12"/>
                  <a:pt x="6" y="12"/>
                  <a:pt x="6" y="12"/>
                </a:cubicBezTo>
                <a:cubicBezTo>
                  <a:pt x="8" y="12"/>
                  <a:pt x="8" y="12"/>
                  <a:pt x="8" y="12"/>
                </a:cubicBezTo>
                <a:cubicBezTo>
                  <a:pt x="8" y="8"/>
                  <a:pt x="8" y="8"/>
                  <a:pt x="8" y="8"/>
                </a:cubicBezTo>
                <a:cubicBezTo>
                  <a:pt x="6" y="8"/>
                  <a:pt x="6" y="8"/>
                  <a:pt x="6" y="8"/>
                </a:cubicBezTo>
                <a:cubicBezTo>
                  <a:pt x="6" y="5"/>
                  <a:pt x="6" y="5"/>
                  <a:pt x="6" y="5"/>
                </a:cubicBezTo>
                <a:cubicBezTo>
                  <a:pt x="6" y="4"/>
                  <a:pt x="6" y="3"/>
                  <a:pt x="8" y="3"/>
                </a:cubicBezTo>
                <a:cubicBezTo>
                  <a:pt x="9" y="3"/>
                  <a:pt x="10" y="4"/>
                  <a:pt x="10" y="5"/>
                </a:cubicBezTo>
                <a:lnTo>
                  <a:pt x="13" y="5"/>
                </a:lnTo>
                <a:close/>
              </a:path>
            </a:pathLst>
          </a:custGeom>
          <a:solidFill>
            <a:schemeClr val="bg1">
              <a:alpha val="100000"/>
            </a:schemeClr>
          </a:solidFill>
          <a:ln w="9525">
            <a:noFill/>
          </a:ln>
        </p:spPr>
        <p:txBody>
          <a:bodyPr/>
          <a:lstStyle/>
          <a:p>
            <a:endParaRPr lang="zh-CN" altLang="en-US"/>
          </a:p>
        </p:txBody>
      </p:sp>
      <p:sp>
        <p:nvSpPr>
          <p:cNvPr id="60542" name="Freeform 129"/>
          <p:cNvSpPr/>
          <p:nvPr/>
        </p:nvSpPr>
        <p:spPr>
          <a:xfrm>
            <a:off x="3462338" y="3109913"/>
            <a:ext cx="17462" cy="25400"/>
          </a:xfrm>
          <a:custGeom>
            <a:avLst/>
            <a:gdLst/>
            <a:ahLst/>
            <a:cxnLst>
              <a:cxn ang="0">
                <a:pos x="19059773" y="0"/>
              </a:cxn>
              <a:cxn ang="0">
                <a:pos x="0" y="0"/>
              </a:cxn>
              <a:cxn ang="0">
                <a:pos x="0" y="58650909"/>
              </a:cxn>
              <a:cxn ang="0">
                <a:pos x="19059773" y="58650909"/>
              </a:cxn>
              <a:cxn ang="0">
                <a:pos x="19059773" y="31992455"/>
              </a:cxn>
              <a:cxn ang="0">
                <a:pos x="38117363" y="15995073"/>
              </a:cxn>
              <a:cxn ang="0">
                <a:pos x="38117363" y="0"/>
              </a:cxn>
              <a:cxn ang="0">
                <a:pos x="19059773" y="10663382"/>
              </a:cxn>
              <a:cxn ang="0">
                <a:pos x="19059773" y="0"/>
              </a:cxn>
            </a:cxnLst>
            <a:rect l="0" t="0" r="0" b="0"/>
            <a:pathLst>
              <a:path w="8" h="11">
                <a:moveTo>
                  <a:pt x="4" y="0"/>
                </a:moveTo>
                <a:cubicBezTo>
                  <a:pt x="0" y="0"/>
                  <a:pt x="0" y="0"/>
                  <a:pt x="0" y="0"/>
                </a:cubicBezTo>
                <a:cubicBezTo>
                  <a:pt x="0" y="11"/>
                  <a:pt x="0" y="11"/>
                  <a:pt x="0" y="11"/>
                </a:cubicBezTo>
                <a:cubicBezTo>
                  <a:pt x="4" y="11"/>
                  <a:pt x="4" y="11"/>
                  <a:pt x="4" y="11"/>
                </a:cubicBezTo>
                <a:cubicBezTo>
                  <a:pt x="4" y="6"/>
                  <a:pt x="4" y="6"/>
                  <a:pt x="4" y="6"/>
                </a:cubicBezTo>
                <a:cubicBezTo>
                  <a:pt x="4" y="4"/>
                  <a:pt x="6" y="4"/>
                  <a:pt x="8" y="3"/>
                </a:cubicBezTo>
                <a:cubicBezTo>
                  <a:pt x="8" y="0"/>
                  <a:pt x="8" y="0"/>
                  <a:pt x="8" y="0"/>
                </a:cubicBezTo>
                <a:cubicBezTo>
                  <a:pt x="6" y="0"/>
                  <a:pt x="5" y="1"/>
                  <a:pt x="4" y="2"/>
                </a:cubicBezTo>
                <a:lnTo>
                  <a:pt x="4" y="0"/>
                </a:lnTo>
                <a:close/>
              </a:path>
            </a:pathLst>
          </a:custGeom>
          <a:solidFill>
            <a:schemeClr val="bg1">
              <a:alpha val="100000"/>
            </a:schemeClr>
          </a:solidFill>
          <a:ln w="9525">
            <a:noFill/>
          </a:ln>
        </p:spPr>
        <p:txBody>
          <a:bodyPr/>
          <a:lstStyle/>
          <a:p>
            <a:endParaRPr lang="zh-CN" altLang="en-US"/>
          </a:p>
        </p:txBody>
      </p:sp>
      <p:sp>
        <p:nvSpPr>
          <p:cNvPr id="60543" name="Freeform 130"/>
          <p:cNvSpPr/>
          <p:nvPr/>
        </p:nvSpPr>
        <p:spPr>
          <a:xfrm>
            <a:off x="3527425" y="3159125"/>
            <a:ext cx="74613" cy="34925"/>
          </a:xfrm>
          <a:custGeom>
            <a:avLst/>
            <a:gdLst/>
            <a:ahLst/>
            <a:cxnLst>
              <a:cxn ang="0">
                <a:pos x="81793936" y="65053633"/>
              </a:cxn>
              <a:cxn ang="0">
                <a:pos x="15336363" y="0"/>
              </a:cxn>
              <a:cxn ang="0">
                <a:pos x="0" y="0"/>
              </a:cxn>
              <a:cxn ang="0">
                <a:pos x="81793936" y="81317042"/>
              </a:cxn>
              <a:cxn ang="0">
                <a:pos x="168699993" y="0"/>
              </a:cxn>
              <a:cxn ang="0">
                <a:pos x="148251509" y="0"/>
              </a:cxn>
              <a:cxn ang="0">
                <a:pos x="81793936" y="65053633"/>
              </a:cxn>
            </a:cxnLst>
            <a:rect l="0" t="0" r="0" b="0"/>
            <a:pathLst>
              <a:path w="33" h="15">
                <a:moveTo>
                  <a:pt x="16" y="12"/>
                </a:moveTo>
                <a:cubicBezTo>
                  <a:pt x="9" y="12"/>
                  <a:pt x="4" y="7"/>
                  <a:pt x="3" y="0"/>
                </a:cubicBezTo>
                <a:cubicBezTo>
                  <a:pt x="0" y="0"/>
                  <a:pt x="0" y="0"/>
                  <a:pt x="0" y="0"/>
                </a:cubicBezTo>
                <a:cubicBezTo>
                  <a:pt x="0" y="8"/>
                  <a:pt x="7" y="15"/>
                  <a:pt x="16" y="15"/>
                </a:cubicBezTo>
                <a:cubicBezTo>
                  <a:pt x="25" y="15"/>
                  <a:pt x="32" y="8"/>
                  <a:pt x="33" y="0"/>
                </a:cubicBezTo>
                <a:cubicBezTo>
                  <a:pt x="29" y="0"/>
                  <a:pt x="29" y="0"/>
                  <a:pt x="29" y="0"/>
                </a:cubicBezTo>
                <a:cubicBezTo>
                  <a:pt x="29" y="7"/>
                  <a:pt x="23" y="12"/>
                  <a:pt x="16" y="12"/>
                </a:cubicBezTo>
                <a:close/>
              </a:path>
            </a:pathLst>
          </a:custGeom>
          <a:solidFill>
            <a:schemeClr val="bg1">
              <a:alpha val="100000"/>
            </a:schemeClr>
          </a:solidFill>
          <a:ln w="9525">
            <a:noFill/>
          </a:ln>
        </p:spPr>
        <p:txBody>
          <a:bodyPr/>
          <a:lstStyle/>
          <a:p>
            <a:endParaRPr lang="zh-CN" altLang="en-US"/>
          </a:p>
        </p:txBody>
      </p:sp>
      <p:sp>
        <p:nvSpPr>
          <p:cNvPr id="60544" name="Freeform 131"/>
          <p:cNvSpPr/>
          <p:nvPr/>
        </p:nvSpPr>
        <p:spPr>
          <a:xfrm>
            <a:off x="3527425" y="3119438"/>
            <a:ext cx="74613" cy="33337"/>
          </a:xfrm>
          <a:custGeom>
            <a:avLst/>
            <a:gdLst/>
            <a:ahLst/>
            <a:cxnLst>
              <a:cxn ang="0">
                <a:pos x="81793936" y="14819408"/>
              </a:cxn>
              <a:cxn ang="0">
                <a:pos x="148251509" y="74092594"/>
              </a:cxn>
              <a:cxn ang="0">
                <a:pos x="168699993" y="74092594"/>
              </a:cxn>
              <a:cxn ang="0">
                <a:pos x="81793936" y="0"/>
              </a:cxn>
              <a:cxn ang="0">
                <a:pos x="0" y="74092594"/>
              </a:cxn>
              <a:cxn ang="0">
                <a:pos x="15336363" y="74092594"/>
              </a:cxn>
              <a:cxn ang="0">
                <a:pos x="81793936" y="14819408"/>
              </a:cxn>
            </a:cxnLst>
            <a:rect l="0" t="0" r="0" b="0"/>
            <a:pathLst>
              <a:path w="33" h="15">
                <a:moveTo>
                  <a:pt x="16" y="3"/>
                </a:moveTo>
                <a:cubicBezTo>
                  <a:pt x="23" y="3"/>
                  <a:pt x="29" y="9"/>
                  <a:pt x="29" y="15"/>
                </a:cubicBezTo>
                <a:cubicBezTo>
                  <a:pt x="33" y="15"/>
                  <a:pt x="33" y="15"/>
                  <a:pt x="33" y="15"/>
                </a:cubicBezTo>
                <a:cubicBezTo>
                  <a:pt x="32" y="7"/>
                  <a:pt x="25" y="0"/>
                  <a:pt x="16" y="0"/>
                </a:cubicBezTo>
                <a:cubicBezTo>
                  <a:pt x="7" y="0"/>
                  <a:pt x="0" y="7"/>
                  <a:pt x="0" y="15"/>
                </a:cubicBezTo>
                <a:cubicBezTo>
                  <a:pt x="3" y="15"/>
                  <a:pt x="3" y="15"/>
                  <a:pt x="3" y="15"/>
                </a:cubicBezTo>
                <a:cubicBezTo>
                  <a:pt x="4" y="9"/>
                  <a:pt x="9" y="3"/>
                  <a:pt x="16" y="3"/>
                </a:cubicBezTo>
                <a:close/>
              </a:path>
            </a:pathLst>
          </a:custGeom>
          <a:solidFill>
            <a:schemeClr val="bg1">
              <a:alpha val="100000"/>
            </a:schemeClr>
          </a:solidFill>
          <a:ln w="9525">
            <a:noFill/>
          </a:ln>
        </p:spPr>
        <p:txBody>
          <a:bodyPr/>
          <a:lstStyle/>
          <a:p>
            <a:endParaRPr lang="zh-CN" altLang="en-US"/>
          </a:p>
        </p:txBody>
      </p:sp>
      <p:sp>
        <p:nvSpPr>
          <p:cNvPr id="60545" name="Freeform 132"/>
          <p:cNvSpPr/>
          <p:nvPr/>
        </p:nvSpPr>
        <p:spPr>
          <a:xfrm>
            <a:off x="3421063" y="3116263"/>
            <a:ext cx="74612" cy="36512"/>
          </a:xfrm>
          <a:custGeom>
            <a:avLst/>
            <a:gdLst/>
            <a:ahLst/>
            <a:cxnLst>
              <a:cxn ang="0">
                <a:pos x="86904892" y="62492570"/>
              </a:cxn>
              <a:cxn ang="0">
                <a:pos x="20448210" y="0"/>
              </a:cxn>
              <a:cxn ang="0">
                <a:pos x="0" y="0"/>
              </a:cxn>
              <a:cxn ang="0">
                <a:pos x="86904892" y="83322666"/>
              </a:cxn>
              <a:cxn ang="0">
                <a:pos x="168697732" y="0"/>
              </a:cxn>
              <a:cxn ang="0">
                <a:pos x="153361575" y="0"/>
              </a:cxn>
              <a:cxn ang="0">
                <a:pos x="86904892" y="62492570"/>
              </a:cxn>
            </a:cxnLst>
            <a:rect l="0" t="0" r="0" b="0"/>
            <a:pathLst>
              <a:path w="33" h="16">
                <a:moveTo>
                  <a:pt x="17" y="12"/>
                </a:moveTo>
                <a:cubicBezTo>
                  <a:pt x="10" y="12"/>
                  <a:pt x="4" y="7"/>
                  <a:pt x="4" y="0"/>
                </a:cubicBezTo>
                <a:cubicBezTo>
                  <a:pt x="0" y="0"/>
                  <a:pt x="0" y="0"/>
                  <a:pt x="0" y="0"/>
                </a:cubicBezTo>
                <a:cubicBezTo>
                  <a:pt x="1" y="9"/>
                  <a:pt x="8" y="16"/>
                  <a:pt x="17" y="16"/>
                </a:cubicBezTo>
                <a:cubicBezTo>
                  <a:pt x="25" y="16"/>
                  <a:pt x="33" y="9"/>
                  <a:pt x="33" y="0"/>
                </a:cubicBezTo>
                <a:cubicBezTo>
                  <a:pt x="30" y="0"/>
                  <a:pt x="30" y="0"/>
                  <a:pt x="30" y="0"/>
                </a:cubicBezTo>
                <a:cubicBezTo>
                  <a:pt x="29" y="7"/>
                  <a:pt x="24" y="12"/>
                  <a:pt x="17" y="12"/>
                </a:cubicBezTo>
                <a:close/>
              </a:path>
            </a:pathLst>
          </a:custGeom>
          <a:solidFill>
            <a:schemeClr val="bg1">
              <a:alpha val="100000"/>
            </a:schemeClr>
          </a:solidFill>
          <a:ln w="9525">
            <a:noFill/>
          </a:ln>
        </p:spPr>
        <p:txBody>
          <a:bodyPr/>
          <a:lstStyle/>
          <a:p>
            <a:endParaRPr lang="zh-CN" altLang="en-US"/>
          </a:p>
        </p:txBody>
      </p:sp>
      <p:sp>
        <p:nvSpPr>
          <p:cNvPr id="60546" name="Freeform 133"/>
          <p:cNvSpPr/>
          <p:nvPr/>
        </p:nvSpPr>
        <p:spPr>
          <a:xfrm>
            <a:off x="3421063" y="3078163"/>
            <a:ext cx="74612" cy="33337"/>
          </a:xfrm>
          <a:custGeom>
            <a:avLst/>
            <a:gdLst/>
            <a:ahLst/>
            <a:cxnLst>
              <a:cxn ang="0">
                <a:pos x="86904892" y="14819408"/>
              </a:cxn>
              <a:cxn ang="0">
                <a:pos x="153361575" y="74092594"/>
              </a:cxn>
              <a:cxn ang="0">
                <a:pos x="168697732" y="74092594"/>
              </a:cxn>
              <a:cxn ang="0">
                <a:pos x="86904892" y="0"/>
              </a:cxn>
              <a:cxn ang="0">
                <a:pos x="0" y="74092594"/>
              </a:cxn>
              <a:cxn ang="0">
                <a:pos x="20448210" y="74092594"/>
              </a:cxn>
              <a:cxn ang="0">
                <a:pos x="86904892" y="14819408"/>
              </a:cxn>
            </a:cxnLst>
            <a:rect l="0" t="0" r="0" b="0"/>
            <a:pathLst>
              <a:path w="33" h="15">
                <a:moveTo>
                  <a:pt x="17" y="3"/>
                </a:moveTo>
                <a:cubicBezTo>
                  <a:pt x="24" y="3"/>
                  <a:pt x="29" y="8"/>
                  <a:pt x="30" y="15"/>
                </a:cubicBezTo>
                <a:cubicBezTo>
                  <a:pt x="33" y="15"/>
                  <a:pt x="33" y="15"/>
                  <a:pt x="33" y="15"/>
                </a:cubicBezTo>
                <a:cubicBezTo>
                  <a:pt x="33" y="6"/>
                  <a:pt x="25" y="0"/>
                  <a:pt x="17" y="0"/>
                </a:cubicBezTo>
                <a:cubicBezTo>
                  <a:pt x="8" y="0"/>
                  <a:pt x="1" y="6"/>
                  <a:pt x="0" y="15"/>
                </a:cubicBezTo>
                <a:cubicBezTo>
                  <a:pt x="4" y="15"/>
                  <a:pt x="4" y="15"/>
                  <a:pt x="4" y="15"/>
                </a:cubicBezTo>
                <a:cubicBezTo>
                  <a:pt x="4" y="8"/>
                  <a:pt x="10" y="3"/>
                  <a:pt x="17" y="3"/>
                </a:cubicBezTo>
                <a:close/>
              </a:path>
            </a:pathLst>
          </a:custGeom>
          <a:solidFill>
            <a:schemeClr val="bg1">
              <a:alpha val="100000"/>
            </a:schemeClr>
          </a:solidFill>
          <a:ln w="9525">
            <a:noFill/>
          </a:ln>
        </p:spPr>
        <p:txBody>
          <a:bodyPr/>
          <a:lstStyle/>
          <a:p>
            <a:endParaRPr lang="zh-CN" altLang="en-US"/>
          </a:p>
        </p:txBody>
      </p:sp>
      <p:sp>
        <p:nvSpPr>
          <p:cNvPr id="60547" name="Freeform 134"/>
          <p:cNvSpPr/>
          <p:nvPr/>
        </p:nvSpPr>
        <p:spPr>
          <a:xfrm>
            <a:off x="3587750" y="3044825"/>
            <a:ext cx="31750" cy="42863"/>
          </a:xfrm>
          <a:custGeom>
            <a:avLst/>
            <a:gdLst/>
            <a:ahLst/>
            <a:cxnLst>
              <a:cxn ang="0">
                <a:pos x="0" y="40715338"/>
              </a:cxn>
              <a:cxn ang="0">
                <a:pos x="0" y="61070751"/>
              </a:cxn>
              <a:cxn ang="0">
                <a:pos x="15430500" y="61070751"/>
              </a:cxn>
              <a:cxn ang="0">
                <a:pos x="15430500" y="61070751"/>
              </a:cxn>
              <a:cxn ang="0">
                <a:pos x="5143500" y="81428420"/>
              </a:cxn>
              <a:cxn ang="0">
                <a:pos x="5143500" y="81428420"/>
              </a:cxn>
              <a:cxn ang="0">
                <a:pos x="5143500" y="96696672"/>
              </a:cxn>
              <a:cxn ang="0">
                <a:pos x="66860964" y="96696672"/>
              </a:cxn>
              <a:cxn ang="0">
                <a:pos x="66860964" y="81428420"/>
              </a:cxn>
              <a:cxn ang="0">
                <a:pos x="25715232" y="81428420"/>
              </a:cxn>
              <a:cxn ang="0">
                <a:pos x="30858732" y="61070751"/>
              </a:cxn>
              <a:cxn ang="0">
                <a:pos x="30858732" y="61070751"/>
              </a:cxn>
              <a:cxn ang="0">
                <a:pos x="41145732" y="61070751"/>
              </a:cxn>
              <a:cxn ang="0">
                <a:pos x="41145732" y="40715338"/>
              </a:cxn>
              <a:cxn ang="0">
                <a:pos x="25715232" y="40715338"/>
              </a:cxn>
              <a:cxn ang="0">
                <a:pos x="20571732" y="30536504"/>
              </a:cxn>
              <a:cxn ang="0">
                <a:pos x="36002232" y="15268252"/>
              </a:cxn>
              <a:cxn ang="0">
                <a:pos x="56573964" y="30536504"/>
              </a:cxn>
              <a:cxn ang="0">
                <a:pos x="72004464" y="30536504"/>
              </a:cxn>
              <a:cxn ang="0">
                <a:pos x="36002232" y="0"/>
              </a:cxn>
              <a:cxn ang="0">
                <a:pos x="5143500" y="30536504"/>
              </a:cxn>
              <a:cxn ang="0">
                <a:pos x="5143500" y="40715338"/>
              </a:cxn>
              <a:cxn ang="0">
                <a:pos x="0" y="40715338"/>
              </a:cxn>
            </a:cxnLst>
            <a:rect l="0" t="0" r="0" b="0"/>
            <a:pathLst>
              <a:path w="14" h="19">
                <a:moveTo>
                  <a:pt x="0" y="8"/>
                </a:moveTo>
                <a:cubicBezTo>
                  <a:pt x="0" y="12"/>
                  <a:pt x="0" y="12"/>
                  <a:pt x="0" y="12"/>
                </a:cubicBezTo>
                <a:cubicBezTo>
                  <a:pt x="3" y="12"/>
                  <a:pt x="3" y="12"/>
                  <a:pt x="3" y="12"/>
                </a:cubicBezTo>
                <a:cubicBezTo>
                  <a:pt x="3" y="12"/>
                  <a:pt x="3" y="12"/>
                  <a:pt x="3" y="12"/>
                </a:cubicBezTo>
                <a:cubicBezTo>
                  <a:pt x="3" y="13"/>
                  <a:pt x="2" y="15"/>
                  <a:pt x="1" y="16"/>
                </a:cubicBezTo>
                <a:cubicBezTo>
                  <a:pt x="1" y="16"/>
                  <a:pt x="1" y="16"/>
                  <a:pt x="1" y="16"/>
                </a:cubicBezTo>
                <a:cubicBezTo>
                  <a:pt x="1" y="19"/>
                  <a:pt x="1" y="19"/>
                  <a:pt x="1" y="19"/>
                </a:cubicBezTo>
                <a:cubicBezTo>
                  <a:pt x="13" y="19"/>
                  <a:pt x="13" y="19"/>
                  <a:pt x="13" y="19"/>
                </a:cubicBezTo>
                <a:cubicBezTo>
                  <a:pt x="13" y="16"/>
                  <a:pt x="13" y="16"/>
                  <a:pt x="13" y="16"/>
                </a:cubicBezTo>
                <a:cubicBezTo>
                  <a:pt x="13" y="16"/>
                  <a:pt x="8" y="16"/>
                  <a:pt x="5" y="16"/>
                </a:cubicBezTo>
                <a:cubicBezTo>
                  <a:pt x="5" y="15"/>
                  <a:pt x="6" y="13"/>
                  <a:pt x="6" y="12"/>
                </a:cubicBezTo>
                <a:cubicBezTo>
                  <a:pt x="6" y="12"/>
                  <a:pt x="6" y="12"/>
                  <a:pt x="6" y="12"/>
                </a:cubicBezTo>
                <a:cubicBezTo>
                  <a:pt x="8" y="12"/>
                  <a:pt x="8" y="12"/>
                  <a:pt x="8" y="12"/>
                </a:cubicBezTo>
                <a:cubicBezTo>
                  <a:pt x="8" y="8"/>
                  <a:pt x="8" y="8"/>
                  <a:pt x="8" y="8"/>
                </a:cubicBezTo>
                <a:cubicBezTo>
                  <a:pt x="5" y="8"/>
                  <a:pt x="5" y="8"/>
                  <a:pt x="5" y="8"/>
                </a:cubicBezTo>
                <a:cubicBezTo>
                  <a:pt x="5" y="7"/>
                  <a:pt x="4" y="6"/>
                  <a:pt x="4" y="6"/>
                </a:cubicBezTo>
                <a:cubicBezTo>
                  <a:pt x="4" y="5"/>
                  <a:pt x="5" y="3"/>
                  <a:pt x="7" y="3"/>
                </a:cubicBezTo>
                <a:cubicBezTo>
                  <a:pt x="9" y="3"/>
                  <a:pt x="11" y="5"/>
                  <a:pt x="11" y="6"/>
                </a:cubicBezTo>
                <a:cubicBezTo>
                  <a:pt x="14" y="6"/>
                  <a:pt x="14" y="6"/>
                  <a:pt x="14" y="6"/>
                </a:cubicBezTo>
                <a:cubicBezTo>
                  <a:pt x="14" y="3"/>
                  <a:pt x="11" y="0"/>
                  <a:pt x="7" y="0"/>
                </a:cubicBezTo>
                <a:cubicBezTo>
                  <a:pt x="3" y="0"/>
                  <a:pt x="1" y="3"/>
                  <a:pt x="1" y="6"/>
                </a:cubicBezTo>
                <a:cubicBezTo>
                  <a:pt x="1" y="7"/>
                  <a:pt x="1" y="7"/>
                  <a:pt x="1" y="8"/>
                </a:cubicBezTo>
                <a:lnTo>
                  <a:pt x="0" y="8"/>
                </a:lnTo>
                <a:close/>
              </a:path>
            </a:pathLst>
          </a:custGeom>
          <a:solidFill>
            <a:schemeClr val="bg1">
              <a:alpha val="100000"/>
            </a:schemeClr>
          </a:solidFill>
          <a:ln w="9525">
            <a:noFill/>
          </a:ln>
        </p:spPr>
        <p:txBody>
          <a:bodyPr/>
          <a:lstStyle/>
          <a:p>
            <a:endParaRPr lang="zh-CN" altLang="en-US"/>
          </a:p>
        </p:txBody>
      </p:sp>
      <p:sp>
        <p:nvSpPr>
          <p:cNvPr id="60548" name="Freeform 135"/>
          <p:cNvSpPr/>
          <p:nvPr/>
        </p:nvSpPr>
        <p:spPr>
          <a:xfrm>
            <a:off x="3516313" y="2992438"/>
            <a:ext cx="33337" cy="52387"/>
          </a:xfrm>
          <a:custGeom>
            <a:avLst/>
            <a:gdLst/>
            <a:ahLst/>
            <a:cxnLst>
              <a:cxn ang="0">
                <a:pos x="49394322" y="57067665"/>
              </a:cxn>
              <a:cxn ang="0">
                <a:pos x="44456001" y="51879074"/>
              </a:cxn>
              <a:cxn ang="0">
                <a:pos x="44456001" y="31126989"/>
              </a:cxn>
              <a:cxn ang="0">
                <a:pos x="54334865" y="41504170"/>
              </a:cxn>
              <a:cxn ang="0">
                <a:pos x="74092594" y="41504170"/>
              </a:cxn>
              <a:cxn ang="0">
                <a:pos x="44456001" y="10374904"/>
              </a:cxn>
              <a:cxn ang="0">
                <a:pos x="44456001" y="0"/>
              </a:cxn>
              <a:cxn ang="0">
                <a:pos x="29636593" y="0"/>
              </a:cxn>
              <a:cxn ang="0">
                <a:pos x="29636593" y="46692761"/>
              </a:cxn>
              <a:cxn ang="0">
                <a:pos x="29636593" y="46692761"/>
              </a:cxn>
              <a:cxn ang="0">
                <a:pos x="14819408" y="41504170"/>
              </a:cxn>
              <a:cxn ang="0">
                <a:pos x="19757729" y="31126989"/>
              </a:cxn>
              <a:cxn ang="0">
                <a:pos x="19757729" y="15563494"/>
              </a:cxn>
              <a:cxn ang="0">
                <a:pos x="0" y="41504170"/>
              </a:cxn>
              <a:cxn ang="0">
                <a:pos x="29636593" y="67444846"/>
              </a:cxn>
              <a:cxn ang="0">
                <a:pos x="29636593" y="93383244"/>
              </a:cxn>
              <a:cxn ang="0">
                <a:pos x="14819408" y="77819750"/>
              </a:cxn>
              <a:cxn ang="0">
                <a:pos x="0" y="77819750"/>
              </a:cxn>
              <a:cxn ang="0">
                <a:pos x="29636593" y="108949016"/>
              </a:cxn>
              <a:cxn ang="0">
                <a:pos x="29636593" y="119323920"/>
              </a:cxn>
              <a:cxn ang="0">
                <a:pos x="44456001" y="119323920"/>
              </a:cxn>
              <a:cxn ang="0">
                <a:pos x="44456001" y="72631159"/>
              </a:cxn>
              <a:cxn ang="0">
                <a:pos x="59273186" y="83008340"/>
              </a:cxn>
              <a:cxn ang="0">
                <a:pos x="54334865" y="88196931"/>
              </a:cxn>
              <a:cxn ang="0">
                <a:pos x="54334865" y="108949016"/>
              </a:cxn>
              <a:cxn ang="0">
                <a:pos x="74092594" y="77819750"/>
              </a:cxn>
              <a:cxn ang="0">
                <a:pos x="49394322" y="57067665"/>
              </a:cxn>
            </a:cxnLst>
            <a:rect l="0" t="0" r="0" b="0"/>
            <a:pathLst>
              <a:path w="15" h="23">
                <a:moveTo>
                  <a:pt x="10" y="11"/>
                </a:moveTo>
                <a:cubicBezTo>
                  <a:pt x="9" y="10"/>
                  <a:pt x="9" y="10"/>
                  <a:pt x="9" y="10"/>
                </a:cubicBezTo>
                <a:cubicBezTo>
                  <a:pt x="9" y="6"/>
                  <a:pt x="9" y="6"/>
                  <a:pt x="9" y="6"/>
                </a:cubicBezTo>
                <a:cubicBezTo>
                  <a:pt x="11" y="6"/>
                  <a:pt x="11" y="7"/>
                  <a:pt x="11" y="8"/>
                </a:cubicBezTo>
                <a:cubicBezTo>
                  <a:pt x="15" y="8"/>
                  <a:pt x="15" y="8"/>
                  <a:pt x="15" y="8"/>
                </a:cubicBezTo>
                <a:cubicBezTo>
                  <a:pt x="14" y="6"/>
                  <a:pt x="13" y="3"/>
                  <a:pt x="9" y="2"/>
                </a:cubicBezTo>
                <a:cubicBezTo>
                  <a:pt x="9" y="0"/>
                  <a:pt x="9" y="0"/>
                  <a:pt x="9" y="0"/>
                </a:cubicBezTo>
                <a:cubicBezTo>
                  <a:pt x="6" y="0"/>
                  <a:pt x="6" y="0"/>
                  <a:pt x="6" y="0"/>
                </a:cubicBezTo>
                <a:cubicBezTo>
                  <a:pt x="6" y="9"/>
                  <a:pt x="6" y="9"/>
                  <a:pt x="6" y="9"/>
                </a:cubicBezTo>
                <a:cubicBezTo>
                  <a:pt x="6" y="9"/>
                  <a:pt x="6" y="9"/>
                  <a:pt x="6" y="9"/>
                </a:cubicBezTo>
                <a:cubicBezTo>
                  <a:pt x="5" y="9"/>
                  <a:pt x="3" y="9"/>
                  <a:pt x="3" y="8"/>
                </a:cubicBezTo>
                <a:cubicBezTo>
                  <a:pt x="3" y="7"/>
                  <a:pt x="4" y="6"/>
                  <a:pt x="4" y="6"/>
                </a:cubicBezTo>
                <a:cubicBezTo>
                  <a:pt x="4" y="3"/>
                  <a:pt x="4" y="3"/>
                  <a:pt x="4" y="3"/>
                </a:cubicBezTo>
                <a:cubicBezTo>
                  <a:pt x="0" y="4"/>
                  <a:pt x="0" y="6"/>
                  <a:pt x="0" y="8"/>
                </a:cubicBezTo>
                <a:cubicBezTo>
                  <a:pt x="0" y="11"/>
                  <a:pt x="3" y="12"/>
                  <a:pt x="6" y="13"/>
                </a:cubicBezTo>
                <a:cubicBezTo>
                  <a:pt x="6" y="18"/>
                  <a:pt x="6" y="18"/>
                  <a:pt x="6" y="18"/>
                </a:cubicBezTo>
                <a:cubicBezTo>
                  <a:pt x="4" y="17"/>
                  <a:pt x="3" y="16"/>
                  <a:pt x="3" y="15"/>
                </a:cubicBezTo>
                <a:cubicBezTo>
                  <a:pt x="0" y="15"/>
                  <a:pt x="0" y="15"/>
                  <a:pt x="0" y="15"/>
                </a:cubicBezTo>
                <a:cubicBezTo>
                  <a:pt x="0" y="17"/>
                  <a:pt x="2" y="20"/>
                  <a:pt x="6" y="21"/>
                </a:cubicBezTo>
                <a:cubicBezTo>
                  <a:pt x="6" y="23"/>
                  <a:pt x="6" y="23"/>
                  <a:pt x="6" y="23"/>
                </a:cubicBezTo>
                <a:cubicBezTo>
                  <a:pt x="9" y="23"/>
                  <a:pt x="9" y="23"/>
                  <a:pt x="9" y="23"/>
                </a:cubicBezTo>
                <a:cubicBezTo>
                  <a:pt x="9" y="14"/>
                  <a:pt x="9" y="14"/>
                  <a:pt x="9" y="14"/>
                </a:cubicBezTo>
                <a:cubicBezTo>
                  <a:pt x="11" y="14"/>
                  <a:pt x="12" y="15"/>
                  <a:pt x="12" y="16"/>
                </a:cubicBezTo>
                <a:cubicBezTo>
                  <a:pt x="12" y="16"/>
                  <a:pt x="11" y="17"/>
                  <a:pt x="11" y="17"/>
                </a:cubicBezTo>
                <a:cubicBezTo>
                  <a:pt x="11" y="21"/>
                  <a:pt x="11" y="21"/>
                  <a:pt x="11" y="21"/>
                </a:cubicBezTo>
                <a:cubicBezTo>
                  <a:pt x="13" y="20"/>
                  <a:pt x="15" y="19"/>
                  <a:pt x="15" y="15"/>
                </a:cubicBezTo>
                <a:cubicBezTo>
                  <a:pt x="15" y="13"/>
                  <a:pt x="13" y="11"/>
                  <a:pt x="10" y="11"/>
                </a:cubicBezTo>
                <a:close/>
              </a:path>
            </a:pathLst>
          </a:custGeom>
          <a:solidFill>
            <a:schemeClr val="bg1">
              <a:alpha val="100000"/>
            </a:schemeClr>
          </a:solidFill>
          <a:ln w="9525">
            <a:noFill/>
          </a:ln>
        </p:spPr>
        <p:txBody>
          <a:bodyPr/>
          <a:lstStyle/>
          <a:p>
            <a:endParaRPr lang="zh-CN" altLang="en-US"/>
          </a:p>
        </p:txBody>
      </p:sp>
      <p:sp>
        <p:nvSpPr>
          <p:cNvPr id="60549" name="Freeform 136"/>
          <p:cNvSpPr/>
          <p:nvPr/>
        </p:nvSpPr>
        <p:spPr>
          <a:xfrm>
            <a:off x="4241800" y="2982913"/>
            <a:ext cx="41275" cy="68262"/>
          </a:xfrm>
          <a:custGeom>
            <a:avLst/>
            <a:gdLst/>
            <a:ahLst/>
            <a:cxnLst>
              <a:cxn ang="0">
                <a:pos x="15773929" y="0"/>
              </a:cxn>
              <a:cxn ang="0">
                <a:pos x="0" y="0"/>
              </a:cxn>
              <a:cxn ang="0">
                <a:pos x="0" y="155325630"/>
              </a:cxn>
              <a:cxn ang="0">
                <a:pos x="15773929" y="155325630"/>
              </a:cxn>
              <a:cxn ang="0">
                <a:pos x="94645868" y="77663953"/>
              </a:cxn>
              <a:cxn ang="0">
                <a:pos x="15773929" y="0"/>
              </a:cxn>
            </a:cxnLst>
            <a:rect l="0" t="0" r="0" b="0"/>
            <a:pathLst>
              <a:path w="18" h="30">
                <a:moveTo>
                  <a:pt x="3" y="0"/>
                </a:moveTo>
                <a:cubicBezTo>
                  <a:pt x="2" y="0"/>
                  <a:pt x="1" y="0"/>
                  <a:pt x="0" y="0"/>
                </a:cubicBezTo>
                <a:cubicBezTo>
                  <a:pt x="0" y="30"/>
                  <a:pt x="0" y="30"/>
                  <a:pt x="0" y="30"/>
                </a:cubicBezTo>
                <a:cubicBezTo>
                  <a:pt x="1" y="30"/>
                  <a:pt x="2" y="30"/>
                  <a:pt x="3" y="30"/>
                </a:cubicBezTo>
                <a:cubicBezTo>
                  <a:pt x="11" y="30"/>
                  <a:pt x="18" y="23"/>
                  <a:pt x="18" y="15"/>
                </a:cubicBezTo>
                <a:cubicBezTo>
                  <a:pt x="18" y="7"/>
                  <a:pt x="11" y="0"/>
                  <a:pt x="3" y="0"/>
                </a:cubicBezTo>
                <a:close/>
              </a:path>
            </a:pathLst>
          </a:custGeom>
          <a:solidFill>
            <a:schemeClr val="bg1">
              <a:alpha val="100000"/>
            </a:schemeClr>
          </a:solidFill>
          <a:ln w="9525">
            <a:noFill/>
          </a:ln>
        </p:spPr>
        <p:txBody>
          <a:bodyPr/>
          <a:lstStyle/>
          <a:p>
            <a:endParaRPr lang="zh-CN" altLang="en-US"/>
          </a:p>
        </p:txBody>
      </p:sp>
      <p:sp>
        <p:nvSpPr>
          <p:cNvPr id="60550" name="Freeform 137"/>
          <p:cNvSpPr/>
          <p:nvPr/>
        </p:nvSpPr>
        <p:spPr>
          <a:xfrm>
            <a:off x="3944938" y="2835275"/>
            <a:ext cx="433387" cy="209550"/>
          </a:xfrm>
          <a:custGeom>
            <a:avLst/>
            <a:gdLst/>
            <a:ahLst/>
            <a:cxnLst>
              <a:cxn ang="0">
                <a:pos x="275133028" y="289390803"/>
              </a:cxn>
              <a:cxn ang="0">
                <a:pos x="687834828" y="289390803"/>
              </a:cxn>
              <a:cxn ang="0">
                <a:pos x="810115421" y="411238495"/>
              </a:cxn>
              <a:cxn ang="0">
                <a:pos x="789737204" y="472163468"/>
              </a:cxn>
              <a:cxn ang="0">
                <a:pos x="978253777" y="472163468"/>
              </a:cxn>
              <a:cxn ang="0">
                <a:pos x="489126888" y="0"/>
              </a:cxn>
              <a:cxn ang="0">
                <a:pos x="0" y="472163468"/>
              </a:cxn>
              <a:cxn ang="0">
                <a:pos x="275133028" y="472163468"/>
              </a:cxn>
              <a:cxn ang="0">
                <a:pos x="275133028" y="289390803"/>
              </a:cxn>
            </a:cxnLst>
            <a:rect l="0" t="0" r="0" b="0"/>
            <a:pathLst>
              <a:path w="192" h="93">
                <a:moveTo>
                  <a:pt x="54" y="57"/>
                </a:moveTo>
                <a:cubicBezTo>
                  <a:pt x="54" y="57"/>
                  <a:pt x="134" y="57"/>
                  <a:pt x="135" y="57"/>
                </a:cubicBezTo>
                <a:cubicBezTo>
                  <a:pt x="148" y="57"/>
                  <a:pt x="159" y="68"/>
                  <a:pt x="159" y="81"/>
                </a:cubicBezTo>
                <a:cubicBezTo>
                  <a:pt x="159" y="86"/>
                  <a:pt x="157" y="90"/>
                  <a:pt x="155" y="93"/>
                </a:cubicBezTo>
                <a:cubicBezTo>
                  <a:pt x="192" y="93"/>
                  <a:pt x="192" y="93"/>
                  <a:pt x="192" y="93"/>
                </a:cubicBezTo>
                <a:cubicBezTo>
                  <a:pt x="190" y="41"/>
                  <a:pt x="148" y="0"/>
                  <a:pt x="96" y="0"/>
                </a:cubicBezTo>
                <a:cubicBezTo>
                  <a:pt x="44" y="0"/>
                  <a:pt x="2" y="41"/>
                  <a:pt x="0" y="93"/>
                </a:cubicBezTo>
                <a:cubicBezTo>
                  <a:pt x="54" y="93"/>
                  <a:pt x="54" y="93"/>
                  <a:pt x="54" y="93"/>
                </a:cubicBezTo>
                <a:lnTo>
                  <a:pt x="54" y="57"/>
                </a:lnTo>
                <a:close/>
              </a:path>
            </a:pathLst>
          </a:custGeom>
          <a:solidFill>
            <a:schemeClr val="bg1">
              <a:alpha val="100000"/>
            </a:schemeClr>
          </a:solidFill>
          <a:ln w="9525">
            <a:noFill/>
          </a:ln>
        </p:spPr>
        <p:txBody>
          <a:bodyPr/>
          <a:lstStyle/>
          <a:p>
            <a:endParaRPr lang="zh-CN" altLang="en-US"/>
          </a:p>
        </p:txBody>
      </p:sp>
      <p:sp>
        <p:nvSpPr>
          <p:cNvPr id="60551" name="Freeform 138"/>
          <p:cNvSpPr/>
          <p:nvPr/>
        </p:nvSpPr>
        <p:spPr>
          <a:xfrm>
            <a:off x="3944938" y="3057525"/>
            <a:ext cx="433387" cy="211138"/>
          </a:xfrm>
          <a:custGeom>
            <a:avLst/>
            <a:gdLst/>
            <a:ahLst/>
            <a:cxnLst>
              <a:cxn ang="0">
                <a:pos x="687834828" y="30926041"/>
              </a:cxn>
              <a:cxn ang="0">
                <a:pos x="672548907" y="30926041"/>
              </a:cxn>
              <a:cxn ang="0">
                <a:pos x="672548907" y="61852082"/>
              </a:cxn>
              <a:cxn ang="0">
                <a:pos x="631787957" y="118548311"/>
              </a:cxn>
              <a:cxn ang="0">
                <a:pos x="820306788" y="118548311"/>
              </a:cxn>
              <a:cxn ang="0">
                <a:pos x="754070808" y="185553977"/>
              </a:cxn>
              <a:cxn ang="0">
                <a:pos x="193613385" y="185553977"/>
              </a:cxn>
              <a:cxn ang="0">
                <a:pos x="127377405" y="118548311"/>
              </a:cxn>
              <a:cxn ang="0">
                <a:pos x="315893979" y="118548311"/>
              </a:cxn>
              <a:cxn ang="0">
                <a:pos x="275133028" y="61852082"/>
              </a:cxn>
              <a:cxn ang="0">
                <a:pos x="275133028" y="0"/>
              </a:cxn>
              <a:cxn ang="0">
                <a:pos x="0" y="0"/>
              </a:cxn>
              <a:cxn ang="0">
                <a:pos x="489126888" y="479346828"/>
              </a:cxn>
              <a:cxn ang="0">
                <a:pos x="978253777" y="0"/>
              </a:cxn>
              <a:cxn ang="0">
                <a:pos x="769356728" y="0"/>
              </a:cxn>
              <a:cxn ang="0">
                <a:pos x="687834828" y="30926041"/>
              </a:cxn>
            </a:cxnLst>
            <a:rect l="0" t="0" r="0" b="0"/>
            <a:pathLst>
              <a:path w="192" h="93">
                <a:moveTo>
                  <a:pt x="135" y="6"/>
                </a:moveTo>
                <a:cubicBezTo>
                  <a:pt x="134" y="6"/>
                  <a:pt x="133" y="6"/>
                  <a:pt x="132" y="6"/>
                </a:cubicBezTo>
                <a:cubicBezTo>
                  <a:pt x="132" y="12"/>
                  <a:pt x="132" y="12"/>
                  <a:pt x="132" y="12"/>
                </a:cubicBezTo>
                <a:cubicBezTo>
                  <a:pt x="132" y="17"/>
                  <a:pt x="128" y="21"/>
                  <a:pt x="124" y="23"/>
                </a:cubicBezTo>
                <a:cubicBezTo>
                  <a:pt x="161" y="23"/>
                  <a:pt x="161" y="23"/>
                  <a:pt x="161" y="23"/>
                </a:cubicBezTo>
                <a:cubicBezTo>
                  <a:pt x="161" y="30"/>
                  <a:pt x="156" y="36"/>
                  <a:pt x="148" y="36"/>
                </a:cubicBezTo>
                <a:cubicBezTo>
                  <a:pt x="38" y="36"/>
                  <a:pt x="38" y="36"/>
                  <a:pt x="38" y="36"/>
                </a:cubicBezTo>
                <a:cubicBezTo>
                  <a:pt x="30" y="36"/>
                  <a:pt x="25" y="30"/>
                  <a:pt x="25" y="23"/>
                </a:cubicBezTo>
                <a:cubicBezTo>
                  <a:pt x="62" y="23"/>
                  <a:pt x="62" y="23"/>
                  <a:pt x="62" y="23"/>
                </a:cubicBezTo>
                <a:cubicBezTo>
                  <a:pt x="58" y="21"/>
                  <a:pt x="54" y="17"/>
                  <a:pt x="54" y="12"/>
                </a:cubicBezTo>
                <a:cubicBezTo>
                  <a:pt x="54" y="0"/>
                  <a:pt x="54" y="0"/>
                  <a:pt x="54" y="0"/>
                </a:cubicBezTo>
                <a:cubicBezTo>
                  <a:pt x="0" y="0"/>
                  <a:pt x="0" y="0"/>
                  <a:pt x="0" y="0"/>
                </a:cubicBezTo>
                <a:cubicBezTo>
                  <a:pt x="2" y="52"/>
                  <a:pt x="44" y="93"/>
                  <a:pt x="96" y="93"/>
                </a:cubicBezTo>
                <a:cubicBezTo>
                  <a:pt x="148" y="93"/>
                  <a:pt x="190" y="52"/>
                  <a:pt x="192" y="0"/>
                </a:cubicBezTo>
                <a:cubicBezTo>
                  <a:pt x="151" y="0"/>
                  <a:pt x="151" y="0"/>
                  <a:pt x="151" y="0"/>
                </a:cubicBezTo>
                <a:cubicBezTo>
                  <a:pt x="146" y="4"/>
                  <a:pt x="141" y="6"/>
                  <a:pt x="135" y="6"/>
                </a:cubicBezTo>
                <a:close/>
              </a:path>
            </a:pathLst>
          </a:custGeom>
          <a:solidFill>
            <a:schemeClr val="bg1">
              <a:alpha val="100000"/>
            </a:schemeClr>
          </a:solidFill>
          <a:ln w="9525">
            <a:noFill/>
          </a:ln>
        </p:spPr>
        <p:txBody>
          <a:bodyPr/>
          <a:lstStyle/>
          <a:p>
            <a:endParaRPr lang="zh-CN" altLang="en-US"/>
          </a:p>
        </p:txBody>
      </p:sp>
      <p:sp>
        <p:nvSpPr>
          <p:cNvPr id="60552" name="Rectangle 139"/>
          <p:cNvSpPr/>
          <p:nvPr/>
        </p:nvSpPr>
        <p:spPr>
          <a:xfrm>
            <a:off x="4686300" y="3105150"/>
            <a:ext cx="96838" cy="730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553" name="Freeform 140"/>
          <p:cNvSpPr/>
          <p:nvPr/>
        </p:nvSpPr>
        <p:spPr>
          <a:xfrm>
            <a:off x="4802188" y="3009900"/>
            <a:ext cx="96837" cy="74613"/>
          </a:xfrm>
          <a:custGeom>
            <a:avLst/>
            <a:gdLst/>
            <a:ahLst/>
            <a:cxnLst>
              <a:cxn ang="0">
                <a:pos x="153729531" y="118448931"/>
              </a:cxn>
              <a:cxn ang="0">
                <a:pos x="153729531" y="0"/>
              </a:cxn>
              <a:cxn ang="0">
                <a:pos x="52923802" y="0"/>
              </a:cxn>
              <a:cxn ang="0">
                <a:pos x="85684870" y="37803391"/>
              </a:cxn>
              <a:cxn ang="0">
                <a:pos x="60483438" y="57964776"/>
              </a:cxn>
              <a:cxn ang="0">
                <a:pos x="12601510" y="0"/>
              </a:cxn>
              <a:cxn ang="0">
                <a:pos x="0" y="0"/>
              </a:cxn>
              <a:cxn ang="0">
                <a:pos x="0" y="118448931"/>
              </a:cxn>
              <a:cxn ang="0">
                <a:pos x="153729531" y="118448931"/>
              </a:cxn>
            </a:cxnLst>
            <a:rect l="0" t="0" r="0" b="0"/>
            <a:pathLst>
              <a:path w="61" h="47">
                <a:moveTo>
                  <a:pt x="61" y="47"/>
                </a:moveTo>
                <a:lnTo>
                  <a:pt x="61" y="0"/>
                </a:lnTo>
                <a:lnTo>
                  <a:pt x="21" y="0"/>
                </a:lnTo>
                <a:lnTo>
                  <a:pt x="34" y="15"/>
                </a:lnTo>
                <a:lnTo>
                  <a:pt x="24" y="23"/>
                </a:lnTo>
                <a:lnTo>
                  <a:pt x="5" y="0"/>
                </a:lnTo>
                <a:lnTo>
                  <a:pt x="0" y="0"/>
                </a:lnTo>
                <a:lnTo>
                  <a:pt x="0" y="47"/>
                </a:lnTo>
                <a:lnTo>
                  <a:pt x="61" y="47"/>
                </a:lnTo>
                <a:close/>
              </a:path>
            </a:pathLst>
          </a:custGeom>
          <a:solidFill>
            <a:schemeClr val="bg1">
              <a:alpha val="100000"/>
            </a:schemeClr>
          </a:solidFill>
          <a:ln w="9525">
            <a:noFill/>
          </a:ln>
        </p:spPr>
        <p:txBody>
          <a:bodyPr/>
          <a:lstStyle/>
          <a:p>
            <a:endParaRPr lang="zh-CN" altLang="en-US"/>
          </a:p>
        </p:txBody>
      </p:sp>
      <p:sp>
        <p:nvSpPr>
          <p:cNvPr id="60554" name="Freeform 141"/>
          <p:cNvSpPr/>
          <p:nvPr/>
        </p:nvSpPr>
        <p:spPr>
          <a:xfrm>
            <a:off x="4686300" y="3009900"/>
            <a:ext cx="96838" cy="74613"/>
          </a:xfrm>
          <a:custGeom>
            <a:avLst/>
            <a:gdLst/>
            <a:ahLst/>
            <a:cxnLst>
              <a:cxn ang="0">
                <a:pos x="153731119" y="0"/>
              </a:cxn>
              <a:cxn ang="0">
                <a:pos x="141129479" y="0"/>
              </a:cxn>
              <a:cxn ang="0">
                <a:pos x="93247056" y="57964776"/>
              </a:cxn>
              <a:cxn ang="0">
                <a:pos x="68045364" y="37803391"/>
              </a:cxn>
              <a:cxn ang="0">
                <a:pos x="100806770" y="0"/>
              </a:cxn>
              <a:cxn ang="0">
                <a:pos x="0" y="0"/>
              </a:cxn>
              <a:cxn ang="0">
                <a:pos x="0" y="118448931"/>
              </a:cxn>
              <a:cxn ang="0">
                <a:pos x="153731119" y="118448931"/>
              </a:cxn>
              <a:cxn ang="0">
                <a:pos x="153731119" y="0"/>
              </a:cxn>
            </a:cxnLst>
            <a:rect l="0" t="0" r="0" b="0"/>
            <a:pathLst>
              <a:path w="61" h="47">
                <a:moveTo>
                  <a:pt x="61" y="0"/>
                </a:moveTo>
                <a:lnTo>
                  <a:pt x="56" y="0"/>
                </a:lnTo>
                <a:lnTo>
                  <a:pt x="37" y="23"/>
                </a:lnTo>
                <a:lnTo>
                  <a:pt x="27" y="15"/>
                </a:lnTo>
                <a:lnTo>
                  <a:pt x="40" y="0"/>
                </a:lnTo>
                <a:lnTo>
                  <a:pt x="0" y="0"/>
                </a:lnTo>
                <a:lnTo>
                  <a:pt x="0" y="47"/>
                </a:lnTo>
                <a:lnTo>
                  <a:pt x="61" y="47"/>
                </a:lnTo>
                <a:lnTo>
                  <a:pt x="61" y="0"/>
                </a:lnTo>
                <a:close/>
              </a:path>
            </a:pathLst>
          </a:custGeom>
          <a:solidFill>
            <a:schemeClr val="bg1">
              <a:alpha val="100000"/>
            </a:schemeClr>
          </a:solidFill>
          <a:ln w="9525">
            <a:noFill/>
          </a:ln>
        </p:spPr>
        <p:txBody>
          <a:bodyPr/>
          <a:lstStyle/>
          <a:p>
            <a:endParaRPr lang="zh-CN" altLang="en-US"/>
          </a:p>
        </p:txBody>
      </p:sp>
      <p:sp>
        <p:nvSpPr>
          <p:cNvPr id="60555" name="Rectangle 142"/>
          <p:cNvSpPr/>
          <p:nvPr/>
        </p:nvSpPr>
        <p:spPr>
          <a:xfrm>
            <a:off x="4802188" y="3105150"/>
            <a:ext cx="96837" cy="730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556" name="Freeform 143"/>
          <p:cNvSpPr/>
          <p:nvPr/>
        </p:nvSpPr>
        <p:spPr>
          <a:xfrm>
            <a:off x="4697413" y="2922588"/>
            <a:ext cx="190500" cy="80962"/>
          </a:xfrm>
          <a:custGeom>
            <a:avLst/>
            <a:gdLst/>
            <a:ahLst/>
            <a:cxnLst>
              <a:cxn ang="0">
                <a:pos x="216013393" y="146676157"/>
              </a:cxn>
              <a:cxn ang="0">
                <a:pos x="236585125" y="166907661"/>
              </a:cxn>
              <a:cxn ang="0">
                <a:pos x="236585125" y="171965537"/>
              </a:cxn>
              <a:cxn ang="0">
                <a:pos x="241728625" y="182081289"/>
              </a:cxn>
              <a:cxn ang="0">
                <a:pos x="298304857" y="177023413"/>
              </a:cxn>
              <a:cxn ang="0">
                <a:pos x="257159125" y="126444652"/>
              </a:cxn>
              <a:cxn ang="0">
                <a:pos x="298304857" y="85983893"/>
              </a:cxn>
              <a:cxn ang="0">
                <a:pos x="329163589" y="60694513"/>
              </a:cxn>
              <a:cxn ang="0">
                <a:pos x="380594054" y="50578761"/>
              </a:cxn>
              <a:cxn ang="0">
                <a:pos x="385737554" y="80926017"/>
              </a:cxn>
              <a:cxn ang="0">
                <a:pos x="344591821" y="106213148"/>
              </a:cxn>
              <a:cxn ang="0">
                <a:pos x="303448357" y="106213148"/>
              </a:cxn>
              <a:cxn ang="0">
                <a:pos x="282874357" y="126444652"/>
              </a:cxn>
              <a:cxn ang="0">
                <a:pos x="298304857" y="146676157"/>
              </a:cxn>
              <a:cxn ang="0">
                <a:pos x="344591821" y="146676157"/>
              </a:cxn>
              <a:cxn ang="0">
                <a:pos x="421739786" y="101155272"/>
              </a:cxn>
              <a:cxn ang="0">
                <a:pos x="411455054" y="30347256"/>
              </a:cxn>
              <a:cxn ang="0">
                <a:pos x="365165821" y="5057876"/>
              </a:cxn>
              <a:cxn ang="0">
                <a:pos x="293161357" y="30347256"/>
              </a:cxn>
              <a:cxn ang="0">
                <a:pos x="216013393" y="106213148"/>
              </a:cxn>
              <a:cxn ang="0">
                <a:pos x="138865429" y="30347256"/>
              </a:cxn>
              <a:cxn ang="0">
                <a:pos x="66860964" y="5057876"/>
              </a:cxn>
              <a:cxn ang="0">
                <a:pos x="20571732" y="30347256"/>
              </a:cxn>
              <a:cxn ang="0">
                <a:pos x="10287000" y="101155272"/>
              </a:cxn>
              <a:cxn ang="0">
                <a:pos x="87434964" y="146676157"/>
              </a:cxn>
              <a:cxn ang="0">
                <a:pos x="133721929" y="146676157"/>
              </a:cxn>
              <a:cxn ang="0">
                <a:pos x="149152429" y="126444652"/>
              </a:cxn>
              <a:cxn ang="0">
                <a:pos x="128578429" y="106213148"/>
              </a:cxn>
              <a:cxn ang="0">
                <a:pos x="87434964" y="106213148"/>
              </a:cxn>
              <a:cxn ang="0">
                <a:pos x="46289232" y="80926017"/>
              </a:cxn>
              <a:cxn ang="0">
                <a:pos x="51432732" y="55636637"/>
              </a:cxn>
              <a:cxn ang="0">
                <a:pos x="108006696" y="60694513"/>
              </a:cxn>
              <a:cxn ang="0">
                <a:pos x="133721929" y="85983893"/>
              </a:cxn>
              <a:cxn ang="0">
                <a:pos x="174867661" y="126444652"/>
              </a:cxn>
              <a:cxn ang="0">
                <a:pos x="133721929" y="177023413"/>
              </a:cxn>
              <a:cxn ang="0">
                <a:pos x="190298161" y="182081289"/>
              </a:cxn>
              <a:cxn ang="0">
                <a:pos x="195441661" y="171965537"/>
              </a:cxn>
              <a:cxn ang="0">
                <a:pos x="195441661" y="166907661"/>
              </a:cxn>
              <a:cxn ang="0">
                <a:pos x="216013393" y="146676157"/>
              </a:cxn>
            </a:cxnLst>
            <a:rect l="0" t="0" r="0" b="0"/>
            <a:pathLst>
              <a:path w="84" h="36">
                <a:moveTo>
                  <a:pt x="42" y="29"/>
                </a:moveTo>
                <a:cubicBezTo>
                  <a:pt x="46" y="33"/>
                  <a:pt x="46" y="33"/>
                  <a:pt x="46" y="33"/>
                </a:cubicBezTo>
                <a:cubicBezTo>
                  <a:pt x="46" y="34"/>
                  <a:pt x="46" y="34"/>
                  <a:pt x="46" y="34"/>
                </a:cubicBezTo>
                <a:cubicBezTo>
                  <a:pt x="47" y="36"/>
                  <a:pt x="47" y="36"/>
                  <a:pt x="47" y="36"/>
                </a:cubicBezTo>
                <a:cubicBezTo>
                  <a:pt x="58" y="35"/>
                  <a:pt x="58" y="35"/>
                  <a:pt x="58" y="35"/>
                </a:cubicBezTo>
                <a:cubicBezTo>
                  <a:pt x="50" y="25"/>
                  <a:pt x="50" y="25"/>
                  <a:pt x="50" y="25"/>
                </a:cubicBezTo>
                <a:cubicBezTo>
                  <a:pt x="58" y="17"/>
                  <a:pt x="58" y="17"/>
                  <a:pt x="58" y="17"/>
                </a:cubicBezTo>
                <a:cubicBezTo>
                  <a:pt x="61" y="14"/>
                  <a:pt x="64" y="12"/>
                  <a:pt x="64" y="12"/>
                </a:cubicBezTo>
                <a:cubicBezTo>
                  <a:pt x="67" y="9"/>
                  <a:pt x="71" y="8"/>
                  <a:pt x="74" y="10"/>
                </a:cubicBezTo>
                <a:cubicBezTo>
                  <a:pt x="76" y="13"/>
                  <a:pt x="75" y="15"/>
                  <a:pt x="75" y="16"/>
                </a:cubicBezTo>
                <a:cubicBezTo>
                  <a:pt x="74" y="18"/>
                  <a:pt x="70" y="21"/>
                  <a:pt x="67" y="21"/>
                </a:cubicBezTo>
                <a:cubicBezTo>
                  <a:pt x="67" y="21"/>
                  <a:pt x="63" y="21"/>
                  <a:pt x="59" y="21"/>
                </a:cubicBezTo>
                <a:cubicBezTo>
                  <a:pt x="57" y="23"/>
                  <a:pt x="55" y="25"/>
                  <a:pt x="55" y="25"/>
                </a:cubicBezTo>
                <a:cubicBezTo>
                  <a:pt x="55" y="26"/>
                  <a:pt x="56" y="28"/>
                  <a:pt x="58" y="29"/>
                </a:cubicBezTo>
                <a:cubicBezTo>
                  <a:pt x="67" y="29"/>
                  <a:pt x="67" y="29"/>
                  <a:pt x="67" y="29"/>
                </a:cubicBezTo>
                <a:cubicBezTo>
                  <a:pt x="73" y="29"/>
                  <a:pt x="79" y="25"/>
                  <a:pt x="82" y="20"/>
                </a:cubicBezTo>
                <a:cubicBezTo>
                  <a:pt x="84" y="15"/>
                  <a:pt x="84" y="10"/>
                  <a:pt x="80" y="6"/>
                </a:cubicBezTo>
                <a:cubicBezTo>
                  <a:pt x="78" y="3"/>
                  <a:pt x="75" y="1"/>
                  <a:pt x="71" y="1"/>
                </a:cubicBezTo>
                <a:cubicBezTo>
                  <a:pt x="64" y="0"/>
                  <a:pt x="58" y="5"/>
                  <a:pt x="57" y="6"/>
                </a:cubicBezTo>
                <a:cubicBezTo>
                  <a:pt x="42" y="21"/>
                  <a:pt x="42" y="21"/>
                  <a:pt x="42" y="21"/>
                </a:cubicBezTo>
                <a:cubicBezTo>
                  <a:pt x="27" y="6"/>
                  <a:pt x="27" y="6"/>
                  <a:pt x="27" y="6"/>
                </a:cubicBezTo>
                <a:cubicBezTo>
                  <a:pt x="26" y="5"/>
                  <a:pt x="20" y="0"/>
                  <a:pt x="13" y="1"/>
                </a:cubicBezTo>
                <a:cubicBezTo>
                  <a:pt x="9" y="1"/>
                  <a:pt x="6" y="3"/>
                  <a:pt x="4" y="6"/>
                </a:cubicBezTo>
                <a:cubicBezTo>
                  <a:pt x="0" y="10"/>
                  <a:pt x="0" y="15"/>
                  <a:pt x="2" y="20"/>
                </a:cubicBezTo>
                <a:cubicBezTo>
                  <a:pt x="5" y="25"/>
                  <a:pt x="11" y="29"/>
                  <a:pt x="17" y="29"/>
                </a:cubicBezTo>
                <a:cubicBezTo>
                  <a:pt x="26" y="29"/>
                  <a:pt x="26" y="29"/>
                  <a:pt x="26" y="29"/>
                </a:cubicBezTo>
                <a:cubicBezTo>
                  <a:pt x="28" y="28"/>
                  <a:pt x="29" y="26"/>
                  <a:pt x="29" y="25"/>
                </a:cubicBezTo>
                <a:cubicBezTo>
                  <a:pt x="29" y="25"/>
                  <a:pt x="27" y="23"/>
                  <a:pt x="25" y="21"/>
                </a:cubicBezTo>
                <a:cubicBezTo>
                  <a:pt x="21" y="21"/>
                  <a:pt x="17" y="21"/>
                  <a:pt x="17" y="21"/>
                </a:cubicBezTo>
                <a:cubicBezTo>
                  <a:pt x="14" y="21"/>
                  <a:pt x="10" y="19"/>
                  <a:pt x="9" y="16"/>
                </a:cubicBezTo>
                <a:cubicBezTo>
                  <a:pt x="9" y="14"/>
                  <a:pt x="9" y="12"/>
                  <a:pt x="10" y="11"/>
                </a:cubicBezTo>
                <a:cubicBezTo>
                  <a:pt x="12" y="9"/>
                  <a:pt x="16" y="7"/>
                  <a:pt x="21" y="12"/>
                </a:cubicBezTo>
                <a:cubicBezTo>
                  <a:pt x="21" y="12"/>
                  <a:pt x="23" y="14"/>
                  <a:pt x="26" y="17"/>
                </a:cubicBezTo>
                <a:cubicBezTo>
                  <a:pt x="34" y="25"/>
                  <a:pt x="34" y="25"/>
                  <a:pt x="34" y="25"/>
                </a:cubicBezTo>
                <a:cubicBezTo>
                  <a:pt x="26" y="35"/>
                  <a:pt x="26" y="35"/>
                  <a:pt x="26" y="35"/>
                </a:cubicBezTo>
                <a:cubicBezTo>
                  <a:pt x="37" y="36"/>
                  <a:pt x="37" y="36"/>
                  <a:pt x="37" y="36"/>
                </a:cubicBezTo>
                <a:cubicBezTo>
                  <a:pt x="38" y="34"/>
                  <a:pt x="38" y="34"/>
                  <a:pt x="38" y="34"/>
                </a:cubicBezTo>
                <a:cubicBezTo>
                  <a:pt x="38" y="33"/>
                  <a:pt x="38" y="33"/>
                  <a:pt x="38" y="33"/>
                </a:cubicBezTo>
                <a:lnTo>
                  <a:pt x="42" y="29"/>
                </a:lnTo>
                <a:close/>
              </a:path>
            </a:pathLst>
          </a:custGeom>
          <a:solidFill>
            <a:schemeClr val="bg1">
              <a:alpha val="100000"/>
            </a:schemeClr>
          </a:solidFill>
          <a:ln w="9525">
            <a:noFill/>
          </a:ln>
        </p:spPr>
        <p:txBody>
          <a:bodyPr/>
          <a:lstStyle/>
          <a:p>
            <a:endParaRPr lang="zh-CN" altLang="en-US"/>
          </a:p>
        </p:txBody>
      </p:sp>
      <p:sp>
        <p:nvSpPr>
          <p:cNvPr id="60557" name="Freeform 144"/>
          <p:cNvSpPr/>
          <p:nvPr/>
        </p:nvSpPr>
        <p:spPr>
          <a:xfrm>
            <a:off x="4573588" y="3057525"/>
            <a:ext cx="438150" cy="212725"/>
          </a:xfrm>
          <a:custGeom>
            <a:avLst/>
            <a:gdLst/>
            <a:ahLst/>
            <a:cxnLst>
              <a:cxn ang="0">
                <a:pos x="494782017" y="404584846"/>
              </a:cxn>
              <a:cxn ang="0">
                <a:pos x="76513638" y="0"/>
              </a:cxn>
              <a:cxn ang="0">
                <a:pos x="0" y="0"/>
              </a:cxn>
              <a:cxn ang="0">
                <a:pos x="494782017" y="481403464"/>
              </a:cxn>
              <a:cxn ang="0">
                <a:pos x="989564034" y="0"/>
              </a:cxn>
              <a:cxn ang="0">
                <a:pos x="913050396" y="0"/>
              </a:cxn>
              <a:cxn ang="0">
                <a:pos x="494782017" y="404584846"/>
              </a:cxn>
            </a:cxnLst>
            <a:rect l="0" t="0" r="0" b="0"/>
            <a:pathLst>
              <a:path w="194" h="94">
                <a:moveTo>
                  <a:pt x="97" y="79"/>
                </a:moveTo>
                <a:cubicBezTo>
                  <a:pt x="53" y="79"/>
                  <a:pt x="17" y="44"/>
                  <a:pt x="15" y="0"/>
                </a:cubicBezTo>
                <a:cubicBezTo>
                  <a:pt x="0" y="0"/>
                  <a:pt x="0" y="0"/>
                  <a:pt x="0" y="0"/>
                </a:cubicBezTo>
                <a:cubicBezTo>
                  <a:pt x="1" y="52"/>
                  <a:pt x="44" y="94"/>
                  <a:pt x="97" y="94"/>
                </a:cubicBezTo>
                <a:cubicBezTo>
                  <a:pt x="150" y="94"/>
                  <a:pt x="193" y="52"/>
                  <a:pt x="194" y="0"/>
                </a:cubicBezTo>
                <a:cubicBezTo>
                  <a:pt x="179" y="0"/>
                  <a:pt x="179" y="0"/>
                  <a:pt x="179" y="0"/>
                </a:cubicBezTo>
                <a:cubicBezTo>
                  <a:pt x="177" y="44"/>
                  <a:pt x="141" y="79"/>
                  <a:pt x="97" y="79"/>
                </a:cubicBezTo>
                <a:close/>
              </a:path>
            </a:pathLst>
          </a:custGeom>
          <a:solidFill>
            <a:schemeClr val="bg1">
              <a:alpha val="100000"/>
            </a:schemeClr>
          </a:solidFill>
          <a:ln w="9525">
            <a:noFill/>
          </a:ln>
        </p:spPr>
        <p:txBody>
          <a:bodyPr/>
          <a:lstStyle/>
          <a:p>
            <a:endParaRPr lang="zh-CN" altLang="en-US"/>
          </a:p>
        </p:txBody>
      </p:sp>
      <p:sp>
        <p:nvSpPr>
          <p:cNvPr id="60558" name="Freeform 145"/>
          <p:cNvSpPr/>
          <p:nvPr/>
        </p:nvSpPr>
        <p:spPr>
          <a:xfrm>
            <a:off x="4573588" y="2832100"/>
            <a:ext cx="438150" cy="212725"/>
          </a:xfrm>
          <a:custGeom>
            <a:avLst/>
            <a:gdLst/>
            <a:ahLst/>
            <a:cxnLst>
              <a:cxn ang="0">
                <a:pos x="494782017" y="76818618"/>
              </a:cxn>
              <a:cxn ang="0">
                <a:pos x="913050396" y="481403464"/>
              </a:cxn>
              <a:cxn ang="0">
                <a:pos x="989564034" y="481403464"/>
              </a:cxn>
              <a:cxn ang="0">
                <a:pos x="494782017" y="0"/>
              </a:cxn>
              <a:cxn ang="0">
                <a:pos x="0" y="481403464"/>
              </a:cxn>
              <a:cxn ang="0">
                <a:pos x="76513638" y="481403464"/>
              </a:cxn>
              <a:cxn ang="0">
                <a:pos x="494782017" y="76818618"/>
              </a:cxn>
            </a:cxnLst>
            <a:rect l="0" t="0" r="0" b="0"/>
            <a:pathLst>
              <a:path w="194" h="94">
                <a:moveTo>
                  <a:pt x="97" y="15"/>
                </a:moveTo>
                <a:cubicBezTo>
                  <a:pt x="141" y="15"/>
                  <a:pt x="177" y="50"/>
                  <a:pt x="179" y="94"/>
                </a:cubicBezTo>
                <a:cubicBezTo>
                  <a:pt x="194" y="94"/>
                  <a:pt x="194" y="94"/>
                  <a:pt x="194" y="94"/>
                </a:cubicBezTo>
                <a:cubicBezTo>
                  <a:pt x="193" y="42"/>
                  <a:pt x="150" y="0"/>
                  <a:pt x="97" y="0"/>
                </a:cubicBezTo>
                <a:cubicBezTo>
                  <a:pt x="44" y="0"/>
                  <a:pt x="1" y="42"/>
                  <a:pt x="0" y="94"/>
                </a:cubicBezTo>
                <a:cubicBezTo>
                  <a:pt x="15" y="94"/>
                  <a:pt x="15" y="94"/>
                  <a:pt x="15" y="94"/>
                </a:cubicBezTo>
                <a:cubicBezTo>
                  <a:pt x="17" y="50"/>
                  <a:pt x="53" y="15"/>
                  <a:pt x="97" y="15"/>
                </a:cubicBezTo>
                <a:close/>
              </a:path>
            </a:pathLst>
          </a:custGeom>
          <a:solidFill>
            <a:schemeClr val="bg1">
              <a:alpha val="100000"/>
            </a:schemeClr>
          </a:solidFill>
          <a:ln w="9525">
            <a:noFill/>
          </a:ln>
        </p:spPr>
        <p:txBody>
          <a:bodyPr/>
          <a:lstStyle/>
          <a:p>
            <a:endParaRPr lang="zh-CN" altLang="en-US"/>
          </a:p>
        </p:txBody>
      </p:sp>
      <p:sp>
        <p:nvSpPr>
          <p:cNvPr id="60559" name="Freeform 146"/>
          <p:cNvSpPr/>
          <p:nvPr/>
        </p:nvSpPr>
        <p:spPr>
          <a:xfrm>
            <a:off x="5205413" y="3076575"/>
            <a:ext cx="419100" cy="203200"/>
          </a:xfrm>
          <a:custGeom>
            <a:avLst/>
            <a:gdLst/>
            <a:ahLst/>
            <a:cxnLst>
              <a:cxn ang="0">
                <a:pos x="868172410" y="305854382"/>
              </a:cxn>
              <a:cxn ang="0">
                <a:pos x="792015631" y="382316284"/>
              </a:cxn>
              <a:cxn ang="0">
                <a:pos x="152311305" y="382316284"/>
              </a:cxn>
              <a:cxn ang="0">
                <a:pos x="76154526" y="305854382"/>
              </a:cxn>
              <a:cxn ang="0">
                <a:pos x="76154526" y="0"/>
              </a:cxn>
              <a:cxn ang="0">
                <a:pos x="0" y="0"/>
              </a:cxn>
              <a:cxn ang="0">
                <a:pos x="0" y="305854382"/>
              </a:cxn>
              <a:cxn ang="0">
                <a:pos x="152311305" y="458780444"/>
              </a:cxn>
              <a:cxn ang="0">
                <a:pos x="792015631" y="458780444"/>
              </a:cxn>
              <a:cxn ang="0">
                <a:pos x="944326935" y="305854382"/>
              </a:cxn>
              <a:cxn ang="0">
                <a:pos x="944326935" y="0"/>
              </a:cxn>
              <a:cxn ang="0">
                <a:pos x="868172410" y="0"/>
              </a:cxn>
              <a:cxn ang="0">
                <a:pos x="868172410"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560" name="Freeform 147"/>
          <p:cNvSpPr/>
          <p:nvPr/>
        </p:nvSpPr>
        <p:spPr>
          <a:xfrm>
            <a:off x="5205413" y="2859088"/>
            <a:ext cx="419100" cy="203200"/>
          </a:xfrm>
          <a:custGeom>
            <a:avLst/>
            <a:gdLst/>
            <a:ahLst/>
            <a:cxnLst>
              <a:cxn ang="0">
                <a:pos x="76154526" y="152926062"/>
              </a:cxn>
              <a:cxn ang="0">
                <a:pos x="152311305" y="76464160"/>
              </a:cxn>
              <a:cxn ang="0">
                <a:pos x="792015631" y="76464160"/>
              </a:cxn>
              <a:cxn ang="0">
                <a:pos x="868172410" y="152926062"/>
              </a:cxn>
              <a:cxn ang="0">
                <a:pos x="868172410" y="458780444"/>
              </a:cxn>
              <a:cxn ang="0">
                <a:pos x="944326935" y="458780444"/>
              </a:cxn>
              <a:cxn ang="0">
                <a:pos x="944326935" y="152926062"/>
              </a:cxn>
              <a:cxn ang="0">
                <a:pos x="792015631" y="0"/>
              </a:cxn>
              <a:cxn ang="0">
                <a:pos x="152311305" y="0"/>
              </a:cxn>
              <a:cxn ang="0">
                <a:pos x="0" y="152926062"/>
              </a:cxn>
              <a:cxn ang="0">
                <a:pos x="0" y="458780444"/>
              </a:cxn>
              <a:cxn ang="0">
                <a:pos x="76154526" y="458780444"/>
              </a:cxn>
              <a:cxn ang="0">
                <a:pos x="76154526"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561" name="Freeform 148"/>
          <p:cNvSpPr/>
          <p:nvPr/>
        </p:nvSpPr>
        <p:spPr>
          <a:xfrm>
            <a:off x="5276850" y="2947988"/>
            <a:ext cx="106363" cy="263525"/>
          </a:xfrm>
          <a:custGeom>
            <a:avLst/>
            <a:gdLst/>
            <a:ahLst/>
            <a:cxnLst>
              <a:cxn ang="0">
                <a:pos x="0" y="481942178"/>
              </a:cxn>
              <a:cxn ang="0">
                <a:pos x="102427569" y="593550646"/>
              </a:cxn>
              <a:cxn ang="0">
                <a:pos x="204855138" y="451503914"/>
              </a:cxn>
              <a:cxn ang="0">
                <a:pos x="204855138" y="289165757"/>
              </a:cxn>
              <a:cxn ang="0">
                <a:pos x="204855138" y="263799787"/>
              </a:cxn>
              <a:cxn ang="0">
                <a:pos x="189491342" y="289165757"/>
              </a:cxn>
              <a:cxn ang="0">
                <a:pos x="169004018" y="309457182"/>
              </a:cxn>
              <a:cxn ang="0">
                <a:pos x="169004018" y="451503914"/>
              </a:cxn>
              <a:cxn ang="0">
                <a:pos x="102427569" y="552965544"/>
              </a:cxn>
              <a:cxn ang="0">
                <a:pos x="40970122" y="481942178"/>
              </a:cxn>
              <a:cxn ang="0">
                <a:pos x="122912630" y="329750860"/>
              </a:cxn>
              <a:cxn ang="0">
                <a:pos x="169004018" y="289165757"/>
              </a:cxn>
              <a:cxn ang="0">
                <a:pos x="169004018" y="289165757"/>
              </a:cxn>
              <a:cxn ang="0">
                <a:pos x="184370077" y="263799787"/>
              </a:cxn>
              <a:cxn ang="0">
                <a:pos x="204855138" y="192776421"/>
              </a:cxn>
              <a:cxn ang="0">
                <a:pos x="204855138" y="157265864"/>
              </a:cxn>
              <a:cxn ang="0">
                <a:pos x="235582730" y="157265864"/>
              </a:cxn>
              <a:cxn ang="0">
                <a:pos x="235582730" y="116680762"/>
              </a:cxn>
              <a:cxn ang="0">
                <a:pos x="204855138" y="116680762"/>
              </a:cxn>
              <a:cxn ang="0">
                <a:pos x="204855138" y="101461630"/>
              </a:cxn>
              <a:cxn ang="0">
                <a:pos x="235582730" y="101461630"/>
              </a:cxn>
              <a:cxn ang="0">
                <a:pos x="235582730" y="65951073"/>
              </a:cxn>
              <a:cxn ang="0">
                <a:pos x="204855138" y="65951073"/>
              </a:cxn>
              <a:cxn ang="0">
                <a:pos x="215097669" y="45657396"/>
              </a:cxn>
              <a:cxn ang="0">
                <a:pos x="230461464" y="40585102"/>
              </a:cxn>
              <a:cxn ang="0">
                <a:pos x="235582730" y="40585102"/>
              </a:cxn>
              <a:cxn ang="0">
                <a:pos x="240703995" y="0"/>
              </a:cxn>
              <a:cxn ang="0">
                <a:pos x="230461464" y="0"/>
              </a:cxn>
              <a:cxn ang="0">
                <a:pos x="189491342" y="15219132"/>
              </a:cxn>
              <a:cxn ang="0">
                <a:pos x="169004018" y="76095659"/>
              </a:cxn>
              <a:cxn ang="0">
                <a:pos x="169004018" y="197850966"/>
              </a:cxn>
              <a:cxn ang="0">
                <a:pos x="138276426" y="263799787"/>
              </a:cxn>
              <a:cxn ang="0">
                <a:pos x="117791365" y="289165757"/>
              </a:cxn>
              <a:cxn ang="0">
                <a:pos x="97306304" y="304384889"/>
              </a:cxn>
              <a:cxn ang="0">
                <a:pos x="0" y="481942178"/>
              </a:cxn>
            </a:cxnLst>
            <a:rect l="0" t="0" r="0" b="0"/>
            <a:pathLst>
              <a:path w="47" h="117">
                <a:moveTo>
                  <a:pt x="0" y="95"/>
                </a:moveTo>
                <a:cubicBezTo>
                  <a:pt x="0" y="108"/>
                  <a:pt x="8" y="117"/>
                  <a:pt x="20" y="117"/>
                </a:cubicBezTo>
                <a:cubicBezTo>
                  <a:pt x="27" y="117"/>
                  <a:pt x="40" y="113"/>
                  <a:pt x="40" y="89"/>
                </a:cubicBezTo>
                <a:cubicBezTo>
                  <a:pt x="40" y="89"/>
                  <a:pt x="40" y="73"/>
                  <a:pt x="40" y="57"/>
                </a:cubicBezTo>
                <a:cubicBezTo>
                  <a:pt x="40" y="55"/>
                  <a:pt x="40" y="54"/>
                  <a:pt x="40" y="52"/>
                </a:cubicBezTo>
                <a:cubicBezTo>
                  <a:pt x="39" y="54"/>
                  <a:pt x="38" y="55"/>
                  <a:pt x="37" y="57"/>
                </a:cubicBezTo>
                <a:cubicBezTo>
                  <a:pt x="35" y="59"/>
                  <a:pt x="33" y="61"/>
                  <a:pt x="33" y="61"/>
                </a:cubicBezTo>
                <a:cubicBezTo>
                  <a:pt x="33" y="76"/>
                  <a:pt x="33" y="89"/>
                  <a:pt x="33" y="89"/>
                </a:cubicBezTo>
                <a:cubicBezTo>
                  <a:pt x="33" y="102"/>
                  <a:pt x="28" y="109"/>
                  <a:pt x="20" y="109"/>
                </a:cubicBezTo>
                <a:cubicBezTo>
                  <a:pt x="9" y="109"/>
                  <a:pt x="8" y="99"/>
                  <a:pt x="8" y="95"/>
                </a:cubicBezTo>
                <a:cubicBezTo>
                  <a:pt x="8" y="81"/>
                  <a:pt x="16" y="74"/>
                  <a:pt x="24" y="65"/>
                </a:cubicBezTo>
                <a:cubicBezTo>
                  <a:pt x="27" y="63"/>
                  <a:pt x="30" y="60"/>
                  <a:pt x="33" y="57"/>
                </a:cubicBezTo>
                <a:cubicBezTo>
                  <a:pt x="33" y="57"/>
                  <a:pt x="33" y="57"/>
                  <a:pt x="33" y="57"/>
                </a:cubicBezTo>
                <a:cubicBezTo>
                  <a:pt x="33" y="56"/>
                  <a:pt x="35" y="54"/>
                  <a:pt x="36" y="52"/>
                </a:cubicBezTo>
                <a:cubicBezTo>
                  <a:pt x="38" y="49"/>
                  <a:pt x="40" y="44"/>
                  <a:pt x="40" y="38"/>
                </a:cubicBezTo>
                <a:cubicBezTo>
                  <a:pt x="40" y="35"/>
                  <a:pt x="40" y="33"/>
                  <a:pt x="40" y="31"/>
                </a:cubicBezTo>
                <a:cubicBezTo>
                  <a:pt x="46" y="31"/>
                  <a:pt x="46" y="31"/>
                  <a:pt x="46" y="31"/>
                </a:cubicBezTo>
                <a:cubicBezTo>
                  <a:pt x="46" y="23"/>
                  <a:pt x="46" y="23"/>
                  <a:pt x="46" y="23"/>
                </a:cubicBezTo>
                <a:cubicBezTo>
                  <a:pt x="40" y="23"/>
                  <a:pt x="40" y="23"/>
                  <a:pt x="40" y="23"/>
                </a:cubicBezTo>
                <a:cubicBezTo>
                  <a:pt x="40" y="22"/>
                  <a:pt x="40" y="21"/>
                  <a:pt x="40" y="20"/>
                </a:cubicBezTo>
                <a:cubicBezTo>
                  <a:pt x="46" y="20"/>
                  <a:pt x="46" y="20"/>
                  <a:pt x="46" y="20"/>
                </a:cubicBezTo>
                <a:cubicBezTo>
                  <a:pt x="46" y="13"/>
                  <a:pt x="46" y="13"/>
                  <a:pt x="46" y="13"/>
                </a:cubicBezTo>
                <a:cubicBezTo>
                  <a:pt x="40" y="13"/>
                  <a:pt x="40" y="13"/>
                  <a:pt x="40" y="13"/>
                </a:cubicBezTo>
                <a:cubicBezTo>
                  <a:pt x="40" y="12"/>
                  <a:pt x="41" y="10"/>
                  <a:pt x="42" y="9"/>
                </a:cubicBezTo>
                <a:cubicBezTo>
                  <a:pt x="43" y="8"/>
                  <a:pt x="45" y="8"/>
                  <a:pt x="45" y="8"/>
                </a:cubicBezTo>
                <a:cubicBezTo>
                  <a:pt x="46" y="8"/>
                  <a:pt x="46" y="8"/>
                  <a:pt x="46" y="8"/>
                </a:cubicBezTo>
                <a:cubicBezTo>
                  <a:pt x="47" y="0"/>
                  <a:pt x="47" y="0"/>
                  <a:pt x="47" y="0"/>
                </a:cubicBezTo>
                <a:cubicBezTo>
                  <a:pt x="45" y="0"/>
                  <a:pt x="45" y="0"/>
                  <a:pt x="45" y="0"/>
                </a:cubicBezTo>
                <a:cubicBezTo>
                  <a:pt x="44" y="0"/>
                  <a:pt x="40" y="0"/>
                  <a:pt x="37" y="3"/>
                </a:cubicBezTo>
                <a:cubicBezTo>
                  <a:pt x="34" y="6"/>
                  <a:pt x="33" y="10"/>
                  <a:pt x="33" y="15"/>
                </a:cubicBezTo>
                <a:cubicBezTo>
                  <a:pt x="33" y="15"/>
                  <a:pt x="33" y="28"/>
                  <a:pt x="33" y="39"/>
                </a:cubicBezTo>
                <a:cubicBezTo>
                  <a:pt x="32" y="44"/>
                  <a:pt x="30" y="48"/>
                  <a:pt x="27" y="52"/>
                </a:cubicBezTo>
                <a:cubicBezTo>
                  <a:pt x="26" y="54"/>
                  <a:pt x="24" y="55"/>
                  <a:pt x="23" y="57"/>
                </a:cubicBezTo>
                <a:cubicBezTo>
                  <a:pt x="21" y="58"/>
                  <a:pt x="20" y="59"/>
                  <a:pt x="19" y="60"/>
                </a:cubicBezTo>
                <a:cubicBezTo>
                  <a:pt x="10" y="69"/>
                  <a:pt x="0" y="78"/>
                  <a:pt x="0" y="95"/>
                </a:cubicBezTo>
                <a:close/>
              </a:path>
            </a:pathLst>
          </a:custGeom>
          <a:solidFill>
            <a:schemeClr val="bg1">
              <a:alpha val="100000"/>
            </a:schemeClr>
          </a:solidFill>
          <a:ln w="9525">
            <a:noFill/>
          </a:ln>
        </p:spPr>
        <p:txBody>
          <a:bodyPr/>
          <a:lstStyle/>
          <a:p>
            <a:endParaRPr lang="zh-CN" altLang="en-US"/>
          </a:p>
        </p:txBody>
      </p:sp>
      <p:sp>
        <p:nvSpPr>
          <p:cNvPr id="60562" name="Freeform 149"/>
          <p:cNvSpPr/>
          <p:nvPr/>
        </p:nvSpPr>
        <p:spPr>
          <a:xfrm>
            <a:off x="5387975" y="3001963"/>
            <a:ext cx="165100" cy="204787"/>
          </a:xfrm>
          <a:custGeom>
            <a:avLst/>
            <a:gdLst/>
            <a:ahLst/>
            <a:cxnLst>
              <a:cxn ang="0">
                <a:pos x="332477475" y="0"/>
              </a:cxn>
              <a:cxn ang="0">
                <a:pos x="332477475" y="60772230"/>
              </a:cxn>
              <a:cxn ang="0">
                <a:pos x="306902807" y="86093805"/>
              </a:cxn>
              <a:cxn ang="0">
                <a:pos x="66494590" y="86093805"/>
              </a:cxn>
              <a:cxn ang="0">
                <a:pos x="40919922" y="60772230"/>
              </a:cxn>
              <a:cxn ang="0">
                <a:pos x="40919922" y="0"/>
              </a:cxn>
              <a:cxn ang="0">
                <a:pos x="0" y="0"/>
              </a:cxn>
              <a:cxn ang="0">
                <a:pos x="0" y="141802620"/>
              </a:cxn>
              <a:cxn ang="0">
                <a:pos x="0" y="167124195"/>
              </a:cxn>
              <a:cxn ang="0">
                <a:pos x="0" y="410213115"/>
              </a:cxn>
              <a:cxn ang="0">
                <a:pos x="56265175" y="460856265"/>
              </a:cxn>
              <a:cxn ang="0">
                <a:pos x="317132222" y="460856265"/>
              </a:cxn>
              <a:cxn ang="0">
                <a:pos x="373397397" y="410213115"/>
              </a:cxn>
              <a:cxn ang="0">
                <a:pos x="373397397" y="167124195"/>
              </a:cxn>
              <a:cxn ang="0">
                <a:pos x="373397397" y="141802620"/>
              </a:cxn>
              <a:cxn ang="0">
                <a:pos x="373397397" y="0"/>
              </a:cxn>
              <a:cxn ang="0">
                <a:pos x="332477475" y="0"/>
              </a:cxn>
            </a:cxnLst>
            <a:rect l="0" t="0" r="0" b="0"/>
            <a:pathLst>
              <a:path w="73" h="91">
                <a:moveTo>
                  <a:pt x="65" y="0"/>
                </a:moveTo>
                <a:cubicBezTo>
                  <a:pt x="65" y="12"/>
                  <a:pt x="65" y="12"/>
                  <a:pt x="65" y="12"/>
                </a:cubicBezTo>
                <a:cubicBezTo>
                  <a:pt x="65" y="14"/>
                  <a:pt x="63" y="17"/>
                  <a:pt x="60" y="17"/>
                </a:cubicBezTo>
                <a:cubicBezTo>
                  <a:pt x="13" y="17"/>
                  <a:pt x="13" y="17"/>
                  <a:pt x="13" y="17"/>
                </a:cubicBezTo>
                <a:cubicBezTo>
                  <a:pt x="10" y="17"/>
                  <a:pt x="8" y="14"/>
                  <a:pt x="8" y="12"/>
                </a:cubicBezTo>
                <a:cubicBezTo>
                  <a:pt x="8" y="0"/>
                  <a:pt x="8" y="0"/>
                  <a:pt x="8" y="0"/>
                </a:cubicBezTo>
                <a:cubicBezTo>
                  <a:pt x="0" y="0"/>
                  <a:pt x="0" y="0"/>
                  <a:pt x="0" y="0"/>
                </a:cubicBezTo>
                <a:cubicBezTo>
                  <a:pt x="0" y="28"/>
                  <a:pt x="0" y="28"/>
                  <a:pt x="0" y="28"/>
                </a:cubicBezTo>
                <a:cubicBezTo>
                  <a:pt x="0" y="33"/>
                  <a:pt x="0" y="33"/>
                  <a:pt x="0" y="33"/>
                </a:cubicBezTo>
                <a:cubicBezTo>
                  <a:pt x="0" y="81"/>
                  <a:pt x="0" y="81"/>
                  <a:pt x="0" y="81"/>
                </a:cubicBezTo>
                <a:cubicBezTo>
                  <a:pt x="0" y="86"/>
                  <a:pt x="5" y="91"/>
                  <a:pt x="11" y="91"/>
                </a:cubicBezTo>
                <a:cubicBezTo>
                  <a:pt x="62" y="91"/>
                  <a:pt x="62" y="91"/>
                  <a:pt x="62" y="91"/>
                </a:cubicBezTo>
                <a:cubicBezTo>
                  <a:pt x="68" y="91"/>
                  <a:pt x="73" y="86"/>
                  <a:pt x="73" y="81"/>
                </a:cubicBezTo>
                <a:cubicBezTo>
                  <a:pt x="73" y="33"/>
                  <a:pt x="73" y="33"/>
                  <a:pt x="73" y="33"/>
                </a:cubicBezTo>
                <a:cubicBezTo>
                  <a:pt x="73" y="28"/>
                  <a:pt x="73" y="28"/>
                  <a:pt x="73" y="28"/>
                </a:cubicBezTo>
                <a:cubicBezTo>
                  <a:pt x="73" y="0"/>
                  <a:pt x="73" y="0"/>
                  <a:pt x="73" y="0"/>
                </a:cubicBezTo>
                <a:lnTo>
                  <a:pt x="65" y="0"/>
                </a:lnTo>
                <a:close/>
              </a:path>
            </a:pathLst>
          </a:custGeom>
          <a:solidFill>
            <a:schemeClr val="bg1">
              <a:alpha val="100000"/>
            </a:schemeClr>
          </a:solidFill>
          <a:ln w="9525">
            <a:noFill/>
          </a:ln>
        </p:spPr>
        <p:txBody>
          <a:bodyPr/>
          <a:lstStyle/>
          <a:p>
            <a:endParaRPr lang="zh-CN" altLang="en-US"/>
          </a:p>
        </p:txBody>
      </p:sp>
      <p:sp>
        <p:nvSpPr>
          <p:cNvPr id="60563" name="Freeform 150"/>
          <p:cNvSpPr/>
          <p:nvPr/>
        </p:nvSpPr>
        <p:spPr>
          <a:xfrm>
            <a:off x="5387975" y="2927350"/>
            <a:ext cx="165100" cy="68263"/>
          </a:xfrm>
          <a:custGeom>
            <a:avLst/>
            <a:gdLst/>
            <a:ahLst/>
            <a:cxnLst>
              <a:cxn ang="0">
                <a:pos x="317132222" y="0"/>
              </a:cxn>
              <a:cxn ang="0">
                <a:pos x="56265175" y="0"/>
              </a:cxn>
              <a:cxn ang="0">
                <a:pos x="0" y="56954096"/>
              </a:cxn>
              <a:cxn ang="0">
                <a:pos x="0" y="155327906"/>
              </a:cxn>
              <a:cxn ang="0">
                <a:pos x="40919922" y="155327906"/>
              </a:cxn>
              <a:cxn ang="0">
                <a:pos x="40919922" y="93197198"/>
              </a:cxn>
              <a:cxn ang="0">
                <a:pos x="66494590" y="67309593"/>
              </a:cxn>
              <a:cxn ang="0">
                <a:pos x="306902807" y="67309593"/>
              </a:cxn>
              <a:cxn ang="0">
                <a:pos x="332477475" y="93197198"/>
              </a:cxn>
              <a:cxn ang="0">
                <a:pos x="332477475" y="155327906"/>
              </a:cxn>
              <a:cxn ang="0">
                <a:pos x="373397397" y="155327906"/>
              </a:cxn>
              <a:cxn ang="0">
                <a:pos x="373397397" y="56954096"/>
              </a:cxn>
              <a:cxn ang="0">
                <a:pos x="317132222" y="0"/>
              </a:cxn>
            </a:cxnLst>
            <a:rect l="0" t="0" r="0" b="0"/>
            <a:pathLst>
              <a:path w="73" h="30">
                <a:moveTo>
                  <a:pt x="62" y="0"/>
                </a:moveTo>
                <a:cubicBezTo>
                  <a:pt x="11" y="0"/>
                  <a:pt x="11" y="0"/>
                  <a:pt x="11" y="0"/>
                </a:cubicBezTo>
                <a:cubicBezTo>
                  <a:pt x="5" y="0"/>
                  <a:pt x="0" y="5"/>
                  <a:pt x="0" y="11"/>
                </a:cubicBezTo>
                <a:cubicBezTo>
                  <a:pt x="0" y="30"/>
                  <a:pt x="0" y="30"/>
                  <a:pt x="0" y="30"/>
                </a:cubicBezTo>
                <a:cubicBezTo>
                  <a:pt x="8" y="30"/>
                  <a:pt x="8" y="30"/>
                  <a:pt x="8" y="30"/>
                </a:cubicBezTo>
                <a:cubicBezTo>
                  <a:pt x="8" y="18"/>
                  <a:pt x="8" y="18"/>
                  <a:pt x="8" y="18"/>
                </a:cubicBezTo>
                <a:cubicBezTo>
                  <a:pt x="8" y="15"/>
                  <a:pt x="10" y="13"/>
                  <a:pt x="13" y="13"/>
                </a:cubicBezTo>
                <a:cubicBezTo>
                  <a:pt x="60" y="13"/>
                  <a:pt x="60" y="13"/>
                  <a:pt x="60" y="13"/>
                </a:cubicBezTo>
                <a:cubicBezTo>
                  <a:pt x="63" y="13"/>
                  <a:pt x="65" y="15"/>
                  <a:pt x="65" y="18"/>
                </a:cubicBezTo>
                <a:cubicBezTo>
                  <a:pt x="65" y="30"/>
                  <a:pt x="65" y="30"/>
                  <a:pt x="65" y="30"/>
                </a:cubicBezTo>
                <a:cubicBezTo>
                  <a:pt x="73" y="30"/>
                  <a:pt x="73" y="30"/>
                  <a:pt x="73" y="30"/>
                </a:cubicBezTo>
                <a:cubicBezTo>
                  <a:pt x="73" y="11"/>
                  <a:pt x="73" y="11"/>
                  <a:pt x="73" y="11"/>
                </a:cubicBezTo>
                <a:cubicBezTo>
                  <a:pt x="73" y="5"/>
                  <a:pt x="68" y="0"/>
                  <a:pt x="62" y="0"/>
                </a:cubicBezTo>
                <a:close/>
              </a:path>
            </a:pathLst>
          </a:custGeom>
          <a:solidFill>
            <a:schemeClr val="bg1">
              <a:alpha val="100000"/>
            </a:schemeClr>
          </a:solidFill>
          <a:ln w="9525">
            <a:noFill/>
          </a:ln>
        </p:spPr>
        <p:txBody>
          <a:bodyPr/>
          <a:lstStyle/>
          <a:p>
            <a:endParaRPr lang="zh-CN" altLang="en-US"/>
          </a:p>
        </p:txBody>
      </p:sp>
      <p:sp>
        <p:nvSpPr>
          <p:cNvPr id="60564" name="Freeform 151"/>
          <p:cNvSpPr/>
          <p:nvPr/>
        </p:nvSpPr>
        <p:spPr>
          <a:xfrm>
            <a:off x="7226300" y="3028950"/>
            <a:ext cx="119063" cy="111125"/>
          </a:xfrm>
          <a:custGeom>
            <a:avLst/>
            <a:gdLst/>
            <a:ahLst/>
            <a:cxnLst>
              <a:cxn ang="0">
                <a:pos x="121118522" y="92576196"/>
              </a:cxn>
              <a:cxn ang="0">
                <a:pos x="131211919" y="113150196"/>
              </a:cxn>
              <a:cxn ang="0">
                <a:pos x="45419165" y="87434964"/>
              </a:cxn>
              <a:cxn ang="0">
                <a:pos x="20186795" y="0"/>
              </a:cxn>
              <a:cxn ang="0">
                <a:pos x="0" y="97719696"/>
              </a:cxn>
              <a:cxn ang="0">
                <a:pos x="40373589" y="221156893"/>
              </a:cxn>
              <a:cxn ang="0">
                <a:pos x="65605959" y="252015625"/>
              </a:cxn>
              <a:cxn ang="0">
                <a:pos x="267471660" y="51432732"/>
              </a:cxn>
              <a:cxn ang="0">
                <a:pos x="222052495" y="66860964"/>
              </a:cxn>
              <a:cxn ang="0">
                <a:pos x="121118522" y="92576196"/>
              </a:cxn>
            </a:cxnLst>
            <a:rect l="0" t="0" r="0" b="0"/>
            <a:pathLst>
              <a:path w="53" h="49">
                <a:moveTo>
                  <a:pt x="24" y="18"/>
                </a:moveTo>
                <a:cubicBezTo>
                  <a:pt x="26" y="22"/>
                  <a:pt x="26" y="22"/>
                  <a:pt x="26" y="22"/>
                </a:cubicBezTo>
                <a:cubicBezTo>
                  <a:pt x="26" y="22"/>
                  <a:pt x="17" y="23"/>
                  <a:pt x="9" y="17"/>
                </a:cubicBezTo>
                <a:cubicBezTo>
                  <a:pt x="2" y="11"/>
                  <a:pt x="4" y="0"/>
                  <a:pt x="4" y="0"/>
                </a:cubicBezTo>
                <a:cubicBezTo>
                  <a:pt x="4" y="0"/>
                  <a:pt x="0" y="6"/>
                  <a:pt x="0" y="19"/>
                </a:cubicBezTo>
                <a:cubicBezTo>
                  <a:pt x="0" y="27"/>
                  <a:pt x="2" y="36"/>
                  <a:pt x="8" y="43"/>
                </a:cubicBezTo>
                <a:cubicBezTo>
                  <a:pt x="10" y="45"/>
                  <a:pt x="11" y="47"/>
                  <a:pt x="13" y="49"/>
                </a:cubicBezTo>
                <a:cubicBezTo>
                  <a:pt x="53" y="10"/>
                  <a:pt x="53" y="10"/>
                  <a:pt x="53" y="10"/>
                </a:cubicBezTo>
                <a:cubicBezTo>
                  <a:pt x="50" y="11"/>
                  <a:pt x="46" y="12"/>
                  <a:pt x="44" y="13"/>
                </a:cubicBezTo>
                <a:cubicBezTo>
                  <a:pt x="33" y="17"/>
                  <a:pt x="24" y="18"/>
                  <a:pt x="24" y="18"/>
                </a:cubicBezTo>
                <a:close/>
              </a:path>
            </a:pathLst>
          </a:custGeom>
          <a:solidFill>
            <a:schemeClr val="bg1">
              <a:alpha val="100000"/>
            </a:schemeClr>
          </a:solidFill>
          <a:ln w="9525">
            <a:noFill/>
          </a:ln>
        </p:spPr>
        <p:txBody>
          <a:bodyPr/>
          <a:lstStyle/>
          <a:p>
            <a:endParaRPr lang="zh-CN" altLang="en-US"/>
          </a:p>
        </p:txBody>
      </p:sp>
      <p:sp>
        <p:nvSpPr>
          <p:cNvPr id="60565" name="Freeform 152"/>
          <p:cNvSpPr/>
          <p:nvPr/>
        </p:nvSpPr>
        <p:spPr>
          <a:xfrm>
            <a:off x="7297738" y="3081338"/>
            <a:ext cx="185737" cy="112712"/>
          </a:xfrm>
          <a:custGeom>
            <a:avLst/>
            <a:gdLst/>
            <a:ahLst/>
            <a:cxnLst>
              <a:cxn ang="0">
                <a:pos x="241140988" y="254082153"/>
              </a:cxn>
              <a:cxn ang="0">
                <a:pos x="210356213" y="91470296"/>
              </a:cxn>
              <a:cxn ang="0">
                <a:pos x="220617050" y="86386985"/>
              </a:cxn>
              <a:cxn ang="0">
                <a:pos x="225747468" y="96551353"/>
              </a:cxn>
              <a:cxn ang="0">
                <a:pos x="266793080" y="249001096"/>
              </a:cxn>
              <a:cxn ang="0">
                <a:pos x="420712426" y="172776225"/>
              </a:cxn>
              <a:cxn ang="0">
                <a:pos x="364275559" y="152449743"/>
              </a:cxn>
              <a:cxn ang="0">
                <a:pos x="420712426" y="116877836"/>
              </a:cxn>
              <a:cxn ang="0">
                <a:pos x="205225794" y="0"/>
              </a:cxn>
              <a:cxn ang="0">
                <a:pos x="0" y="203264821"/>
              </a:cxn>
              <a:cxn ang="0">
                <a:pos x="241140988" y="254082153"/>
              </a:cxn>
            </a:cxnLst>
            <a:rect l="0" t="0" r="0" b="0"/>
            <a:pathLst>
              <a:path w="82" h="50">
                <a:moveTo>
                  <a:pt x="47" y="50"/>
                </a:moveTo>
                <a:cubicBezTo>
                  <a:pt x="32" y="36"/>
                  <a:pt x="41" y="18"/>
                  <a:pt x="41" y="18"/>
                </a:cubicBezTo>
                <a:cubicBezTo>
                  <a:pt x="41" y="17"/>
                  <a:pt x="42" y="17"/>
                  <a:pt x="43" y="17"/>
                </a:cubicBezTo>
                <a:cubicBezTo>
                  <a:pt x="44" y="18"/>
                  <a:pt x="44" y="19"/>
                  <a:pt x="44" y="19"/>
                </a:cubicBezTo>
                <a:cubicBezTo>
                  <a:pt x="43" y="20"/>
                  <a:pt x="35" y="37"/>
                  <a:pt x="52" y="49"/>
                </a:cubicBezTo>
                <a:cubicBezTo>
                  <a:pt x="73" y="47"/>
                  <a:pt x="82" y="34"/>
                  <a:pt x="82" y="34"/>
                </a:cubicBezTo>
                <a:cubicBezTo>
                  <a:pt x="71" y="30"/>
                  <a:pt x="71" y="30"/>
                  <a:pt x="71" y="30"/>
                </a:cubicBezTo>
                <a:cubicBezTo>
                  <a:pt x="82" y="23"/>
                  <a:pt x="82" y="23"/>
                  <a:pt x="82" y="23"/>
                </a:cubicBezTo>
                <a:cubicBezTo>
                  <a:pt x="68" y="7"/>
                  <a:pt x="50" y="2"/>
                  <a:pt x="40" y="0"/>
                </a:cubicBezTo>
                <a:cubicBezTo>
                  <a:pt x="0" y="40"/>
                  <a:pt x="0" y="40"/>
                  <a:pt x="0" y="40"/>
                </a:cubicBezTo>
                <a:cubicBezTo>
                  <a:pt x="17" y="49"/>
                  <a:pt x="34" y="50"/>
                  <a:pt x="47" y="50"/>
                </a:cubicBezTo>
                <a:close/>
              </a:path>
            </a:pathLst>
          </a:custGeom>
          <a:solidFill>
            <a:schemeClr val="bg1">
              <a:alpha val="100000"/>
            </a:schemeClr>
          </a:solidFill>
          <a:ln w="9525">
            <a:noFill/>
          </a:ln>
        </p:spPr>
        <p:txBody>
          <a:bodyPr/>
          <a:lstStyle/>
          <a:p>
            <a:endParaRPr lang="zh-CN" altLang="en-US"/>
          </a:p>
        </p:txBody>
      </p:sp>
      <p:sp>
        <p:nvSpPr>
          <p:cNvPr id="60566" name="Freeform 153"/>
          <p:cNvSpPr/>
          <p:nvPr/>
        </p:nvSpPr>
        <p:spPr>
          <a:xfrm>
            <a:off x="7232650" y="2965450"/>
            <a:ext cx="92075" cy="84138"/>
          </a:xfrm>
          <a:custGeom>
            <a:avLst/>
            <a:gdLst/>
            <a:ahLst/>
            <a:cxnLst>
              <a:cxn ang="0">
                <a:pos x="105908707" y="124105824"/>
              </a:cxn>
              <a:cxn ang="0">
                <a:pos x="196690166" y="139619052"/>
              </a:cxn>
              <a:cxn ang="0">
                <a:pos x="166428931" y="77566140"/>
              </a:cxn>
              <a:cxn ang="0">
                <a:pos x="206775747" y="0"/>
              </a:cxn>
              <a:cxn ang="0">
                <a:pos x="40346816" y="82737216"/>
              </a:cxn>
              <a:cxn ang="0">
                <a:pos x="20173408" y="191329812"/>
              </a:cxn>
              <a:cxn ang="0">
                <a:pos x="105908707" y="124105824"/>
              </a:cxn>
            </a:cxnLst>
            <a:rect l="0" t="0" r="0" b="0"/>
            <a:pathLst>
              <a:path w="41" h="37">
                <a:moveTo>
                  <a:pt x="21" y="24"/>
                </a:moveTo>
                <a:cubicBezTo>
                  <a:pt x="30" y="23"/>
                  <a:pt x="39" y="27"/>
                  <a:pt x="39" y="27"/>
                </a:cubicBezTo>
                <a:cubicBezTo>
                  <a:pt x="33" y="15"/>
                  <a:pt x="33" y="15"/>
                  <a:pt x="33" y="15"/>
                </a:cubicBezTo>
                <a:cubicBezTo>
                  <a:pt x="41" y="0"/>
                  <a:pt x="41" y="0"/>
                  <a:pt x="41" y="0"/>
                </a:cubicBezTo>
                <a:cubicBezTo>
                  <a:pt x="41" y="0"/>
                  <a:pt x="19" y="1"/>
                  <a:pt x="8" y="16"/>
                </a:cubicBezTo>
                <a:cubicBezTo>
                  <a:pt x="0" y="26"/>
                  <a:pt x="4" y="37"/>
                  <a:pt x="4" y="37"/>
                </a:cubicBezTo>
                <a:cubicBezTo>
                  <a:pt x="7" y="29"/>
                  <a:pt x="14" y="25"/>
                  <a:pt x="21" y="24"/>
                </a:cubicBezTo>
                <a:close/>
              </a:path>
            </a:pathLst>
          </a:custGeom>
          <a:solidFill>
            <a:schemeClr val="bg1">
              <a:alpha val="100000"/>
            </a:schemeClr>
          </a:solidFill>
          <a:ln w="9525">
            <a:noFill/>
          </a:ln>
        </p:spPr>
        <p:txBody>
          <a:bodyPr/>
          <a:lstStyle/>
          <a:p>
            <a:endParaRPr lang="zh-CN" altLang="en-US"/>
          </a:p>
        </p:txBody>
      </p:sp>
      <p:sp>
        <p:nvSpPr>
          <p:cNvPr id="60567" name="Freeform 154"/>
          <p:cNvSpPr/>
          <p:nvPr/>
        </p:nvSpPr>
        <p:spPr>
          <a:xfrm>
            <a:off x="7483475" y="2949575"/>
            <a:ext cx="38100" cy="160338"/>
          </a:xfrm>
          <a:custGeom>
            <a:avLst/>
            <a:gdLst/>
            <a:ahLst/>
            <a:cxnLst>
              <a:cxn ang="0">
                <a:pos x="45206771" y="336590111"/>
              </a:cxn>
              <a:cxn ang="0">
                <a:pos x="20092147" y="300891194"/>
              </a:cxn>
              <a:cxn ang="0">
                <a:pos x="35159576" y="300891194"/>
              </a:cxn>
              <a:cxn ang="0">
                <a:pos x="0" y="239691760"/>
              </a:cxn>
              <a:cxn ang="0">
                <a:pos x="0" y="311089594"/>
              </a:cxn>
              <a:cxn ang="0">
                <a:pos x="15069671" y="351887711"/>
              </a:cxn>
              <a:cxn ang="0">
                <a:pos x="45206771" y="362088370"/>
              </a:cxn>
              <a:cxn ang="0">
                <a:pos x="85388824" y="311089594"/>
              </a:cxn>
              <a:cxn ang="0">
                <a:pos x="85388824" y="0"/>
              </a:cxn>
              <a:cxn ang="0">
                <a:pos x="60274200" y="20399059"/>
              </a:cxn>
              <a:cxn ang="0">
                <a:pos x="60274200" y="311089594"/>
              </a:cxn>
              <a:cxn ang="0">
                <a:pos x="45206771" y="336590111"/>
              </a:cxn>
            </a:cxnLst>
            <a:rect l="0" t="0" r="0" b="0"/>
            <a:pathLst>
              <a:path w="17" h="71">
                <a:moveTo>
                  <a:pt x="9" y="66"/>
                </a:moveTo>
                <a:cubicBezTo>
                  <a:pt x="4" y="67"/>
                  <a:pt x="4" y="59"/>
                  <a:pt x="4" y="59"/>
                </a:cubicBezTo>
                <a:cubicBezTo>
                  <a:pt x="7" y="59"/>
                  <a:pt x="7" y="59"/>
                  <a:pt x="7" y="59"/>
                </a:cubicBezTo>
                <a:cubicBezTo>
                  <a:pt x="0" y="47"/>
                  <a:pt x="0" y="47"/>
                  <a:pt x="0" y="47"/>
                </a:cubicBezTo>
                <a:cubicBezTo>
                  <a:pt x="0" y="61"/>
                  <a:pt x="0" y="61"/>
                  <a:pt x="0" y="61"/>
                </a:cubicBezTo>
                <a:cubicBezTo>
                  <a:pt x="0" y="62"/>
                  <a:pt x="0" y="66"/>
                  <a:pt x="3" y="69"/>
                </a:cubicBezTo>
                <a:cubicBezTo>
                  <a:pt x="4" y="70"/>
                  <a:pt x="7" y="71"/>
                  <a:pt x="9" y="71"/>
                </a:cubicBezTo>
                <a:cubicBezTo>
                  <a:pt x="11" y="71"/>
                  <a:pt x="17" y="70"/>
                  <a:pt x="17" y="61"/>
                </a:cubicBezTo>
                <a:cubicBezTo>
                  <a:pt x="17" y="0"/>
                  <a:pt x="17" y="0"/>
                  <a:pt x="17" y="0"/>
                </a:cubicBezTo>
                <a:cubicBezTo>
                  <a:pt x="12" y="4"/>
                  <a:pt x="12" y="4"/>
                  <a:pt x="12" y="4"/>
                </a:cubicBezTo>
                <a:cubicBezTo>
                  <a:pt x="12" y="61"/>
                  <a:pt x="12" y="61"/>
                  <a:pt x="12" y="61"/>
                </a:cubicBezTo>
                <a:cubicBezTo>
                  <a:pt x="12" y="65"/>
                  <a:pt x="10" y="66"/>
                  <a:pt x="9" y="66"/>
                </a:cubicBezTo>
                <a:close/>
              </a:path>
            </a:pathLst>
          </a:custGeom>
          <a:solidFill>
            <a:schemeClr val="bg1">
              <a:alpha val="100000"/>
            </a:schemeClr>
          </a:solidFill>
          <a:ln w="9525">
            <a:noFill/>
          </a:ln>
        </p:spPr>
        <p:txBody>
          <a:bodyPr/>
          <a:lstStyle/>
          <a:p>
            <a:endParaRPr lang="zh-CN" altLang="en-US"/>
          </a:p>
        </p:txBody>
      </p:sp>
      <p:sp>
        <p:nvSpPr>
          <p:cNvPr id="60568" name="Freeform 155"/>
          <p:cNvSpPr/>
          <p:nvPr/>
        </p:nvSpPr>
        <p:spPr>
          <a:xfrm>
            <a:off x="7165975" y="2835275"/>
            <a:ext cx="431800" cy="433388"/>
          </a:xfrm>
          <a:custGeom>
            <a:avLst/>
            <a:gdLst/>
            <a:ahLst/>
            <a:cxnLst>
              <a:cxn ang="0">
                <a:pos x="799133609" y="117186309"/>
              </a:cxn>
              <a:cxn ang="0">
                <a:pos x="171966599" y="754072548"/>
              </a:cxn>
              <a:cxn ang="0">
                <a:pos x="156792877" y="733692026"/>
              </a:cxn>
              <a:cxn ang="0">
                <a:pos x="75866360" y="489128017"/>
              </a:cxn>
              <a:cxn ang="0">
                <a:pos x="485550104" y="76425265"/>
              </a:cxn>
              <a:cxn ang="0">
                <a:pos x="728325156" y="157947354"/>
              </a:cxn>
              <a:cxn ang="0">
                <a:pos x="733383064" y="157947354"/>
              </a:cxn>
              <a:cxn ang="0">
                <a:pos x="783962136" y="106997177"/>
              </a:cxn>
              <a:cxn ang="0">
                <a:pos x="485550104" y="0"/>
              </a:cxn>
              <a:cxn ang="0">
                <a:pos x="0" y="489128017"/>
              </a:cxn>
              <a:cxn ang="0">
                <a:pos x="171966599" y="861069725"/>
              </a:cxn>
              <a:cxn ang="0">
                <a:pos x="611995538" y="412702752"/>
              </a:cxn>
              <a:cxn ang="0">
                <a:pos x="611995538" y="412702752"/>
              </a:cxn>
              <a:cxn ang="0">
                <a:pos x="799133609" y="224183486"/>
              </a:cxn>
              <a:cxn ang="0">
                <a:pos x="814307331" y="244564009"/>
              </a:cxn>
              <a:cxn ang="0">
                <a:pos x="895233848" y="489128017"/>
              </a:cxn>
              <a:cxn ang="0">
                <a:pos x="485550104" y="901830769"/>
              </a:cxn>
              <a:cxn ang="0">
                <a:pos x="242775052" y="820308680"/>
              </a:cxn>
              <a:cxn ang="0">
                <a:pos x="237717145" y="820308680"/>
              </a:cxn>
              <a:cxn ang="0">
                <a:pos x="187138072" y="871258857"/>
              </a:cxn>
              <a:cxn ang="0">
                <a:pos x="485550104" y="978256034"/>
              </a:cxn>
              <a:cxn ang="0">
                <a:pos x="971100208" y="489128017"/>
              </a:cxn>
              <a:cxn ang="0">
                <a:pos x="799133609" y="117186309"/>
              </a:cxn>
            </a:cxnLst>
            <a:rect l="0" t="0" r="0" b="0"/>
            <a:pathLst>
              <a:path w="192" h="192">
                <a:moveTo>
                  <a:pt x="158" y="23"/>
                </a:moveTo>
                <a:cubicBezTo>
                  <a:pt x="34" y="148"/>
                  <a:pt x="34" y="148"/>
                  <a:pt x="34" y="148"/>
                </a:cubicBezTo>
                <a:cubicBezTo>
                  <a:pt x="33" y="146"/>
                  <a:pt x="32" y="145"/>
                  <a:pt x="31" y="144"/>
                </a:cubicBezTo>
                <a:cubicBezTo>
                  <a:pt x="21" y="131"/>
                  <a:pt x="15" y="114"/>
                  <a:pt x="15" y="96"/>
                </a:cubicBezTo>
                <a:cubicBezTo>
                  <a:pt x="15" y="51"/>
                  <a:pt x="51" y="15"/>
                  <a:pt x="96" y="15"/>
                </a:cubicBezTo>
                <a:cubicBezTo>
                  <a:pt x="114" y="15"/>
                  <a:pt x="131" y="21"/>
                  <a:pt x="144" y="31"/>
                </a:cubicBezTo>
                <a:cubicBezTo>
                  <a:pt x="144" y="31"/>
                  <a:pt x="144" y="31"/>
                  <a:pt x="145" y="31"/>
                </a:cubicBezTo>
                <a:cubicBezTo>
                  <a:pt x="155" y="21"/>
                  <a:pt x="155" y="21"/>
                  <a:pt x="155" y="21"/>
                </a:cubicBezTo>
                <a:cubicBezTo>
                  <a:pt x="139" y="8"/>
                  <a:pt x="118" y="0"/>
                  <a:pt x="96" y="0"/>
                </a:cubicBezTo>
                <a:cubicBezTo>
                  <a:pt x="43" y="0"/>
                  <a:pt x="0" y="43"/>
                  <a:pt x="0" y="96"/>
                </a:cubicBezTo>
                <a:cubicBezTo>
                  <a:pt x="0" y="125"/>
                  <a:pt x="13" y="151"/>
                  <a:pt x="34" y="169"/>
                </a:cubicBezTo>
                <a:cubicBezTo>
                  <a:pt x="121" y="81"/>
                  <a:pt x="121" y="81"/>
                  <a:pt x="121" y="81"/>
                </a:cubicBezTo>
                <a:cubicBezTo>
                  <a:pt x="121" y="81"/>
                  <a:pt x="121" y="81"/>
                  <a:pt x="121" y="81"/>
                </a:cubicBezTo>
                <a:cubicBezTo>
                  <a:pt x="158" y="44"/>
                  <a:pt x="158" y="44"/>
                  <a:pt x="158" y="44"/>
                </a:cubicBezTo>
                <a:cubicBezTo>
                  <a:pt x="159" y="46"/>
                  <a:pt x="160" y="47"/>
                  <a:pt x="161" y="48"/>
                </a:cubicBezTo>
                <a:cubicBezTo>
                  <a:pt x="171" y="61"/>
                  <a:pt x="177" y="78"/>
                  <a:pt x="177" y="96"/>
                </a:cubicBezTo>
                <a:cubicBezTo>
                  <a:pt x="177" y="141"/>
                  <a:pt x="141" y="177"/>
                  <a:pt x="96" y="177"/>
                </a:cubicBezTo>
                <a:cubicBezTo>
                  <a:pt x="78" y="177"/>
                  <a:pt x="61" y="171"/>
                  <a:pt x="48" y="161"/>
                </a:cubicBezTo>
                <a:cubicBezTo>
                  <a:pt x="48" y="161"/>
                  <a:pt x="47" y="161"/>
                  <a:pt x="47" y="161"/>
                </a:cubicBezTo>
                <a:cubicBezTo>
                  <a:pt x="37" y="171"/>
                  <a:pt x="37" y="171"/>
                  <a:pt x="37" y="171"/>
                </a:cubicBezTo>
                <a:cubicBezTo>
                  <a:pt x="53" y="184"/>
                  <a:pt x="74" y="192"/>
                  <a:pt x="96" y="192"/>
                </a:cubicBezTo>
                <a:cubicBezTo>
                  <a:pt x="149" y="192"/>
                  <a:pt x="192" y="149"/>
                  <a:pt x="192" y="96"/>
                </a:cubicBezTo>
                <a:cubicBezTo>
                  <a:pt x="192" y="67"/>
                  <a:pt x="179" y="41"/>
                  <a:pt x="158" y="23"/>
                </a:cubicBezTo>
                <a:close/>
              </a:path>
            </a:pathLst>
          </a:custGeom>
          <a:solidFill>
            <a:schemeClr val="bg1">
              <a:alpha val="100000"/>
            </a:schemeClr>
          </a:solidFill>
          <a:ln w="9525">
            <a:noFill/>
          </a:ln>
        </p:spPr>
        <p:txBody>
          <a:bodyPr/>
          <a:lstStyle/>
          <a:p>
            <a:endParaRPr lang="zh-CN" altLang="en-US"/>
          </a:p>
        </p:txBody>
      </p:sp>
      <p:sp>
        <p:nvSpPr>
          <p:cNvPr id="60569" name="Freeform 156"/>
          <p:cNvSpPr/>
          <p:nvPr/>
        </p:nvSpPr>
        <p:spPr>
          <a:xfrm>
            <a:off x="7842250" y="2963863"/>
            <a:ext cx="49213" cy="58737"/>
          </a:xfrm>
          <a:custGeom>
            <a:avLst/>
            <a:gdLst/>
            <a:ahLst/>
            <a:cxnLst>
              <a:cxn ang="0">
                <a:pos x="0" y="132695919"/>
              </a:cxn>
              <a:cxn ang="0">
                <a:pos x="90070975" y="132695919"/>
              </a:cxn>
              <a:cxn ang="0">
                <a:pos x="110087244" y="61244618"/>
              </a:cxn>
              <a:cxn ang="0">
                <a:pos x="45036606" y="0"/>
              </a:cxn>
              <a:cxn ang="0">
                <a:pos x="0" y="132695919"/>
              </a:cxn>
            </a:cxnLst>
            <a:rect l="0" t="0" r="0" b="0"/>
            <a:pathLst>
              <a:path w="22" h="26">
                <a:moveTo>
                  <a:pt x="0" y="26"/>
                </a:moveTo>
                <a:cubicBezTo>
                  <a:pt x="18" y="26"/>
                  <a:pt x="18" y="26"/>
                  <a:pt x="18" y="26"/>
                </a:cubicBezTo>
                <a:cubicBezTo>
                  <a:pt x="18" y="24"/>
                  <a:pt x="18" y="17"/>
                  <a:pt x="22" y="12"/>
                </a:cubicBezTo>
                <a:cubicBezTo>
                  <a:pt x="9" y="0"/>
                  <a:pt x="9" y="0"/>
                  <a:pt x="9" y="0"/>
                </a:cubicBezTo>
                <a:cubicBezTo>
                  <a:pt x="3" y="6"/>
                  <a:pt x="0" y="15"/>
                  <a:pt x="0" y="26"/>
                </a:cubicBezTo>
                <a:close/>
              </a:path>
            </a:pathLst>
          </a:custGeom>
          <a:solidFill>
            <a:schemeClr val="bg1">
              <a:alpha val="100000"/>
            </a:schemeClr>
          </a:solidFill>
          <a:ln w="9525">
            <a:noFill/>
          </a:ln>
        </p:spPr>
        <p:txBody>
          <a:bodyPr/>
          <a:lstStyle/>
          <a:p>
            <a:endParaRPr lang="zh-CN" altLang="en-US"/>
          </a:p>
        </p:txBody>
      </p:sp>
      <p:sp>
        <p:nvSpPr>
          <p:cNvPr id="60570" name="Freeform 157"/>
          <p:cNvSpPr/>
          <p:nvPr/>
        </p:nvSpPr>
        <p:spPr>
          <a:xfrm>
            <a:off x="7837488" y="3116263"/>
            <a:ext cx="65087" cy="74612"/>
          </a:xfrm>
          <a:custGeom>
            <a:avLst/>
            <a:gdLst/>
            <a:ahLst/>
            <a:cxnLst>
              <a:cxn ang="0">
                <a:pos x="95709311" y="0"/>
              </a:cxn>
              <a:cxn ang="0">
                <a:pos x="95709311" y="0"/>
              </a:cxn>
              <a:cxn ang="0">
                <a:pos x="0" y="0"/>
              </a:cxn>
              <a:cxn ang="0">
                <a:pos x="75559274" y="168697732"/>
              </a:cxn>
              <a:cxn ang="0">
                <a:pos x="146082161" y="97128997"/>
              </a:cxn>
              <a:cxn ang="0">
                <a:pos x="95709311" y="0"/>
              </a:cxn>
            </a:cxnLst>
            <a:rect l="0" t="0" r="0" b="0"/>
            <a:pathLst>
              <a:path w="29" h="33">
                <a:moveTo>
                  <a:pt x="19" y="0"/>
                </a:moveTo>
                <a:cubicBezTo>
                  <a:pt x="19" y="0"/>
                  <a:pt x="19" y="0"/>
                  <a:pt x="19" y="0"/>
                </a:cubicBezTo>
                <a:cubicBezTo>
                  <a:pt x="0" y="0"/>
                  <a:pt x="0" y="0"/>
                  <a:pt x="0" y="0"/>
                </a:cubicBezTo>
                <a:cubicBezTo>
                  <a:pt x="0" y="19"/>
                  <a:pt x="7" y="28"/>
                  <a:pt x="15" y="33"/>
                </a:cubicBezTo>
                <a:cubicBezTo>
                  <a:pt x="29" y="19"/>
                  <a:pt x="29" y="19"/>
                  <a:pt x="29" y="19"/>
                </a:cubicBezTo>
                <a:cubicBezTo>
                  <a:pt x="20" y="16"/>
                  <a:pt x="19" y="5"/>
                  <a:pt x="19" y="0"/>
                </a:cubicBezTo>
                <a:close/>
              </a:path>
            </a:pathLst>
          </a:custGeom>
          <a:solidFill>
            <a:schemeClr val="bg1">
              <a:alpha val="100000"/>
            </a:schemeClr>
          </a:solidFill>
          <a:ln w="9525">
            <a:noFill/>
          </a:ln>
        </p:spPr>
        <p:txBody>
          <a:bodyPr/>
          <a:lstStyle/>
          <a:p>
            <a:endParaRPr lang="zh-CN" altLang="en-US"/>
          </a:p>
        </p:txBody>
      </p:sp>
      <p:sp>
        <p:nvSpPr>
          <p:cNvPr id="60571" name="Freeform 158"/>
          <p:cNvSpPr/>
          <p:nvPr/>
        </p:nvSpPr>
        <p:spPr>
          <a:xfrm>
            <a:off x="7907338" y="3116263"/>
            <a:ext cx="84137" cy="85725"/>
          </a:xfrm>
          <a:custGeom>
            <a:avLst/>
            <a:gdLst/>
            <a:ahLst/>
            <a:cxnLst>
              <a:cxn ang="0">
                <a:pos x="20684058" y="193388832"/>
              </a:cxn>
              <a:cxn ang="0">
                <a:pos x="191327538" y="5089358"/>
              </a:cxn>
              <a:cxn ang="0">
                <a:pos x="191327538" y="0"/>
              </a:cxn>
              <a:cxn ang="0">
                <a:pos x="0" y="193388832"/>
              </a:cxn>
              <a:cxn ang="0">
                <a:pos x="20684058" y="193388832"/>
              </a:cxn>
            </a:cxnLst>
            <a:rect l="0" t="0" r="0" b="0"/>
            <a:pathLst>
              <a:path w="37" h="38">
                <a:moveTo>
                  <a:pt x="4" y="38"/>
                </a:moveTo>
                <a:cubicBezTo>
                  <a:pt x="24" y="38"/>
                  <a:pt x="37" y="23"/>
                  <a:pt x="37" y="1"/>
                </a:cubicBezTo>
                <a:cubicBezTo>
                  <a:pt x="37" y="1"/>
                  <a:pt x="37" y="1"/>
                  <a:pt x="37" y="0"/>
                </a:cubicBezTo>
                <a:cubicBezTo>
                  <a:pt x="0" y="38"/>
                  <a:pt x="0" y="38"/>
                  <a:pt x="0" y="38"/>
                </a:cubicBezTo>
                <a:cubicBezTo>
                  <a:pt x="2" y="38"/>
                  <a:pt x="3" y="38"/>
                  <a:pt x="4" y="38"/>
                </a:cubicBezTo>
                <a:close/>
              </a:path>
            </a:pathLst>
          </a:custGeom>
          <a:solidFill>
            <a:schemeClr val="bg1">
              <a:alpha val="100000"/>
            </a:schemeClr>
          </a:solidFill>
          <a:ln w="9525">
            <a:noFill/>
          </a:ln>
        </p:spPr>
        <p:txBody>
          <a:bodyPr/>
          <a:lstStyle/>
          <a:p>
            <a:endParaRPr lang="zh-CN" altLang="en-US"/>
          </a:p>
        </p:txBody>
      </p:sp>
      <p:sp>
        <p:nvSpPr>
          <p:cNvPr id="60572" name="Freeform 159"/>
          <p:cNvSpPr/>
          <p:nvPr/>
        </p:nvSpPr>
        <p:spPr>
          <a:xfrm>
            <a:off x="7896225" y="3035300"/>
            <a:ext cx="85725" cy="80963"/>
          </a:xfrm>
          <a:custGeom>
            <a:avLst/>
            <a:gdLst/>
            <a:ahLst/>
            <a:cxnLst>
              <a:cxn ang="0">
                <a:pos x="86516828" y="0"/>
              </a:cxn>
              <a:cxn ang="0">
                <a:pos x="15268074" y="25289693"/>
              </a:cxn>
              <a:cxn ang="0">
                <a:pos x="0" y="25289693"/>
              </a:cxn>
              <a:cxn ang="0">
                <a:pos x="0" y="106214460"/>
              </a:cxn>
              <a:cxn ang="0">
                <a:pos x="111961362" y="182083538"/>
              </a:cxn>
              <a:cxn ang="0">
                <a:pos x="193388832" y="106214460"/>
              </a:cxn>
              <a:cxn ang="0">
                <a:pos x="86516828" y="0"/>
              </a:cxn>
            </a:cxnLst>
            <a:rect l="0" t="0" r="0" b="0"/>
            <a:pathLst>
              <a:path w="38" h="36">
                <a:moveTo>
                  <a:pt x="17" y="0"/>
                </a:moveTo>
                <a:cubicBezTo>
                  <a:pt x="14" y="5"/>
                  <a:pt x="7" y="5"/>
                  <a:pt x="3" y="5"/>
                </a:cubicBezTo>
                <a:cubicBezTo>
                  <a:pt x="0" y="5"/>
                  <a:pt x="0" y="5"/>
                  <a:pt x="0" y="5"/>
                </a:cubicBezTo>
                <a:cubicBezTo>
                  <a:pt x="0" y="21"/>
                  <a:pt x="0" y="21"/>
                  <a:pt x="0" y="21"/>
                </a:cubicBezTo>
                <a:cubicBezTo>
                  <a:pt x="9" y="21"/>
                  <a:pt x="22" y="22"/>
                  <a:pt x="22" y="36"/>
                </a:cubicBezTo>
                <a:cubicBezTo>
                  <a:pt x="38" y="21"/>
                  <a:pt x="38" y="21"/>
                  <a:pt x="38" y="21"/>
                </a:cubicBezTo>
                <a:lnTo>
                  <a:pt x="17" y="0"/>
                </a:lnTo>
                <a:close/>
              </a:path>
            </a:pathLst>
          </a:custGeom>
          <a:solidFill>
            <a:schemeClr val="bg1">
              <a:alpha val="100000"/>
            </a:schemeClr>
          </a:solidFill>
          <a:ln w="9525">
            <a:noFill/>
          </a:ln>
        </p:spPr>
        <p:txBody>
          <a:bodyPr/>
          <a:lstStyle/>
          <a:p>
            <a:endParaRPr lang="zh-CN" altLang="en-US"/>
          </a:p>
        </p:txBody>
      </p:sp>
      <p:sp>
        <p:nvSpPr>
          <p:cNvPr id="60573" name="Freeform 160"/>
          <p:cNvSpPr/>
          <p:nvPr/>
        </p:nvSpPr>
        <p:spPr>
          <a:xfrm>
            <a:off x="7889875" y="2940050"/>
            <a:ext cx="93663" cy="95250"/>
          </a:xfrm>
          <a:custGeom>
            <a:avLst/>
            <a:gdLst/>
            <a:ahLst/>
            <a:cxnLst>
              <a:cxn ang="0">
                <a:pos x="208875180" y="159439429"/>
              </a:cxn>
              <a:cxn ang="0">
                <a:pos x="59678942" y="0"/>
              </a:cxn>
              <a:cxn ang="0">
                <a:pos x="0" y="10287000"/>
              </a:cxn>
              <a:cxn ang="0">
                <a:pos x="198929062" y="216013393"/>
              </a:cxn>
              <a:cxn ang="0">
                <a:pos x="208875180" y="159439429"/>
              </a:cxn>
            </a:cxnLst>
            <a:rect l="0" t="0" r="0" b="0"/>
            <a:pathLst>
              <a:path w="42" h="42">
                <a:moveTo>
                  <a:pt x="42" y="31"/>
                </a:moveTo>
                <a:cubicBezTo>
                  <a:pt x="42" y="8"/>
                  <a:pt x="25" y="0"/>
                  <a:pt x="12" y="0"/>
                </a:cubicBezTo>
                <a:cubicBezTo>
                  <a:pt x="8" y="0"/>
                  <a:pt x="4" y="1"/>
                  <a:pt x="0" y="2"/>
                </a:cubicBezTo>
                <a:cubicBezTo>
                  <a:pt x="40" y="42"/>
                  <a:pt x="40" y="42"/>
                  <a:pt x="40" y="42"/>
                </a:cubicBezTo>
                <a:cubicBezTo>
                  <a:pt x="42" y="39"/>
                  <a:pt x="42" y="35"/>
                  <a:pt x="42" y="31"/>
                </a:cubicBezTo>
                <a:close/>
              </a:path>
            </a:pathLst>
          </a:custGeom>
          <a:solidFill>
            <a:schemeClr val="bg1">
              <a:alpha val="100000"/>
            </a:schemeClr>
          </a:solidFill>
          <a:ln w="9525">
            <a:noFill/>
          </a:ln>
        </p:spPr>
        <p:txBody>
          <a:bodyPr/>
          <a:lstStyle/>
          <a:p>
            <a:endParaRPr lang="zh-CN" altLang="en-US"/>
          </a:p>
        </p:txBody>
      </p:sp>
      <p:sp>
        <p:nvSpPr>
          <p:cNvPr id="60574" name="Freeform 161"/>
          <p:cNvSpPr/>
          <p:nvPr/>
        </p:nvSpPr>
        <p:spPr>
          <a:xfrm>
            <a:off x="8104188" y="2965450"/>
            <a:ext cx="65087" cy="223838"/>
          </a:xfrm>
          <a:custGeom>
            <a:avLst/>
            <a:gdLst/>
            <a:ahLst/>
            <a:cxnLst>
              <a:cxn ang="0">
                <a:pos x="45336462" y="240268614"/>
              </a:cxn>
              <a:cxn ang="0">
                <a:pos x="0" y="439638181"/>
              </a:cxn>
              <a:cxn ang="0">
                <a:pos x="65484255" y="506095457"/>
              </a:cxn>
              <a:cxn ang="0">
                <a:pos x="146082161" y="240268614"/>
              </a:cxn>
              <a:cxn ang="0">
                <a:pos x="90670680" y="0"/>
              </a:cxn>
              <a:cxn ang="0">
                <a:pos x="25186425" y="66457276"/>
              </a:cxn>
              <a:cxn ang="0">
                <a:pos x="45336462" y="240268614"/>
              </a:cxn>
            </a:cxnLst>
            <a:rect l="0" t="0" r="0" b="0"/>
            <a:pathLst>
              <a:path w="29" h="99">
                <a:moveTo>
                  <a:pt x="9" y="47"/>
                </a:moveTo>
                <a:cubicBezTo>
                  <a:pt x="9" y="70"/>
                  <a:pt x="7" y="82"/>
                  <a:pt x="0" y="86"/>
                </a:cubicBezTo>
                <a:cubicBezTo>
                  <a:pt x="13" y="99"/>
                  <a:pt x="13" y="99"/>
                  <a:pt x="13" y="99"/>
                </a:cubicBezTo>
                <a:cubicBezTo>
                  <a:pt x="24" y="91"/>
                  <a:pt x="29" y="74"/>
                  <a:pt x="29" y="47"/>
                </a:cubicBezTo>
                <a:cubicBezTo>
                  <a:pt x="29" y="25"/>
                  <a:pt x="25" y="9"/>
                  <a:pt x="18" y="0"/>
                </a:cubicBezTo>
                <a:cubicBezTo>
                  <a:pt x="5" y="13"/>
                  <a:pt x="5" y="13"/>
                  <a:pt x="5" y="13"/>
                </a:cubicBezTo>
                <a:cubicBezTo>
                  <a:pt x="8" y="19"/>
                  <a:pt x="9" y="30"/>
                  <a:pt x="9" y="47"/>
                </a:cubicBezTo>
                <a:close/>
              </a:path>
            </a:pathLst>
          </a:custGeom>
          <a:solidFill>
            <a:schemeClr val="bg1">
              <a:alpha val="100000"/>
            </a:schemeClr>
          </a:solidFill>
          <a:ln w="9525">
            <a:noFill/>
          </a:ln>
        </p:spPr>
        <p:txBody>
          <a:bodyPr/>
          <a:lstStyle/>
          <a:p>
            <a:endParaRPr lang="zh-CN" altLang="en-US"/>
          </a:p>
        </p:txBody>
      </p:sp>
      <p:sp>
        <p:nvSpPr>
          <p:cNvPr id="60575" name="Freeform 162"/>
          <p:cNvSpPr/>
          <p:nvPr/>
        </p:nvSpPr>
        <p:spPr>
          <a:xfrm>
            <a:off x="8018463" y="3119438"/>
            <a:ext cx="82550" cy="82550"/>
          </a:xfrm>
          <a:custGeom>
            <a:avLst/>
            <a:gdLst/>
            <a:ahLst/>
            <a:cxnLst>
              <a:cxn ang="0">
                <a:pos x="164265576" y="184175743"/>
              </a:cxn>
              <a:cxn ang="0">
                <a:pos x="184175743" y="179198201"/>
              </a:cxn>
              <a:cxn ang="0">
                <a:pos x="0" y="0"/>
              </a:cxn>
              <a:cxn ang="0">
                <a:pos x="164265576" y="184175743"/>
              </a:cxn>
            </a:cxnLst>
            <a:rect l="0" t="0" r="0" b="0"/>
            <a:pathLst>
              <a:path w="37" h="37">
                <a:moveTo>
                  <a:pt x="33" y="37"/>
                </a:moveTo>
                <a:cubicBezTo>
                  <a:pt x="34" y="37"/>
                  <a:pt x="35" y="37"/>
                  <a:pt x="37" y="36"/>
                </a:cubicBezTo>
                <a:cubicBezTo>
                  <a:pt x="0" y="0"/>
                  <a:pt x="0" y="0"/>
                  <a:pt x="0" y="0"/>
                </a:cubicBezTo>
                <a:cubicBezTo>
                  <a:pt x="3" y="25"/>
                  <a:pt x="14" y="37"/>
                  <a:pt x="33" y="37"/>
                </a:cubicBezTo>
                <a:close/>
              </a:path>
            </a:pathLst>
          </a:custGeom>
          <a:solidFill>
            <a:schemeClr val="bg1">
              <a:alpha val="100000"/>
            </a:schemeClr>
          </a:solidFill>
          <a:ln w="9525">
            <a:noFill/>
          </a:ln>
        </p:spPr>
        <p:txBody>
          <a:bodyPr/>
          <a:lstStyle/>
          <a:p>
            <a:endParaRPr lang="zh-CN" altLang="en-US"/>
          </a:p>
        </p:txBody>
      </p:sp>
      <p:sp>
        <p:nvSpPr>
          <p:cNvPr id="60576" name="Freeform 163"/>
          <p:cNvSpPr/>
          <p:nvPr/>
        </p:nvSpPr>
        <p:spPr>
          <a:xfrm>
            <a:off x="8026400" y="3049588"/>
            <a:ext cx="34925" cy="66675"/>
          </a:xfrm>
          <a:custGeom>
            <a:avLst/>
            <a:gdLst/>
            <a:ahLst/>
            <a:cxnLst>
              <a:cxn ang="0">
                <a:pos x="81317042" y="0"/>
              </a:cxn>
              <a:cxn ang="0">
                <a:pos x="0" y="74093705"/>
              </a:cxn>
              <a:cxn ang="0">
                <a:pos x="81317042" y="148185188"/>
              </a:cxn>
              <a:cxn ang="0">
                <a:pos x="75896682" y="49395063"/>
              </a:cxn>
              <a:cxn ang="0">
                <a:pos x="81317042" y="0"/>
              </a:cxn>
            </a:cxnLst>
            <a:rect l="0" t="0" r="0" b="0"/>
            <a:pathLst>
              <a:path w="15" h="30">
                <a:moveTo>
                  <a:pt x="15" y="0"/>
                </a:moveTo>
                <a:cubicBezTo>
                  <a:pt x="0" y="15"/>
                  <a:pt x="0" y="15"/>
                  <a:pt x="0" y="15"/>
                </a:cubicBezTo>
                <a:cubicBezTo>
                  <a:pt x="15" y="30"/>
                  <a:pt x="15" y="30"/>
                  <a:pt x="15" y="30"/>
                </a:cubicBezTo>
                <a:cubicBezTo>
                  <a:pt x="15" y="24"/>
                  <a:pt x="14" y="18"/>
                  <a:pt x="14" y="10"/>
                </a:cubicBezTo>
                <a:cubicBezTo>
                  <a:pt x="14" y="6"/>
                  <a:pt x="15" y="3"/>
                  <a:pt x="15" y="0"/>
                </a:cubicBezTo>
                <a:close/>
              </a:path>
            </a:pathLst>
          </a:custGeom>
          <a:solidFill>
            <a:schemeClr val="bg1">
              <a:alpha val="100000"/>
            </a:schemeClr>
          </a:solidFill>
          <a:ln w="9525">
            <a:noFill/>
          </a:ln>
        </p:spPr>
        <p:txBody>
          <a:bodyPr/>
          <a:lstStyle/>
          <a:p>
            <a:endParaRPr lang="zh-CN" altLang="en-US"/>
          </a:p>
        </p:txBody>
      </p:sp>
      <p:sp>
        <p:nvSpPr>
          <p:cNvPr id="60577" name="Freeform 164"/>
          <p:cNvSpPr/>
          <p:nvPr/>
        </p:nvSpPr>
        <p:spPr>
          <a:xfrm>
            <a:off x="8015288" y="2940050"/>
            <a:ext cx="101600" cy="109538"/>
          </a:xfrm>
          <a:custGeom>
            <a:avLst/>
            <a:gdLst/>
            <a:ahLst/>
            <a:cxnLst>
              <a:cxn ang="0">
                <a:pos x="229390222" y="10415238"/>
              </a:cxn>
              <a:cxn ang="0">
                <a:pos x="173316053" y="0"/>
              </a:cxn>
              <a:cxn ang="0">
                <a:pos x="0" y="249970280"/>
              </a:cxn>
              <a:cxn ang="0">
                <a:pos x="229390222" y="10415238"/>
              </a:cxn>
            </a:cxnLst>
            <a:rect l="0" t="0" r="0" b="0"/>
            <a:pathLst>
              <a:path w="45" h="48">
                <a:moveTo>
                  <a:pt x="45" y="2"/>
                </a:moveTo>
                <a:cubicBezTo>
                  <a:pt x="42" y="1"/>
                  <a:pt x="38" y="0"/>
                  <a:pt x="34" y="0"/>
                </a:cubicBezTo>
                <a:cubicBezTo>
                  <a:pt x="13" y="0"/>
                  <a:pt x="2" y="15"/>
                  <a:pt x="0" y="48"/>
                </a:cubicBezTo>
                <a:lnTo>
                  <a:pt x="45" y="2"/>
                </a:lnTo>
                <a:close/>
              </a:path>
            </a:pathLst>
          </a:custGeom>
          <a:solidFill>
            <a:schemeClr val="bg1">
              <a:alpha val="100000"/>
            </a:schemeClr>
          </a:solidFill>
          <a:ln w="9525">
            <a:noFill/>
          </a:ln>
        </p:spPr>
        <p:txBody>
          <a:bodyPr/>
          <a:lstStyle/>
          <a:p>
            <a:endParaRPr lang="zh-CN" altLang="en-US"/>
          </a:p>
        </p:txBody>
      </p:sp>
      <p:sp>
        <p:nvSpPr>
          <p:cNvPr id="60578" name="Freeform 165"/>
          <p:cNvSpPr/>
          <p:nvPr/>
        </p:nvSpPr>
        <p:spPr>
          <a:xfrm>
            <a:off x="7793038" y="2870200"/>
            <a:ext cx="423862" cy="425450"/>
          </a:xfrm>
          <a:custGeom>
            <a:avLst/>
            <a:gdLst/>
            <a:ahLst/>
            <a:cxnLst>
              <a:cxn ang="0">
                <a:pos x="672881719" y="652721263"/>
              </a:cxn>
              <a:cxn ang="0">
                <a:pos x="352821459" y="337700938"/>
              </a:cxn>
              <a:cxn ang="0">
                <a:pos x="672881719" y="17641888"/>
              </a:cxn>
              <a:cxn ang="0">
                <a:pos x="672881719" y="17641888"/>
              </a:cxn>
              <a:cxn ang="0">
                <a:pos x="660280159" y="7561263"/>
              </a:cxn>
              <a:cxn ang="0">
                <a:pos x="655239852" y="0"/>
              </a:cxn>
              <a:cxn ang="0">
                <a:pos x="335181180" y="320060638"/>
              </a:cxn>
              <a:cxn ang="0">
                <a:pos x="17641867" y="0"/>
              </a:cxn>
              <a:cxn ang="0">
                <a:pos x="10080613" y="7561263"/>
              </a:cxn>
              <a:cxn ang="0">
                <a:pos x="0" y="17641888"/>
              </a:cxn>
              <a:cxn ang="0">
                <a:pos x="0" y="17641888"/>
              </a:cxn>
              <a:cxn ang="0">
                <a:pos x="317539313" y="337700938"/>
              </a:cxn>
              <a:cxn ang="0">
                <a:pos x="0" y="652721263"/>
              </a:cxn>
              <a:cxn ang="0">
                <a:pos x="0" y="652721263"/>
              </a:cxn>
              <a:cxn ang="0">
                <a:pos x="10080613" y="662801888"/>
              </a:cxn>
              <a:cxn ang="0">
                <a:pos x="17641867" y="675401875"/>
              </a:cxn>
              <a:cxn ang="0">
                <a:pos x="335181180" y="355342825"/>
              </a:cxn>
              <a:cxn ang="0">
                <a:pos x="655239852" y="675401875"/>
              </a:cxn>
              <a:cxn ang="0">
                <a:pos x="660280159" y="662801888"/>
              </a:cxn>
              <a:cxn ang="0">
                <a:pos x="672881719" y="652721263"/>
              </a:cxn>
              <a:cxn ang="0">
                <a:pos x="672881719" y="652721263"/>
              </a:cxn>
            </a:cxnLst>
            <a:rect l="0" t="0" r="0" b="0"/>
            <a:pathLst>
              <a:path w="267" h="268">
                <a:moveTo>
                  <a:pt x="267" y="259"/>
                </a:moveTo>
                <a:lnTo>
                  <a:pt x="140" y="134"/>
                </a:lnTo>
                <a:lnTo>
                  <a:pt x="267" y="7"/>
                </a:lnTo>
                <a:lnTo>
                  <a:pt x="262" y="3"/>
                </a:lnTo>
                <a:lnTo>
                  <a:pt x="260" y="0"/>
                </a:lnTo>
                <a:lnTo>
                  <a:pt x="133" y="127"/>
                </a:lnTo>
                <a:lnTo>
                  <a:pt x="7" y="0"/>
                </a:lnTo>
                <a:lnTo>
                  <a:pt x="4" y="3"/>
                </a:lnTo>
                <a:lnTo>
                  <a:pt x="0" y="7"/>
                </a:lnTo>
                <a:lnTo>
                  <a:pt x="126" y="134"/>
                </a:lnTo>
                <a:lnTo>
                  <a:pt x="0" y="259"/>
                </a:lnTo>
                <a:lnTo>
                  <a:pt x="4" y="263"/>
                </a:lnTo>
                <a:lnTo>
                  <a:pt x="7" y="268"/>
                </a:lnTo>
                <a:lnTo>
                  <a:pt x="133" y="141"/>
                </a:lnTo>
                <a:lnTo>
                  <a:pt x="260" y="268"/>
                </a:lnTo>
                <a:lnTo>
                  <a:pt x="262" y="263"/>
                </a:lnTo>
                <a:lnTo>
                  <a:pt x="267" y="259"/>
                </a:lnTo>
                <a:close/>
              </a:path>
            </a:pathLst>
          </a:custGeom>
          <a:solidFill>
            <a:schemeClr val="bg1">
              <a:alpha val="100000"/>
            </a:schemeClr>
          </a:solidFill>
          <a:ln w="9525">
            <a:noFill/>
          </a:ln>
        </p:spPr>
        <p:txBody>
          <a:bodyPr/>
          <a:lstStyle/>
          <a:p>
            <a:endParaRPr lang="zh-CN" altLang="en-US"/>
          </a:p>
        </p:txBody>
      </p:sp>
      <p:sp>
        <p:nvSpPr>
          <p:cNvPr id="60579" name="Freeform 166"/>
          <p:cNvSpPr/>
          <p:nvPr/>
        </p:nvSpPr>
        <p:spPr>
          <a:xfrm>
            <a:off x="7945438" y="2809875"/>
            <a:ext cx="19050" cy="36513"/>
          </a:xfrm>
          <a:custGeom>
            <a:avLst/>
            <a:gdLst/>
            <a:ahLst/>
            <a:cxnLst>
              <a:cxn ang="0">
                <a:pos x="11341894" y="15623000"/>
              </a:cxn>
              <a:cxn ang="0">
                <a:pos x="28351163" y="41663615"/>
              </a:cxn>
              <a:cxn ang="0">
                <a:pos x="11341894" y="67701948"/>
              </a:cxn>
              <a:cxn ang="0">
                <a:pos x="0" y="67701948"/>
              </a:cxn>
              <a:cxn ang="0">
                <a:pos x="0" y="83324948"/>
              </a:cxn>
              <a:cxn ang="0">
                <a:pos x="11341894" y="83324948"/>
              </a:cxn>
              <a:cxn ang="0">
                <a:pos x="45362813" y="36453666"/>
              </a:cxn>
              <a:cxn ang="0">
                <a:pos x="11341894" y="0"/>
              </a:cxn>
              <a:cxn ang="0">
                <a:pos x="0" y="0"/>
              </a:cxn>
              <a:cxn ang="0">
                <a:pos x="0" y="15623000"/>
              </a:cxn>
              <a:cxn ang="0">
                <a:pos x="11341894" y="15623000"/>
              </a:cxn>
            </a:cxnLst>
            <a:rect l="0" t="0" r="0" b="0"/>
            <a:pathLst>
              <a:path w="8" h="16">
                <a:moveTo>
                  <a:pt x="2" y="3"/>
                </a:moveTo>
                <a:cubicBezTo>
                  <a:pt x="3" y="3"/>
                  <a:pt x="5" y="3"/>
                  <a:pt x="5" y="8"/>
                </a:cubicBezTo>
                <a:cubicBezTo>
                  <a:pt x="5" y="10"/>
                  <a:pt x="4" y="13"/>
                  <a:pt x="2" y="13"/>
                </a:cubicBezTo>
                <a:cubicBezTo>
                  <a:pt x="0" y="13"/>
                  <a:pt x="0" y="13"/>
                  <a:pt x="0" y="13"/>
                </a:cubicBezTo>
                <a:cubicBezTo>
                  <a:pt x="0" y="16"/>
                  <a:pt x="0" y="16"/>
                  <a:pt x="0" y="16"/>
                </a:cubicBezTo>
                <a:cubicBezTo>
                  <a:pt x="2" y="16"/>
                  <a:pt x="2" y="16"/>
                  <a:pt x="2" y="16"/>
                </a:cubicBezTo>
                <a:cubicBezTo>
                  <a:pt x="7" y="16"/>
                  <a:pt x="8" y="11"/>
                  <a:pt x="8" y="7"/>
                </a:cubicBezTo>
                <a:cubicBezTo>
                  <a:pt x="8" y="4"/>
                  <a:pt x="7" y="0"/>
                  <a:pt x="2" y="0"/>
                </a:cubicBezTo>
                <a:cubicBezTo>
                  <a:pt x="0" y="0"/>
                  <a:pt x="0" y="0"/>
                  <a:pt x="0" y="0"/>
                </a:cubicBezTo>
                <a:cubicBezTo>
                  <a:pt x="0" y="3"/>
                  <a:pt x="0" y="3"/>
                  <a:pt x="0" y="3"/>
                </a:cubicBezTo>
                <a:lnTo>
                  <a:pt x="2" y="3"/>
                </a:lnTo>
                <a:close/>
              </a:path>
            </a:pathLst>
          </a:custGeom>
          <a:solidFill>
            <a:schemeClr val="bg1">
              <a:alpha val="100000"/>
            </a:schemeClr>
          </a:solidFill>
          <a:ln w="9525">
            <a:noFill/>
          </a:ln>
        </p:spPr>
        <p:txBody>
          <a:bodyPr/>
          <a:lstStyle/>
          <a:p>
            <a:endParaRPr lang="zh-CN" altLang="en-US"/>
          </a:p>
        </p:txBody>
      </p:sp>
      <p:sp>
        <p:nvSpPr>
          <p:cNvPr id="60580" name="Freeform 167"/>
          <p:cNvSpPr/>
          <p:nvPr/>
        </p:nvSpPr>
        <p:spPr>
          <a:xfrm>
            <a:off x="7935913" y="2809875"/>
            <a:ext cx="7937" cy="36513"/>
          </a:xfrm>
          <a:custGeom>
            <a:avLst/>
            <a:gdLst/>
            <a:ahLst/>
            <a:cxnLst>
              <a:cxn ang="0">
                <a:pos x="12600781" y="45363434"/>
              </a:cxn>
              <a:cxn ang="0">
                <a:pos x="12600781" y="45363434"/>
              </a:cxn>
              <a:cxn ang="0">
                <a:pos x="12600781" y="10080763"/>
              </a:cxn>
              <a:cxn ang="0">
                <a:pos x="12600781" y="10080763"/>
              </a:cxn>
              <a:cxn ang="0">
                <a:pos x="12600781" y="0"/>
              </a:cxn>
              <a:cxn ang="0">
                <a:pos x="0" y="0"/>
              </a:cxn>
              <a:cxn ang="0">
                <a:pos x="0" y="57965181"/>
              </a:cxn>
              <a:cxn ang="0">
                <a:pos x="12600781" y="57965181"/>
              </a:cxn>
              <a:cxn ang="0">
                <a:pos x="12600781" y="45363434"/>
              </a:cxn>
            </a:cxnLst>
            <a:rect l="0" t="0" r="0" b="0"/>
            <a:pathLst>
              <a:path w="5" h="23">
                <a:moveTo>
                  <a:pt x="5" y="18"/>
                </a:moveTo>
                <a:lnTo>
                  <a:pt x="5" y="18"/>
                </a:lnTo>
                <a:lnTo>
                  <a:pt x="5" y="4"/>
                </a:lnTo>
                <a:lnTo>
                  <a:pt x="5" y="0"/>
                </a:lnTo>
                <a:lnTo>
                  <a:pt x="0" y="0"/>
                </a:lnTo>
                <a:lnTo>
                  <a:pt x="0" y="23"/>
                </a:lnTo>
                <a:lnTo>
                  <a:pt x="5" y="23"/>
                </a:lnTo>
                <a:lnTo>
                  <a:pt x="5" y="18"/>
                </a:lnTo>
                <a:close/>
              </a:path>
            </a:pathLst>
          </a:custGeom>
          <a:solidFill>
            <a:schemeClr val="bg1">
              <a:alpha val="100000"/>
            </a:schemeClr>
          </a:solidFill>
          <a:ln w="9525">
            <a:noFill/>
          </a:ln>
        </p:spPr>
        <p:txBody>
          <a:bodyPr/>
          <a:lstStyle/>
          <a:p>
            <a:endParaRPr lang="zh-CN" altLang="en-US"/>
          </a:p>
        </p:txBody>
      </p:sp>
      <p:sp>
        <p:nvSpPr>
          <p:cNvPr id="60581" name="Freeform 168"/>
          <p:cNvSpPr/>
          <p:nvPr/>
        </p:nvSpPr>
        <p:spPr>
          <a:xfrm>
            <a:off x="7981950" y="2806700"/>
            <a:ext cx="12700" cy="39688"/>
          </a:xfrm>
          <a:custGeom>
            <a:avLst/>
            <a:gdLst/>
            <a:ahLst/>
            <a:cxnLst>
              <a:cxn ang="0">
                <a:pos x="13440833" y="49052033"/>
              </a:cxn>
              <a:cxn ang="0">
                <a:pos x="0" y="76303682"/>
              </a:cxn>
              <a:cxn ang="0">
                <a:pos x="0" y="92655138"/>
              </a:cxn>
              <a:cxn ang="0">
                <a:pos x="26881667" y="49052033"/>
              </a:cxn>
              <a:cxn ang="0">
                <a:pos x="0" y="0"/>
              </a:cxn>
              <a:cxn ang="0">
                <a:pos x="0" y="16351456"/>
              </a:cxn>
              <a:cxn ang="0">
                <a:pos x="13440833" y="49052033"/>
              </a:cxn>
            </a:cxnLst>
            <a:rect l="0" t="0" r="0" b="0"/>
            <a:pathLst>
              <a:path w="6" h="17">
                <a:moveTo>
                  <a:pt x="3" y="9"/>
                </a:moveTo>
                <a:cubicBezTo>
                  <a:pt x="3" y="13"/>
                  <a:pt x="2" y="14"/>
                  <a:pt x="0" y="14"/>
                </a:cubicBezTo>
                <a:cubicBezTo>
                  <a:pt x="0" y="17"/>
                  <a:pt x="0" y="17"/>
                  <a:pt x="0" y="17"/>
                </a:cubicBezTo>
                <a:cubicBezTo>
                  <a:pt x="2" y="17"/>
                  <a:pt x="6" y="15"/>
                  <a:pt x="6" y="9"/>
                </a:cubicBezTo>
                <a:cubicBezTo>
                  <a:pt x="6" y="2"/>
                  <a:pt x="2" y="1"/>
                  <a:pt x="0" y="0"/>
                </a:cubicBezTo>
                <a:cubicBezTo>
                  <a:pt x="0" y="3"/>
                  <a:pt x="0" y="3"/>
                  <a:pt x="0" y="3"/>
                </a:cubicBezTo>
                <a:cubicBezTo>
                  <a:pt x="2" y="3"/>
                  <a:pt x="3" y="5"/>
                  <a:pt x="3" y="9"/>
                </a:cubicBezTo>
                <a:close/>
              </a:path>
            </a:pathLst>
          </a:custGeom>
          <a:solidFill>
            <a:schemeClr val="bg1">
              <a:alpha val="100000"/>
            </a:schemeClr>
          </a:solidFill>
          <a:ln w="9525">
            <a:noFill/>
          </a:ln>
        </p:spPr>
        <p:txBody>
          <a:bodyPr/>
          <a:lstStyle/>
          <a:p>
            <a:endParaRPr lang="zh-CN" altLang="en-US"/>
          </a:p>
        </p:txBody>
      </p:sp>
      <p:sp>
        <p:nvSpPr>
          <p:cNvPr id="60582" name="Freeform 169"/>
          <p:cNvSpPr/>
          <p:nvPr/>
        </p:nvSpPr>
        <p:spPr>
          <a:xfrm>
            <a:off x="7966075" y="2806700"/>
            <a:ext cx="12700" cy="39688"/>
          </a:xfrm>
          <a:custGeom>
            <a:avLst/>
            <a:gdLst/>
            <a:ahLst/>
            <a:cxnLst>
              <a:cxn ang="0">
                <a:pos x="13440833" y="49052033"/>
              </a:cxn>
              <a:cxn ang="0">
                <a:pos x="26881667" y="16351456"/>
              </a:cxn>
              <a:cxn ang="0">
                <a:pos x="26881667" y="0"/>
              </a:cxn>
              <a:cxn ang="0">
                <a:pos x="0" y="49052033"/>
              </a:cxn>
              <a:cxn ang="0">
                <a:pos x="26881667" y="92655138"/>
              </a:cxn>
              <a:cxn ang="0">
                <a:pos x="26881667" y="76303682"/>
              </a:cxn>
              <a:cxn ang="0">
                <a:pos x="13440833" y="49052033"/>
              </a:cxn>
            </a:cxnLst>
            <a:rect l="0" t="0" r="0" b="0"/>
            <a:pathLst>
              <a:path w="6" h="17">
                <a:moveTo>
                  <a:pt x="3" y="9"/>
                </a:moveTo>
                <a:cubicBezTo>
                  <a:pt x="3" y="5"/>
                  <a:pt x="5" y="3"/>
                  <a:pt x="6" y="3"/>
                </a:cubicBezTo>
                <a:cubicBezTo>
                  <a:pt x="6" y="0"/>
                  <a:pt x="6" y="0"/>
                  <a:pt x="6" y="0"/>
                </a:cubicBezTo>
                <a:cubicBezTo>
                  <a:pt x="4" y="1"/>
                  <a:pt x="0" y="2"/>
                  <a:pt x="0" y="9"/>
                </a:cubicBezTo>
                <a:cubicBezTo>
                  <a:pt x="0" y="15"/>
                  <a:pt x="4" y="17"/>
                  <a:pt x="6" y="17"/>
                </a:cubicBezTo>
                <a:cubicBezTo>
                  <a:pt x="6" y="14"/>
                  <a:pt x="6" y="14"/>
                  <a:pt x="6" y="14"/>
                </a:cubicBezTo>
                <a:cubicBezTo>
                  <a:pt x="5" y="14"/>
                  <a:pt x="3" y="13"/>
                  <a:pt x="3" y="9"/>
                </a:cubicBezTo>
                <a:close/>
              </a:path>
            </a:pathLst>
          </a:custGeom>
          <a:solidFill>
            <a:schemeClr val="bg1">
              <a:alpha val="100000"/>
            </a:schemeClr>
          </a:solidFill>
          <a:ln w="9525">
            <a:noFill/>
          </a:ln>
        </p:spPr>
        <p:txBody>
          <a:bodyPr/>
          <a:lstStyle/>
          <a:p>
            <a:endParaRPr lang="zh-CN" altLang="en-US"/>
          </a:p>
        </p:txBody>
      </p:sp>
      <p:sp>
        <p:nvSpPr>
          <p:cNvPr id="60583" name="Freeform 170"/>
          <p:cNvSpPr/>
          <p:nvPr/>
        </p:nvSpPr>
        <p:spPr>
          <a:xfrm>
            <a:off x="7999413" y="2809875"/>
            <a:ext cx="25400" cy="36513"/>
          </a:xfrm>
          <a:custGeom>
            <a:avLst/>
            <a:gdLst/>
            <a:ahLst/>
            <a:cxnLst>
              <a:cxn ang="0">
                <a:pos x="40322500" y="0"/>
              </a:cxn>
              <a:cxn ang="0">
                <a:pos x="32762825" y="0"/>
              </a:cxn>
              <a:cxn ang="0">
                <a:pos x="32762825" y="40323052"/>
              </a:cxn>
              <a:cxn ang="0">
                <a:pos x="32762825" y="40323052"/>
              </a:cxn>
              <a:cxn ang="0">
                <a:pos x="12601575" y="0"/>
              </a:cxn>
              <a:cxn ang="0">
                <a:pos x="0" y="0"/>
              </a:cxn>
              <a:cxn ang="0">
                <a:pos x="0" y="57965181"/>
              </a:cxn>
              <a:cxn ang="0">
                <a:pos x="12601575" y="57965181"/>
              </a:cxn>
              <a:cxn ang="0">
                <a:pos x="12601575" y="15121145"/>
              </a:cxn>
              <a:cxn ang="0">
                <a:pos x="12601575" y="15121145"/>
              </a:cxn>
              <a:cxn ang="0">
                <a:pos x="32762825" y="57965181"/>
              </a:cxn>
              <a:cxn ang="0">
                <a:pos x="40322500" y="57965181"/>
              </a:cxn>
              <a:cxn ang="0">
                <a:pos x="40322500" y="0"/>
              </a:cxn>
            </a:cxnLst>
            <a:rect l="0" t="0" r="0" b="0"/>
            <a:pathLst>
              <a:path w="16" h="23">
                <a:moveTo>
                  <a:pt x="16" y="0"/>
                </a:moveTo>
                <a:lnTo>
                  <a:pt x="13" y="0"/>
                </a:lnTo>
                <a:lnTo>
                  <a:pt x="13" y="16"/>
                </a:lnTo>
                <a:lnTo>
                  <a:pt x="5" y="0"/>
                </a:lnTo>
                <a:lnTo>
                  <a:pt x="0" y="0"/>
                </a:lnTo>
                <a:lnTo>
                  <a:pt x="0" y="23"/>
                </a:lnTo>
                <a:lnTo>
                  <a:pt x="5" y="23"/>
                </a:lnTo>
                <a:lnTo>
                  <a:pt x="5" y="6"/>
                </a:lnTo>
                <a:lnTo>
                  <a:pt x="13" y="23"/>
                </a:lnTo>
                <a:lnTo>
                  <a:pt x="16" y="23"/>
                </a:lnTo>
                <a:lnTo>
                  <a:pt x="16" y="0"/>
                </a:lnTo>
                <a:close/>
              </a:path>
            </a:pathLst>
          </a:custGeom>
          <a:solidFill>
            <a:schemeClr val="bg1">
              <a:alpha val="100000"/>
            </a:schemeClr>
          </a:solidFill>
          <a:ln w="9525">
            <a:noFill/>
          </a:ln>
        </p:spPr>
        <p:txBody>
          <a:bodyPr/>
          <a:lstStyle/>
          <a:p>
            <a:endParaRPr lang="zh-CN" altLang="en-US"/>
          </a:p>
        </p:txBody>
      </p:sp>
      <p:sp>
        <p:nvSpPr>
          <p:cNvPr id="60584" name="Freeform 171"/>
          <p:cNvSpPr/>
          <p:nvPr/>
        </p:nvSpPr>
        <p:spPr>
          <a:xfrm>
            <a:off x="8031163" y="2809875"/>
            <a:ext cx="6350" cy="12700"/>
          </a:xfrm>
          <a:custGeom>
            <a:avLst/>
            <a:gdLst/>
            <a:ahLst/>
            <a:cxnLst>
              <a:cxn ang="0">
                <a:pos x="0" y="22400683"/>
              </a:cxn>
              <a:cxn ang="0">
                <a:pos x="0" y="26881667"/>
              </a:cxn>
              <a:cxn ang="0">
                <a:pos x="13440833" y="8959850"/>
              </a:cxn>
              <a:cxn ang="0">
                <a:pos x="13440833" y="0"/>
              </a:cxn>
              <a:cxn ang="0">
                <a:pos x="0" y="0"/>
              </a:cxn>
              <a:cxn ang="0">
                <a:pos x="0" y="13440833"/>
              </a:cxn>
              <a:cxn ang="0">
                <a:pos x="8959850" y="13440833"/>
              </a:cxn>
              <a:cxn ang="0">
                <a:pos x="0" y="22400683"/>
              </a:cxn>
            </a:cxnLst>
            <a:rect l="0" t="0" r="0" b="0"/>
            <a:pathLst>
              <a:path w="3" h="6">
                <a:moveTo>
                  <a:pt x="0" y="5"/>
                </a:moveTo>
                <a:cubicBezTo>
                  <a:pt x="0" y="6"/>
                  <a:pt x="0" y="6"/>
                  <a:pt x="0" y="6"/>
                </a:cubicBezTo>
                <a:cubicBezTo>
                  <a:pt x="1" y="6"/>
                  <a:pt x="3" y="5"/>
                  <a:pt x="3" y="2"/>
                </a:cubicBezTo>
                <a:cubicBezTo>
                  <a:pt x="3" y="0"/>
                  <a:pt x="3" y="0"/>
                  <a:pt x="3" y="0"/>
                </a:cubicBezTo>
                <a:cubicBezTo>
                  <a:pt x="0" y="0"/>
                  <a:pt x="0" y="0"/>
                  <a:pt x="0" y="0"/>
                </a:cubicBezTo>
                <a:cubicBezTo>
                  <a:pt x="0" y="3"/>
                  <a:pt x="0" y="3"/>
                  <a:pt x="0" y="3"/>
                </a:cubicBezTo>
                <a:cubicBezTo>
                  <a:pt x="2" y="3"/>
                  <a:pt x="2" y="3"/>
                  <a:pt x="2" y="3"/>
                </a:cubicBezTo>
                <a:cubicBezTo>
                  <a:pt x="1" y="3"/>
                  <a:pt x="1" y="4"/>
                  <a:pt x="0" y="5"/>
                </a:cubicBezTo>
                <a:close/>
              </a:path>
            </a:pathLst>
          </a:custGeom>
          <a:solidFill>
            <a:schemeClr val="bg1">
              <a:alpha val="100000"/>
            </a:schemeClr>
          </a:solidFill>
          <a:ln w="9525">
            <a:noFill/>
          </a:ln>
        </p:spPr>
        <p:txBody>
          <a:bodyPr/>
          <a:lstStyle/>
          <a:p>
            <a:endParaRPr lang="zh-CN" altLang="en-US"/>
          </a:p>
        </p:txBody>
      </p:sp>
      <p:sp>
        <p:nvSpPr>
          <p:cNvPr id="60585" name="Freeform 172"/>
          <p:cNvSpPr/>
          <p:nvPr/>
        </p:nvSpPr>
        <p:spPr>
          <a:xfrm>
            <a:off x="8047038" y="2809875"/>
            <a:ext cx="25400" cy="36513"/>
          </a:xfrm>
          <a:custGeom>
            <a:avLst/>
            <a:gdLst/>
            <a:ahLst/>
            <a:cxnLst>
              <a:cxn ang="0">
                <a:pos x="15120938" y="57965181"/>
              </a:cxn>
              <a:cxn ang="0">
                <a:pos x="25201563" y="57965181"/>
              </a:cxn>
              <a:cxn ang="0">
                <a:pos x="25201563" y="10080763"/>
              </a:cxn>
              <a:cxn ang="0">
                <a:pos x="40322500" y="10080763"/>
              </a:cxn>
              <a:cxn ang="0">
                <a:pos x="40322500" y="0"/>
              </a:cxn>
              <a:cxn ang="0">
                <a:pos x="0" y="0"/>
              </a:cxn>
              <a:cxn ang="0">
                <a:pos x="0" y="10080763"/>
              </a:cxn>
              <a:cxn ang="0">
                <a:pos x="15120938" y="10080763"/>
              </a:cxn>
              <a:cxn ang="0">
                <a:pos x="15120938" y="57965181"/>
              </a:cxn>
            </a:cxnLst>
            <a:rect l="0" t="0" r="0" b="0"/>
            <a:pathLst>
              <a:path w="16" h="23">
                <a:moveTo>
                  <a:pt x="6" y="23"/>
                </a:moveTo>
                <a:lnTo>
                  <a:pt x="10" y="23"/>
                </a:lnTo>
                <a:lnTo>
                  <a:pt x="10" y="4"/>
                </a:lnTo>
                <a:lnTo>
                  <a:pt x="16" y="4"/>
                </a:lnTo>
                <a:lnTo>
                  <a:pt x="16" y="0"/>
                </a:lnTo>
                <a:lnTo>
                  <a:pt x="0" y="0"/>
                </a:lnTo>
                <a:lnTo>
                  <a:pt x="0" y="4"/>
                </a:lnTo>
                <a:lnTo>
                  <a:pt x="6" y="4"/>
                </a:lnTo>
                <a:lnTo>
                  <a:pt x="6" y="23"/>
                </a:lnTo>
                <a:close/>
              </a:path>
            </a:pathLst>
          </a:custGeom>
          <a:solidFill>
            <a:schemeClr val="bg1">
              <a:alpha val="100000"/>
            </a:schemeClr>
          </a:solidFill>
          <a:ln w="9525">
            <a:noFill/>
          </a:ln>
        </p:spPr>
        <p:txBody>
          <a:bodyPr/>
          <a:lstStyle/>
          <a:p>
            <a:endParaRPr lang="zh-CN" altLang="en-US"/>
          </a:p>
        </p:txBody>
      </p:sp>
      <p:sp>
        <p:nvSpPr>
          <p:cNvPr id="60586" name="Freeform 173"/>
          <p:cNvSpPr/>
          <p:nvPr/>
        </p:nvSpPr>
        <p:spPr>
          <a:xfrm>
            <a:off x="7869238" y="2868613"/>
            <a:ext cx="23812" cy="36512"/>
          </a:xfrm>
          <a:custGeom>
            <a:avLst/>
            <a:gdLst/>
            <a:ahLst/>
            <a:cxnLst>
              <a:cxn ang="0">
                <a:pos x="0" y="10080487"/>
              </a:cxn>
              <a:cxn ang="0">
                <a:pos x="15120620" y="10080487"/>
              </a:cxn>
              <a:cxn ang="0">
                <a:pos x="15120620" y="57963594"/>
              </a:cxn>
              <a:cxn ang="0">
                <a:pos x="25201033" y="57963594"/>
              </a:cxn>
              <a:cxn ang="0">
                <a:pos x="25201033" y="10080487"/>
              </a:cxn>
              <a:cxn ang="0">
                <a:pos x="37802344" y="10080487"/>
              </a:cxn>
              <a:cxn ang="0">
                <a:pos x="37802344" y="0"/>
              </a:cxn>
              <a:cxn ang="0">
                <a:pos x="0" y="0"/>
              </a:cxn>
              <a:cxn ang="0">
                <a:pos x="0" y="10080487"/>
              </a:cxn>
            </a:cxnLst>
            <a:rect l="0" t="0" r="0" b="0"/>
            <a:pathLst>
              <a:path w="15" h="23">
                <a:moveTo>
                  <a:pt x="0" y="4"/>
                </a:moveTo>
                <a:lnTo>
                  <a:pt x="6" y="4"/>
                </a:lnTo>
                <a:lnTo>
                  <a:pt x="6" y="23"/>
                </a:lnTo>
                <a:lnTo>
                  <a:pt x="10" y="23"/>
                </a:lnTo>
                <a:lnTo>
                  <a:pt x="10" y="4"/>
                </a:lnTo>
                <a:lnTo>
                  <a:pt x="15" y="4"/>
                </a:lnTo>
                <a:lnTo>
                  <a:pt x="15" y="0"/>
                </a:lnTo>
                <a:lnTo>
                  <a:pt x="0" y="0"/>
                </a:lnTo>
                <a:lnTo>
                  <a:pt x="0" y="4"/>
                </a:lnTo>
                <a:close/>
              </a:path>
            </a:pathLst>
          </a:custGeom>
          <a:solidFill>
            <a:schemeClr val="bg1">
              <a:alpha val="100000"/>
            </a:schemeClr>
          </a:solidFill>
          <a:ln w="9525">
            <a:noFill/>
          </a:ln>
        </p:spPr>
        <p:txBody>
          <a:bodyPr/>
          <a:lstStyle/>
          <a:p>
            <a:endParaRPr lang="zh-CN" altLang="en-US"/>
          </a:p>
        </p:txBody>
      </p:sp>
      <p:sp>
        <p:nvSpPr>
          <p:cNvPr id="60587" name="Freeform 174"/>
          <p:cNvSpPr/>
          <p:nvPr/>
        </p:nvSpPr>
        <p:spPr>
          <a:xfrm>
            <a:off x="7897813" y="2868613"/>
            <a:ext cx="25400" cy="36512"/>
          </a:xfrm>
          <a:custGeom>
            <a:avLst/>
            <a:gdLst/>
            <a:ahLst/>
            <a:cxnLst>
              <a:cxn ang="0">
                <a:pos x="53319218" y="62492570"/>
              </a:cxn>
              <a:cxn ang="0">
                <a:pos x="47987527" y="46869998"/>
              </a:cxn>
              <a:cxn ang="0">
                <a:pos x="58650909" y="26037620"/>
              </a:cxn>
              <a:cxn ang="0">
                <a:pos x="31992455" y="0"/>
              </a:cxn>
              <a:cxn ang="0">
                <a:pos x="0" y="0"/>
              </a:cxn>
              <a:cxn ang="0">
                <a:pos x="0" y="83322666"/>
              </a:cxn>
              <a:cxn ang="0">
                <a:pos x="10663382" y="83322666"/>
              </a:cxn>
              <a:cxn ang="0">
                <a:pos x="10663382" y="52077522"/>
              </a:cxn>
              <a:cxn ang="0">
                <a:pos x="10663382" y="52077522"/>
              </a:cxn>
              <a:cxn ang="0">
                <a:pos x="10663382" y="36452668"/>
              </a:cxn>
              <a:cxn ang="0">
                <a:pos x="10663382" y="36452668"/>
              </a:cxn>
              <a:cxn ang="0">
                <a:pos x="10663382" y="15622572"/>
              </a:cxn>
              <a:cxn ang="0">
                <a:pos x="31992455" y="15622572"/>
              </a:cxn>
              <a:cxn ang="0">
                <a:pos x="42655836" y="26037620"/>
              </a:cxn>
              <a:cxn ang="0">
                <a:pos x="31992455" y="36452668"/>
              </a:cxn>
              <a:cxn ang="0">
                <a:pos x="15995073" y="36452668"/>
              </a:cxn>
              <a:cxn ang="0">
                <a:pos x="15995073" y="52077522"/>
              </a:cxn>
              <a:cxn ang="0">
                <a:pos x="26658455" y="52077522"/>
              </a:cxn>
              <a:cxn ang="0">
                <a:pos x="37324145" y="67700094"/>
              </a:cxn>
              <a:cxn ang="0">
                <a:pos x="42655836" y="83322666"/>
              </a:cxn>
              <a:cxn ang="0">
                <a:pos x="58650909" y="83322666"/>
              </a:cxn>
              <a:cxn ang="0">
                <a:pos x="58650909" y="83322666"/>
              </a:cxn>
              <a:cxn ang="0">
                <a:pos x="53319218" y="62492570"/>
              </a:cxn>
            </a:cxnLst>
            <a:rect l="0" t="0" r="0" b="0"/>
            <a:pathLst>
              <a:path w="11" h="16">
                <a:moveTo>
                  <a:pt x="10" y="12"/>
                </a:moveTo>
                <a:cubicBezTo>
                  <a:pt x="10" y="10"/>
                  <a:pt x="10" y="9"/>
                  <a:pt x="9" y="9"/>
                </a:cubicBezTo>
                <a:cubicBezTo>
                  <a:pt x="10" y="8"/>
                  <a:pt x="11" y="6"/>
                  <a:pt x="11" y="5"/>
                </a:cubicBezTo>
                <a:cubicBezTo>
                  <a:pt x="11" y="3"/>
                  <a:pt x="10" y="0"/>
                  <a:pt x="6" y="0"/>
                </a:cubicBezTo>
                <a:cubicBezTo>
                  <a:pt x="0" y="0"/>
                  <a:pt x="0" y="0"/>
                  <a:pt x="0" y="0"/>
                </a:cubicBezTo>
                <a:cubicBezTo>
                  <a:pt x="0" y="16"/>
                  <a:pt x="0" y="16"/>
                  <a:pt x="0" y="16"/>
                </a:cubicBezTo>
                <a:cubicBezTo>
                  <a:pt x="2" y="16"/>
                  <a:pt x="2" y="16"/>
                  <a:pt x="2" y="16"/>
                </a:cubicBezTo>
                <a:cubicBezTo>
                  <a:pt x="2" y="10"/>
                  <a:pt x="2" y="10"/>
                  <a:pt x="2" y="10"/>
                </a:cubicBezTo>
                <a:cubicBezTo>
                  <a:pt x="2" y="10"/>
                  <a:pt x="2" y="10"/>
                  <a:pt x="2" y="10"/>
                </a:cubicBezTo>
                <a:cubicBezTo>
                  <a:pt x="2" y="7"/>
                  <a:pt x="2" y="7"/>
                  <a:pt x="2" y="7"/>
                </a:cubicBezTo>
                <a:cubicBezTo>
                  <a:pt x="2" y="7"/>
                  <a:pt x="2" y="7"/>
                  <a:pt x="2" y="7"/>
                </a:cubicBezTo>
                <a:cubicBezTo>
                  <a:pt x="2" y="3"/>
                  <a:pt x="2" y="3"/>
                  <a:pt x="2" y="3"/>
                </a:cubicBezTo>
                <a:cubicBezTo>
                  <a:pt x="6" y="3"/>
                  <a:pt x="6" y="3"/>
                  <a:pt x="6" y="3"/>
                </a:cubicBezTo>
                <a:cubicBezTo>
                  <a:pt x="7" y="3"/>
                  <a:pt x="8" y="4"/>
                  <a:pt x="8" y="5"/>
                </a:cubicBezTo>
                <a:cubicBezTo>
                  <a:pt x="8" y="7"/>
                  <a:pt x="7" y="7"/>
                  <a:pt x="6" y="7"/>
                </a:cubicBezTo>
                <a:cubicBezTo>
                  <a:pt x="3" y="7"/>
                  <a:pt x="3" y="7"/>
                  <a:pt x="3" y="7"/>
                </a:cubicBezTo>
                <a:cubicBezTo>
                  <a:pt x="3" y="10"/>
                  <a:pt x="3" y="10"/>
                  <a:pt x="3" y="10"/>
                </a:cubicBezTo>
                <a:cubicBezTo>
                  <a:pt x="5" y="10"/>
                  <a:pt x="5" y="10"/>
                  <a:pt x="5" y="10"/>
                </a:cubicBezTo>
                <a:cubicBezTo>
                  <a:pt x="7" y="10"/>
                  <a:pt x="7" y="11"/>
                  <a:pt x="7" y="13"/>
                </a:cubicBezTo>
                <a:cubicBezTo>
                  <a:pt x="7" y="14"/>
                  <a:pt x="8" y="15"/>
                  <a:pt x="8" y="16"/>
                </a:cubicBezTo>
                <a:cubicBezTo>
                  <a:pt x="11" y="16"/>
                  <a:pt x="11" y="16"/>
                  <a:pt x="11" y="16"/>
                </a:cubicBezTo>
                <a:cubicBezTo>
                  <a:pt x="11" y="16"/>
                  <a:pt x="11" y="16"/>
                  <a:pt x="11" y="16"/>
                </a:cubicBezTo>
                <a:cubicBezTo>
                  <a:pt x="10" y="15"/>
                  <a:pt x="10" y="15"/>
                  <a:pt x="10" y="12"/>
                </a:cubicBezTo>
                <a:close/>
              </a:path>
            </a:pathLst>
          </a:custGeom>
          <a:solidFill>
            <a:schemeClr val="bg1">
              <a:alpha val="100000"/>
            </a:schemeClr>
          </a:solidFill>
          <a:ln w="9525">
            <a:noFill/>
          </a:ln>
        </p:spPr>
        <p:txBody>
          <a:bodyPr/>
          <a:lstStyle/>
          <a:p>
            <a:endParaRPr lang="zh-CN" altLang="en-US"/>
          </a:p>
        </p:txBody>
      </p:sp>
      <p:sp>
        <p:nvSpPr>
          <p:cNvPr id="60588" name="Freeform 175"/>
          <p:cNvSpPr/>
          <p:nvPr/>
        </p:nvSpPr>
        <p:spPr>
          <a:xfrm>
            <a:off x="7927975" y="2868613"/>
            <a:ext cx="23813" cy="36512"/>
          </a:xfrm>
          <a:custGeom>
            <a:avLst/>
            <a:gdLst/>
            <a:ahLst/>
            <a:cxnLst>
              <a:cxn ang="0">
                <a:pos x="37492486" y="57285046"/>
              </a:cxn>
              <a:cxn ang="0">
                <a:pos x="23431992" y="72907618"/>
              </a:cxn>
              <a:cxn ang="0">
                <a:pos x="14058329" y="57285046"/>
              </a:cxn>
              <a:cxn ang="0">
                <a:pos x="14058329" y="0"/>
              </a:cxn>
              <a:cxn ang="0">
                <a:pos x="0" y="0"/>
              </a:cxn>
              <a:cxn ang="0">
                <a:pos x="0" y="57285046"/>
              </a:cxn>
              <a:cxn ang="0">
                <a:pos x="4686831" y="78115142"/>
              </a:cxn>
              <a:cxn ang="0">
                <a:pos x="23431992" y="83322666"/>
              </a:cxn>
              <a:cxn ang="0">
                <a:pos x="51550815" y="57285046"/>
              </a:cxn>
              <a:cxn ang="0">
                <a:pos x="51550815" y="0"/>
              </a:cxn>
              <a:cxn ang="0">
                <a:pos x="37492486" y="0"/>
              </a:cxn>
              <a:cxn ang="0">
                <a:pos x="37492486" y="57285046"/>
              </a:cxn>
            </a:cxnLst>
            <a:rect l="0" t="0" r="0" b="0"/>
            <a:pathLst>
              <a:path w="11" h="16">
                <a:moveTo>
                  <a:pt x="8" y="11"/>
                </a:moveTo>
                <a:cubicBezTo>
                  <a:pt x="8" y="13"/>
                  <a:pt x="7" y="14"/>
                  <a:pt x="5" y="14"/>
                </a:cubicBezTo>
                <a:cubicBezTo>
                  <a:pt x="4" y="14"/>
                  <a:pt x="3" y="13"/>
                  <a:pt x="3" y="11"/>
                </a:cubicBezTo>
                <a:cubicBezTo>
                  <a:pt x="3" y="0"/>
                  <a:pt x="3" y="0"/>
                  <a:pt x="3" y="0"/>
                </a:cubicBezTo>
                <a:cubicBezTo>
                  <a:pt x="0" y="0"/>
                  <a:pt x="0" y="0"/>
                  <a:pt x="0" y="0"/>
                </a:cubicBezTo>
                <a:cubicBezTo>
                  <a:pt x="0" y="11"/>
                  <a:pt x="0" y="11"/>
                  <a:pt x="0" y="11"/>
                </a:cubicBezTo>
                <a:cubicBezTo>
                  <a:pt x="0" y="12"/>
                  <a:pt x="0" y="14"/>
                  <a:pt x="1" y="15"/>
                </a:cubicBezTo>
                <a:cubicBezTo>
                  <a:pt x="2" y="16"/>
                  <a:pt x="4" y="16"/>
                  <a:pt x="5" y="16"/>
                </a:cubicBezTo>
                <a:cubicBezTo>
                  <a:pt x="9" y="16"/>
                  <a:pt x="11" y="15"/>
                  <a:pt x="11" y="11"/>
                </a:cubicBezTo>
                <a:cubicBezTo>
                  <a:pt x="11" y="0"/>
                  <a:pt x="11" y="0"/>
                  <a:pt x="11" y="0"/>
                </a:cubicBezTo>
                <a:cubicBezTo>
                  <a:pt x="8" y="0"/>
                  <a:pt x="8" y="0"/>
                  <a:pt x="8" y="0"/>
                </a:cubicBezTo>
                <a:lnTo>
                  <a:pt x="8" y="11"/>
                </a:lnTo>
                <a:close/>
              </a:path>
            </a:pathLst>
          </a:custGeom>
          <a:solidFill>
            <a:schemeClr val="bg1">
              <a:alpha val="100000"/>
            </a:schemeClr>
          </a:solidFill>
          <a:ln w="9525">
            <a:noFill/>
          </a:ln>
        </p:spPr>
        <p:txBody>
          <a:bodyPr/>
          <a:lstStyle/>
          <a:p>
            <a:endParaRPr lang="zh-CN" altLang="en-US"/>
          </a:p>
        </p:txBody>
      </p:sp>
      <p:sp>
        <p:nvSpPr>
          <p:cNvPr id="60589" name="Freeform 176"/>
          <p:cNvSpPr/>
          <p:nvPr/>
        </p:nvSpPr>
        <p:spPr>
          <a:xfrm>
            <a:off x="7956550" y="2868613"/>
            <a:ext cx="25400" cy="36512"/>
          </a:xfrm>
          <a:custGeom>
            <a:avLst/>
            <a:gdLst/>
            <a:ahLst/>
            <a:cxnLst>
              <a:cxn ang="0">
                <a:pos x="42655836" y="36452668"/>
              </a:cxn>
              <a:cxn ang="0">
                <a:pos x="21326764" y="31245144"/>
              </a:cxn>
              <a:cxn ang="0">
                <a:pos x="15995073" y="26037620"/>
              </a:cxn>
              <a:cxn ang="0">
                <a:pos x="26658455" y="15622572"/>
              </a:cxn>
              <a:cxn ang="0">
                <a:pos x="42655836" y="26037620"/>
              </a:cxn>
              <a:cxn ang="0">
                <a:pos x="58650909" y="26037620"/>
              </a:cxn>
              <a:cxn ang="0">
                <a:pos x="26658455" y="0"/>
              </a:cxn>
              <a:cxn ang="0">
                <a:pos x="0" y="26037620"/>
              </a:cxn>
              <a:cxn ang="0">
                <a:pos x="26658455" y="46869998"/>
              </a:cxn>
              <a:cxn ang="0">
                <a:pos x="31992455" y="52077522"/>
              </a:cxn>
              <a:cxn ang="0">
                <a:pos x="42655836" y="62492570"/>
              </a:cxn>
              <a:cxn ang="0">
                <a:pos x="31992455" y="72907618"/>
              </a:cxn>
              <a:cxn ang="0">
                <a:pos x="15995073" y="57285046"/>
              </a:cxn>
              <a:cxn ang="0">
                <a:pos x="0" y="57285046"/>
              </a:cxn>
              <a:cxn ang="0">
                <a:pos x="31992455" y="83322666"/>
              </a:cxn>
              <a:cxn ang="0">
                <a:pos x="58650909" y="57285046"/>
              </a:cxn>
              <a:cxn ang="0">
                <a:pos x="42655836" y="36452668"/>
              </a:cxn>
            </a:cxnLst>
            <a:rect l="0" t="0" r="0" b="0"/>
            <a:pathLst>
              <a:path w="11" h="16">
                <a:moveTo>
                  <a:pt x="8" y="7"/>
                </a:moveTo>
                <a:cubicBezTo>
                  <a:pt x="4" y="6"/>
                  <a:pt x="4" y="6"/>
                  <a:pt x="4" y="6"/>
                </a:cubicBezTo>
                <a:cubicBezTo>
                  <a:pt x="4" y="6"/>
                  <a:pt x="3" y="6"/>
                  <a:pt x="3" y="5"/>
                </a:cubicBezTo>
                <a:cubicBezTo>
                  <a:pt x="3" y="3"/>
                  <a:pt x="4" y="3"/>
                  <a:pt x="5" y="3"/>
                </a:cubicBezTo>
                <a:cubicBezTo>
                  <a:pt x="8" y="3"/>
                  <a:pt x="8" y="4"/>
                  <a:pt x="8" y="5"/>
                </a:cubicBezTo>
                <a:cubicBezTo>
                  <a:pt x="11" y="5"/>
                  <a:pt x="11" y="5"/>
                  <a:pt x="11" y="5"/>
                </a:cubicBezTo>
                <a:cubicBezTo>
                  <a:pt x="11" y="3"/>
                  <a:pt x="10" y="0"/>
                  <a:pt x="5" y="0"/>
                </a:cubicBezTo>
                <a:cubicBezTo>
                  <a:pt x="1" y="0"/>
                  <a:pt x="0" y="3"/>
                  <a:pt x="0" y="5"/>
                </a:cubicBezTo>
                <a:cubicBezTo>
                  <a:pt x="0" y="8"/>
                  <a:pt x="2" y="9"/>
                  <a:pt x="5" y="9"/>
                </a:cubicBezTo>
                <a:cubicBezTo>
                  <a:pt x="6" y="10"/>
                  <a:pt x="6" y="10"/>
                  <a:pt x="6" y="10"/>
                </a:cubicBezTo>
                <a:cubicBezTo>
                  <a:pt x="7" y="10"/>
                  <a:pt x="8" y="10"/>
                  <a:pt x="8" y="12"/>
                </a:cubicBezTo>
                <a:cubicBezTo>
                  <a:pt x="8" y="13"/>
                  <a:pt x="7" y="14"/>
                  <a:pt x="6" y="14"/>
                </a:cubicBezTo>
                <a:cubicBezTo>
                  <a:pt x="3" y="14"/>
                  <a:pt x="3" y="12"/>
                  <a:pt x="3" y="11"/>
                </a:cubicBezTo>
                <a:cubicBezTo>
                  <a:pt x="0" y="11"/>
                  <a:pt x="0" y="11"/>
                  <a:pt x="0" y="11"/>
                </a:cubicBezTo>
                <a:cubicBezTo>
                  <a:pt x="0" y="13"/>
                  <a:pt x="1" y="16"/>
                  <a:pt x="6" y="16"/>
                </a:cubicBezTo>
                <a:cubicBezTo>
                  <a:pt x="7" y="16"/>
                  <a:pt x="11" y="16"/>
                  <a:pt x="11" y="11"/>
                </a:cubicBezTo>
                <a:cubicBezTo>
                  <a:pt x="11" y="8"/>
                  <a:pt x="9" y="8"/>
                  <a:pt x="8" y="7"/>
                </a:cubicBezTo>
                <a:close/>
              </a:path>
            </a:pathLst>
          </a:custGeom>
          <a:solidFill>
            <a:schemeClr val="bg1">
              <a:alpha val="100000"/>
            </a:schemeClr>
          </a:solidFill>
          <a:ln w="9525">
            <a:noFill/>
          </a:ln>
        </p:spPr>
        <p:txBody>
          <a:bodyPr/>
          <a:lstStyle/>
          <a:p>
            <a:endParaRPr lang="zh-CN" altLang="en-US"/>
          </a:p>
        </p:txBody>
      </p:sp>
      <p:sp>
        <p:nvSpPr>
          <p:cNvPr id="60590" name="Freeform 177"/>
          <p:cNvSpPr/>
          <p:nvPr/>
        </p:nvSpPr>
        <p:spPr>
          <a:xfrm>
            <a:off x="7983538" y="2868613"/>
            <a:ext cx="25400" cy="36512"/>
          </a:xfrm>
          <a:custGeom>
            <a:avLst/>
            <a:gdLst/>
            <a:ahLst/>
            <a:cxnLst>
              <a:cxn ang="0">
                <a:pos x="0" y="10080487"/>
              </a:cxn>
              <a:cxn ang="0">
                <a:pos x="15120938" y="10080487"/>
              </a:cxn>
              <a:cxn ang="0">
                <a:pos x="15120938" y="57963594"/>
              </a:cxn>
              <a:cxn ang="0">
                <a:pos x="25201563" y="57963594"/>
              </a:cxn>
              <a:cxn ang="0">
                <a:pos x="25201563" y="10080487"/>
              </a:cxn>
              <a:cxn ang="0">
                <a:pos x="40322500" y="10080487"/>
              </a:cxn>
              <a:cxn ang="0">
                <a:pos x="40322500" y="0"/>
              </a:cxn>
              <a:cxn ang="0">
                <a:pos x="0" y="0"/>
              </a:cxn>
              <a:cxn ang="0">
                <a:pos x="0" y="10080487"/>
              </a:cxn>
            </a:cxnLst>
            <a:rect l="0" t="0" r="0" b="0"/>
            <a:pathLst>
              <a:path w="16" h="23">
                <a:moveTo>
                  <a:pt x="0" y="4"/>
                </a:moveTo>
                <a:lnTo>
                  <a:pt x="6" y="4"/>
                </a:lnTo>
                <a:lnTo>
                  <a:pt x="6" y="23"/>
                </a:lnTo>
                <a:lnTo>
                  <a:pt x="10" y="23"/>
                </a:lnTo>
                <a:lnTo>
                  <a:pt x="10" y="4"/>
                </a:lnTo>
                <a:lnTo>
                  <a:pt x="16" y="4"/>
                </a:lnTo>
                <a:lnTo>
                  <a:pt x="16" y="0"/>
                </a:lnTo>
                <a:lnTo>
                  <a:pt x="0" y="0"/>
                </a:lnTo>
                <a:lnTo>
                  <a:pt x="0" y="4"/>
                </a:lnTo>
                <a:close/>
              </a:path>
            </a:pathLst>
          </a:custGeom>
          <a:solidFill>
            <a:schemeClr val="bg1">
              <a:alpha val="100000"/>
            </a:schemeClr>
          </a:solidFill>
          <a:ln w="9525">
            <a:noFill/>
          </a:ln>
        </p:spPr>
        <p:txBody>
          <a:bodyPr/>
          <a:lstStyle/>
          <a:p>
            <a:endParaRPr lang="zh-CN" altLang="en-US"/>
          </a:p>
        </p:txBody>
      </p:sp>
      <p:sp>
        <p:nvSpPr>
          <p:cNvPr id="60591" name="Freeform 178"/>
          <p:cNvSpPr/>
          <p:nvPr/>
        </p:nvSpPr>
        <p:spPr>
          <a:xfrm>
            <a:off x="8040688" y="2868613"/>
            <a:ext cx="12700" cy="36512"/>
          </a:xfrm>
          <a:custGeom>
            <a:avLst/>
            <a:gdLst/>
            <a:ahLst/>
            <a:cxnLst>
              <a:cxn ang="0">
                <a:pos x="0" y="0"/>
              </a:cxn>
              <a:cxn ang="0">
                <a:pos x="0" y="15622572"/>
              </a:cxn>
              <a:cxn ang="0">
                <a:pos x="13440833" y="41662474"/>
              </a:cxn>
              <a:cxn ang="0">
                <a:pos x="0" y="72907618"/>
              </a:cxn>
              <a:cxn ang="0">
                <a:pos x="0" y="83322666"/>
              </a:cxn>
              <a:cxn ang="0">
                <a:pos x="26881667" y="41662474"/>
              </a:cxn>
              <a:cxn ang="0">
                <a:pos x="0" y="0"/>
              </a:cxn>
            </a:cxnLst>
            <a:rect l="0" t="0" r="0" b="0"/>
            <a:pathLst>
              <a:path w="6" h="16">
                <a:moveTo>
                  <a:pt x="0" y="0"/>
                </a:moveTo>
                <a:cubicBezTo>
                  <a:pt x="0" y="3"/>
                  <a:pt x="0" y="3"/>
                  <a:pt x="0" y="3"/>
                </a:cubicBezTo>
                <a:cubicBezTo>
                  <a:pt x="1" y="3"/>
                  <a:pt x="3" y="4"/>
                  <a:pt x="3" y="8"/>
                </a:cubicBezTo>
                <a:cubicBezTo>
                  <a:pt x="3" y="12"/>
                  <a:pt x="1" y="13"/>
                  <a:pt x="0" y="14"/>
                </a:cubicBezTo>
                <a:cubicBezTo>
                  <a:pt x="0" y="16"/>
                  <a:pt x="0" y="16"/>
                  <a:pt x="0" y="16"/>
                </a:cubicBezTo>
                <a:cubicBezTo>
                  <a:pt x="2" y="16"/>
                  <a:pt x="6" y="15"/>
                  <a:pt x="6" y="8"/>
                </a:cubicBezTo>
                <a:cubicBezTo>
                  <a:pt x="6" y="1"/>
                  <a:pt x="2" y="0"/>
                  <a:pt x="0" y="0"/>
                </a:cubicBezTo>
                <a:close/>
              </a:path>
            </a:pathLst>
          </a:custGeom>
          <a:solidFill>
            <a:schemeClr val="bg1">
              <a:alpha val="100000"/>
            </a:schemeClr>
          </a:solidFill>
          <a:ln w="9525">
            <a:noFill/>
          </a:ln>
        </p:spPr>
        <p:txBody>
          <a:bodyPr/>
          <a:lstStyle/>
          <a:p>
            <a:endParaRPr lang="zh-CN" altLang="en-US"/>
          </a:p>
        </p:txBody>
      </p:sp>
      <p:sp>
        <p:nvSpPr>
          <p:cNvPr id="60592" name="Freeform 179"/>
          <p:cNvSpPr/>
          <p:nvPr/>
        </p:nvSpPr>
        <p:spPr>
          <a:xfrm>
            <a:off x="8024813" y="2868613"/>
            <a:ext cx="12700" cy="36512"/>
          </a:xfrm>
          <a:custGeom>
            <a:avLst/>
            <a:gdLst/>
            <a:ahLst/>
            <a:cxnLst>
              <a:cxn ang="0">
                <a:pos x="8959850" y="41662474"/>
              </a:cxn>
              <a:cxn ang="0">
                <a:pos x="26881667" y="15622572"/>
              </a:cxn>
              <a:cxn ang="0">
                <a:pos x="26881667" y="0"/>
              </a:cxn>
              <a:cxn ang="0">
                <a:pos x="0" y="41662474"/>
              </a:cxn>
              <a:cxn ang="0">
                <a:pos x="26881667" y="83322666"/>
              </a:cxn>
              <a:cxn ang="0">
                <a:pos x="26881667" y="72907618"/>
              </a:cxn>
              <a:cxn ang="0">
                <a:pos x="8959850" y="41662474"/>
              </a:cxn>
            </a:cxnLst>
            <a:rect l="0" t="0" r="0" b="0"/>
            <a:pathLst>
              <a:path w="6" h="16">
                <a:moveTo>
                  <a:pt x="2" y="8"/>
                </a:moveTo>
                <a:cubicBezTo>
                  <a:pt x="2" y="4"/>
                  <a:pt x="4" y="3"/>
                  <a:pt x="6" y="3"/>
                </a:cubicBezTo>
                <a:cubicBezTo>
                  <a:pt x="6" y="0"/>
                  <a:pt x="6" y="0"/>
                  <a:pt x="6" y="0"/>
                </a:cubicBezTo>
                <a:cubicBezTo>
                  <a:pt x="3" y="0"/>
                  <a:pt x="0" y="1"/>
                  <a:pt x="0" y="8"/>
                </a:cubicBezTo>
                <a:cubicBezTo>
                  <a:pt x="0" y="15"/>
                  <a:pt x="3" y="16"/>
                  <a:pt x="6" y="16"/>
                </a:cubicBezTo>
                <a:cubicBezTo>
                  <a:pt x="6" y="14"/>
                  <a:pt x="6" y="14"/>
                  <a:pt x="6" y="14"/>
                </a:cubicBezTo>
                <a:cubicBezTo>
                  <a:pt x="4" y="13"/>
                  <a:pt x="2" y="12"/>
                  <a:pt x="2" y="8"/>
                </a:cubicBezTo>
                <a:close/>
              </a:path>
            </a:pathLst>
          </a:custGeom>
          <a:solidFill>
            <a:schemeClr val="bg1">
              <a:alpha val="100000"/>
            </a:schemeClr>
          </a:solidFill>
          <a:ln w="9525">
            <a:noFill/>
          </a:ln>
        </p:spPr>
        <p:txBody>
          <a:bodyPr/>
          <a:lstStyle/>
          <a:p>
            <a:endParaRPr lang="zh-CN" altLang="en-US"/>
          </a:p>
        </p:txBody>
      </p:sp>
      <p:sp>
        <p:nvSpPr>
          <p:cNvPr id="60593" name="Freeform 180"/>
          <p:cNvSpPr/>
          <p:nvPr/>
        </p:nvSpPr>
        <p:spPr>
          <a:xfrm>
            <a:off x="8056563" y="2868613"/>
            <a:ext cx="26987" cy="36512"/>
          </a:xfrm>
          <a:custGeom>
            <a:avLst/>
            <a:gdLst/>
            <a:ahLst/>
            <a:cxnLst>
              <a:cxn ang="0">
                <a:pos x="20160876" y="42842863"/>
              </a:cxn>
              <a:cxn ang="0">
                <a:pos x="20160876" y="42842863"/>
              </a:cxn>
              <a:cxn ang="0">
                <a:pos x="10080438" y="0"/>
              </a:cxn>
              <a:cxn ang="0">
                <a:pos x="0" y="0"/>
              </a:cxn>
              <a:cxn ang="0">
                <a:pos x="12601342" y="57963594"/>
              </a:cxn>
              <a:cxn ang="0">
                <a:pos x="25201096" y="57963594"/>
              </a:cxn>
              <a:cxn ang="0">
                <a:pos x="42842656" y="0"/>
              </a:cxn>
              <a:cxn ang="0">
                <a:pos x="32762218" y="0"/>
              </a:cxn>
              <a:cxn ang="0">
                <a:pos x="20160876" y="42842863"/>
              </a:cxn>
            </a:cxnLst>
            <a:rect l="0" t="0" r="0" b="0"/>
            <a:pathLst>
              <a:path w="17" h="23">
                <a:moveTo>
                  <a:pt x="8" y="17"/>
                </a:moveTo>
                <a:lnTo>
                  <a:pt x="8" y="17"/>
                </a:lnTo>
                <a:lnTo>
                  <a:pt x="4" y="0"/>
                </a:lnTo>
                <a:lnTo>
                  <a:pt x="0" y="0"/>
                </a:lnTo>
                <a:lnTo>
                  <a:pt x="5" y="23"/>
                </a:lnTo>
                <a:lnTo>
                  <a:pt x="10" y="23"/>
                </a:lnTo>
                <a:lnTo>
                  <a:pt x="17" y="0"/>
                </a:lnTo>
                <a:lnTo>
                  <a:pt x="13" y="0"/>
                </a:lnTo>
                <a:lnTo>
                  <a:pt x="8" y="17"/>
                </a:lnTo>
                <a:close/>
              </a:path>
            </a:pathLst>
          </a:custGeom>
          <a:solidFill>
            <a:schemeClr val="bg1">
              <a:alpha val="100000"/>
            </a:schemeClr>
          </a:solidFill>
          <a:ln w="9525">
            <a:noFill/>
          </a:ln>
        </p:spPr>
        <p:txBody>
          <a:bodyPr/>
          <a:lstStyle/>
          <a:p>
            <a:endParaRPr lang="zh-CN" altLang="en-US"/>
          </a:p>
        </p:txBody>
      </p:sp>
      <p:sp>
        <p:nvSpPr>
          <p:cNvPr id="60594" name="Freeform 181"/>
          <p:cNvSpPr/>
          <p:nvPr/>
        </p:nvSpPr>
        <p:spPr>
          <a:xfrm>
            <a:off x="8085138" y="2868613"/>
            <a:ext cx="25400" cy="36512"/>
          </a:xfrm>
          <a:custGeom>
            <a:avLst/>
            <a:gdLst/>
            <a:ahLst/>
            <a:cxnLst>
              <a:cxn ang="0">
                <a:pos x="12601575" y="32762376"/>
              </a:cxn>
              <a:cxn ang="0">
                <a:pos x="35282188" y="32762376"/>
              </a:cxn>
              <a:cxn ang="0">
                <a:pos x="35282188" y="20160974"/>
              </a:cxn>
              <a:cxn ang="0">
                <a:pos x="12601575" y="20160974"/>
              </a:cxn>
              <a:cxn ang="0">
                <a:pos x="12601575" y="10080487"/>
              </a:cxn>
              <a:cxn ang="0">
                <a:pos x="35282188" y="10080487"/>
              </a:cxn>
              <a:cxn ang="0">
                <a:pos x="35282188" y="0"/>
              </a:cxn>
              <a:cxn ang="0">
                <a:pos x="0" y="0"/>
              </a:cxn>
              <a:cxn ang="0">
                <a:pos x="0" y="57963594"/>
              </a:cxn>
              <a:cxn ang="0">
                <a:pos x="40322500" y="57963594"/>
              </a:cxn>
              <a:cxn ang="0">
                <a:pos x="40322500" y="45362191"/>
              </a:cxn>
              <a:cxn ang="0">
                <a:pos x="12601575" y="45362191"/>
              </a:cxn>
              <a:cxn ang="0">
                <a:pos x="12601575" y="32762376"/>
              </a:cxn>
            </a:cxnLst>
            <a:rect l="0" t="0" r="0" b="0"/>
            <a:pathLst>
              <a:path w="16" h="23">
                <a:moveTo>
                  <a:pt x="5" y="13"/>
                </a:moveTo>
                <a:lnTo>
                  <a:pt x="14" y="13"/>
                </a:lnTo>
                <a:lnTo>
                  <a:pt x="14" y="8"/>
                </a:lnTo>
                <a:lnTo>
                  <a:pt x="5" y="8"/>
                </a:lnTo>
                <a:lnTo>
                  <a:pt x="5" y="4"/>
                </a:lnTo>
                <a:lnTo>
                  <a:pt x="14" y="4"/>
                </a:lnTo>
                <a:lnTo>
                  <a:pt x="14" y="0"/>
                </a:lnTo>
                <a:lnTo>
                  <a:pt x="0" y="0"/>
                </a:lnTo>
                <a:lnTo>
                  <a:pt x="0" y="23"/>
                </a:lnTo>
                <a:lnTo>
                  <a:pt x="16" y="23"/>
                </a:lnTo>
                <a:lnTo>
                  <a:pt x="16" y="18"/>
                </a:lnTo>
                <a:lnTo>
                  <a:pt x="5" y="18"/>
                </a:lnTo>
                <a:lnTo>
                  <a:pt x="5" y="13"/>
                </a:lnTo>
                <a:close/>
              </a:path>
            </a:pathLst>
          </a:custGeom>
          <a:solidFill>
            <a:schemeClr val="bg1">
              <a:alpha val="100000"/>
            </a:schemeClr>
          </a:solidFill>
          <a:ln w="9525">
            <a:noFill/>
          </a:ln>
        </p:spPr>
        <p:txBody>
          <a:bodyPr/>
          <a:lstStyle/>
          <a:p>
            <a:endParaRPr lang="zh-CN" altLang="en-US"/>
          </a:p>
        </p:txBody>
      </p:sp>
      <p:sp>
        <p:nvSpPr>
          <p:cNvPr id="60595" name="Freeform 182"/>
          <p:cNvSpPr/>
          <p:nvPr/>
        </p:nvSpPr>
        <p:spPr>
          <a:xfrm>
            <a:off x="8115300" y="2868613"/>
            <a:ext cx="23813" cy="36512"/>
          </a:xfrm>
          <a:custGeom>
            <a:avLst/>
            <a:gdLst/>
            <a:ahLst/>
            <a:cxnLst>
              <a:cxn ang="0">
                <a:pos x="51550815" y="62492570"/>
              </a:cxn>
              <a:cxn ang="0">
                <a:pos x="42177153" y="46869998"/>
              </a:cxn>
              <a:cxn ang="0">
                <a:pos x="51550815" y="26037620"/>
              </a:cxn>
              <a:cxn ang="0">
                <a:pos x="32805655" y="0"/>
              </a:cxn>
              <a:cxn ang="0">
                <a:pos x="0" y="0"/>
              </a:cxn>
              <a:cxn ang="0">
                <a:pos x="0" y="83322666"/>
              </a:cxn>
              <a:cxn ang="0">
                <a:pos x="14058329" y="83322666"/>
              </a:cxn>
              <a:cxn ang="0">
                <a:pos x="14058329" y="52077522"/>
              </a:cxn>
              <a:cxn ang="0">
                <a:pos x="14058329" y="52077522"/>
              </a:cxn>
              <a:cxn ang="0">
                <a:pos x="14058329" y="36452668"/>
              </a:cxn>
              <a:cxn ang="0">
                <a:pos x="14058329" y="36452668"/>
              </a:cxn>
              <a:cxn ang="0">
                <a:pos x="14058329" y="15622572"/>
              </a:cxn>
              <a:cxn ang="0">
                <a:pos x="28118823" y="15622572"/>
              </a:cxn>
              <a:cxn ang="0">
                <a:pos x="37492486" y="26037620"/>
              </a:cxn>
              <a:cxn ang="0">
                <a:pos x="28118823" y="36452668"/>
              </a:cxn>
              <a:cxn ang="0">
                <a:pos x="18745161" y="36452668"/>
              </a:cxn>
              <a:cxn ang="0">
                <a:pos x="18745161" y="52077522"/>
              </a:cxn>
              <a:cxn ang="0">
                <a:pos x="28118823" y="52077522"/>
              </a:cxn>
              <a:cxn ang="0">
                <a:pos x="37492486" y="67700094"/>
              </a:cxn>
              <a:cxn ang="0">
                <a:pos x="37492486" y="83322666"/>
              </a:cxn>
              <a:cxn ang="0">
                <a:pos x="51550815" y="83322666"/>
              </a:cxn>
              <a:cxn ang="0">
                <a:pos x="51550815" y="83322666"/>
              </a:cxn>
              <a:cxn ang="0">
                <a:pos x="51550815" y="62492570"/>
              </a:cxn>
            </a:cxnLst>
            <a:rect l="0" t="0" r="0" b="0"/>
            <a:pathLst>
              <a:path w="11" h="16">
                <a:moveTo>
                  <a:pt x="11" y="12"/>
                </a:moveTo>
                <a:cubicBezTo>
                  <a:pt x="11" y="10"/>
                  <a:pt x="10" y="9"/>
                  <a:pt x="9" y="9"/>
                </a:cubicBezTo>
                <a:cubicBezTo>
                  <a:pt x="10" y="8"/>
                  <a:pt x="11" y="6"/>
                  <a:pt x="11" y="5"/>
                </a:cubicBezTo>
                <a:cubicBezTo>
                  <a:pt x="11" y="3"/>
                  <a:pt x="10" y="0"/>
                  <a:pt x="7" y="0"/>
                </a:cubicBezTo>
                <a:cubicBezTo>
                  <a:pt x="0" y="0"/>
                  <a:pt x="0" y="0"/>
                  <a:pt x="0" y="0"/>
                </a:cubicBezTo>
                <a:cubicBezTo>
                  <a:pt x="0" y="16"/>
                  <a:pt x="0" y="16"/>
                  <a:pt x="0" y="16"/>
                </a:cubicBezTo>
                <a:cubicBezTo>
                  <a:pt x="3" y="16"/>
                  <a:pt x="3" y="16"/>
                  <a:pt x="3" y="16"/>
                </a:cubicBezTo>
                <a:cubicBezTo>
                  <a:pt x="3" y="10"/>
                  <a:pt x="3" y="10"/>
                  <a:pt x="3" y="10"/>
                </a:cubicBezTo>
                <a:cubicBezTo>
                  <a:pt x="3" y="10"/>
                  <a:pt x="3" y="10"/>
                  <a:pt x="3" y="10"/>
                </a:cubicBezTo>
                <a:cubicBezTo>
                  <a:pt x="3" y="7"/>
                  <a:pt x="3" y="7"/>
                  <a:pt x="3" y="7"/>
                </a:cubicBezTo>
                <a:cubicBezTo>
                  <a:pt x="3" y="7"/>
                  <a:pt x="3" y="7"/>
                  <a:pt x="3" y="7"/>
                </a:cubicBezTo>
                <a:cubicBezTo>
                  <a:pt x="3" y="3"/>
                  <a:pt x="3" y="3"/>
                  <a:pt x="3" y="3"/>
                </a:cubicBezTo>
                <a:cubicBezTo>
                  <a:pt x="6" y="3"/>
                  <a:pt x="6" y="3"/>
                  <a:pt x="6" y="3"/>
                </a:cubicBezTo>
                <a:cubicBezTo>
                  <a:pt x="8" y="3"/>
                  <a:pt x="8" y="4"/>
                  <a:pt x="8" y="5"/>
                </a:cubicBezTo>
                <a:cubicBezTo>
                  <a:pt x="8" y="7"/>
                  <a:pt x="7" y="7"/>
                  <a:pt x="6" y="7"/>
                </a:cubicBezTo>
                <a:cubicBezTo>
                  <a:pt x="4" y="7"/>
                  <a:pt x="4" y="7"/>
                  <a:pt x="4" y="7"/>
                </a:cubicBezTo>
                <a:cubicBezTo>
                  <a:pt x="4" y="10"/>
                  <a:pt x="4" y="10"/>
                  <a:pt x="4" y="10"/>
                </a:cubicBezTo>
                <a:cubicBezTo>
                  <a:pt x="6" y="10"/>
                  <a:pt x="6" y="10"/>
                  <a:pt x="6" y="10"/>
                </a:cubicBezTo>
                <a:cubicBezTo>
                  <a:pt x="8" y="10"/>
                  <a:pt x="8" y="11"/>
                  <a:pt x="8" y="13"/>
                </a:cubicBezTo>
                <a:cubicBezTo>
                  <a:pt x="8" y="14"/>
                  <a:pt x="8" y="15"/>
                  <a:pt x="8" y="16"/>
                </a:cubicBezTo>
                <a:cubicBezTo>
                  <a:pt x="11" y="16"/>
                  <a:pt x="11" y="16"/>
                  <a:pt x="11" y="16"/>
                </a:cubicBezTo>
                <a:cubicBezTo>
                  <a:pt x="11" y="16"/>
                  <a:pt x="11" y="16"/>
                  <a:pt x="11" y="16"/>
                </a:cubicBezTo>
                <a:cubicBezTo>
                  <a:pt x="11" y="15"/>
                  <a:pt x="11" y="15"/>
                  <a:pt x="11" y="12"/>
                </a:cubicBezTo>
                <a:close/>
              </a:path>
            </a:pathLst>
          </a:custGeom>
          <a:solidFill>
            <a:schemeClr val="bg1">
              <a:alpha val="100000"/>
            </a:schemeClr>
          </a:solidFill>
          <a:ln w="9525">
            <a:noFill/>
          </a:ln>
        </p:spPr>
        <p:txBody>
          <a:bodyPr/>
          <a:lstStyle/>
          <a:p>
            <a:endParaRPr lang="zh-CN" altLang="en-US"/>
          </a:p>
        </p:txBody>
      </p:sp>
      <p:sp>
        <p:nvSpPr>
          <p:cNvPr id="60596" name="Freeform 183"/>
          <p:cNvSpPr/>
          <p:nvPr/>
        </p:nvSpPr>
        <p:spPr>
          <a:xfrm>
            <a:off x="762000" y="3500438"/>
            <a:ext cx="465138" cy="395287"/>
          </a:xfrm>
          <a:custGeom>
            <a:avLst/>
            <a:gdLst/>
            <a:ahLst/>
            <a:cxnLst>
              <a:cxn ang="0">
                <a:pos x="805537730" y="806134755"/>
              </a:cxn>
              <a:cxn ang="0">
                <a:pos x="244721295" y="806134755"/>
              </a:cxn>
              <a:cxn ang="0">
                <a:pos x="91769921" y="0"/>
              </a:cxn>
              <a:cxn ang="0">
                <a:pos x="0" y="0"/>
              </a:cxn>
              <a:cxn ang="0">
                <a:pos x="173342933" y="892869758"/>
              </a:cxn>
              <a:cxn ang="0">
                <a:pos x="876916091" y="892869758"/>
              </a:cxn>
              <a:cxn ang="0">
                <a:pos x="1050259024" y="0"/>
              </a:cxn>
              <a:cxn ang="0">
                <a:pos x="958489103" y="0"/>
              </a:cxn>
              <a:cxn ang="0">
                <a:pos x="805537730" y="806134755"/>
              </a:cxn>
            </a:cxnLst>
            <a:rect l="0" t="0" r="0" b="0"/>
            <a:pathLst>
              <a:path w="206" h="175">
                <a:moveTo>
                  <a:pt x="158" y="158"/>
                </a:moveTo>
                <a:cubicBezTo>
                  <a:pt x="146" y="158"/>
                  <a:pt x="60" y="158"/>
                  <a:pt x="48" y="158"/>
                </a:cubicBezTo>
                <a:cubicBezTo>
                  <a:pt x="46" y="146"/>
                  <a:pt x="23" y="28"/>
                  <a:pt x="18" y="0"/>
                </a:cubicBezTo>
                <a:cubicBezTo>
                  <a:pt x="0" y="0"/>
                  <a:pt x="0" y="0"/>
                  <a:pt x="0" y="0"/>
                </a:cubicBezTo>
                <a:cubicBezTo>
                  <a:pt x="34" y="175"/>
                  <a:pt x="34" y="175"/>
                  <a:pt x="34" y="175"/>
                </a:cubicBezTo>
                <a:cubicBezTo>
                  <a:pt x="172" y="175"/>
                  <a:pt x="172" y="175"/>
                  <a:pt x="172" y="175"/>
                </a:cubicBezTo>
                <a:cubicBezTo>
                  <a:pt x="206" y="0"/>
                  <a:pt x="206" y="0"/>
                  <a:pt x="206" y="0"/>
                </a:cubicBezTo>
                <a:cubicBezTo>
                  <a:pt x="188" y="0"/>
                  <a:pt x="188" y="0"/>
                  <a:pt x="188" y="0"/>
                </a:cubicBezTo>
                <a:cubicBezTo>
                  <a:pt x="183" y="28"/>
                  <a:pt x="160" y="146"/>
                  <a:pt x="158" y="158"/>
                </a:cubicBezTo>
                <a:close/>
              </a:path>
            </a:pathLst>
          </a:custGeom>
          <a:solidFill>
            <a:schemeClr val="bg1">
              <a:alpha val="100000"/>
            </a:schemeClr>
          </a:solidFill>
          <a:ln w="9525">
            <a:noFill/>
          </a:ln>
        </p:spPr>
        <p:txBody>
          <a:bodyPr/>
          <a:lstStyle/>
          <a:p>
            <a:endParaRPr lang="zh-CN" altLang="en-US"/>
          </a:p>
        </p:txBody>
      </p:sp>
      <p:sp>
        <p:nvSpPr>
          <p:cNvPr id="60597" name="Freeform 184"/>
          <p:cNvSpPr/>
          <p:nvPr/>
        </p:nvSpPr>
        <p:spPr>
          <a:xfrm>
            <a:off x="1011238" y="3532188"/>
            <a:ext cx="77787" cy="182562"/>
          </a:xfrm>
          <a:custGeom>
            <a:avLst/>
            <a:gdLst/>
            <a:ahLst/>
            <a:cxnLst>
              <a:cxn ang="0">
                <a:pos x="14819535" y="279394237"/>
              </a:cxn>
              <a:cxn ang="0">
                <a:pos x="14819535" y="411469956"/>
              </a:cxn>
              <a:cxn ang="0">
                <a:pos x="74093229" y="294632529"/>
              </a:cxn>
              <a:cxn ang="0">
                <a:pos x="128426337" y="60957677"/>
              </a:cxn>
              <a:cxn ang="0">
                <a:pos x="167942133" y="45719385"/>
              </a:cxn>
              <a:cxn ang="0">
                <a:pos x="172882719" y="30478839"/>
              </a:cxn>
              <a:cxn ang="0">
                <a:pos x="44456382" y="0"/>
              </a:cxn>
              <a:cxn ang="0">
                <a:pos x="39515796" y="15240546"/>
              </a:cxn>
              <a:cxn ang="0">
                <a:pos x="69152643" y="45719385"/>
              </a:cxn>
              <a:cxn ang="0">
                <a:pos x="14819535" y="279394237"/>
              </a:cxn>
            </a:cxnLst>
            <a:rect l="0" t="0" r="0" b="0"/>
            <a:pathLst>
              <a:path w="35" h="81">
                <a:moveTo>
                  <a:pt x="3" y="55"/>
                </a:moveTo>
                <a:cubicBezTo>
                  <a:pt x="3" y="55"/>
                  <a:pt x="0" y="72"/>
                  <a:pt x="3" y="81"/>
                </a:cubicBezTo>
                <a:cubicBezTo>
                  <a:pt x="11" y="75"/>
                  <a:pt x="15" y="58"/>
                  <a:pt x="15" y="58"/>
                </a:cubicBezTo>
                <a:cubicBezTo>
                  <a:pt x="26" y="12"/>
                  <a:pt x="26" y="12"/>
                  <a:pt x="26" y="12"/>
                </a:cubicBezTo>
                <a:cubicBezTo>
                  <a:pt x="34" y="9"/>
                  <a:pt x="34" y="9"/>
                  <a:pt x="34" y="9"/>
                </a:cubicBezTo>
                <a:cubicBezTo>
                  <a:pt x="35" y="6"/>
                  <a:pt x="35" y="6"/>
                  <a:pt x="35" y="6"/>
                </a:cubicBezTo>
                <a:cubicBezTo>
                  <a:pt x="9" y="0"/>
                  <a:pt x="9" y="0"/>
                  <a:pt x="9" y="0"/>
                </a:cubicBezTo>
                <a:cubicBezTo>
                  <a:pt x="8" y="3"/>
                  <a:pt x="8" y="3"/>
                  <a:pt x="8" y="3"/>
                </a:cubicBezTo>
                <a:cubicBezTo>
                  <a:pt x="14" y="9"/>
                  <a:pt x="14" y="9"/>
                  <a:pt x="14" y="9"/>
                </a:cubicBezTo>
                <a:lnTo>
                  <a:pt x="3" y="55"/>
                </a:lnTo>
                <a:close/>
              </a:path>
            </a:pathLst>
          </a:custGeom>
          <a:solidFill>
            <a:schemeClr val="bg1">
              <a:alpha val="100000"/>
            </a:schemeClr>
          </a:solidFill>
          <a:ln w="9525">
            <a:noFill/>
          </a:ln>
        </p:spPr>
        <p:txBody>
          <a:bodyPr/>
          <a:lstStyle/>
          <a:p>
            <a:endParaRPr lang="zh-CN" altLang="en-US"/>
          </a:p>
        </p:txBody>
      </p:sp>
      <p:sp>
        <p:nvSpPr>
          <p:cNvPr id="60598" name="Freeform 185"/>
          <p:cNvSpPr/>
          <p:nvPr/>
        </p:nvSpPr>
        <p:spPr>
          <a:xfrm>
            <a:off x="1054100" y="3581400"/>
            <a:ext cx="80963" cy="58738"/>
          </a:xfrm>
          <a:custGeom>
            <a:avLst/>
            <a:gdLst/>
            <a:ahLst/>
            <a:cxnLst>
              <a:cxn ang="0">
                <a:pos x="120968247" y="55443909"/>
              </a:cxn>
              <a:cxn ang="0">
                <a:pos x="128529556" y="25201777"/>
              </a:cxn>
              <a:cxn ang="0">
                <a:pos x="47884058" y="32763104"/>
              </a:cxn>
              <a:cxn ang="0">
                <a:pos x="22682340" y="0"/>
              </a:cxn>
              <a:cxn ang="0">
                <a:pos x="0" y="93247369"/>
              </a:cxn>
              <a:cxn ang="0">
                <a:pos x="120968247" y="55443909"/>
              </a:cxn>
            </a:cxnLst>
            <a:rect l="0" t="0" r="0" b="0"/>
            <a:pathLst>
              <a:path w="51" h="37">
                <a:moveTo>
                  <a:pt x="48" y="22"/>
                </a:moveTo>
                <a:lnTo>
                  <a:pt x="51" y="10"/>
                </a:lnTo>
                <a:lnTo>
                  <a:pt x="19" y="13"/>
                </a:lnTo>
                <a:lnTo>
                  <a:pt x="9" y="0"/>
                </a:lnTo>
                <a:lnTo>
                  <a:pt x="0" y="37"/>
                </a:lnTo>
                <a:lnTo>
                  <a:pt x="48" y="22"/>
                </a:lnTo>
                <a:close/>
              </a:path>
            </a:pathLst>
          </a:custGeom>
          <a:solidFill>
            <a:schemeClr val="bg1">
              <a:alpha val="100000"/>
            </a:schemeClr>
          </a:solidFill>
          <a:ln w="9525">
            <a:noFill/>
          </a:ln>
        </p:spPr>
        <p:txBody>
          <a:bodyPr/>
          <a:lstStyle/>
          <a:p>
            <a:endParaRPr lang="zh-CN" altLang="en-US"/>
          </a:p>
        </p:txBody>
      </p:sp>
      <p:sp>
        <p:nvSpPr>
          <p:cNvPr id="60599" name="Freeform 186"/>
          <p:cNvSpPr/>
          <p:nvPr/>
        </p:nvSpPr>
        <p:spPr>
          <a:xfrm>
            <a:off x="963613" y="3557588"/>
            <a:ext cx="69850" cy="76200"/>
          </a:xfrm>
          <a:custGeom>
            <a:avLst/>
            <a:gdLst/>
            <a:ahLst/>
            <a:cxnLst>
              <a:cxn ang="0">
                <a:pos x="88206263" y="120967500"/>
              </a:cxn>
              <a:cxn ang="0">
                <a:pos x="110886875" y="25201563"/>
              </a:cxn>
              <a:cxn ang="0">
                <a:pos x="75604688" y="42843450"/>
              </a:cxn>
              <a:cxn ang="0">
                <a:pos x="7561263" y="0"/>
              </a:cxn>
              <a:cxn ang="0">
                <a:pos x="0" y="30241875"/>
              </a:cxn>
              <a:cxn ang="0">
                <a:pos x="88206263" y="120967500"/>
              </a:cxn>
            </a:cxnLst>
            <a:rect l="0" t="0" r="0" b="0"/>
            <a:pathLst>
              <a:path w="44" h="48">
                <a:moveTo>
                  <a:pt x="35" y="48"/>
                </a:moveTo>
                <a:lnTo>
                  <a:pt x="44" y="10"/>
                </a:lnTo>
                <a:lnTo>
                  <a:pt x="30" y="17"/>
                </a:lnTo>
                <a:lnTo>
                  <a:pt x="3" y="0"/>
                </a:lnTo>
                <a:lnTo>
                  <a:pt x="0" y="12"/>
                </a:lnTo>
                <a:lnTo>
                  <a:pt x="35" y="48"/>
                </a:lnTo>
                <a:close/>
              </a:path>
            </a:pathLst>
          </a:custGeom>
          <a:solidFill>
            <a:schemeClr val="bg1">
              <a:alpha val="100000"/>
            </a:schemeClr>
          </a:solidFill>
          <a:ln w="9525">
            <a:noFill/>
          </a:ln>
        </p:spPr>
        <p:txBody>
          <a:bodyPr/>
          <a:lstStyle/>
          <a:p>
            <a:endParaRPr lang="zh-CN" altLang="en-US"/>
          </a:p>
        </p:txBody>
      </p:sp>
      <p:sp>
        <p:nvSpPr>
          <p:cNvPr id="60600" name="Freeform 187"/>
          <p:cNvSpPr/>
          <p:nvPr/>
        </p:nvSpPr>
        <p:spPr>
          <a:xfrm>
            <a:off x="912813" y="3730625"/>
            <a:ext cx="39687" cy="19050"/>
          </a:xfrm>
          <a:custGeom>
            <a:avLst/>
            <a:gdLst/>
            <a:ahLst/>
            <a:cxnLst>
              <a:cxn ang="0">
                <a:pos x="5451126" y="0"/>
              </a:cxn>
              <a:cxn ang="0">
                <a:pos x="0" y="17011650"/>
              </a:cxn>
              <a:cxn ang="0">
                <a:pos x="81752885" y="45362813"/>
              </a:cxn>
              <a:cxn ang="0">
                <a:pos x="92652803" y="28351163"/>
              </a:cxn>
              <a:cxn ang="0">
                <a:pos x="5451126" y="0"/>
              </a:cxn>
            </a:cxnLst>
            <a:rect l="0" t="0" r="0" b="0"/>
            <a:pathLst>
              <a:path w="17" h="8">
                <a:moveTo>
                  <a:pt x="1" y="0"/>
                </a:moveTo>
                <a:cubicBezTo>
                  <a:pt x="0" y="3"/>
                  <a:pt x="0" y="3"/>
                  <a:pt x="0" y="3"/>
                </a:cubicBezTo>
                <a:cubicBezTo>
                  <a:pt x="15" y="8"/>
                  <a:pt x="15" y="8"/>
                  <a:pt x="15" y="8"/>
                </a:cubicBezTo>
                <a:cubicBezTo>
                  <a:pt x="16" y="7"/>
                  <a:pt x="16" y="6"/>
                  <a:pt x="17" y="5"/>
                </a:cubicBezTo>
                <a:lnTo>
                  <a:pt x="1" y="0"/>
                </a:lnTo>
                <a:close/>
              </a:path>
            </a:pathLst>
          </a:custGeom>
          <a:solidFill>
            <a:schemeClr val="bg1">
              <a:alpha val="100000"/>
            </a:schemeClr>
          </a:solidFill>
          <a:ln w="9525">
            <a:noFill/>
          </a:ln>
        </p:spPr>
        <p:txBody>
          <a:bodyPr/>
          <a:lstStyle/>
          <a:p>
            <a:endParaRPr lang="zh-CN" altLang="en-US"/>
          </a:p>
        </p:txBody>
      </p:sp>
      <p:sp>
        <p:nvSpPr>
          <p:cNvPr id="60601" name="Freeform 188"/>
          <p:cNvSpPr/>
          <p:nvPr/>
        </p:nvSpPr>
        <p:spPr>
          <a:xfrm>
            <a:off x="862013" y="3736975"/>
            <a:ext cx="214312" cy="104775"/>
          </a:xfrm>
          <a:custGeom>
            <a:avLst/>
            <a:gdLst/>
            <a:ahLst/>
            <a:cxnLst>
              <a:cxn ang="0">
                <a:pos x="452936004" y="145263704"/>
              </a:cxn>
              <a:cxn ang="0">
                <a:pos x="340974904" y="108947778"/>
              </a:cxn>
              <a:cxn ang="0">
                <a:pos x="325706866" y="36315926"/>
              </a:cxn>
              <a:cxn ang="0">
                <a:pos x="218835111" y="0"/>
              </a:cxn>
              <a:cxn ang="0">
                <a:pos x="178120343" y="57068209"/>
              </a:cxn>
              <a:cxn ang="0">
                <a:pos x="0" y="0"/>
              </a:cxn>
              <a:cxn ang="0">
                <a:pos x="50891204" y="124511421"/>
              </a:cxn>
              <a:cxn ang="0">
                <a:pos x="402044800" y="238647840"/>
              </a:cxn>
              <a:cxn ang="0">
                <a:pos x="483472081" y="191956911"/>
              </a:cxn>
              <a:cxn ang="0">
                <a:pos x="452936004" y="145263704"/>
              </a:cxn>
            </a:cxnLst>
            <a:rect l="0" t="0" r="0" b="0"/>
            <a:pathLst>
              <a:path w="95" h="46">
                <a:moveTo>
                  <a:pt x="89" y="28"/>
                </a:moveTo>
                <a:cubicBezTo>
                  <a:pt x="89" y="28"/>
                  <a:pt x="67" y="21"/>
                  <a:pt x="67" y="21"/>
                </a:cubicBezTo>
                <a:cubicBezTo>
                  <a:pt x="67" y="21"/>
                  <a:pt x="64" y="8"/>
                  <a:pt x="64" y="7"/>
                </a:cubicBezTo>
                <a:cubicBezTo>
                  <a:pt x="63" y="7"/>
                  <a:pt x="44" y="1"/>
                  <a:pt x="43" y="0"/>
                </a:cubicBezTo>
                <a:cubicBezTo>
                  <a:pt x="43" y="1"/>
                  <a:pt x="35" y="11"/>
                  <a:pt x="35" y="11"/>
                </a:cubicBezTo>
                <a:cubicBezTo>
                  <a:pt x="35" y="11"/>
                  <a:pt x="3" y="1"/>
                  <a:pt x="0" y="0"/>
                </a:cubicBezTo>
                <a:cubicBezTo>
                  <a:pt x="1" y="3"/>
                  <a:pt x="10" y="23"/>
                  <a:pt x="10" y="24"/>
                </a:cubicBezTo>
                <a:cubicBezTo>
                  <a:pt x="11" y="24"/>
                  <a:pt x="78" y="45"/>
                  <a:pt x="79" y="46"/>
                </a:cubicBezTo>
                <a:cubicBezTo>
                  <a:pt x="80" y="45"/>
                  <a:pt x="94" y="38"/>
                  <a:pt x="95" y="37"/>
                </a:cubicBezTo>
                <a:cubicBezTo>
                  <a:pt x="95" y="36"/>
                  <a:pt x="90" y="29"/>
                  <a:pt x="89" y="28"/>
                </a:cubicBezTo>
                <a:close/>
              </a:path>
            </a:pathLst>
          </a:custGeom>
          <a:solidFill>
            <a:schemeClr val="bg1">
              <a:alpha val="100000"/>
            </a:schemeClr>
          </a:solidFill>
          <a:ln w="9525">
            <a:noFill/>
          </a:ln>
        </p:spPr>
        <p:txBody>
          <a:bodyPr/>
          <a:lstStyle/>
          <a:p>
            <a:endParaRPr lang="zh-CN" altLang="en-US"/>
          </a:p>
        </p:txBody>
      </p:sp>
      <p:sp>
        <p:nvSpPr>
          <p:cNvPr id="60602" name="Freeform 189"/>
          <p:cNvSpPr/>
          <p:nvPr/>
        </p:nvSpPr>
        <p:spPr>
          <a:xfrm>
            <a:off x="836613" y="3452813"/>
            <a:ext cx="103187" cy="257175"/>
          </a:xfrm>
          <a:custGeom>
            <a:avLst/>
            <a:gdLst/>
            <a:ahLst/>
            <a:cxnLst>
              <a:cxn ang="0">
                <a:pos x="100805762" y="408265313"/>
              </a:cxn>
              <a:cxn ang="0">
                <a:pos x="163810156" y="403225000"/>
              </a:cxn>
              <a:cxn ang="0">
                <a:pos x="136087778" y="272176875"/>
              </a:cxn>
              <a:cxn ang="0">
                <a:pos x="153729580" y="241935000"/>
              </a:cxn>
              <a:cxn ang="0">
                <a:pos x="35282017" y="25201563"/>
              </a:cxn>
              <a:cxn ang="0">
                <a:pos x="25201440" y="32762825"/>
              </a:cxn>
              <a:cxn ang="0">
                <a:pos x="17641802" y="15120938"/>
              </a:cxn>
              <a:cxn ang="0">
                <a:pos x="25201440" y="12601575"/>
              </a:cxn>
              <a:cxn ang="0">
                <a:pos x="22682090" y="5040313"/>
              </a:cxn>
              <a:cxn ang="0">
                <a:pos x="15120864" y="7561263"/>
              </a:cxn>
              <a:cxn ang="0">
                <a:pos x="10080576" y="0"/>
              </a:cxn>
              <a:cxn ang="0">
                <a:pos x="0" y="7561263"/>
              </a:cxn>
              <a:cxn ang="0">
                <a:pos x="15120864" y="35282188"/>
              </a:cxn>
              <a:cxn ang="0">
                <a:pos x="7561226" y="42843450"/>
              </a:cxn>
              <a:cxn ang="0">
                <a:pos x="73084971" y="158770638"/>
              </a:cxn>
              <a:cxn ang="0">
                <a:pos x="17641802" y="183972200"/>
              </a:cxn>
              <a:cxn ang="0">
                <a:pos x="32762666" y="209173763"/>
              </a:cxn>
              <a:cxn ang="0">
                <a:pos x="85684897" y="183972200"/>
              </a:cxn>
              <a:cxn ang="0">
                <a:pos x="90725185" y="191531875"/>
              </a:cxn>
              <a:cxn ang="0">
                <a:pos x="52923819" y="226814063"/>
              </a:cxn>
              <a:cxn ang="0">
                <a:pos x="65523745" y="246975313"/>
              </a:cxn>
              <a:cxn ang="0">
                <a:pos x="100805762" y="211693125"/>
              </a:cxn>
              <a:cxn ang="0">
                <a:pos x="108366987" y="226814063"/>
              </a:cxn>
              <a:cxn ang="0">
                <a:pos x="100805762" y="408265313"/>
              </a:cxn>
            </a:cxnLst>
            <a:rect l="0" t="0" r="0" b="0"/>
            <a:pathLst>
              <a:path w="65" h="162">
                <a:moveTo>
                  <a:pt x="40" y="162"/>
                </a:moveTo>
                <a:lnTo>
                  <a:pt x="65" y="160"/>
                </a:lnTo>
                <a:lnTo>
                  <a:pt x="54" y="108"/>
                </a:lnTo>
                <a:lnTo>
                  <a:pt x="61" y="96"/>
                </a:lnTo>
                <a:lnTo>
                  <a:pt x="14" y="10"/>
                </a:lnTo>
                <a:lnTo>
                  <a:pt x="10" y="13"/>
                </a:lnTo>
                <a:lnTo>
                  <a:pt x="7" y="6"/>
                </a:lnTo>
                <a:lnTo>
                  <a:pt x="10" y="5"/>
                </a:lnTo>
                <a:lnTo>
                  <a:pt x="9" y="2"/>
                </a:lnTo>
                <a:lnTo>
                  <a:pt x="6" y="3"/>
                </a:lnTo>
                <a:lnTo>
                  <a:pt x="4" y="0"/>
                </a:lnTo>
                <a:lnTo>
                  <a:pt x="0" y="3"/>
                </a:lnTo>
                <a:lnTo>
                  <a:pt x="6" y="14"/>
                </a:lnTo>
                <a:lnTo>
                  <a:pt x="3" y="17"/>
                </a:lnTo>
                <a:lnTo>
                  <a:pt x="29" y="63"/>
                </a:lnTo>
                <a:lnTo>
                  <a:pt x="7" y="73"/>
                </a:lnTo>
                <a:lnTo>
                  <a:pt x="13" y="83"/>
                </a:lnTo>
                <a:lnTo>
                  <a:pt x="34" y="73"/>
                </a:lnTo>
                <a:lnTo>
                  <a:pt x="36" y="76"/>
                </a:lnTo>
                <a:lnTo>
                  <a:pt x="21" y="90"/>
                </a:lnTo>
                <a:lnTo>
                  <a:pt x="26" y="98"/>
                </a:lnTo>
                <a:lnTo>
                  <a:pt x="40" y="84"/>
                </a:lnTo>
                <a:lnTo>
                  <a:pt x="43" y="90"/>
                </a:lnTo>
                <a:lnTo>
                  <a:pt x="40" y="162"/>
                </a:lnTo>
                <a:close/>
              </a:path>
            </a:pathLst>
          </a:custGeom>
          <a:solidFill>
            <a:schemeClr val="bg1">
              <a:alpha val="100000"/>
            </a:schemeClr>
          </a:solidFill>
          <a:ln w="9525">
            <a:noFill/>
          </a:ln>
        </p:spPr>
        <p:txBody>
          <a:bodyPr/>
          <a:lstStyle/>
          <a:p>
            <a:endParaRPr lang="zh-CN" altLang="en-US"/>
          </a:p>
        </p:txBody>
      </p:sp>
      <p:sp>
        <p:nvSpPr>
          <p:cNvPr id="60603" name="Freeform 190"/>
          <p:cNvSpPr/>
          <p:nvPr/>
        </p:nvSpPr>
        <p:spPr>
          <a:xfrm>
            <a:off x="896938" y="3533775"/>
            <a:ext cx="39687" cy="57150"/>
          </a:xfrm>
          <a:custGeom>
            <a:avLst/>
            <a:gdLst/>
            <a:ahLst/>
            <a:cxnLst>
              <a:cxn ang="0">
                <a:pos x="27250962" y="20903184"/>
              </a:cxn>
              <a:cxn ang="0">
                <a:pos x="70852968" y="94064328"/>
              </a:cxn>
              <a:cxn ang="0">
                <a:pos x="65401841" y="109741716"/>
              </a:cxn>
              <a:cxn ang="0">
                <a:pos x="76301759" y="130644900"/>
              </a:cxn>
              <a:cxn ang="0">
                <a:pos x="92652803" y="94064328"/>
              </a:cxn>
              <a:cxn ang="0">
                <a:pos x="38150880" y="5225796"/>
              </a:cxn>
              <a:cxn ang="0">
                <a:pos x="0" y="0"/>
              </a:cxn>
              <a:cxn ang="0">
                <a:pos x="10899918" y="20903184"/>
              </a:cxn>
              <a:cxn ang="0">
                <a:pos x="27250962" y="20903184"/>
              </a:cxn>
            </a:cxnLst>
            <a:rect l="0" t="0" r="0" b="0"/>
            <a:pathLst>
              <a:path w="17" h="25">
                <a:moveTo>
                  <a:pt x="5" y="4"/>
                </a:moveTo>
                <a:cubicBezTo>
                  <a:pt x="6" y="5"/>
                  <a:pt x="12" y="17"/>
                  <a:pt x="13" y="18"/>
                </a:cubicBezTo>
                <a:cubicBezTo>
                  <a:pt x="13" y="19"/>
                  <a:pt x="12" y="20"/>
                  <a:pt x="12" y="21"/>
                </a:cubicBezTo>
                <a:cubicBezTo>
                  <a:pt x="14" y="25"/>
                  <a:pt x="14" y="25"/>
                  <a:pt x="14" y="25"/>
                </a:cubicBezTo>
                <a:cubicBezTo>
                  <a:pt x="17" y="18"/>
                  <a:pt x="17" y="18"/>
                  <a:pt x="17" y="18"/>
                </a:cubicBezTo>
                <a:cubicBezTo>
                  <a:pt x="7" y="1"/>
                  <a:pt x="7" y="1"/>
                  <a:pt x="7" y="1"/>
                </a:cubicBezTo>
                <a:cubicBezTo>
                  <a:pt x="0" y="0"/>
                  <a:pt x="0" y="0"/>
                  <a:pt x="0" y="0"/>
                </a:cubicBezTo>
                <a:cubicBezTo>
                  <a:pt x="2" y="4"/>
                  <a:pt x="2" y="4"/>
                  <a:pt x="2" y="4"/>
                </a:cubicBezTo>
                <a:cubicBezTo>
                  <a:pt x="4" y="4"/>
                  <a:pt x="5" y="4"/>
                  <a:pt x="5" y="4"/>
                </a:cubicBezTo>
                <a:close/>
              </a:path>
            </a:pathLst>
          </a:custGeom>
          <a:solidFill>
            <a:schemeClr val="bg1">
              <a:alpha val="100000"/>
            </a:schemeClr>
          </a:solidFill>
          <a:ln w="9525">
            <a:noFill/>
          </a:ln>
        </p:spPr>
        <p:txBody>
          <a:bodyPr/>
          <a:lstStyle/>
          <a:p>
            <a:endParaRPr lang="zh-CN" altLang="en-US"/>
          </a:p>
        </p:txBody>
      </p:sp>
      <p:sp>
        <p:nvSpPr>
          <p:cNvPr id="60604" name="Freeform 191"/>
          <p:cNvSpPr/>
          <p:nvPr/>
        </p:nvSpPr>
        <p:spPr>
          <a:xfrm>
            <a:off x="1025525" y="3648075"/>
            <a:ext cx="117475" cy="139700"/>
          </a:xfrm>
          <a:custGeom>
            <a:avLst/>
            <a:gdLst/>
            <a:ahLst/>
            <a:cxnLst>
              <a:cxn ang="0">
                <a:pos x="188836544" y="20308324"/>
              </a:cxn>
              <a:cxn ang="0">
                <a:pos x="188836544" y="45693166"/>
              </a:cxn>
              <a:cxn ang="0">
                <a:pos x="142903819" y="81233297"/>
              </a:cxn>
              <a:cxn ang="0">
                <a:pos x="30622570" y="233542348"/>
              </a:cxn>
              <a:cxn ang="0">
                <a:pos x="30622570" y="294467321"/>
              </a:cxn>
              <a:cxn ang="0">
                <a:pos x="91865450" y="279235515"/>
              </a:cxn>
              <a:cxn ang="0">
                <a:pos x="204146700" y="121847692"/>
              </a:cxn>
              <a:cxn ang="0">
                <a:pos x="224562499" y="71078008"/>
              </a:cxn>
              <a:cxn ang="0">
                <a:pos x="250081684" y="60924973"/>
              </a:cxn>
              <a:cxn ang="0">
                <a:pos x="265391839" y="40616648"/>
              </a:cxn>
              <a:cxn ang="0">
                <a:pos x="204146700" y="0"/>
              </a:cxn>
              <a:cxn ang="0">
                <a:pos x="188836544" y="20308324"/>
              </a:cxn>
            </a:cxnLst>
            <a:rect l="0" t="0" r="0" b="0"/>
            <a:pathLst>
              <a:path w="52" h="62">
                <a:moveTo>
                  <a:pt x="37" y="4"/>
                </a:moveTo>
                <a:cubicBezTo>
                  <a:pt x="37" y="9"/>
                  <a:pt x="37" y="9"/>
                  <a:pt x="37" y="9"/>
                </a:cubicBezTo>
                <a:cubicBezTo>
                  <a:pt x="35" y="10"/>
                  <a:pt x="31" y="12"/>
                  <a:pt x="28" y="16"/>
                </a:cubicBezTo>
                <a:cubicBezTo>
                  <a:pt x="24" y="21"/>
                  <a:pt x="6" y="46"/>
                  <a:pt x="6" y="46"/>
                </a:cubicBezTo>
                <a:cubicBezTo>
                  <a:pt x="6" y="46"/>
                  <a:pt x="0" y="54"/>
                  <a:pt x="6" y="58"/>
                </a:cubicBezTo>
                <a:cubicBezTo>
                  <a:pt x="12" y="62"/>
                  <a:pt x="18" y="55"/>
                  <a:pt x="18" y="55"/>
                </a:cubicBezTo>
                <a:cubicBezTo>
                  <a:pt x="18" y="55"/>
                  <a:pt x="36" y="29"/>
                  <a:pt x="40" y="24"/>
                </a:cubicBezTo>
                <a:cubicBezTo>
                  <a:pt x="43" y="20"/>
                  <a:pt x="44" y="16"/>
                  <a:pt x="44" y="14"/>
                </a:cubicBezTo>
                <a:cubicBezTo>
                  <a:pt x="49" y="12"/>
                  <a:pt x="49" y="12"/>
                  <a:pt x="49" y="12"/>
                </a:cubicBezTo>
                <a:cubicBezTo>
                  <a:pt x="52" y="8"/>
                  <a:pt x="52" y="8"/>
                  <a:pt x="52" y="8"/>
                </a:cubicBezTo>
                <a:cubicBezTo>
                  <a:pt x="40" y="0"/>
                  <a:pt x="40" y="0"/>
                  <a:pt x="40" y="0"/>
                </a:cubicBezTo>
                <a:lnTo>
                  <a:pt x="37" y="4"/>
                </a:lnTo>
                <a:close/>
              </a:path>
            </a:pathLst>
          </a:custGeom>
          <a:solidFill>
            <a:schemeClr val="bg1">
              <a:alpha val="100000"/>
            </a:schemeClr>
          </a:solidFill>
          <a:ln w="9525">
            <a:noFill/>
          </a:ln>
        </p:spPr>
        <p:txBody>
          <a:bodyPr/>
          <a:lstStyle/>
          <a:p>
            <a:endParaRPr lang="zh-CN" altLang="en-US"/>
          </a:p>
        </p:txBody>
      </p:sp>
      <p:sp>
        <p:nvSpPr>
          <p:cNvPr id="60605" name="Freeform 192"/>
          <p:cNvSpPr/>
          <p:nvPr/>
        </p:nvSpPr>
        <p:spPr>
          <a:xfrm>
            <a:off x="1403350" y="3494088"/>
            <a:ext cx="463550" cy="419100"/>
          </a:xfrm>
          <a:custGeom>
            <a:avLst/>
            <a:gdLst/>
            <a:ahLst/>
            <a:cxnLst>
              <a:cxn ang="0">
                <a:pos x="1032973920" y="142156016"/>
              </a:cxn>
              <a:cxn ang="0">
                <a:pos x="855747054" y="66001490"/>
              </a:cxn>
              <a:cxn ang="0">
                <a:pos x="835492619" y="55846202"/>
              </a:cxn>
              <a:cxn ang="0">
                <a:pos x="739283492" y="10153035"/>
              </a:cxn>
              <a:cxn ang="0">
                <a:pos x="673457141" y="0"/>
              </a:cxn>
              <a:cxn ang="0">
                <a:pos x="668394095" y="25384842"/>
              </a:cxn>
              <a:cxn ang="0">
                <a:pos x="729157399" y="40616648"/>
              </a:cxn>
              <a:cxn ang="0">
                <a:pos x="820301230" y="81233297"/>
              </a:cxn>
              <a:cxn ang="0">
                <a:pos x="845620961" y="91386332"/>
              </a:cxn>
              <a:cxn ang="0">
                <a:pos x="1007654189" y="167540858"/>
              </a:cxn>
              <a:cxn ang="0">
                <a:pos x="946890885" y="370621847"/>
              </a:cxn>
              <a:cxn ang="0">
                <a:pos x="830429573" y="324928681"/>
              </a:cxn>
              <a:cxn ang="0">
                <a:pos x="805112092" y="314775645"/>
              </a:cxn>
              <a:cxn ang="0">
                <a:pos x="805112092" y="340160487"/>
              </a:cxn>
              <a:cxn ang="0">
                <a:pos x="810175138" y="411238495"/>
              </a:cxn>
              <a:cxn ang="0">
                <a:pos x="658268003" y="903710287"/>
              </a:cxn>
              <a:cxn ang="0">
                <a:pos x="450660610" y="837708797"/>
              </a:cxn>
              <a:cxn ang="0">
                <a:pos x="374705917" y="842785315"/>
              </a:cxn>
              <a:cxn ang="0">
                <a:pos x="70889396" y="771707306"/>
              </a:cxn>
              <a:cxn ang="0">
                <a:pos x="253179309" y="335083969"/>
              </a:cxn>
              <a:cxn ang="0">
                <a:pos x="258242355" y="299543839"/>
              </a:cxn>
              <a:cxn ang="0">
                <a:pos x="232924874" y="324928681"/>
              </a:cxn>
              <a:cxn ang="0">
                <a:pos x="121526608" y="380777135"/>
              </a:cxn>
              <a:cxn ang="0">
                <a:pos x="35445823" y="213234024"/>
              </a:cxn>
              <a:cxn ang="0">
                <a:pos x="156972432" y="142156016"/>
              </a:cxn>
              <a:cxn ang="0">
                <a:pos x="369642871" y="30461360"/>
              </a:cxn>
              <a:cxn ang="0">
                <a:pos x="364577575" y="0"/>
              </a:cxn>
              <a:cxn ang="0">
                <a:pos x="136717997" y="116771174"/>
              </a:cxn>
              <a:cxn ang="0">
                <a:pos x="10126092" y="192927953"/>
              </a:cxn>
              <a:cxn ang="0">
                <a:pos x="0" y="198004471"/>
              </a:cxn>
              <a:cxn ang="0">
                <a:pos x="106335220" y="416317266"/>
              </a:cxn>
              <a:cxn ang="0">
                <a:pos x="116463562" y="411238495"/>
              </a:cxn>
              <a:cxn ang="0">
                <a:pos x="222798782" y="365545329"/>
              </a:cxn>
              <a:cxn ang="0">
                <a:pos x="40508869" y="761554271"/>
              </a:cxn>
              <a:cxn ang="0">
                <a:pos x="30380527" y="771707306"/>
              </a:cxn>
              <a:cxn ang="0">
                <a:pos x="40508869" y="781862595"/>
              </a:cxn>
              <a:cxn ang="0">
                <a:pos x="379768963" y="868172410"/>
              </a:cxn>
              <a:cxn ang="0">
                <a:pos x="450660610" y="868172410"/>
              </a:cxn>
              <a:cxn ang="0">
                <a:pos x="653202707" y="934173900"/>
              </a:cxn>
              <a:cxn ang="0">
                <a:pos x="663331049" y="944326935"/>
              </a:cxn>
              <a:cxn ang="0">
                <a:pos x="668394095" y="934173900"/>
              </a:cxn>
              <a:cxn ang="0">
                <a:pos x="835492619" y="416317266"/>
              </a:cxn>
              <a:cxn ang="0">
                <a:pos x="835492619" y="365545329"/>
              </a:cxn>
              <a:cxn ang="0">
                <a:pos x="951956181" y="401085460"/>
              </a:cxn>
              <a:cxn ang="0">
                <a:pos x="967145319" y="401085460"/>
              </a:cxn>
              <a:cxn ang="0">
                <a:pos x="1043100012" y="147234787"/>
              </a:cxn>
              <a:cxn ang="0">
                <a:pos x="1032973920" y="142156016"/>
              </a:cxn>
            </a:cxnLst>
            <a:rect l="0" t="0" r="0" b="0"/>
            <a:pathLst>
              <a:path w="206" h="186">
                <a:moveTo>
                  <a:pt x="204" y="28"/>
                </a:moveTo>
                <a:cubicBezTo>
                  <a:pt x="203" y="28"/>
                  <a:pt x="191" y="25"/>
                  <a:pt x="169" y="13"/>
                </a:cubicBezTo>
                <a:cubicBezTo>
                  <a:pt x="165" y="11"/>
                  <a:pt x="165" y="11"/>
                  <a:pt x="165" y="11"/>
                </a:cubicBezTo>
                <a:cubicBezTo>
                  <a:pt x="157" y="7"/>
                  <a:pt x="152" y="4"/>
                  <a:pt x="146" y="2"/>
                </a:cubicBezTo>
                <a:cubicBezTo>
                  <a:pt x="141" y="1"/>
                  <a:pt x="136" y="0"/>
                  <a:pt x="133" y="0"/>
                </a:cubicBezTo>
                <a:cubicBezTo>
                  <a:pt x="132" y="1"/>
                  <a:pt x="132" y="3"/>
                  <a:pt x="132" y="5"/>
                </a:cubicBezTo>
                <a:cubicBezTo>
                  <a:pt x="135" y="6"/>
                  <a:pt x="140" y="6"/>
                  <a:pt x="144" y="8"/>
                </a:cubicBezTo>
                <a:cubicBezTo>
                  <a:pt x="149" y="9"/>
                  <a:pt x="155" y="12"/>
                  <a:pt x="162" y="16"/>
                </a:cubicBezTo>
                <a:cubicBezTo>
                  <a:pt x="167" y="18"/>
                  <a:pt x="167" y="18"/>
                  <a:pt x="167" y="18"/>
                </a:cubicBezTo>
                <a:cubicBezTo>
                  <a:pt x="183" y="27"/>
                  <a:pt x="194" y="31"/>
                  <a:pt x="199" y="33"/>
                </a:cubicBezTo>
                <a:cubicBezTo>
                  <a:pt x="198" y="37"/>
                  <a:pt x="188" y="69"/>
                  <a:pt x="187" y="73"/>
                </a:cubicBezTo>
                <a:cubicBezTo>
                  <a:pt x="182" y="72"/>
                  <a:pt x="171" y="69"/>
                  <a:pt x="164" y="64"/>
                </a:cubicBezTo>
                <a:cubicBezTo>
                  <a:pt x="159" y="62"/>
                  <a:pt x="159" y="62"/>
                  <a:pt x="159" y="62"/>
                </a:cubicBezTo>
                <a:cubicBezTo>
                  <a:pt x="159" y="67"/>
                  <a:pt x="159" y="67"/>
                  <a:pt x="159" y="67"/>
                </a:cubicBezTo>
                <a:cubicBezTo>
                  <a:pt x="159" y="67"/>
                  <a:pt x="160" y="73"/>
                  <a:pt x="160" y="81"/>
                </a:cubicBezTo>
                <a:cubicBezTo>
                  <a:pt x="160" y="104"/>
                  <a:pt x="156" y="153"/>
                  <a:pt x="130" y="178"/>
                </a:cubicBezTo>
                <a:cubicBezTo>
                  <a:pt x="125" y="174"/>
                  <a:pt x="109" y="165"/>
                  <a:pt x="89" y="165"/>
                </a:cubicBezTo>
                <a:cubicBezTo>
                  <a:pt x="85" y="165"/>
                  <a:pt x="80" y="165"/>
                  <a:pt x="74" y="166"/>
                </a:cubicBezTo>
                <a:cubicBezTo>
                  <a:pt x="55" y="167"/>
                  <a:pt x="33" y="169"/>
                  <a:pt x="14" y="152"/>
                </a:cubicBezTo>
                <a:cubicBezTo>
                  <a:pt x="22" y="143"/>
                  <a:pt x="49" y="109"/>
                  <a:pt x="50" y="66"/>
                </a:cubicBezTo>
                <a:cubicBezTo>
                  <a:pt x="51" y="59"/>
                  <a:pt x="51" y="59"/>
                  <a:pt x="51" y="59"/>
                </a:cubicBezTo>
                <a:cubicBezTo>
                  <a:pt x="46" y="64"/>
                  <a:pt x="46" y="64"/>
                  <a:pt x="46" y="64"/>
                </a:cubicBezTo>
                <a:cubicBezTo>
                  <a:pt x="46" y="64"/>
                  <a:pt x="38" y="71"/>
                  <a:pt x="24" y="75"/>
                </a:cubicBezTo>
                <a:cubicBezTo>
                  <a:pt x="22" y="72"/>
                  <a:pt x="10" y="47"/>
                  <a:pt x="7" y="42"/>
                </a:cubicBezTo>
                <a:cubicBezTo>
                  <a:pt x="12" y="40"/>
                  <a:pt x="23" y="35"/>
                  <a:pt x="31" y="28"/>
                </a:cubicBezTo>
                <a:cubicBezTo>
                  <a:pt x="53" y="10"/>
                  <a:pt x="63" y="8"/>
                  <a:pt x="73" y="6"/>
                </a:cubicBezTo>
                <a:cubicBezTo>
                  <a:pt x="73" y="4"/>
                  <a:pt x="72" y="2"/>
                  <a:pt x="72" y="0"/>
                </a:cubicBezTo>
                <a:cubicBezTo>
                  <a:pt x="61" y="2"/>
                  <a:pt x="50" y="5"/>
                  <a:pt x="27" y="23"/>
                </a:cubicBezTo>
                <a:cubicBezTo>
                  <a:pt x="17" y="32"/>
                  <a:pt x="3" y="38"/>
                  <a:pt x="2" y="38"/>
                </a:cubicBezTo>
                <a:cubicBezTo>
                  <a:pt x="0" y="39"/>
                  <a:pt x="0" y="39"/>
                  <a:pt x="0" y="39"/>
                </a:cubicBezTo>
                <a:cubicBezTo>
                  <a:pt x="21" y="82"/>
                  <a:pt x="21" y="82"/>
                  <a:pt x="21" y="82"/>
                </a:cubicBezTo>
                <a:cubicBezTo>
                  <a:pt x="23" y="81"/>
                  <a:pt x="23" y="81"/>
                  <a:pt x="23" y="81"/>
                </a:cubicBezTo>
                <a:cubicBezTo>
                  <a:pt x="33" y="79"/>
                  <a:pt x="40" y="75"/>
                  <a:pt x="44" y="72"/>
                </a:cubicBezTo>
                <a:cubicBezTo>
                  <a:pt x="40" y="116"/>
                  <a:pt x="8" y="150"/>
                  <a:pt x="8" y="150"/>
                </a:cubicBezTo>
                <a:cubicBezTo>
                  <a:pt x="6" y="152"/>
                  <a:pt x="6" y="152"/>
                  <a:pt x="6" y="152"/>
                </a:cubicBezTo>
                <a:cubicBezTo>
                  <a:pt x="8" y="154"/>
                  <a:pt x="8" y="154"/>
                  <a:pt x="8" y="154"/>
                </a:cubicBezTo>
                <a:cubicBezTo>
                  <a:pt x="29" y="175"/>
                  <a:pt x="54" y="173"/>
                  <a:pt x="75" y="171"/>
                </a:cubicBezTo>
                <a:cubicBezTo>
                  <a:pt x="80" y="171"/>
                  <a:pt x="85" y="171"/>
                  <a:pt x="89" y="171"/>
                </a:cubicBezTo>
                <a:cubicBezTo>
                  <a:pt x="111" y="171"/>
                  <a:pt x="129" y="184"/>
                  <a:pt x="129" y="184"/>
                </a:cubicBezTo>
                <a:cubicBezTo>
                  <a:pt x="131" y="186"/>
                  <a:pt x="131" y="186"/>
                  <a:pt x="131" y="186"/>
                </a:cubicBezTo>
                <a:cubicBezTo>
                  <a:pt x="132" y="184"/>
                  <a:pt x="132" y="184"/>
                  <a:pt x="132" y="184"/>
                </a:cubicBezTo>
                <a:cubicBezTo>
                  <a:pt x="162" y="158"/>
                  <a:pt x="165" y="107"/>
                  <a:pt x="165" y="82"/>
                </a:cubicBezTo>
                <a:cubicBezTo>
                  <a:pt x="165" y="78"/>
                  <a:pt x="165" y="74"/>
                  <a:pt x="165" y="72"/>
                </a:cubicBezTo>
                <a:cubicBezTo>
                  <a:pt x="176" y="77"/>
                  <a:pt x="188" y="79"/>
                  <a:pt x="188" y="79"/>
                </a:cubicBezTo>
                <a:cubicBezTo>
                  <a:pt x="191" y="79"/>
                  <a:pt x="191" y="79"/>
                  <a:pt x="191" y="79"/>
                </a:cubicBezTo>
                <a:cubicBezTo>
                  <a:pt x="206" y="29"/>
                  <a:pt x="206" y="29"/>
                  <a:pt x="206" y="29"/>
                </a:cubicBezTo>
                <a:lnTo>
                  <a:pt x="204" y="28"/>
                </a:lnTo>
                <a:close/>
              </a:path>
            </a:pathLst>
          </a:custGeom>
          <a:solidFill>
            <a:schemeClr val="bg1">
              <a:alpha val="100000"/>
            </a:schemeClr>
          </a:solidFill>
          <a:ln w="9525">
            <a:noFill/>
          </a:ln>
        </p:spPr>
        <p:txBody>
          <a:bodyPr/>
          <a:lstStyle/>
          <a:p>
            <a:endParaRPr lang="zh-CN" altLang="en-US"/>
          </a:p>
        </p:txBody>
      </p:sp>
      <p:sp>
        <p:nvSpPr>
          <p:cNvPr id="60606" name="Freeform 193"/>
          <p:cNvSpPr/>
          <p:nvPr/>
        </p:nvSpPr>
        <p:spPr>
          <a:xfrm>
            <a:off x="1574800" y="3489325"/>
            <a:ext cx="117475" cy="60325"/>
          </a:xfrm>
          <a:custGeom>
            <a:avLst/>
            <a:gdLst/>
            <a:ahLst/>
            <a:cxnLst>
              <a:cxn ang="0">
                <a:pos x="137800434" y="134781690"/>
              </a:cxn>
              <a:cxn ang="0">
                <a:pos x="260288454" y="39935150"/>
              </a:cxn>
              <a:cxn ang="0">
                <a:pos x="265391839" y="4991335"/>
              </a:cxn>
              <a:cxn ang="0">
                <a:pos x="250081684" y="4991335"/>
              </a:cxn>
              <a:cxn ang="0">
                <a:pos x="239872654" y="4991335"/>
              </a:cxn>
              <a:cxn ang="0">
                <a:pos x="234769269" y="14976240"/>
              </a:cxn>
              <a:cxn ang="0">
                <a:pos x="137800434" y="104829210"/>
              </a:cxn>
              <a:cxn ang="0">
                <a:pos x="30622570" y="14976240"/>
              </a:cxn>
              <a:cxn ang="0">
                <a:pos x="30622570" y="0"/>
              </a:cxn>
              <a:cxn ang="0">
                <a:pos x="15310155" y="4991335"/>
              </a:cxn>
              <a:cxn ang="0">
                <a:pos x="0" y="4991335"/>
              </a:cxn>
              <a:cxn ang="0">
                <a:pos x="15310155" y="54911390"/>
              </a:cxn>
              <a:cxn ang="0">
                <a:pos x="137800434" y="134781690"/>
              </a:cxn>
            </a:cxnLst>
            <a:rect l="0" t="0" r="0" b="0"/>
            <a:pathLst>
              <a:path w="52" h="27">
                <a:moveTo>
                  <a:pt x="27" y="27"/>
                </a:moveTo>
                <a:cubicBezTo>
                  <a:pt x="41" y="27"/>
                  <a:pt x="49" y="16"/>
                  <a:pt x="51" y="8"/>
                </a:cubicBezTo>
                <a:cubicBezTo>
                  <a:pt x="52" y="6"/>
                  <a:pt x="52" y="3"/>
                  <a:pt x="52" y="1"/>
                </a:cubicBezTo>
                <a:cubicBezTo>
                  <a:pt x="51" y="1"/>
                  <a:pt x="49" y="1"/>
                  <a:pt x="49" y="1"/>
                </a:cubicBezTo>
                <a:cubicBezTo>
                  <a:pt x="47" y="1"/>
                  <a:pt x="47" y="1"/>
                  <a:pt x="47" y="1"/>
                </a:cubicBezTo>
                <a:cubicBezTo>
                  <a:pt x="46" y="3"/>
                  <a:pt x="46" y="3"/>
                  <a:pt x="46" y="3"/>
                </a:cubicBezTo>
                <a:cubicBezTo>
                  <a:pt x="46" y="4"/>
                  <a:pt x="43" y="21"/>
                  <a:pt x="27" y="21"/>
                </a:cubicBezTo>
                <a:cubicBezTo>
                  <a:pt x="10" y="21"/>
                  <a:pt x="6" y="4"/>
                  <a:pt x="6" y="3"/>
                </a:cubicBezTo>
                <a:cubicBezTo>
                  <a:pt x="6" y="0"/>
                  <a:pt x="6" y="0"/>
                  <a:pt x="6" y="0"/>
                </a:cubicBezTo>
                <a:cubicBezTo>
                  <a:pt x="3" y="1"/>
                  <a:pt x="3" y="1"/>
                  <a:pt x="3" y="1"/>
                </a:cubicBezTo>
                <a:cubicBezTo>
                  <a:pt x="0" y="1"/>
                  <a:pt x="0" y="1"/>
                  <a:pt x="0" y="1"/>
                </a:cubicBezTo>
                <a:cubicBezTo>
                  <a:pt x="1" y="4"/>
                  <a:pt x="2" y="8"/>
                  <a:pt x="3" y="11"/>
                </a:cubicBezTo>
                <a:cubicBezTo>
                  <a:pt x="6" y="19"/>
                  <a:pt x="14" y="27"/>
                  <a:pt x="27" y="27"/>
                </a:cubicBezTo>
                <a:close/>
              </a:path>
            </a:pathLst>
          </a:custGeom>
          <a:solidFill>
            <a:schemeClr val="bg1">
              <a:alpha val="100000"/>
            </a:schemeClr>
          </a:solidFill>
          <a:ln w="9525">
            <a:noFill/>
          </a:ln>
        </p:spPr>
        <p:txBody>
          <a:bodyPr/>
          <a:lstStyle/>
          <a:p>
            <a:endParaRPr lang="zh-CN" altLang="en-US"/>
          </a:p>
        </p:txBody>
      </p:sp>
      <p:sp>
        <p:nvSpPr>
          <p:cNvPr id="60607" name="Freeform 194"/>
          <p:cNvSpPr/>
          <p:nvPr/>
        </p:nvSpPr>
        <p:spPr>
          <a:xfrm>
            <a:off x="1536700" y="3667125"/>
            <a:ext cx="22225" cy="23813"/>
          </a:xfrm>
          <a:custGeom>
            <a:avLst/>
            <a:gdLst/>
            <a:ahLst/>
            <a:cxnLst>
              <a:cxn ang="0">
                <a:pos x="24698643" y="0"/>
              </a:cxn>
              <a:cxn ang="0">
                <a:pos x="0" y="0"/>
              </a:cxn>
              <a:cxn ang="0">
                <a:pos x="49395063" y="56705897"/>
              </a:cxn>
              <a:cxn ang="0">
                <a:pos x="49395063" y="28354139"/>
              </a:cxn>
              <a:cxn ang="0">
                <a:pos x="24698643" y="0"/>
              </a:cxn>
            </a:cxnLst>
            <a:rect l="0" t="0" r="0" b="0"/>
            <a:pathLst>
              <a:path w="10" h="10">
                <a:moveTo>
                  <a:pt x="5" y="0"/>
                </a:moveTo>
                <a:cubicBezTo>
                  <a:pt x="0" y="0"/>
                  <a:pt x="0" y="0"/>
                  <a:pt x="0" y="0"/>
                </a:cubicBezTo>
                <a:cubicBezTo>
                  <a:pt x="0" y="4"/>
                  <a:pt x="1" y="9"/>
                  <a:pt x="10" y="10"/>
                </a:cubicBezTo>
                <a:cubicBezTo>
                  <a:pt x="10" y="5"/>
                  <a:pt x="10" y="5"/>
                  <a:pt x="10" y="5"/>
                </a:cubicBezTo>
                <a:cubicBezTo>
                  <a:pt x="6" y="5"/>
                  <a:pt x="5" y="2"/>
                  <a:pt x="5" y="0"/>
                </a:cubicBezTo>
                <a:close/>
              </a:path>
            </a:pathLst>
          </a:custGeom>
          <a:solidFill>
            <a:schemeClr val="bg1">
              <a:alpha val="100000"/>
            </a:schemeClr>
          </a:solidFill>
          <a:ln w="9525">
            <a:noFill/>
          </a:ln>
        </p:spPr>
        <p:txBody>
          <a:bodyPr/>
          <a:lstStyle/>
          <a:p>
            <a:endParaRPr lang="zh-CN" altLang="en-US"/>
          </a:p>
        </p:txBody>
      </p:sp>
      <p:sp>
        <p:nvSpPr>
          <p:cNvPr id="60608" name="Freeform 195"/>
          <p:cNvSpPr/>
          <p:nvPr/>
        </p:nvSpPr>
        <p:spPr>
          <a:xfrm>
            <a:off x="1536700" y="3624263"/>
            <a:ext cx="22225" cy="39687"/>
          </a:xfrm>
          <a:custGeom>
            <a:avLst/>
            <a:gdLst/>
            <a:ahLst/>
            <a:cxnLst>
              <a:cxn ang="0">
                <a:pos x="39516050" y="59950715"/>
              </a:cxn>
              <a:cxn ang="0">
                <a:pos x="24698643" y="43602006"/>
              </a:cxn>
              <a:cxn ang="0">
                <a:pos x="49395063" y="21799836"/>
              </a:cxn>
              <a:cxn ang="0">
                <a:pos x="49395063" y="0"/>
              </a:cxn>
              <a:cxn ang="0">
                <a:pos x="0" y="43602006"/>
              </a:cxn>
              <a:cxn ang="0">
                <a:pos x="39516050" y="87201677"/>
              </a:cxn>
              <a:cxn ang="0">
                <a:pos x="49395063" y="92652803"/>
              </a:cxn>
              <a:cxn ang="0">
                <a:pos x="49395063" y="59950715"/>
              </a:cxn>
              <a:cxn ang="0">
                <a:pos x="39516050" y="59950715"/>
              </a:cxn>
            </a:cxnLst>
            <a:rect l="0" t="0" r="0" b="0"/>
            <a:pathLst>
              <a:path w="10" h="17">
                <a:moveTo>
                  <a:pt x="8" y="11"/>
                </a:moveTo>
                <a:cubicBezTo>
                  <a:pt x="7" y="10"/>
                  <a:pt x="5" y="10"/>
                  <a:pt x="5" y="8"/>
                </a:cubicBezTo>
                <a:cubicBezTo>
                  <a:pt x="5" y="5"/>
                  <a:pt x="8" y="4"/>
                  <a:pt x="10" y="4"/>
                </a:cubicBezTo>
                <a:cubicBezTo>
                  <a:pt x="10" y="0"/>
                  <a:pt x="10" y="0"/>
                  <a:pt x="10" y="0"/>
                </a:cubicBezTo>
                <a:cubicBezTo>
                  <a:pt x="2" y="0"/>
                  <a:pt x="0" y="5"/>
                  <a:pt x="0" y="8"/>
                </a:cubicBezTo>
                <a:cubicBezTo>
                  <a:pt x="0" y="14"/>
                  <a:pt x="4" y="15"/>
                  <a:pt x="8" y="16"/>
                </a:cubicBezTo>
                <a:cubicBezTo>
                  <a:pt x="10" y="17"/>
                  <a:pt x="10" y="17"/>
                  <a:pt x="10" y="17"/>
                </a:cubicBezTo>
                <a:cubicBezTo>
                  <a:pt x="10" y="11"/>
                  <a:pt x="10" y="11"/>
                  <a:pt x="10" y="11"/>
                </a:cubicBezTo>
                <a:lnTo>
                  <a:pt x="8" y="11"/>
                </a:lnTo>
                <a:close/>
              </a:path>
            </a:pathLst>
          </a:custGeom>
          <a:solidFill>
            <a:schemeClr val="bg1">
              <a:alpha val="100000"/>
            </a:schemeClr>
          </a:solidFill>
          <a:ln w="9525">
            <a:noFill/>
          </a:ln>
        </p:spPr>
        <p:txBody>
          <a:bodyPr/>
          <a:lstStyle/>
          <a:p>
            <a:endParaRPr lang="zh-CN" altLang="en-US"/>
          </a:p>
        </p:txBody>
      </p:sp>
      <p:sp>
        <p:nvSpPr>
          <p:cNvPr id="60609" name="Freeform 196"/>
          <p:cNvSpPr/>
          <p:nvPr/>
        </p:nvSpPr>
        <p:spPr>
          <a:xfrm>
            <a:off x="1560513" y="3624263"/>
            <a:ext cx="20637" cy="20637"/>
          </a:xfrm>
          <a:custGeom>
            <a:avLst/>
            <a:gdLst/>
            <a:ahLst/>
            <a:cxnLst>
              <a:cxn ang="0">
                <a:pos x="21031396" y="47322934"/>
              </a:cxn>
              <a:cxn ang="0">
                <a:pos x="47322934" y="47322934"/>
              </a:cxn>
              <a:cxn ang="0">
                <a:pos x="0" y="0"/>
              </a:cxn>
              <a:cxn ang="0">
                <a:pos x="0" y="21031396"/>
              </a:cxn>
              <a:cxn ang="0">
                <a:pos x="21031396" y="47322934"/>
              </a:cxn>
            </a:cxnLst>
            <a:rect l="0" t="0" r="0" b="0"/>
            <a:pathLst>
              <a:path w="9" h="9">
                <a:moveTo>
                  <a:pt x="4" y="9"/>
                </a:moveTo>
                <a:cubicBezTo>
                  <a:pt x="9" y="9"/>
                  <a:pt x="9" y="9"/>
                  <a:pt x="9" y="9"/>
                </a:cubicBezTo>
                <a:cubicBezTo>
                  <a:pt x="9" y="5"/>
                  <a:pt x="7" y="0"/>
                  <a:pt x="0" y="0"/>
                </a:cubicBezTo>
                <a:cubicBezTo>
                  <a:pt x="0" y="4"/>
                  <a:pt x="0" y="4"/>
                  <a:pt x="0" y="4"/>
                </a:cubicBezTo>
                <a:cubicBezTo>
                  <a:pt x="3" y="5"/>
                  <a:pt x="4" y="7"/>
                  <a:pt x="4" y="9"/>
                </a:cubicBezTo>
                <a:close/>
              </a:path>
            </a:pathLst>
          </a:custGeom>
          <a:solidFill>
            <a:schemeClr val="bg1">
              <a:alpha val="100000"/>
            </a:schemeClr>
          </a:solidFill>
          <a:ln w="9525">
            <a:noFill/>
          </a:ln>
        </p:spPr>
        <p:txBody>
          <a:bodyPr/>
          <a:lstStyle/>
          <a:p>
            <a:endParaRPr lang="zh-CN" altLang="en-US"/>
          </a:p>
        </p:txBody>
      </p:sp>
      <p:sp>
        <p:nvSpPr>
          <p:cNvPr id="60610" name="Freeform 197"/>
          <p:cNvSpPr/>
          <p:nvPr/>
        </p:nvSpPr>
        <p:spPr>
          <a:xfrm>
            <a:off x="1560513" y="3649663"/>
            <a:ext cx="22225" cy="41275"/>
          </a:xfrm>
          <a:custGeom>
            <a:avLst/>
            <a:gdLst/>
            <a:ahLst/>
            <a:cxnLst>
              <a:cxn ang="0">
                <a:pos x="14819630" y="5257976"/>
              </a:cxn>
              <a:cxn ang="0">
                <a:pos x="0" y="0"/>
              </a:cxn>
              <a:cxn ang="0">
                <a:pos x="0" y="31547858"/>
              </a:cxn>
              <a:cxn ang="0">
                <a:pos x="0" y="31547858"/>
              </a:cxn>
              <a:cxn ang="0">
                <a:pos x="24698643" y="47324081"/>
              </a:cxn>
              <a:cxn ang="0">
                <a:pos x="0" y="68355986"/>
              </a:cxn>
              <a:cxn ang="0">
                <a:pos x="0" y="94645868"/>
              </a:cxn>
              <a:cxn ang="0">
                <a:pos x="49395063" y="47324081"/>
              </a:cxn>
              <a:cxn ang="0">
                <a:pos x="14819630" y="5257976"/>
              </a:cxn>
            </a:cxnLst>
            <a:rect l="0" t="0" r="0" b="0"/>
            <a:pathLst>
              <a:path w="10" h="18">
                <a:moveTo>
                  <a:pt x="3" y="1"/>
                </a:moveTo>
                <a:cubicBezTo>
                  <a:pt x="0" y="0"/>
                  <a:pt x="0" y="0"/>
                  <a:pt x="0" y="0"/>
                </a:cubicBezTo>
                <a:cubicBezTo>
                  <a:pt x="0" y="6"/>
                  <a:pt x="0" y="6"/>
                  <a:pt x="0" y="6"/>
                </a:cubicBezTo>
                <a:cubicBezTo>
                  <a:pt x="0" y="6"/>
                  <a:pt x="0" y="6"/>
                  <a:pt x="0" y="6"/>
                </a:cubicBezTo>
                <a:cubicBezTo>
                  <a:pt x="3" y="7"/>
                  <a:pt x="5" y="7"/>
                  <a:pt x="5" y="9"/>
                </a:cubicBezTo>
                <a:cubicBezTo>
                  <a:pt x="5" y="12"/>
                  <a:pt x="2" y="13"/>
                  <a:pt x="0" y="13"/>
                </a:cubicBezTo>
                <a:cubicBezTo>
                  <a:pt x="0" y="18"/>
                  <a:pt x="0" y="18"/>
                  <a:pt x="0" y="18"/>
                </a:cubicBezTo>
                <a:cubicBezTo>
                  <a:pt x="2" y="18"/>
                  <a:pt x="10" y="17"/>
                  <a:pt x="10" y="9"/>
                </a:cubicBezTo>
                <a:cubicBezTo>
                  <a:pt x="10" y="4"/>
                  <a:pt x="6" y="2"/>
                  <a:pt x="3" y="1"/>
                </a:cubicBezTo>
                <a:close/>
              </a:path>
            </a:pathLst>
          </a:custGeom>
          <a:solidFill>
            <a:schemeClr val="bg1">
              <a:alpha val="100000"/>
            </a:schemeClr>
          </a:solidFill>
          <a:ln w="9525">
            <a:noFill/>
          </a:ln>
        </p:spPr>
        <p:txBody>
          <a:bodyPr/>
          <a:lstStyle/>
          <a:p>
            <a:endParaRPr lang="zh-CN" altLang="en-US"/>
          </a:p>
        </p:txBody>
      </p:sp>
      <p:sp>
        <p:nvSpPr>
          <p:cNvPr id="60611" name="Freeform 198"/>
          <p:cNvSpPr/>
          <p:nvPr/>
        </p:nvSpPr>
        <p:spPr>
          <a:xfrm>
            <a:off x="1609725" y="3624263"/>
            <a:ext cx="31750" cy="63500"/>
          </a:xfrm>
          <a:custGeom>
            <a:avLst/>
            <a:gdLst/>
            <a:ahLst/>
            <a:cxnLst>
              <a:cxn ang="0">
                <a:pos x="20161250" y="0"/>
              </a:cxn>
              <a:cxn ang="0">
                <a:pos x="0" y="0"/>
              </a:cxn>
              <a:cxn ang="0">
                <a:pos x="30241875" y="100806250"/>
              </a:cxn>
              <a:cxn ang="0">
                <a:pos x="50403125" y="100806250"/>
              </a:cxn>
              <a:cxn ang="0">
                <a:pos x="20161250" y="0"/>
              </a:cxn>
            </a:cxnLst>
            <a:rect l="0" t="0" r="0" b="0"/>
            <a:pathLst>
              <a:path w="20" h="40">
                <a:moveTo>
                  <a:pt x="8" y="0"/>
                </a:moveTo>
                <a:lnTo>
                  <a:pt x="0" y="0"/>
                </a:lnTo>
                <a:lnTo>
                  <a:pt x="12" y="40"/>
                </a:lnTo>
                <a:lnTo>
                  <a:pt x="20" y="40"/>
                </a:lnTo>
                <a:lnTo>
                  <a:pt x="8" y="0"/>
                </a:lnTo>
                <a:close/>
              </a:path>
            </a:pathLst>
          </a:custGeom>
          <a:solidFill>
            <a:schemeClr val="bg1">
              <a:alpha val="100000"/>
            </a:schemeClr>
          </a:solidFill>
          <a:ln w="9525">
            <a:noFill/>
          </a:ln>
        </p:spPr>
        <p:txBody>
          <a:bodyPr/>
          <a:lstStyle/>
          <a:p>
            <a:endParaRPr lang="zh-CN" altLang="en-US"/>
          </a:p>
        </p:txBody>
      </p:sp>
      <p:sp>
        <p:nvSpPr>
          <p:cNvPr id="60612" name="Freeform 199"/>
          <p:cNvSpPr/>
          <p:nvPr/>
        </p:nvSpPr>
        <p:spPr>
          <a:xfrm>
            <a:off x="1587500" y="3627438"/>
            <a:ext cx="34925" cy="60325"/>
          </a:xfrm>
          <a:custGeom>
            <a:avLst/>
            <a:gdLst/>
            <a:ahLst/>
            <a:cxnLst>
              <a:cxn ang="0">
                <a:pos x="30241875" y="60483750"/>
              </a:cxn>
              <a:cxn ang="0">
                <a:pos x="40322500" y="27722513"/>
              </a:cxn>
              <a:cxn ang="0">
                <a:pos x="32762825" y="0"/>
              </a:cxn>
              <a:cxn ang="0">
                <a:pos x="0" y="95765938"/>
              </a:cxn>
              <a:cxn ang="0">
                <a:pos x="17641888" y="95765938"/>
              </a:cxn>
              <a:cxn ang="0">
                <a:pos x="25201563" y="75604688"/>
              </a:cxn>
              <a:cxn ang="0">
                <a:pos x="55443438" y="75604688"/>
              </a:cxn>
              <a:cxn ang="0">
                <a:pos x="50403125" y="60483750"/>
              </a:cxn>
              <a:cxn ang="0">
                <a:pos x="30241875" y="60483750"/>
              </a:cxn>
            </a:cxnLst>
            <a:rect l="0" t="0" r="0" b="0"/>
            <a:pathLst>
              <a:path w="22" h="38">
                <a:moveTo>
                  <a:pt x="12" y="24"/>
                </a:moveTo>
                <a:lnTo>
                  <a:pt x="16" y="11"/>
                </a:lnTo>
                <a:lnTo>
                  <a:pt x="13" y="0"/>
                </a:lnTo>
                <a:lnTo>
                  <a:pt x="0" y="38"/>
                </a:lnTo>
                <a:lnTo>
                  <a:pt x="7" y="38"/>
                </a:lnTo>
                <a:lnTo>
                  <a:pt x="10" y="30"/>
                </a:lnTo>
                <a:lnTo>
                  <a:pt x="22" y="30"/>
                </a:lnTo>
                <a:lnTo>
                  <a:pt x="20" y="24"/>
                </a:lnTo>
                <a:lnTo>
                  <a:pt x="12" y="24"/>
                </a:lnTo>
                <a:close/>
              </a:path>
            </a:pathLst>
          </a:custGeom>
          <a:solidFill>
            <a:schemeClr val="bg1">
              <a:alpha val="100000"/>
            </a:schemeClr>
          </a:solidFill>
          <a:ln w="9525">
            <a:noFill/>
          </a:ln>
        </p:spPr>
        <p:txBody>
          <a:bodyPr/>
          <a:lstStyle/>
          <a:p>
            <a:endParaRPr lang="zh-CN" altLang="en-US"/>
          </a:p>
        </p:txBody>
      </p:sp>
      <p:sp>
        <p:nvSpPr>
          <p:cNvPr id="60613" name="Freeform 200"/>
          <p:cNvSpPr/>
          <p:nvPr/>
        </p:nvSpPr>
        <p:spPr>
          <a:xfrm>
            <a:off x="1649413" y="3624263"/>
            <a:ext cx="39687" cy="63500"/>
          </a:xfrm>
          <a:custGeom>
            <a:avLst/>
            <a:gdLst/>
            <a:ahLst/>
            <a:cxnLst>
              <a:cxn ang="0">
                <a:pos x="17641665" y="0"/>
              </a:cxn>
              <a:cxn ang="0">
                <a:pos x="0" y="0"/>
              </a:cxn>
              <a:cxn ang="0">
                <a:pos x="0" y="100806250"/>
              </a:cxn>
              <a:cxn ang="0">
                <a:pos x="63003906" y="100806250"/>
              </a:cxn>
              <a:cxn ang="0">
                <a:pos x="63003906" y="83165950"/>
              </a:cxn>
              <a:cxn ang="0">
                <a:pos x="17641665" y="83165950"/>
              </a:cxn>
              <a:cxn ang="0">
                <a:pos x="17641665" y="0"/>
              </a:cxn>
            </a:cxnLst>
            <a:rect l="0" t="0" r="0" b="0"/>
            <a:pathLst>
              <a:path w="25" h="40">
                <a:moveTo>
                  <a:pt x="7" y="0"/>
                </a:moveTo>
                <a:lnTo>
                  <a:pt x="0" y="0"/>
                </a:lnTo>
                <a:lnTo>
                  <a:pt x="0" y="40"/>
                </a:lnTo>
                <a:lnTo>
                  <a:pt x="25" y="40"/>
                </a:lnTo>
                <a:lnTo>
                  <a:pt x="25" y="33"/>
                </a:lnTo>
                <a:lnTo>
                  <a:pt x="7" y="33"/>
                </a:lnTo>
                <a:lnTo>
                  <a:pt x="7" y="0"/>
                </a:lnTo>
                <a:close/>
              </a:path>
            </a:pathLst>
          </a:custGeom>
          <a:solidFill>
            <a:schemeClr val="bg1">
              <a:alpha val="100000"/>
            </a:schemeClr>
          </a:solidFill>
          <a:ln w="9525">
            <a:noFill/>
          </a:ln>
        </p:spPr>
        <p:txBody>
          <a:bodyPr/>
          <a:lstStyle/>
          <a:p>
            <a:endParaRPr lang="zh-CN" altLang="en-US"/>
          </a:p>
        </p:txBody>
      </p:sp>
      <p:sp>
        <p:nvSpPr>
          <p:cNvPr id="60614" name="Rectangle 201"/>
          <p:cNvSpPr/>
          <p:nvPr/>
        </p:nvSpPr>
        <p:spPr>
          <a:xfrm>
            <a:off x="1711325" y="3624263"/>
            <a:ext cx="26988" cy="1111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15" name="Rectangle 202"/>
          <p:cNvSpPr/>
          <p:nvPr/>
        </p:nvSpPr>
        <p:spPr>
          <a:xfrm>
            <a:off x="1711325" y="3676650"/>
            <a:ext cx="30163" cy="1111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16" name="Rectangle 203"/>
          <p:cNvSpPr/>
          <p:nvPr/>
        </p:nvSpPr>
        <p:spPr>
          <a:xfrm>
            <a:off x="1698625" y="3624263"/>
            <a:ext cx="11113" cy="635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17" name="Rectangle 204"/>
          <p:cNvSpPr/>
          <p:nvPr/>
        </p:nvSpPr>
        <p:spPr>
          <a:xfrm>
            <a:off x="1711325" y="3649663"/>
            <a:ext cx="25400" cy="1111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18" name="Freeform 206"/>
          <p:cNvSpPr/>
          <p:nvPr/>
        </p:nvSpPr>
        <p:spPr>
          <a:xfrm>
            <a:off x="2247900" y="3698875"/>
            <a:ext cx="42863" cy="42863"/>
          </a:xfrm>
          <a:custGeom>
            <a:avLst/>
            <a:gdLst/>
            <a:ahLst/>
            <a:cxnLst>
              <a:cxn ang="0">
                <a:pos x="81428420" y="96696672"/>
              </a:cxn>
              <a:cxn ang="0">
                <a:pos x="96696672" y="96696672"/>
              </a:cxn>
              <a:cxn ang="0">
                <a:pos x="0" y="0"/>
              </a:cxn>
              <a:cxn ang="0">
                <a:pos x="0" y="15268252"/>
              </a:cxn>
              <a:cxn ang="0">
                <a:pos x="81428420" y="96696672"/>
              </a:cxn>
            </a:cxnLst>
            <a:rect l="0" t="0" r="0" b="0"/>
            <a:pathLst>
              <a:path w="19" h="19">
                <a:moveTo>
                  <a:pt x="16" y="19"/>
                </a:moveTo>
                <a:cubicBezTo>
                  <a:pt x="17" y="19"/>
                  <a:pt x="18" y="19"/>
                  <a:pt x="19" y="19"/>
                </a:cubicBezTo>
                <a:cubicBezTo>
                  <a:pt x="0" y="0"/>
                  <a:pt x="0" y="0"/>
                  <a:pt x="0" y="0"/>
                </a:cubicBezTo>
                <a:cubicBezTo>
                  <a:pt x="0" y="1"/>
                  <a:pt x="0" y="2"/>
                  <a:pt x="0" y="3"/>
                </a:cubicBezTo>
                <a:cubicBezTo>
                  <a:pt x="0" y="12"/>
                  <a:pt x="7" y="19"/>
                  <a:pt x="16" y="19"/>
                </a:cubicBezTo>
                <a:close/>
              </a:path>
            </a:pathLst>
          </a:custGeom>
          <a:solidFill>
            <a:schemeClr val="bg1">
              <a:alpha val="100000"/>
            </a:schemeClr>
          </a:solidFill>
          <a:ln w="9525">
            <a:noFill/>
          </a:ln>
        </p:spPr>
        <p:txBody>
          <a:bodyPr/>
          <a:lstStyle/>
          <a:p>
            <a:endParaRPr lang="zh-CN" altLang="en-US"/>
          </a:p>
        </p:txBody>
      </p:sp>
      <p:sp>
        <p:nvSpPr>
          <p:cNvPr id="60619" name="Freeform 207"/>
          <p:cNvSpPr/>
          <p:nvPr/>
        </p:nvSpPr>
        <p:spPr>
          <a:xfrm>
            <a:off x="2170113" y="3632200"/>
            <a:ext cx="161925" cy="150813"/>
          </a:xfrm>
          <a:custGeom>
            <a:avLst/>
            <a:gdLst/>
            <a:ahLst/>
            <a:cxnLst>
              <a:cxn ang="0">
                <a:pos x="0" y="339471059"/>
              </a:cxn>
              <a:cxn ang="0">
                <a:pos x="364162578" y="339471059"/>
              </a:cxn>
              <a:cxn ang="0">
                <a:pos x="303469940" y="278670911"/>
              </a:cxn>
              <a:cxn ang="0">
                <a:pos x="257948774" y="283737777"/>
              </a:cxn>
              <a:cxn ang="0">
                <a:pos x="141619155" y="167202096"/>
              </a:cxn>
              <a:cxn ang="0">
                <a:pos x="151734970" y="126669414"/>
              </a:cxn>
              <a:cxn ang="0">
                <a:pos x="25289536" y="0"/>
              </a:cxn>
              <a:cxn ang="0">
                <a:pos x="0" y="0"/>
              </a:cxn>
              <a:cxn ang="0">
                <a:pos x="0" y="339471059"/>
              </a:cxn>
            </a:cxnLst>
            <a:rect l="0" t="0" r="0" b="0"/>
            <a:pathLst>
              <a:path w="72" h="67">
                <a:moveTo>
                  <a:pt x="0" y="67"/>
                </a:moveTo>
                <a:cubicBezTo>
                  <a:pt x="72" y="67"/>
                  <a:pt x="72" y="67"/>
                  <a:pt x="72" y="67"/>
                </a:cubicBezTo>
                <a:cubicBezTo>
                  <a:pt x="60" y="55"/>
                  <a:pt x="60" y="55"/>
                  <a:pt x="60" y="55"/>
                </a:cubicBezTo>
                <a:cubicBezTo>
                  <a:pt x="57" y="56"/>
                  <a:pt x="54" y="56"/>
                  <a:pt x="51" y="56"/>
                </a:cubicBezTo>
                <a:cubicBezTo>
                  <a:pt x="38" y="56"/>
                  <a:pt x="28" y="46"/>
                  <a:pt x="28" y="33"/>
                </a:cubicBezTo>
                <a:cubicBezTo>
                  <a:pt x="28" y="30"/>
                  <a:pt x="29" y="27"/>
                  <a:pt x="30" y="25"/>
                </a:cubicBezTo>
                <a:cubicBezTo>
                  <a:pt x="5" y="0"/>
                  <a:pt x="5" y="0"/>
                  <a:pt x="5" y="0"/>
                </a:cubicBezTo>
                <a:cubicBezTo>
                  <a:pt x="0" y="0"/>
                  <a:pt x="0" y="0"/>
                  <a:pt x="0" y="0"/>
                </a:cubicBezTo>
                <a:lnTo>
                  <a:pt x="0" y="67"/>
                </a:lnTo>
                <a:close/>
              </a:path>
            </a:pathLst>
          </a:custGeom>
          <a:solidFill>
            <a:schemeClr val="bg1">
              <a:alpha val="100000"/>
            </a:schemeClr>
          </a:solidFill>
          <a:ln w="9525">
            <a:noFill/>
          </a:ln>
        </p:spPr>
        <p:txBody>
          <a:bodyPr/>
          <a:lstStyle/>
          <a:p>
            <a:endParaRPr lang="zh-CN" altLang="en-US"/>
          </a:p>
        </p:txBody>
      </p:sp>
      <p:sp>
        <p:nvSpPr>
          <p:cNvPr id="60620" name="Freeform 208"/>
          <p:cNvSpPr/>
          <p:nvPr/>
        </p:nvSpPr>
        <p:spPr>
          <a:xfrm>
            <a:off x="2246313" y="3592513"/>
            <a:ext cx="153987" cy="173037"/>
          </a:xfrm>
          <a:custGeom>
            <a:avLst/>
            <a:gdLst/>
            <a:ahLst/>
            <a:cxnLst>
              <a:cxn ang="0">
                <a:pos x="179483171" y="88125923"/>
              </a:cxn>
              <a:cxn ang="0">
                <a:pos x="169224919" y="0"/>
              </a:cxn>
              <a:cxn ang="0">
                <a:pos x="5129126" y="0"/>
              </a:cxn>
              <a:cxn ang="0">
                <a:pos x="0" y="41471960"/>
              </a:cxn>
              <a:cxn ang="0">
                <a:pos x="97433010" y="139964165"/>
              </a:cxn>
              <a:cxn ang="0">
                <a:pos x="205122007" y="248824929"/>
              </a:cxn>
              <a:cxn ang="0">
                <a:pos x="348708091" y="393973374"/>
              </a:cxn>
              <a:cxn ang="0">
                <a:pos x="348708091" y="88125923"/>
              </a:cxn>
              <a:cxn ang="0">
                <a:pos x="179483171" y="88125923"/>
              </a:cxn>
            </a:cxnLst>
            <a:rect l="0" t="0" r="0" b="0"/>
            <a:pathLst>
              <a:path w="68" h="76">
                <a:moveTo>
                  <a:pt x="35" y="17"/>
                </a:moveTo>
                <a:cubicBezTo>
                  <a:pt x="33" y="0"/>
                  <a:pt x="33" y="0"/>
                  <a:pt x="33" y="0"/>
                </a:cubicBezTo>
                <a:cubicBezTo>
                  <a:pt x="1" y="0"/>
                  <a:pt x="1" y="0"/>
                  <a:pt x="1" y="0"/>
                </a:cubicBezTo>
                <a:cubicBezTo>
                  <a:pt x="0" y="8"/>
                  <a:pt x="0" y="8"/>
                  <a:pt x="0" y="8"/>
                </a:cubicBezTo>
                <a:cubicBezTo>
                  <a:pt x="19" y="27"/>
                  <a:pt x="19" y="27"/>
                  <a:pt x="19" y="27"/>
                </a:cubicBezTo>
                <a:cubicBezTo>
                  <a:pt x="30" y="28"/>
                  <a:pt x="39" y="37"/>
                  <a:pt x="40" y="48"/>
                </a:cubicBezTo>
                <a:cubicBezTo>
                  <a:pt x="68" y="76"/>
                  <a:pt x="68" y="76"/>
                  <a:pt x="68" y="76"/>
                </a:cubicBezTo>
                <a:cubicBezTo>
                  <a:pt x="68" y="17"/>
                  <a:pt x="68" y="17"/>
                  <a:pt x="68" y="17"/>
                </a:cubicBezTo>
                <a:lnTo>
                  <a:pt x="35" y="17"/>
                </a:lnTo>
                <a:close/>
              </a:path>
            </a:pathLst>
          </a:custGeom>
          <a:solidFill>
            <a:schemeClr val="bg1">
              <a:alpha val="100000"/>
            </a:schemeClr>
          </a:solidFill>
          <a:ln w="9525">
            <a:noFill/>
          </a:ln>
        </p:spPr>
        <p:txBody>
          <a:bodyPr/>
          <a:lstStyle/>
          <a:p>
            <a:endParaRPr lang="zh-CN" altLang="en-US"/>
          </a:p>
        </p:txBody>
      </p:sp>
      <p:sp>
        <p:nvSpPr>
          <p:cNvPr id="60621" name="Freeform 209"/>
          <p:cNvSpPr/>
          <p:nvPr/>
        </p:nvSpPr>
        <p:spPr>
          <a:xfrm>
            <a:off x="2068513" y="3475038"/>
            <a:ext cx="433387" cy="434975"/>
          </a:xfrm>
          <a:custGeom>
            <a:avLst/>
            <a:gdLst/>
            <a:ahLst/>
            <a:cxnLst>
              <a:cxn ang="0">
                <a:pos x="489126888" y="0"/>
              </a:cxn>
              <a:cxn ang="0">
                <a:pos x="112091485" y="174504267"/>
              </a:cxn>
              <a:cxn ang="0">
                <a:pos x="748976253" y="810929330"/>
              </a:cxn>
              <a:cxn ang="0">
                <a:pos x="723501224" y="826327898"/>
              </a:cxn>
              <a:cxn ang="0">
                <a:pos x="489126888" y="903313942"/>
              </a:cxn>
              <a:cxn ang="0">
                <a:pos x="81521900" y="492717931"/>
              </a:cxn>
              <a:cxn ang="0">
                <a:pos x="157946989" y="256623923"/>
              </a:cxn>
              <a:cxn ang="0">
                <a:pos x="96805564" y="195034181"/>
              </a:cxn>
              <a:cxn ang="0">
                <a:pos x="0" y="492717931"/>
              </a:cxn>
              <a:cxn ang="0">
                <a:pos x="489126888" y="985433597"/>
              </a:cxn>
              <a:cxn ang="0">
                <a:pos x="861067738" y="810929330"/>
              </a:cxn>
              <a:cxn ang="0">
                <a:pos x="229277524" y="174504267"/>
              </a:cxn>
              <a:cxn ang="0">
                <a:pos x="254752553" y="159105699"/>
              </a:cxn>
              <a:cxn ang="0">
                <a:pos x="489126888" y="82119655"/>
              </a:cxn>
              <a:cxn ang="0">
                <a:pos x="896731876" y="492717931"/>
              </a:cxn>
              <a:cxn ang="0">
                <a:pos x="820306788" y="728809674"/>
              </a:cxn>
              <a:cxn ang="0">
                <a:pos x="820306788" y="728809674"/>
              </a:cxn>
              <a:cxn ang="0">
                <a:pos x="881448213" y="790399416"/>
              </a:cxn>
              <a:cxn ang="0">
                <a:pos x="978253777" y="492717931"/>
              </a:cxn>
              <a:cxn ang="0">
                <a:pos x="489126888" y="0"/>
              </a:cxn>
            </a:cxnLst>
            <a:rect l="0" t="0" r="0" b="0"/>
            <a:pathLst>
              <a:path w="192" h="192">
                <a:moveTo>
                  <a:pt x="96" y="0"/>
                </a:moveTo>
                <a:cubicBezTo>
                  <a:pt x="67" y="0"/>
                  <a:pt x="40" y="13"/>
                  <a:pt x="22"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19" y="38"/>
                  <a:pt x="19" y="38"/>
                  <a:pt x="19" y="38"/>
                </a:cubicBezTo>
                <a:cubicBezTo>
                  <a:pt x="7" y="54"/>
                  <a:pt x="0" y="74"/>
                  <a:pt x="0" y="96"/>
                </a:cubicBezTo>
                <a:cubicBezTo>
                  <a:pt x="0" y="149"/>
                  <a:pt x="43" y="192"/>
                  <a:pt x="96" y="192"/>
                </a:cubicBezTo>
                <a:cubicBezTo>
                  <a:pt x="125" y="192"/>
                  <a:pt x="152" y="179"/>
                  <a:pt x="169" y="158"/>
                </a:cubicBezTo>
                <a:cubicBezTo>
                  <a:pt x="45" y="34"/>
                  <a:pt x="45" y="34"/>
                  <a:pt x="45" y="34"/>
                </a:cubicBez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2"/>
                  <a:pt x="161" y="142"/>
                </a:cubicBezTo>
                <a:cubicBezTo>
                  <a:pt x="173" y="154"/>
                  <a:pt x="173" y="154"/>
                  <a:pt x="173" y="154"/>
                </a:cubicBezTo>
                <a:cubicBezTo>
                  <a:pt x="185" y="138"/>
                  <a:pt x="192" y="118"/>
                  <a:pt x="192" y="96"/>
                </a:cubicBezTo>
                <a:cubicBezTo>
                  <a:pt x="192" y="43"/>
                  <a:pt x="149" y="0"/>
                  <a:pt x="96" y="0"/>
                </a:cubicBezTo>
                <a:close/>
              </a:path>
            </a:pathLst>
          </a:custGeom>
          <a:solidFill>
            <a:schemeClr val="bg1">
              <a:alpha val="100000"/>
            </a:schemeClr>
          </a:solidFill>
          <a:ln w="9525">
            <a:noFill/>
          </a:ln>
        </p:spPr>
        <p:txBody>
          <a:bodyPr/>
          <a:lstStyle/>
          <a:p>
            <a:endParaRPr lang="zh-CN" altLang="en-US"/>
          </a:p>
        </p:txBody>
      </p:sp>
      <p:sp>
        <p:nvSpPr>
          <p:cNvPr id="60622" name="Freeform 210"/>
          <p:cNvSpPr/>
          <p:nvPr/>
        </p:nvSpPr>
        <p:spPr>
          <a:xfrm>
            <a:off x="2844800" y="3568700"/>
            <a:ext cx="188913" cy="155575"/>
          </a:xfrm>
          <a:custGeom>
            <a:avLst/>
            <a:gdLst/>
            <a:ahLst/>
            <a:cxnLst>
              <a:cxn ang="0">
                <a:pos x="424858590" y="193181311"/>
              </a:cxn>
              <a:cxn ang="0">
                <a:pos x="232659853" y="0"/>
              </a:cxn>
              <a:cxn ang="0">
                <a:pos x="0" y="0"/>
              </a:cxn>
              <a:cxn ang="0">
                <a:pos x="116329927" y="116924759"/>
              </a:cxn>
              <a:cxn ang="0">
                <a:pos x="232659853" y="116924759"/>
              </a:cxn>
              <a:cxn ang="0">
                <a:pos x="308528663" y="193181311"/>
              </a:cxn>
              <a:cxn ang="0">
                <a:pos x="263007377" y="264353491"/>
              </a:cxn>
              <a:cxn ang="0">
                <a:pos x="348992029" y="350776531"/>
              </a:cxn>
              <a:cxn ang="0">
                <a:pos x="424858590" y="193181311"/>
              </a:cxn>
            </a:cxnLst>
            <a:rect l="0" t="0" r="0" b="0"/>
            <a:pathLst>
              <a:path w="84" h="69">
                <a:moveTo>
                  <a:pt x="84" y="38"/>
                </a:moveTo>
                <a:cubicBezTo>
                  <a:pt x="84" y="17"/>
                  <a:pt x="67" y="0"/>
                  <a:pt x="46" y="0"/>
                </a:cubicBezTo>
                <a:cubicBezTo>
                  <a:pt x="0" y="0"/>
                  <a:pt x="0" y="0"/>
                  <a:pt x="0" y="0"/>
                </a:cubicBezTo>
                <a:cubicBezTo>
                  <a:pt x="23" y="23"/>
                  <a:pt x="23" y="23"/>
                  <a:pt x="23" y="23"/>
                </a:cubicBezTo>
                <a:cubicBezTo>
                  <a:pt x="33" y="23"/>
                  <a:pt x="46" y="23"/>
                  <a:pt x="46" y="23"/>
                </a:cubicBezTo>
                <a:cubicBezTo>
                  <a:pt x="54" y="23"/>
                  <a:pt x="61" y="30"/>
                  <a:pt x="61" y="38"/>
                </a:cubicBezTo>
                <a:cubicBezTo>
                  <a:pt x="61" y="44"/>
                  <a:pt x="57" y="50"/>
                  <a:pt x="52" y="52"/>
                </a:cubicBezTo>
                <a:cubicBezTo>
                  <a:pt x="69" y="69"/>
                  <a:pt x="69" y="69"/>
                  <a:pt x="69" y="69"/>
                </a:cubicBezTo>
                <a:cubicBezTo>
                  <a:pt x="78" y="62"/>
                  <a:pt x="84" y="51"/>
                  <a:pt x="84" y="38"/>
                </a:cubicBezTo>
                <a:close/>
              </a:path>
            </a:pathLst>
          </a:custGeom>
          <a:solidFill>
            <a:schemeClr val="bg1">
              <a:alpha val="100000"/>
            </a:schemeClr>
          </a:solidFill>
          <a:ln w="9525">
            <a:noFill/>
          </a:ln>
        </p:spPr>
        <p:txBody>
          <a:bodyPr/>
          <a:lstStyle/>
          <a:p>
            <a:endParaRPr lang="zh-CN" altLang="en-US"/>
          </a:p>
        </p:txBody>
      </p:sp>
      <p:sp>
        <p:nvSpPr>
          <p:cNvPr id="60623" name="Freeform 211"/>
          <p:cNvSpPr/>
          <p:nvPr/>
        </p:nvSpPr>
        <p:spPr>
          <a:xfrm>
            <a:off x="2844800" y="3651250"/>
            <a:ext cx="85725" cy="180975"/>
          </a:xfrm>
          <a:custGeom>
            <a:avLst/>
            <a:gdLst/>
            <a:ahLst/>
            <a:cxnLst>
              <a:cxn ang="0">
                <a:pos x="193388832" y="199581492"/>
              </a:cxn>
              <a:cxn ang="0">
                <a:pos x="0" y="0"/>
              </a:cxn>
              <a:cxn ang="0">
                <a:pos x="0" y="409399383"/>
              </a:cxn>
              <a:cxn ang="0">
                <a:pos x="117050720" y="409399383"/>
              </a:cxn>
              <a:cxn ang="0">
                <a:pos x="117050720" y="199581492"/>
              </a:cxn>
              <a:cxn ang="0">
                <a:pos x="193388832" y="199581492"/>
              </a:cxn>
            </a:cxnLst>
            <a:rect l="0" t="0" r="0" b="0"/>
            <a:pathLst>
              <a:path w="38" h="80">
                <a:moveTo>
                  <a:pt x="38" y="39"/>
                </a:moveTo>
                <a:cubicBezTo>
                  <a:pt x="0" y="0"/>
                  <a:pt x="0" y="0"/>
                  <a:pt x="0" y="0"/>
                </a:cubicBezTo>
                <a:cubicBezTo>
                  <a:pt x="0" y="80"/>
                  <a:pt x="0" y="80"/>
                  <a:pt x="0" y="80"/>
                </a:cubicBezTo>
                <a:cubicBezTo>
                  <a:pt x="23" y="80"/>
                  <a:pt x="23" y="80"/>
                  <a:pt x="23" y="80"/>
                </a:cubicBezTo>
                <a:cubicBezTo>
                  <a:pt x="23" y="80"/>
                  <a:pt x="23" y="60"/>
                  <a:pt x="23" y="39"/>
                </a:cubicBezTo>
                <a:lnTo>
                  <a:pt x="38" y="39"/>
                </a:lnTo>
                <a:close/>
              </a:path>
            </a:pathLst>
          </a:custGeom>
          <a:solidFill>
            <a:schemeClr val="bg1">
              <a:alpha val="100000"/>
            </a:schemeClr>
          </a:solidFill>
          <a:ln w="9525">
            <a:noFill/>
          </a:ln>
        </p:spPr>
        <p:txBody>
          <a:bodyPr/>
          <a:lstStyle/>
          <a:p>
            <a:endParaRPr lang="zh-CN" altLang="en-US"/>
          </a:p>
        </p:txBody>
      </p:sp>
      <p:sp>
        <p:nvSpPr>
          <p:cNvPr id="60624" name="Freeform 212"/>
          <p:cNvSpPr/>
          <p:nvPr/>
        </p:nvSpPr>
        <p:spPr>
          <a:xfrm>
            <a:off x="2708275" y="3475038"/>
            <a:ext cx="433388" cy="434975"/>
          </a:xfrm>
          <a:custGeom>
            <a:avLst/>
            <a:gdLst/>
            <a:ahLst/>
            <a:cxnLst>
              <a:cxn ang="0">
                <a:pos x="229278053" y="174504267"/>
              </a:cxn>
              <a:cxn ang="0">
                <a:pos x="254753141" y="159105699"/>
              </a:cxn>
              <a:cxn ang="0">
                <a:pos x="489128017" y="82119655"/>
              </a:cxn>
              <a:cxn ang="0">
                <a:pos x="896733945" y="492717931"/>
              </a:cxn>
              <a:cxn ang="0">
                <a:pos x="820308680" y="728809674"/>
              </a:cxn>
              <a:cxn ang="0">
                <a:pos x="820308680" y="733943286"/>
              </a:cxn>
              <a:cxn ang="0">
                <a:pos x="881450247" y="790399416"/>
              </a:cxn>
              <a:cxn ang="0">
                <a:pos x="978256034" y="492717931"/>
              </a:cxn>
              <a:cxn ang="0">
                <a:pos x="489128017" y="0"/>
              </a:cxn>
              <a:cxn ang="0">
                <a:pos x="117186309" y="174504267"/>
              </a:cxn>
              <a:cxn ang="0">
                <a:pos x="748977981" y="810929330"/>
              </a:cxn>
              <a:cxn ang="0">
                <a:pos x="723502893" y="826327898"/>
              </a:cxn>
              <a:cxn ang="0">
                <a:pos x="489128017" y="903313942"/>
              </a:cxn>
              <a:cxn ang="0">
                <a:pos x="81522089" y="492717931"/>
              </a:cxn>
              <a:cxn ang="0">
                <a:pos x="157947354" y="256623923"/>
              </a:cxn>
              <a:cxn ang="0">
                <a:pos x="157947354" y="251490311"/>
              </a:cxn>
              <a:cxn ang="0">
                <a:pos x="96805787" y="195034181"/>
              </a:cxn>
              <a:cxn ang="0">
                <a:pos x="0" y="492717931"/>
              </a:cxn>
              <a:cxn ang="0">
                <a:pos x="489128017" y="985433597"/>
              </a:cxn>
              <a:cxn ang="0">
                <a:pos x="861069725" y="810929330"/>
              </a:cxn>
              <a:cxn ang="0">
                <a:pos x="229278053" y="174504267"/>
              </a:cxn>
            </a:cxnLst>
            <a:rect l="0" t="0" r="0" b="0"/>
            <a:pathLst>
              <a:path w="192" h="192">
                <a:moveTo>
                  <a:pt x="45" y="34"/>
                </a:move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3"/>
                  <a:pt x="161" y="143"/>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31" y="50"/>
                  <a:pt x="31" y="49"/>
                  <a:pt x="31" y="49"/>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solidFill>
            <a:schemeClr val="bg1">
              <a:alpha val="100000"/>
            </a:schemeClr>
          </a:solidFill>
          <a:ln w="9525">
            <a:noFill/>
          </a:ln>
        </p:spPr>
        <p:txBody>
          <a:bodyPr/>
          <a:lstStyle/>
          <a:p>
            <a:endParaRPr lang="zh-CN" altLang="en-US"/>
          </a:p>
        </p:txBody>
      </p:sp>
      <p:sp>
        <p:nvSpPr>
          <p:cNvPr id="60625" name="Freeform 213"/>
          <p:cNvSpPr/>
          <p:nvPr/>
        </p:nvSpPr>
        <p:spPr>
          <a:xfrm>
            <a:off x="3613150" y="3632200"/>
            <a:ext cx="87313" cy="112713"/>
          </a:xfrm>
          <a:custGeom>
            <a:avLst/>
            <a:gdLst/>
            <a:ahLst/>
            <a:cxnLst>
              <a:cxn ang="0">
                <a:pos x="110887510" y="103327658"/>
              </a:cxn>
              <a:cxn ang="0">
                <a:pos x="133569840" y="103327658"/>
              </a:cxn>
              <a:cxn ang="0">
                <a:pos x="95766486" y="60484018"/>
              </a:cxn>
              <a:cxn ang="0">
                <a:pos x="118448816" y="60484018"/>
              </a:cxn>
              <a:cxn ang="0">
                <a:pos x="70564779" y="0"/>
              </a:cxn>
              <a:cxn ang="0">
                <a:pos x="22682330" y="60484018"/>
              </a:cxn>
              <a:cxn ang="0">
                <a:pos x="42843695" y="60484018"/>
              </a:cxn>
              <a:cxn ang="0">
                <a:pos x="7561306" y="103327658"/>
              </a:cxn>
              <a:cxn ang="0">
                <a:pos x="27722671" y="103327658"/>
              </a:cxn>
              <a:cxn ang="0">
                <a:pos x="0" y="138610002"/>
              </a:cxn>
              <a:cxn ang="0">
                <a:pos x="57964719" y="138610002"/>
              </a:cxn>
              <a:cxn ang="0">
                <a:pos x="57964719" y="178932681"/>
              </a:cxn>
              <a:cxn ang="0">
                <a:pos x="90726145" y="178932681"/>
              </a:cxn>
              <a:cxn ang="0">
                <a:pos x="90726145" y="138610002"/>
              </a:cxn>
              <a:cxn ang="0">
                <a:pos x="138610181" y="138610002"/>
              </a:cxn>
              <a:cxn ang="0">
                <a:pos x="110887510" y="103327658"/>
              </a:cxn>
            </a:cxnLst>
            <a:rect l="0" t="0" r="0" b="0"/>
            <a:pathLst>
              <a:path w="55" h="71">
                <a:moveTo>
                  <a:pt x="44" y="41"/>
                </a:moveTo>
                <a:lnTo>
                  <a:pt x="53" y="41"/>
                </a:lnTo>
                <a:lnTo>
                  <a:pt x="38" y="24"/>
                </a:lnTo>
                <a:lnTo>
                  <a:pt x="47" y="24"/>
                </a:lnTo>
                <a:lnTo>
                  <a:pt x="28" y="0"/>
                </a:lnTo>
                <a:lnTo>
                  <a:pt x="9" y="24"/>
                </a:lnTo>
                <a:lnTo>
                  <a:pt x="17" y="24"/>
                </a:lnTo>
                <a:lnTo>
                  <a:pt x="3" y="41"/>
                </a:lnTo>
                <a:lnTo>
                  <a:pt x="11" y="41"/>
                </a:lnTo>
                <a:lnTo>
                  <a:pt x="0" y="55"/>
                </a:lnTo>
                <a:lnTo>
                  <a:pt x="23" y="55"/>
                </a:lnTo>
                <a:lnTo>
                  <a:pt x="23" y="71"/>
                </a:lnTo>
                <a:lnTo>
                  <a:pt x="36" y="71"/>
                </a:lnTo>
                <a:lnTo>
                  <a:pt x="36" y="55"/>
                </a:lnTo>
                <a:lnTo>
                  <a:pt x="55" y="55"/>
                </a:lnTo>
                <a:lnTo>
                  <a:pt x="44" y="41"/>
                </a:lnTo>
                <a:close/>
              </a:path>
            </a:pathLst>
          </a:custGeom>
          <a:solidFill>
            <a:schemeClr val="bg1">
              <a:alpha val="100000"/>
            </a:schemeClr>
          </a:solidFill>
          <a:ln w="9525">
            <a:noFill/>
          </a:ln>
        </p:spPr>
        <p:txBody>
          <a:bodyPr/>
          <a:lstStyle/>
          <a:p>
            <a:endParaRPr lang="zh-CN" altLang="en-US"/>
          </a:p>
        </p:txBody>
      </p:sp>
      <p:sp>
        <p:nvSpPr>
          <p:cNvPr id="60626" name="Freeform 214"/>
          <p:cNvSpPr/>
          <p:nvPr/>
        </p:nvSpPr>
        <p:spPr>
          <a:xfrm>
            <a:off x="3548063" y="3575050"/>
            <a:ext cx="74612" cy="96838"/>
          </a:xfrm>
          <a:custGeom>
            <a:avLst/>
            <a:gdLst/>
            <a:ahLst/>
            <a:cxnLst>
              <a:cxn ang="0">
                <a:pos x="118447344" y="118448749"/>
              </a:cxn>
              <a:cxn ang="0">
                <a:pos x="93245950" y="90726093"/>
              </a:cxn>
              <a:cxn ang="0">
                <a:pos x="110886132" y="90726093"/>
              </a:cxn>
              <a:cxn ang="0">
                <a:pos x="80644460" y="52924348"/>
              </a:cxn>
              <a:cxn ang="0">
                <a:pos x="100805574" y="52924348"/>
              </a:cxn>
              <a:cxn ang="0">
                <a:pos x="57963999" y="0"/>
              </a:cxn>
              <a:cxn ang="0">
                <a:pos x="17641769" y="52924348"/>
              </a:cxn>
              <a:cxn ang="0">
                <a:pos x="35281951" y="52924348"/>
              </a:cxn>
              <a:cxn ang="0">
                <a:pos x="7561212" y="90726093"/>
              </a:cxn>
              <a:cxn ang="0">
                <a:pos x="25201394" y="90726093"/>
              </a:cxn>
              <a:cxn ang="0">
                <a:pos x="0" y="118448749"/>
              </a:cxn>
              <a:cxn ang="0">
                <a:pos x="45362509" y="118448749"/>
              </a:cxn>
              <a:cxn ang="0">
                <a:pos x="45362509" y="153731119"/>
              </a:cxn>
              <a:cxn ang="0">
                <a:pos x="75604181" y="153731119"/>
              </a:cxn>
              <a:cxn ang="0">
                <a:pos x="75604181" y="118448749"/>
              </a:cxn>
              <a:cxn ang="0">
                <a:pos x="118447344" y="118448749"/>
              </a:cxn>
            </a:cxnLst>
            <a:rect l="0" t="0" r="0" b="0"/>
            <a:pathLst>
              <a:path w="47" h="61">
                <a:moveTo>
                  <a:pt x="47" y="47"/>
                </a:moveTo>
                <a:lnTo>
                  <a:pt x="37" y="36"/>
                </a:lnTo>
                <a:lnTo>
                  <a:pt x="44" y="36"/>
                </a:lnTo>
                <a:lnTo>
                  <a:pt x="32" y="21"/>
                </a:lnTo>
                <a:lnTo>
                  <a:pt x="40" y="21"/>
                </a:lnTo>
                <a:lnTo>
                  <a:pt x="23" y="0"/>
                </a:lnTo>
                <a:lnTo>
                  <a:pt x="7" y="21"/>
                </a:lnTo>
                <a:lnTo>
                  <a:pt x="14" y="21"/>
                </a:lnTo>
                <a:lnTo>
                  <a:pt x="3" y="36"/>
                </a:lnTo>
                <a:lnTo>
                  <a:pt x="10" y="36"/>
                </a:lnTo>
                <a:lnTo>
                  <a:pt x="0" y="47"/>
                </a:lnTo>
                <a:lnTo>
                  <a:pt x="18" y="47"/>
                </a:lnTo>
                <a:lnTo>
                  <a:pt x="18" y="61"/>
                </a:lnTo>
                <a:lnTo>
                  <a:pt x="30" y="61"/>
                </a:lnTo>
                <a:lnTo>
                  <a:pt x="30" y="47"/>
                </a:lnTo>
                <a:lnTo>
                  <a:pt x="47" y="47"/>
                </a:lnTo>
                <a:close/>
              </a:path>
            </a:pathLst>
          </a:custGeom>
          <a:solidFill>
            <a:schemeClr val="bg1">
              <a:alpha val="100000"/>
            </a:schemeClr>
          </a:solidFill>
          <a:ln w="9525">
            <a:noFill/>
          </a:ln>
        </p:spPr>
        <p:txBody>
          <a:bodyPr/>
          <a:lstStyle/>
          <a:p>
            <a:endParaRPr lang="zh-CN" altLang="en-US"/>
          </a:p>
        </p:txBody>
      </p:sp>
      <p:sp>
        <p:nvSpPr>
          <p:cNvPr id="60627" name="Freeform 215"/>
          <p:cNvSpPr/>
          <p:nvPr/>
        </p:nvSpPr>
        <p:spPr>
          <a:xfrm>
            <a:off x="3495675" y="3538538"/>
            <a:ext cx="53975" cy="68262"/>
          </a:xfrm>
          <a:custGeom>
            <a:avLst/>
            <a:gdLst/>
            <a:ahLst/>
            <a:cxnLst>
              <a:cxn ang="0">
                <a:pos x="85685313" y="85684685"/>
              </a:cxn>
              <a:cxn ang="0">
                <a:pos x="68045013" y="65523583"/>
              </a:cxn>
              <a:cxn ang="0">
                <a:pos x="83165950" y="65523583"/>
              </a:cxn>
              <a:cxn ang="0">
                <a:pos x="60483750" y="37802861"/>
              </a:cxn>
              <a:cxn ang="0">
                <a:pos x="73085325" y="37802861"/>
              </a:cxn>
              <a:cxn ang="0">
                <a:pos x="42843450" y="0"/>
              </a:cxn>
              <a:cxn ang="0">
                <a:pos x="15120938" y="37802861"/>
              </a:cxn>
              <a:cxn ang="0">
                <a:pos x="25201563" y="37802861"/>
              </a:cxn>
              <a:cxn ang="0">
                <a:pos x="5040313" y="65523583"/>
              </a:cxn>
              <a:cxn ang="0">
                <a:pos x="17641888" y="65523583"/>
              </a:cxn>
              <a:cxn ang="0">
                <a:pos x="0" y="85684685"/>
              </a:cxn>
              <a:cxn ang="0">
                <a:pos x="35282188" y="85684685"/>
              </a:cxn>
              <a:cxn ang="0">
                <a:pos x="35282188" y="108366719"/>
              </a:cxn>
              <a:cxn ang="0">
                <a:pos x="52924075" y="108366719"/>
              </a:cxn>
              <a:cxn ang="0">
                <a:pos x="52924075" y="85684685"/>
              </a:cxn>
              <a:cxn ang="0">
                <a:pos x="85685313" y="85684685"/>
              </a:cxn>
            </a:cxnLst>
            <a:rect l="0" t="0" r="0" b="0"/>
            <a:pathLst>
              <a:path w="34" h="43">
                <a:moveTo>
                  <a:pt x="34" y="34"/>
                </a:moveTo>
                <a:lnTo>
                  <a:pt x="27" y="26"/>
                </a:lnTo>
                <a:lnTo>
                  <a:pt x="33" y="26"/>
                </a:lnTo>
                <a:lnTo>
                  <a:pt x="24" y="15"/>
                </a:lnTo>
                <a:lnTo>
                  <a:pt x="29" y="15"/>
                </a:lnTo>
                <a:lnTo>
                  <a:pt x="17" y="0"/>
                </a:lnTo>
                <a:lnTo>
                  <a:pt x="6" y="15"/>
                </a:lnTo>
                <a:lnTo>
                  <a:pt x="10" y="15"/>
                </a:lnTo>
                <a:lnTo>
                  <a:pt x="2" y="26"/>
                </a:lnTo>
                <a:lnTo>
                  <a:pt x="7" y="26"/>
                </a:lnTo>
                <a:lnTo>
                  <a:pt x="0" y="34"/>
                </a:lnTo>
                <a:lnTo>
                  <a:pt x="14" y="34"/>
                </a:lnTo>
                <a:lnTo>
                  <a:pt x="14" y="43"/>
                </a:lnTo>
                <a:lnTo>
                  <a:pt x="21" y="43"/>
                </a:lnTo>
                <a:lnTo>
                  <a:pt x="21" y="34"/>
                </a:lnTo>
                <a:lnTo>
                  <a:pt x="34" y="34"/>
                </a:lnTo>
                <a:close/>
              </a:path>
            </a:pathLst>
          </a:custGeom>
          <a:solidFill>
            <a:schemeClr val="bg1">
              <a:alpha val="100000"/>
            </a:schemeClr>
          </a:solidFill>
          <a:ln w="9525">
            <a:noFill/>
          </a:ln>
        </p:spPr>
        <p:txBody>
          <a:bodyPr/>
          <a:lstStyle/>
          <a:p>
            <a:endParaRPr lang="zh-CN" altLang="en-US"/>
          </a:p>
        </p:txBody>
      </p:sp>
      <p:sp>
        <p:nvSpPr>
          <p:cNvPr id="60628" name="Freeform 216"/>
          <p:cNvSpPr/>
          <p:nvPr/>
        </p:nvSpPr>
        <p:spPr>
          <a:xfrm>
            <a:off x="3452813" y="3694113"/>
            <a:ext cx="155575" cy="157162"/>
          </a:xfrm>
          <a:custGeom>
            <a:avLst/>
            <a:gdLst/>
            <a:ahLst/>
            <a:cxnLst>
              <a:cxn ang="0">
                <a:pos x="350776531" y="326844573"/>
              </a:cxn>
              <a:cxn ang="0">
                <a:pos x="30501719" y="0"/>
              </a:cxn>
              <a:cxn ang="0">
                <a:pos x="0" y="31127187"/>
              </a:cxn>
              <a:cxn ang="0">
                <a:pos x="320274812" y="357971760"/>
              </a:cxn>
              <a:cxn ang="0">
                <a:pos x="350776531" y="326844573"/>
              </a:cxn>
            </a:cxnLst>
            <a:rect l="0" t="0" r="0" b="0"/>
            <a:pathLst>
              <a:path w="69" h="69">
                <a:moveTo>
                  <a:pt x="69" y="63"/>
                </a:moveTo>
                <a:cubicBezTo>
                  <a:pt x="68" y="61"/>
                  <a:pt x="19" y="13"/>
                  <a:pt x="6" y="0"/>
                </a:cubicBezTo>
                <a:cubicBezTo>
                  <a:pt x="5" y="1"/>
                  <a:pt x="3" y="3"/>
                  <a:pt x="0" y="6"/>
                </a:cubicBezTo>
                <a:cubicBezTo>
                  <a:pt x="14" y="19"/>
                  <a:pt x="62" y="67"/>
                  <a:pt x="63" y="69"/>
                </a:cubicBezTo>
                <a:cubicBezTo>
                  <a:pt x="65" y="67"/>
                  <a:pt x="68" y="64"/>
                  <a:pt x="69" y="63"/>
                </a:cubicBezTo>
                <a:close/>
              </a:path>
            </a:pathLst>
          </a:custGeom>
          <a:solidFill>
            <a:schemeClr val="bg1">
              <a:alpha val="100000"/>
            </a:schemeClr>
          </a:solidFill>
          <a:ln w="9525">
            <a:noFill/>
          </a:ln>
        </p:spPr>
        <p:txBody>
          <a:bodyPr/>
          <a:lstStyle/>
          <a:p>
            <a:endParaRPr lang="zh-CN" altLang="en-US"/>
          </a:p>
        </p:txBody>
      </p:sp>
      <p:sp>
        <p:nvSpPr>
          <p:cNvPr id="60629" name="Freeform 217"/>
          <p:cNvSpPr/>
          <p:nvPr/>
        </p:nvSpPr>
        <p:spPr>
          <a:xfrm>
            <a:off x="3382963" y="3659188"/>
            <a:ext cx="79375" cy="96837"/>
          </a:xfrm>
          <a:custGeom>
            <a:avLst/>
            <a:gdLst/>
            <a:ahLst/>
            <a:cxnLst>
              <a:cxn ang="0">
                <a:pos x="180011161" y="71004041"/>
              </a:cxn>
              <a:cxn ang="0">
                <a:pos x="108006696" y="0"/>
              </a:cxn>
              <a:cxn ang="0">
                <a:pos x="0" y="106504936"/>
              </a:cxn>
              <a:cxn ang="0">
                <a:pos x="108006696" y="218081428"/>
              </a:cxn>
              <a:cxn ang="0">
                <a:pos x="180011161" y="71004041"/>
              </a:cxn>
            </a:cxnLst>
            <a:rect l="0" t="0" r="0" b="0"/>
            <a:pathLst>
              <a:path w="35" h="43">
                <a:moveTo>
                  <a:pt x="35" y="14"/>
                </a:moveTo>
                <a:cubicBezTo>
                  <a:pt x="33" y="12"/>
                  <a:pt x="23" y="1"/>
                  <a:pt x="21" y="0"/>
                </a:cubicBezTo>
                <a:cubicBezTo>
                  <a:pt x="19" y="1"/>
                  <a:pt x="1" y="20"/>
                  <a:pt x="0" y="21"/>
                </a:cubicBezTo>
                <a:cubicBezTo>
                  <a:pt x="4" y="36"/>
                  <a:pt x="17" y="42"/>
                  <a:pt x="21" y="43"/>
                </a:cubicBezTo>
                <a:cubicBezTo>
                  <a:pt x="23" y="26"/>
                  <a:pt x="32" y="17"/>
                  <a:pt x="35" y="14"/>
                </a:cubicBezTo>
                <a:close/>
              </a:path>
            </a:pathLst>
          </a:custGeom>
          <a:solidFill>
            <a:schemeClr val="bg1">
              <a:alpha val="100000"/>
            </a:schemeClr>
          </a:solidFill>
          <a:ln w="9525">
            <a:noFill/>
          </a:ln>
        </p:spPr>
        <p:txBody>
          <a:bodyPr/>
          <a:lstStyle/>
          <a:p>
            <a:endParaRPr lang="zh-CN" altLang="en-US"/>
          </a:p>
        </p:txBody>
      </p:sp>
      <p:sp>
        <p:nvSpPr>
          <p:cNvPr id="60630" name="Freeform 218"/>
          <p:cNvSpPr/>
          <p:nvPr/>
        </p:nvSpPr>
        <p:spPr>
          <a:xfrm>
            <a:off x="3322638" y="3484563"/>
            <a:ext cx="433387" cy="433387"/>
          </a:xfrm>
          <a:custGeom>
            <a:avLst/>
            <a:gdLst/>
            <a:ahLst/>
            <a:cxnLst>
              <a:cxn ang="0">
                <a:pos x="229277524" y="173232910"/>
              </a:cxn>
              <a:cxn ang="0">
                <a:pos x="249657999" y="157946989"/>
              </a:cxn>
              <a:cxn ang="0">
                <a:pos x="489126888" y="81521900"/>
              </a:cxn>
              <a:cxn ang="0">
                <a:pos x="896731876" y="489126888"/>
              </a:cxn>
              <a:cxn ang="0">
                <a:pos x="820306788" y="723501224"/>
              </a:cxn>
              <a:cxn ang="0">
                <a:pos x="881448213" y="784640392"/>
              </a:cxn>
              <a:cxn ang="0">
                <a:pos x="978253777" y="489126888"/>
              </a:cxn>
              <a:cxn ang="0">
                <a:pos x="489126888" y="0"/>
              </a:cxn>
              <a:cxn ang="0">
                <a:pos x="117186039" y="173232910"/>
              </a:cxn>
              <a:cxn ang="0">
                <a:pos x="748976253" y="805020867"/>
              </a:cxn>
              <a:cxn ang="0">
                <a:pos x="728595778" y="820306788"/>
              </a:cxn>
              <a:cxn ang="0">
                <a:pos x="489126888" y="896731876"/>
              </a:cxn>
              <a:cxn ang="0">
                <a:pos x="81521900" y="489126888"/>
              </a:cxn>
              <a:cxn ang="0">
                <a:pos x="157946989" y="254752553"/>
              </a:cxn>
              <a:cxn ang="0">
                <a:pos x="96805564" y="193613385"/>
              </a:cxn>
              <a:cxn ang="0">
                <a:pos x="0" y="489126888"/>
              </a:cxn>
              <a:cxn ang="0">
                <a:pos x="489126888" y="978253777"/>
              </a:cxn>
              <a:cxn ang="0">
                <a:pos x="861067738" y="805020867"/>
              </a:cxn>
              <a:cxn ang="0">
                <a:pos x="229277524" y="173232910"/>
              </a:cxn>
            </a:cxnLst>
            <a:rect l="0" t="0" r="0" b="0"/>
            <a:pathLst>
              <a:path w="192" h="192">
                <a:moveTo>
                  <a:pt x="45" y="34"/>
                </a:moveTo>
                <a:cubicBezTo>
                  <a:pt x="47" y="33"/>
                  <a:pt x="48" y="32"/>
                  <a:pt x="49" y="31"/>
                </a:cubicBezTo>
                <a:cubicBezTo>
                  <a:pt x="62" y="22"/>
                  <a:pt x="78" y="16"/>
                  <a:pt x="96" y="16"/>
                </a:cubicBezTo>
                <a:cubicBezTo>
                  <a:pt x="140" y="16"/>
                  <a:pt x="176" y="52"/>
                  <a:pt x="176" y="96"/>
                </a:cubicBezTo>
                <a:cubicBezTo>
                  <a:pt x="176" y="113"/>
                  <a:pt x="170" y="129"/>
                  <a:pt x="161" y="142"/>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3" y="161"/>
                </a:cubicBezTo>
                <a:cubicBezTo>
                  <a:pt x="130" y="170"/>
                  <a:pt x="114" y="176"/>
                  <a:pt x="96" y="176"/>
                </a:cubicBezTo>
                <a:cubicBezTo>
                  <a:pt x="52" y="176"/>
                  <a:pt x="16" y="140"/>
                  <a:pt x="16" y="96"/>
                </a:cubicBezTo>
                <a:cubicBezTo>
                  <a:pt x="16" y="79"/>
                  <a:pt x="22" y="63"/>
                  <a:pt x="31" y="50"/>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solidFill>
            <a:schemeClr val="bg1">
              <a:alpha val="100000"/>
            </a:schemeClr>
          </a:solidFill>
          <a:ln w="9525">
            <a:noFill/>
          </a:ln>
        </p:spPr>
        <p:txBody>
          <a:bodyPr/>
          <a:lstStyle/>
          <a:p>
            <a:endParaRPr lang="zh-CN" altLang="en-US"/>
          </a:p>
        </p:txBody>
      </p:sp>
      <p:sp>
        <p:nvSpPr>
          <p:cNvPr id="60631" name="Freeform 219"/>
          <p:cNvSpPr/>
          <p:nvPr/>
        </p:nvSpPr>
        <p:spPr>
          <a:xfrm>
            <a:off x="4225925" y="3744913"/>
            <a:ext cx="0" cy="0"/>
          </a:xfrm>
          <a:custGeom>
            <a:avLst/>
            <a:gdLst/>
            <a:ahLst/>
            <a:cxnLst>
              <a:cxn ang="0">
                <a:pos x="0" y="0"/>
              </a:cxn>
              <a:cxn ang="0">
                <a:pos x="0" y="0"/>
              </a:cxn>
              <a:cxn ang="0">
                <a:pos x="0" y="0"/>
              </a:cxn>
            </a:cxnLst>
            <a:rect l="0" t="0" r="0" b="0"/>
            <a:pathLst>
              <a:path>
                <a:moveTo>
                  <a:pt x="0" y="0"/>
                </a:moveTo>
                <a:cubicBezTo>
                  <a:pt x="0" y="0"/>
                  <a:pt x="0" y="0"/>
                  <a:pt x="0"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60632" name="Freeform 220"/>
          <p:cNvSpPr/>
          <p:nvPr/>
        </p:nvSpPr>
        <p:spPr>
          <a:xfrm>
            <a:off x="4095750" y="3744913"/>
            <a:ext cx="0" cy="0"/>
          </a:xfrm>
          <a:custGeom>
            <a:avLst/>
            <a:gdLst/>
            <a:ahLst/>
            <a:cxnLst>
              <a:cxn ang="0">
                <a:pos x="0" y="0"/>
              </a:cxn>
              <a:cxn ang="0">
                <a:pos x="0" y="0"/>
              </a:cxn>
              <a:cxn ang="0">
                <a:pos x="0" y="0"/>
              </a:cxn>
            </a:cxnLst>
            <a:rect l="0" t="0" r="0" b="0"/>
            <a:pathLst>
              <a:path>
                <a:moveTo>
                  <a:pt x="0" y="0"/>
                </a:moveTo>
                <a:cubicBezTo>
                  <a:pt x="0" y="0"/>
                  <a:pt x="0" y="0"/>
                  <a:pt x="0"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60633" name="Freeform 221"/>
          <p:cNvSpPr/>
          <p:nvPr/>
        </p:nvSpPr>
        <p:spPr>
          <a:xfrm>
            <a:off x="3983038" y="3522663"/>
            <a:ext cx="355600" cy="357187"/>
          </a:xfrm>
          <a:custGeom>
            <a:avLst/>
            <a:gdLst/>
            <a:ahLst/>
            <a:cxnLst>
              <a:cxn ang="0">
                <a:pos x="693953400" y="0"/>
              </a:cxn>
              <a:cxn ang="0">
                <a:pos x="106371663" y="0"/>
              </a:cxn>
              <a:cxn ang="0">
                <a:pos x="0" y="107323390"/>
              </a:cxn>
              <a:cxn ang="0">
                <a:pos x="0" y="700163383"/>
              </a:cxn>
              <a:cxn ang="0">
                <a:pos x="106371663" y="807486773"/>
              </a:cxn>
              <a:cxn ang="0">
                <a:pos x="131698035" y="807486773"/>
              </a:cxn>
              <a:cxn ang="0">
                <a:pos x="131698035" y="802375382"/>
              </a:cxn>
              <a:cxn ang="0">
                <a:pos x="116504013" y="526398690"/>
              </a:cxn>
              <a:cxn ang="0">
                <a:pos x="101307739" y="306640518"/>
              </a:cxn>
              <a:cxn ang="0">
                <a:pos x="121567937" y="173762433"/>
              </a:cxn>
              <a:cxn ang="0">
                <a:pos x="141830385" y="204426259"/>
              </a:cxn>
              <a:cxn ang="0">
                <a:pos x="162090582" y="178873824"/>
              </a:cxn>
              <a:cxn ang="0">
                <a:pos x="177286856" y="209537650"/>
              </a:cxn>
              <a:cxn ang="0">
                <a:pos x="207679403" y="183985215"/>
              </a:cxn>
              <a:cxn ang="0">
                <a:pos x="202613228" y="199317128"/>
              </a:cxn>
              <a:cxn ang="0">
                <a:pos x="253268223" y="485514342"/>
              </a:cxn>
              <a:cxn ang="0">
                <a:pos x="253268223" y="470182429"/>
              </a:cxn>
              <a:cxn ang="0">
                <a:pos x="268464496" y="388411474"/>
              </a:cxn>
              <a:cxn ang="0">
                <a:pos x="268464496" y="388411474"/>
              </a:cxn>
              <a:cxn ang="0">
                <a:pos x="238071949" y="347524866"/>
              </a:cxn>
              <a:cxn ang="0">
                <a:pos x="278594595" y="306640518"/>
              </a:cxn>
              <a:cxn ang="0">
                <a:pos x="324183415" y="342415735"/>
              </a:cxn>
              <a:cxn ang="0">
                <a:pos x="400162532" y="332192953"/>
              </a:cxn>
              <a:cxn ang="0">
                <a:pos x="476141648" y="342415735"/>
              </a:cxn>
              <a:cxn ang="0">
                <a:pos x="521730468" y="306640518"/>
              </a:cxn>
              <a:cxn ang="0">
                <a:pos x="562253114" y="347524866"/>
              </a:cxn>
              <a:cxn ang="0">
                <a:pos x="531860567" y="388411474"/>
              </a:cxn>
              <a:cxn ang="0">
                <a:pos x="531860567" y="388411474"/>
              </a:cxn>
              <a:cxn ang="0">
                <a:pos x="547056841" y="470182429"/>
              </a:cxn>
              <a:cxn ang="0">
                <a:pos x="547056841" y="485514342"/>
              </a:cxn>
              <a:cxn ang="0">
                <a:pos x="597711835" y="199317128"/>
              </a:cxn>
              <a:cxn ang="0">
                <a:pos x="592645661" y="183985215"/>
              </a:cxn>
              <a:cxn ang="0">
                <a:pos x="623038208" y="209537650"/>
              </a:cxn>
              <a:cxn ang="0">
                <a:pos x="638234481" y="178873824"/>
              </a:cxn>
              <a:cxn ang="0">
                <a:pos x="658494678" y="204426259"/>
              </a:cxn>
              <a:cxn ang="0">
                <a:pos x="678757127" y="173762433"/>
              </a:cxn>
              <a:cxn ang="0">
                <a:pos x="699017324" y="306640518"/>
              </a:cxn>
              <a:cxn ang="0">
                <a:pos x="683821051" y="526398690"/>
              </a:cxn>
              <a:cxn ang="0">
                <a:pos x="668627028" y="802375382"/>
              </a:cxn>
              <a:cxn ang="0">
                <a:pos x="668627028" y="807486773"/>
              </a:cxn>
              <a:cxn ang="0">
                <a:pos x="693953400" y="807486773"/>
              </a:cxn>
              <a:cxn ang="0">
                <a:pos x="800325063" y="700163383"/>
              </a:cxn>
              <a:cxn ang="0">
                <a:pos x="800325063" y="107323390"/>
              </a:cxn>
              <a:cxn ang="0">
                <a:pos x="693953400" y="0"/>
              </a:cxn>
            </a:cxnLst>
            <a:rect l="0" t="0" r="0" b="0"/>
            <a:pathLst>
              <a:path w="158" h="158">
                <a:moveTo>
                  <a:pt x="137" y="0"/>
                </a:moveTo>
                <a:cubicBezTo>
                  <a:pt x="21" y="0"/>
                  <a:pt x="21" y="0"/>
                  <a:pt x="21" y="0"/>
                </a:cubicBezTo>
                <a:cubicBezTo>
                  <a:pt x="9" y="0"/>
                  <a:pt x="0" y="9"/>
                  <a:pt x="0" y="21"/>
                </a:cubicBezTo>
                <a:cubicBezTo>
                  <a:pt x="0" y="137"/>
                  <a:pt x="0" y="137"/>
                  <a:pt x="0" y="137"/>
                </a:cubicBezTo>
                <a:cubicBezTo>
                  <a:pt x="0" y="149"/>
                  <a:pt x="9" y="158"/>
                  <a:pt x="21" y="158"/>
                </a:cubicBezTo>
                <a:cubicBezTo>
                  <a:pt x="26" y="158"/>
                  <a:pt x="26" y="158"/>
                  <a:pt x="26" y="158"/>
                </a:cubicBezTo>
                <a:cubicBezTo>
                  <a:pt x="26" y="157"/>
                  <a:pt x="26" y="157"/>
                  <a:pt x="26" y="157"/>
                </a:cubicBezTo>
                <a:cubicBezTo>
                  <a:pt x="26" y="157"/>
                  <a:pt x="27" y="137"/>
                  <a:pt x="23" y="103"/>
                </a:cubicBezTo>
                <a:cubicBezTo>
                  <a:pt x="22" y="92"/>
                  <a:pt x="19" y="69"/>
                  <a:pt x="20" y="60"/>
                </a:cubicBezTo>
                <a:cubicBezTo>
                  <a:pt x="20" y="43"/>
                  <a:pt x="24" y="34"/>
                  <a:pt x="24" y="34"/>
                </a:cubicBezTo>
                <a:cubicBezTo>
                  <a:pt x="28" y="40"/>
                  <a:pt x="28" y="40"/>
                  <a:pt x="28" y="40"/>
                </a:cubicBezTo>
                <a:cubicBezTo>
                  <a:pt x="32" y="35"/>
                  <a:pt x="32" y="35"/>
                  <a:pt x="32" y="35"/>
                </a:cubicBezTo>
                <a:cubicBezTo>
                  <a:pt x="35" y="41"/>
                  <a:pt x="35" y="41"/>
                  <a:pt x="35" y="41"/>
                </a:cubicBezTo>
                <a:cubicBezTo>
                  <a:pt x="41" y="36"/>
                  <a:pt x="41" y="36"/>
                  <a:pt x="41" y="36"/>
                </a:cubicBezTo>
                <a:cubicBezTo>
                  <a:pt x="40" y="39"/>
                  <a:pt x="40" y="39"/>
                  <a:pt x="40" y="39"/>
                </a:cubicBezTo>
                <a:cubicBezTo>
                  <a:pt x="39" y="71"/>
                  <a:pt x="46" y="89"/>
                  <a:pt x="50" y="95"/>
                </a:cubicBezTo>
                <a:cubicBezTo>
                  <a:pt x="50" y="94"/>
                  <a:pt x="50" y="93"/>
                  <a:pt x="50" y="92"/>
                </a:cubicBezTo>
                <a:cubicBezTo>
                  <a:pt x="50" y="83"/>
                  <a:pt x="53" y="76"/>
                  <a:pt x="53" y="76"/>
                </a:cubicBezTo>
                <a:cubicBezTo>
                  <a:pt x="53" y="76"/>
                  <a:pt x="53" y="76"/>
                  <a:pt x="53" y="76"/>
                </a:cubicBezTo>
                <a:cubicBezTo>
                  <a:pt x="50" y="75"/>
                  <a:pt x="47" y="72"/>
                  <a:pt x="47" y="68"/>
                </a:cubicBezTo>
                <a:cubicBezTo>
                  <a:pt x="47" y="64"/>
                  <a:pt x="51" y="60"/>
                  <a:pt x="55" y="60"/>
                </a:cubicBezTo>
                <a:cubicBezTo>
                  <a:pt x="60" y="60"/>
                  <a:pt x="63" y="63"/>
                  <a:pt x="64" y="67"/>
                </a:cubicBezTo>
                <a:cubicBezTo>
                  <a:pt x="66" y="66"/>
                  <a:pt x="71" y="65"/>
                  <a:pt x="79" y="65"/>
                </a:cubicBezTo>
                <a:cubicBezTo>
                  <a:pt x="87" y="65"/>
                  <a:pt x="92" y="66"/>
                  <a:pt x="94" y="67"/>
                </a:cubicBezTo>
                <a:cubicBezTo>
                  <a:pt x="95" y="63"/>
                  <a:pt x="98" y="60"/>
                  <a:pt x="103" y="60"/>
                </a:cubicBezTo>
                <a:cubicBezTo>
                  <a:pt x="107" y="60"/>
                  <a:pt x="111" y="64"/>
                  <a:pt x="111" y="68"/>
                </a:cubicBezTo>
                <a:cubicBezTo>
                  <a:pt x="111" y="72"/>
                  <a:pt x="108" y="75"/>
                  <a:pt x="105" y="76"/>
                </a:cubicBezTo>
                <a:cubicBezTo>
                  <a:pt x="105" y="76"/>
                  <a:pt x="105" y="76"/>
                  <a:pt x="105" y="76"/>
                </a:cubicBezTo>
                <a:cubicBezTo>
                  <a:pt x="105" y="76"/>
                  <a:pt x="108" y="83"/>
                  <a:pt x="108" y="92"/>
                </a:cubicBezTo>
                <a:cubicBezTo>
                  <a:pt x="108" y="93"/>
                  <a:pt x="108" y="94"/>
                  <a:pt x="108" y="95"/>
                </a:cubicBezTo>
                <a:cubicBezTo>
                  <a:pt x="112" y="89"/>
                  <a:pt x="119" y="71"/>
                  <a:pt x="118" y="39"/>
                </a:cubicBezTo>
                <a:cubicBezTo>
                  <a:pt x="117" y="36"/>
                  <a:pt x="117" y="36"/>
                  <a:pt x="117" y="36"/>
                </a:cubicBezTo>
                <a:cubicBezTo>
                  <a:pt x="123" y="41"/>
                  <a:pt x="123" y="41"/>
                  <a:pt x="123" y="41"/>
                </a:cubicBezTo>
                <a:cubicBezTo>
                  <a:pt x="126" y="35"/>
                  <a:pt x="126" y="35"/>
                  <a:pt x="126" y="35"/>
                </a:cubicBezTo>
                <a:cubicBezTo>
                  <a:pt x="130" y="40"/>
                  <a:pt x="130" y="40"/>
                  <a:pt x="130" y="40"/>
                </a:cubicBezTo>
                <a:cubicBezTo>
                  <a:pt x="134" y="34"/>
                  <a:pt x="134" y="34"/>
                  <a:pt x="134" y="34"/>
                </a:cubicBezTo>
                <a:cubicBezTo>
                  <a:pt x="134" y="34"/>
                  <a:pt x="138" y="43"/>
                  <a:pt x="138" y="60"/>
                </a:cubicBezTo>
                <a:cubicBezTo>
                  <a:pt x="139" y="69"/>
                  <a:pt x="136" y="92"/>
                  <a:pt x="135" y="103"/>
                </a:cubicBezTo>
                <a:cubicBezTo>
                  <a:pt x="131" y="137"/>
                  <a:pt x="132" y="157"/>
                  <a:pt x="132" y="157"/>
                </a:cubicBezTo>
                <a:cubicBezTo>
                  <a:pt x="132" y="158"/>
                  <a:pt x="132" y="158"/>
                  <a:pt x="132" y="158"/>
                </a:cubicBezTo>
                <a:cubicBezTo>
                  <a:pt x="137" y="158"/>
                  <a:pt x="137" y="158"/>
                  <a:pt x="137" y="158"/>
                </a:cubicBezTo>
                <a:cubicBezTo>
                  <a:pt x="149" y="158"/>
                  <a:pt x="158" y="149"/>
                  <a:pt x="158" y="137"/>
                </a:cubicBezTo>
                <a:cubicBezTo>
                  <a:pt x="158" y="21"/>
                  <a:pt x="158" y="21"/>
                  <a:pt x="158" y="21"/>
                </a:cubicBezTo>
                <a:cubicBezTo>
                  <a:pt x="158" y="9"/>
                  <a:pt x="149" y="0"/>
                  <a:pt x="137" y="0"/>
                </a:cubicBezTo>
                <a:close/>
              </a:path>
            </a:pathLst>
          </a:custGeom>
          <a:solidFill>
            <a:schemeClr val="bg1">
              <a:alpha val="100000"/>
            </a:schemeClr>
          </a:solidFill>
          <a:ln w="9525">
            <a:noFill/>
          </a:ln>
        </p:spPr>
        <p:txBody>
          <a:bodyPr/>
          <a:lstStyle/>
          <a:p>
            <a:endParaRPr lang="zh-CN" altLang="en-US"/>
          </a:p>
        </p:txBody>
      </p:sp>
      <p:sp>
        <p:nvSpPr>
          <p:cNvPr id="60634" name="Freeform 222"/>
          <p:cNvSpPr/>
          <p:nvPr/>
        </p:nvSpPr>
        <p:spPr>
          <a:xfrm>
            <a:off x="4176713" y="3683000"/>
            <a:ext cx="25400" cy="20638"/>
          </a:xfrm>
          <a:custGeom>
            <a:avLst/>
            <a:gdLst/>
            <a:ahLst/>
            <a:cxnLst>
              <a:cxn ang="0">
                <a:pos x="42655836" y="42067123"/>
              </a:cxn>
              <a:cxn ang="0">
                <a:pos x="47987527" y="0"/>
              </a:cxn>
              <a:cxn ang="0">
                <a:pos x="0" y="31550916"/>
              </a:cxn>
              <a:cxn ang="0">
                <a:pos x="42655836" y="42067123"/>
              </a:cxn>
            </a:cxnLst>
            <a:rect l="0" t="0" r="0" b="0"/>
            <a:pathLst>
              <a:path w="11" h="9">
                <a:moveTo>
                  <a:pt x="8" y="8"/>
                </a:moveTo>
                <a:cubicBezTo>
                  <a:pt x="10" y="6"/>
                  <a:pt x="11" y="3"/>
                  <a:pt x="9" y="0"/>
                </a:cubicBezTo>
                <a:cubicBezTo>
                  <a:pt x="0" y="6"/>
                  <a:pt x="0" y="6"/>
                  <a:pt x="0" y="6"/>
                </a:cubicBezTo>
                <a:cubicBezTo>
                  <a:pt x="2" y="9"/>
                  <a:pt x="5" y="9"/>
                  <a:pt x="8" y="8"/>
                </a:cubicBezTo>
                <a:close/>
              </a:path>
            </a:pathLst>
          </a:custGeom>
          <a:solidFill>
            <a:schemeClr val="bg1">
              <a:alpha val="100000"/>
            </a:schemeClr>
          </a:solidFill>
          <a:ln w="9525">
            <a:noFill/>
          </a:ln>
        </p:spPr>
        <p:txBody>
          <a:bodyPr/>
          <a:lstStyle/>
          <a:p>
            <a:endParaRPr lang="zh-CN" altLang="en-US"/>
          </a:p>
        </p:txBody>
      </p:sp>
      <p:sp>
        <p:nvSpPr>
          <p:cNvPr id="60635" name="Freeform 223"/>
          <p:cNvSpPr/>
          <p:nvPr/>
        </p:nvSpPr>
        <p:spPr>
          <a:xfrm>
            <a:off x="4121150" y="3683000"/>
            <a:ext cx="23813" cy="20638"/>
          </a:xfrm>
          <a:custGeom>
            <a:avLst/>
            <a:gdLst/>
            <a:ahLst/>
            <a:cxnLst>
              <a:cxn ang="0">
                <a:pos x="9373663" y="0"/>
              </a:cxn>
              <a:cxn ang="0">
                <a:pos x="14058329" y="42067123"/>
              </a:cxn>
              <a:cxn ang="0">
                <a:pos x="51550815" y="31550916"/>
              </a:cxn>
              <a:cxn ang="0">
                <a:pos x="9373663" y="0"/>
              </a:cxn>
            </a:cxnLst>
            <a:rect l="0" t="0" r="0" b="0"/>
            <a:pathLst>
              <a:path w="11" h="9">
                <a:moveTo>
                  <a:pt x="2" y="0"/>
                </a:moveTo>
                <a:cubicBezTo>
                  <a:pt x="0" y="3"/>
                  <a:pt x="1" y="6"/>
                  <a:pt x="3" y="8"/>
                </a:cubicBezTo>
                <a:cubicBezTo>
                  <a:pt x="6" y="9"/>
                  <a:pt x="9" y="9"/>
                  <a:pt x="11" y="6"/>
                </a:cubicBezTo>
                <a:lnTo>
                  <a:pt x="2" y="0"/>
                </a:lnTo>
                <a:close/>
              </a:path>
            </a:pathLst>
          </a:custGeom>
          <a:solidFill>
            <a:schemeClr val="bg1">
              <a:alpha val="100000"/>
            </a:schemeClr>
          </a:solidFill>
          <a:ln w="9525">
            <a:noFill/>
          </a:ln>
        </p:spPr>
        <p:txBody>
          <a:bodyPr/>
          <a:lstStyle/>
          <a:p>
            <a:endParaRPr lang="zh-CN" altLang="en-US"/>
          </a:p>
        </p:txBody>
      </p:sp>
      <p:sp>
        <p:nvSpPr>
          <p:cNvPr id="60636" name="Freeform 224"/>
          <p:cNvSpPr/>
          <p:nvPr/>
        </p:nvSpPr>
        <p:spPr>
          <a:xfrm>
            <a:off x="4133850" y="3730625"/>
            <a:ext cx="53975" cy="38100"/>
          </a:xfrm>
          <a:custGeom>
            <a:avLst/>
            <a:gdLst/>
            <a:ahLst/>
            <a:cxnLst>
              <a:cxn ang="0">
                <a:pos x="0" y="25114624"/>
              </a:cxn>
              <a:cxn ang="0">
                <a:pos x="20231629" y="85388824"/>
              </a:cxn>
              <a:cxn ang="0">
                <a:pos x="35405351" y="65296676"/>
              </a:cxn>
              <a:cxn ang="0">
                <a:pos x="45521166" y="85388824"/>
              </a:cxn>
              <a:cxn ang="0">
                <a:pos x="60694888" y="65296676"/>
              </a:cxn>
              <a:cxn ang="0">
                <a:pos x="75866360" y="85388824"/>
              </a:cxn>
              <a:cxn ang="0">
                <a:pos x="85982175" y="65296676"/>
              </a:cxn>
              <a:cxn ang="0">
                <a:pos x="101155897" y="85388824"/>
              </a:cxn>
              <a:cxn ang="0">
                <a:pos x="121387526" y="25114624"/>
              </a:cxn>
              <a:cxn ang="0">
                <a:pos x="101155897" y="0"/>
              </a:cxn>
              <a:cxn ang="0">
                <a:pos x="85982175" y="15069671"/>
              </a:cxn>
              <a:cxn ang="0">
                <a:pos x="75866360" y="0"/>
              </a:cxn>
              <a:cxn ang="0">
                <a:pos x="60694888" y="15069671"/>
              </a:cxn>
              <a:cxn ang="0">
                <a:pos x="45521166" y="0"/>
              </a:cxn>
              <a:cxn ang="0">
                <a:pos x="35405351" y="15069671"/>
              </a:cxn>
              <a:cxn ang="0">
                <a:pos x="20231629" y="0"/>
              </a:cxn>
              <a:cxn ang="0">
                <a:pos x="0" y="25114624"/>
              </a:cxn>
            </a:cxnLst>
            <a:rect l="0" t="0" r="0" b="0"/>
            <a:pathLst>
              <a:path w="24" h="17">
                <a:moveTo>
                  <a:pt x="0" y="5"/>
                </a:moveTo>
                <a:cubicBezTo>
                  <a:pt x="0" y="8"/>
                  <a:pt x="2" y="12"/>
                  <a:pt x="4" y="17"/>
                </a:cubicBezTo>
                <a:cubicBezTo>
                  <a:pt x="7" y="13"/>
                  <a:pt x="7" y="13"/>
                  <a:pt x="7" y="13"/>
                </a:cubicBezTo>
                <a:cubicBezTo>
                  <a:pt x="9" y="17"/>
                  <a:pt x="9" y="17"/>
                  <a:pt x="9" y="17"/>
                </a:cubicBezTo>
                <a:cubicBezTo>
                  <a:pt x="12" y="13"/>
                  <a:pt x="12" y="13"/>
                  <a:pt x="12" y="13"/>
                </a:cubicBezTo>
                <a:cubicBezTo>
                  <a:pt x="15" y="17"/>
                  <a:pt x="15" y="17"/>
                  <a:pt x="15" y="17"/>
                </a:cubicBezTo>
                <a:cubicBezTo>
                  <a:pt x="17" y="13"/>
                  <a:pt x="17" y="13"/>
                  <a:pt x="17" y="13"/>
                </a:cubicBezTo>
                <a:cubicBezTo>
                  <a:pt x="20" y="17"/>
                  <a:pt x="20" y="17"/>
                  <a:pt x="20" y="17"/>
                </a:cubicBezTo>
                <a:cubicBezTo>
                  <a:pt x="22" y="12"/>
                  <a:pt x="24" y="8"/>
                  <a:pt x="24" y="5"/>
                </a:cubicBezTo>
                <a:cubicBezTo>
                  <a:pt x="24" y="0"/>
                  <a:pt x="20" y="0"/>
                  <a:pt x="20" y="0"/>
                </a:cubicBezTo>
                <a:cubicBezTo>
                  <a:pt x="17" y="3"/>
                  <a:pt x="17" y="3"/>
                  <a:pt x="17" y="3"/>
                </a:cubicBezTo>
                <a:cubicBezTo>
                  <a:pt x="15" y="0"/>
                  <a:pt x="15" y="0"/>
                  <a:pt x="15" y="0"/>
                </a:cubicBezTo>
                <a:cubicBezTo>
                  <a:pt x="12" y="3"/>
                  <a:pt x="12" y="3"/>
                  <a:pt x="12" y="3"/>
                </a:cubicBezTo>
                <a:cubicBezTo>
                  <a:pt x="9" y="0"/>
                  <a:pt x="9" y="0"/>
                  <a:pt x="9" y="0"/>
                </a:cubicBezTo>
                <a:cubicBezTo>
                  <a:pt x="7" y="3"/>
                  <a:pt x="7" y="3"/>
                  <a:pt x="7" y="3"/>
                </a:cubicBezTo>
                <a:cubicBezTo>
                  <a:pt x="4" y="0"/>
                  <a:pt x="4" y="0"/>
                  <a:pt x="4" y="0"/>
                </a:cubicBezTo>
                <a:cubicBezTo>
                  <a:pt x="4" y="0"/>
                  <a:pt x="0" y="0"/>
                  <a:pt x="0" y="5"/>
                </a:cubicBezTo>
                <a:close/>
              </a:path>
            </a:pathLst>
          </a:custGeom>
          <a:solidFill>
            <a:schemeClr val="bg1">
              <a:alpha val="100000"/>
            </a:schemeClr>
          </a:solidFill>
          <a:ln w="9525">
            <a:noFill/>
          </a:ln>
        </p:spPr>
        <p:txBody>
          <a:bodyPr/>
          <a:lstStyle/>
          <a:p>
            <a:endParaRPr lang="zh-CN" altLang="en-US"/>
          </a:p>
        </p:txBody>
      </p:sp>
      <p:sp>
        <p:nvSpPr>
          <p:cNvPr id="60637" name="Freeform 225"/>
          <p:cNvSpPr/>
          <p:nvPr/>
        </p:nvSpPr>
        <p:spPr>
          <a:xfrm>
            <a:off x="4160838" y="3708400"/>
            <a:ext cx="0" cy="0"/>
          </a:xfrm>
          <a:custGeom>
            <a:avLst/>
            <a:gdLst/>
            <a:ahLst/>
            <a:cxnLst>
              <a:cxn ang="0">
                <a:pos x="0" y="0"/>
              </a:cxn>
              <a:cxn ang="0">
                <a:pos x="0" y="0"/>
              </a:cxn>
              <a:cxn ang="0">
                <a:pos x="0" y="0"/>
              </a:cxn>
              <a:cxn ang="0">
                <a:pos x="0" y="0"/>
              </a:cxn>
            </a:cxnLst>
            <a:rect l="0" t="0" r="0" b="0"/>
            <a:pathLst>
              <a:path>
                <a:moveTo>
                  <a:pt x="0" y="0"/>
                </a:moveTo>
                <a:cubicBezTo>
                  <a:pt x="0" y="0"/>
                  <a:pt x="0" y="0"/>
                  <a:pt x="0" y="0"/>
                </a:cubicBezTo>
                <a:cubicBezTo>
                  <a:pt x="0" y="0"/>
                  <a:pt x="0" y="0"/>
                  <a:pt x="0" y="0"/>
                </a:cubicBezTo>
                <a:cubicBezTo>
                  <a:pt x="0" y="0"/>
                  <a:pt x="0" y="0"/>
                  <a:pt x="0" y="0"/>
                </a:cubicBezTo>
                <a:close/>
              </a:path>
            </a:pathLst>
          </a:custGeom>
          <a:solidFill>
            <a:schemeClr val="bg1">
              <a:alpha val="100000"/>
            </a:schemeClr>
          </a:solidFill>
          <a:ln w="9525">
            <a:noFill/>
          </a:ln>
        </p:spPr>
        <p:txBody>
          <a:bodyPr/>
          <a:lstStyle/>
          <a:p>
            <a:endParaRPr lang="zh-CN" altLang="en-US"/>
          </a:p>
        </p:txBody>
      </p:sp>
      <p:sp>
        <p:nvSpPr>
          <p:cNvPr id="60638" name="Freeform 226"/>
          <p:cNvSpPr>
            <a:spLocks noEditPoints="1"/>
          </p:cNvSpPr>
          <p:nvPr/>
        </p:nvSpPr>
        <p:spPr>
          <a:xfrm>
            <a:off x="4149725" y="3702050"/>
            <a:ext cx="22225" cy="15875"/>
          </a:xfrm>
          <a:custGeom>
            <a:avLst/>
            <a:gdLst/>
            <a:ahLst/>
            <a:cxnLst>
              <a:cxn ang="0">
                <a:pos x="19758025" y="36002232"/>
              </a:cxn>
              <a:cxn ang="0">
                <a:pos x="24698643" y="36002232"/>
              </a:cxn>
              <a:cxn ang="0">
                <a:pos x="29637038" y="36002232"/>
              </a:cxn>
              <a:cxn ang="0">
                <a:pos x="49395063" y="15430500"/>
              </a:cxn>
              <a:cxn ang="0">
                <a:pos x="49395063" y="5143500"/>
              </a:cxn>
              <a:cxn ang="0">
                <a:pos x="39516050" y="0"/>
              </a:cxn>
              <a:cxn ang="0">
                <a:pos x="9879013" y="0"/>
              </a:cxn>
              <a:cxn ang="0">
                <a:pos x="0" y="5143500"/>
              </a:cxn>
              <a:cxn ang="0">
                <a:pos x="0" y="15430500"/>
              </a:cxn>
              <a:cxn ang="0">
                <a:pos x="19758025" y="36002232"/>
              </a:cxn>
              <a:cxn ang="0">
                <a:pos x="24698643" y="15430500"/>
              </a:cxn>
              <a:cxn ang="0">
                <a:pos x="24698643" y="15430500"/>
              </a:cxn>
              <a:cxn ang="0">
                <a:pos x="24698643" y="15430500"/>
              </a:cxn>
              <a:cxn ang="0">
                <a:pos x="24698643" y="15430500"/>
              </a:cxn>
            </a:cxnLst>
            <a:rect l="0" t="0" r="0" b="0"/>
            <a:pathLst>
              <a:path w="10" h="7">
                <a:moveTo>
                  <a:pt x="4" y="7"/>
                </a:moveTo>
                <a:cubicBezTo>
                  <a:pt x="4" y="7"/>
                  <a:pt x="5" y="7"/>
                  <a:pt x="5" y="7"/>
                </a:cubicBezTo>
                <a:cubicBezTo>
                  <a:pt x="5" y="7"/>
                  <a:pt x="6" y="7"/>
                  <a:pt x="6" y="7"/>
                </a:cubicBezTo>
                <a:cubicBezTo>
                  <a:pt x="10" y="3"/>
                  <a:pt x="10" y="3"/>
                  <a:pt x="10" y="3"/>
                </a:cubicBezTo>
                <a:cubicBezTo>
                  <a:pt x="10" y="2"/>
                  <a:pt x="10" y="2"/>
                  <a:pt x="10" y="1"/>
                </a:cubicBezTo>
                <a:cubicBezTo>
                  <a:pt x="10" y="1"/>
                  <a:pt x="9" y="0"/>
                  <a:pt x="8" y="0"/>
                </a:cubicBezTo>
                <a:cubicBezTo>
                  <a:pt x="2" y="0"/>
                  <a:pt x="2" y="0"/>
                  <a:pt x="2" y="0"/>
                </a:cubicBezTo>
                <a:cubicBezTo>
                  <a:pt x="1" y="0"/>
                  <a:pt x="0" y="1"/>
                  <a:pt x="0" y="1"/>
                </a:cubicBezTo>
                <a:cubicBezTo>
                  <a:pt x="0" y="2"/>
                  <a:pt x="0" y="2"/>
                  <a:pt x="0" y="3"/>
                </a:cubicBezTo>
                <a:lnTo>
                  <a:pt x="4" y="7"/>
                </a:lnTo>
                <a:close/>
                <a:moveTo>
                  <a:pt x="5" y="3"/>
                </a:moveTo>
                <a:cubicBezTo>
                  <a:pt x="5" y="3"/>
                  <a:pt x="5" y="3"/>
                  <a:pt x="5" y="3"/>
                </a:cubicBezTo>
                <a:cubicBezTo>
                  <a:pt x="5" y="3"/>
                  <a:pt x="5" y="3"/>
                  <a:pt x="5" y="3"/>
                </a:cubicBezTo>
                <a:cubicBezTo>
                  <a:pt x="5" y="3"/>
                  <a:pt x="5" y="3"/>
                  <a:pt x="5" y="3"/>
                </a:cubicBezTo>
                <a:close/>
              </a:path>
            </a:pathLst>
          </a:custGeom>
          <a:solidFill>
            <a:schemeClr val="bg1">
              <a:alpha val="100000"/>
            </a:schemeClr>
          </a:solidFill>
          <a:ln w="9525">
            <a:noFill/>
          </a:ln>
        </p:spPr>
        <p:txBody>
          <a:bodyPr/>
          <a:lstStyle/>
          <a:p>
            <a:endParaRPr lang="zh-CN" altLang="en-US"/>
          </a:p>
        </p:txBody>
      </p:sp>
      <p:sp>
        <p:nvSpPr>
          <p:cNvPr id="60639" name="Freeform 227"/>
          <p:cNvSpPr/>
          <p:nvPr/>
        </p:nvSpPr>
        <p:spPr>
          <a:xfrm>
            <a:off x="4584700" y="3575050"/>
            <a:ext cx="88900" cy="230188"/>
          </a:xfrm>
          <a:custGeom>
            <a:avLst/>
            <a:gdLst/>
            <a:ahLst/>
            <a:cxnLst>
              <a:cxn ang="0">
                <a:pos x="98286888" y="0"/>
              </a:cxn>
              <a:cxn ang="0">
                <a:pos x="40322500" y="0"/>
              </a:cxn>
              <a:cxn ang="0">
                <a:pos x="40322500" y="221774232"/>
              </a:cxn>
              <a:cxn ang="0">
                <a:pos x="0" y="221774232"/>
              </a:cxn>
              <a:cxn ang="0">
                <a:pos x="68045013" y="365424244"/>
              </a:cxn>
              <a:cxn ang="0">
                <a:pos x="141128750" y="221774232"/>
              </a:cxn>
              <a:cxn ang="0">
                <a:pos x="98286888" y="221774232"/>
              </a:cxn>
              <a:cxn ang="0">
                <a:pos x="98286888" y="0"/>
              </a:cxn>
            </a:cxnLst>
            <a:rect l="0" t="0" r="0" b="0"/>
            <a:pathLst>
              <a:path w="56" h="145">
                <a:moveTo>
                  <a:pt x="39" y="0"/>
                </a:moveTo>
                <a:lnTo>
                  <a:pt x="16" y="0"/>
                </a:lnTo>
                <a:lnTo>
                  <a:pt x="16" y="88"/>
                </a:lnTo>
                <a:lnTo>
                  <a:pt x="0" y="88"/>
                </a:lnTo>
                <a:lnTo>
                  <a:pt x="27" y="145"/>
                </a:lnTo>
                <a:lnTo>
                  <a:pt x="56" y="88"/>
                </a:lnTo>
                <a:lnTo>
                  <a:pt x="39" y="88"/>
                </a:lnTo>
                <a:lnTo>
                  <a:pt x="39" y="0"/>
                </a:lnTo>
                <a:close/>
              </a:path>
            </a:pathLst>
          </a:custGeom>
          <a:solidFill>
            <a:schemeClr val="bg1">
              <a:alpha val="100000"/>
            </a:schemeClr>
          </a:solidFill>
          <a:ln w="9525">
            <a:noFill/>
          </a:ln>
        </p:spPr>
        <p:txBody>
          <a:bodyPr/>
          <a:lstStyle/>
          <a:p>
            <a:endParaRPr lang="zh-CN" altLang="en-US"/>
          </a:p>
        </p:txBody>
      </p:sp>
      <p:sp>
        <p:nvSpPr>
          <p:cNvPr id="60640" name="Freeform 228"/>
          <p:cNvSpPr/>
          <p:nvPr/>
        </p:nvSpPr>
        <p:spPr>
          <a:xfrm>
            <a:off x="4681538" y="3575050"/>
            <a:ext cx="128587" cy="234950"/>
          </a:xfrm>
          <a:custGeom>
            <a:avLst/>
            <a:gdLst/>
            <a:ahLst/>
            <a:cxnLst>
              <a:cxn ang="0">
                <a:pos x="152675631" y="428709199"/>
              </a:cxn>
              <a:cxn ang="0">
                <a:pos x="106873844" y="260288454"/>
              </a:cxn>
              <a:cxn ang="0">
                <a:pos x="147586293" y="102074479"/>
              </a:cxn>
              <a:cxn ang="0">
                <a:pos x="188298742" y="188836544"/>
              </a:cxn>
              <a:cxn ang="0">
                <a:pos x="290083248" y="188836544"/>
              </a:cxn>
              <a:cxn ang="0">
                <a:pos x="290083248" y="168420745"/>
              </a:cxn>
              <a:cxn ang="0">
                <a:pos x="147586293" y="0"/>
              </a:cxn>
              <a:cxn ang="0">
                <a:pos x="0" y="260288454"/>
              </a:cxn>
              <a:cxn ang="0">
                <a:pos x="142496955" y="530783678"/>
              </a:cxn>
              <a:cxn ang="0">
                <a:pos x="290083248" y="336843749"/>
              </a:cxn>
              <a:cxn ang="0">
                <a:pos x="290083248" y="321531334"/>
              </a:cxn>
              <a:cxn ang="0">
                <a:pos x="193388080" y="321531334"/>
              </a:cxn>
              <a:cxn ang="0">
                <a:pos x="152675631" y="428709199"/>
              </a:cxn>
            </a:cxnLst>
            <a:rect l="0" t="0" r="0" b="0"/>
            <a:pathLst>
              <a:path w="57" h="104">
                <a:moveTo>
                  <a:pt x="30" y="84"/>
                </a:moveTo>
                <a:cubicBezTo>
                  <a:pt x="22" y="84"/>
                  <a:pt x="21" y="78"/>
                  <a:pt x="21" y="51"/>
                </a:cubicBezTo>
                <a:cubicBezTo>
                  <a:pt x="21" y="29"/>
                  <a:pt x="21" y="20"/>
                  <a:pt x="29" y="20"/>
                </a:cubicBezTo>
                <a:cubicBezTo>
                  <a:pt x="36" y="20"/>
                  <a:pt x="38" y="25"/>
                  <a:pt x="37" y="37"/>
                </a:cubicBezTo>
                <a:cubicBezTo>
                  <a:pt x="57" y="37"/>
                  <a:pt x="57" y="37"/>
                  <a:pt x="57" y="37"/>
                </a:cubicBezTo>
                <a:cubicBezTo>
                  <a:pt x="57" y="33"/>
                  <a:pt x="57" y="33"/>
                  <a:pt x="57" y="33"/>
                </a:cubicBezTo>
                <a:cubicBezTo>
                  <a:pt x="57" y="9"/>
                  <a:pt x="47" y="0"/>
                  <a:pt x="29" y="0"/>
                </a:cubicBezTo>
                <a:cubicBezTo>
                  <a:pt x="1" y="0"/>
                  <a:pt x="0" y="26"/>
                  <a:pt x="0" y="51"/>
                </a:cubicBezTo>
                <a:cubicBezTo>
                  <a:pt x="0" y="81"/>
                  <a:pt x="2" y="104"/>
                  <a:pt x="28" y="104"/>
                </a:cubicBezTo>
                <a:cubicBezTo>
                  <a:pt x="52" y="104"/>
                  <a:pt x="57" y="88"/>
                  <a:pt x="57" y="66"/>
                </a:cubicBezTo>
                <a:cubicBezTo>
                  <a:pt x="57" y="63"/>
                  <a:pt x="57" y="63"/>
                  <a:pt x="57" y="63"/>
                </a:cubicBezTo>
                <a:cubicBezTo>
                  <a:pt x="38" y="63"/>
                  <a:pt x="38" y="63"/>
                  <a:pt x="38" y="63"/>
                </a:cubicBezTo>
                <a:cubicBezTo>
                  <a:pt x="38" y="75"/>
                  <a:pt x="37" y="84"/>
                  <a:pt x="30" y="84"/>
                </a:cubicBezTo>
                <a:close/>
              </a:path>
            </a:pathLst>
          </a:custGeom>
          <a:solidFill>
            <a:schemeClr val="bg1">
              <a:alpha val="100000"/>
            </a:schemeClr>
          </a:solidFill>
          <a:ln w="9525">
            <a:noFill/>
          </a:ln>
        </p:spPr>
        <p:txBody>
          <a:bodyPr/>
          <a:lstStyle/>
          <a:p>
            <a:endParaRPr lang="zh-CN" altLang="en-US"/>
          </a:p>
        </p:txBody>
      </p:sp>
      <p:sp>
        <p:nvSpPr>
          <p:cNvPr id="60641" name="Freeform 229"/>
          <p:cNvSpPr/>
          <p:nvPr/>
        </p:nvSpPr>
        <p:spPr>
          <a:xfrm>
            <a:off x="4894263" y="3575050"/>
            <a:ext cx="63500" cy="234950"/>
          </a:xfrm>
          <a:custGeom>
            <a:avLst/>
            <a:gdLst/>
            <a:ahLst/>
            <a:cxnLst>
              <a:cxn ang="0">
                <a:pos x="0" y="0"/>
              </a:cxn>
              <a:cxn ang="0">
                <a:pos x="0" y="102074479"/>
              </a:cxn>
              <a:cxn ang="0">
                <a:pos x="36002232" y="265391839"/>
              </a:cxn>
              <a:cxn ang="0">
                <a:pos x="0" y="428709199"/>
              </a:cxn>
              <a:cxn ang="0">
                <a:pos x="0" y="530783678"/>
              </a:cxn>
              <a:cxn ang="0">
                <a:pos x="144008929" y="265391839"/>
              </a:cxn>
              <a:cxn ang="0">
                <a:pos x="0" y="0"/>
              </a:cxn>
            </a:cxnLst>
            <a:rect l="0" t="0" r="0" b="0"/>
            <a:pathLst>
              <a:path w="28" h="104">
                <a:moveTo>
                  <a:pt x="0" y="0"/>
                </a:moveTo>
                <a:cubicBezTo>
                  <a:pt x="0" y="20"/>
                  <a:pt x="0" y="20"/>
                  <a:pt x="0" y="20"/>
                </a:cubicBezTo>
                <a:cubicBezTo>
                  <a:pt x="7" y="22"/>
                  <a:pt x="7" y="29"/>
                  <a:pt x="7" y="52"/>
                </a:cubicBezTo>
                <a:cubicBezTo>
                  <a:pt x="7" y="74"/>
                  <a:pt x="7" y="82"/>
                  <a:pt x="0" y="84"/>
                </a:cubicBezTo>
                <a:cubicBezTo>
                  <a:pt x="0" y="104"/>
                  <a:pt x="0" y="104"/>
                  <a:pt x="0" y="104"/>
                </a:cubicBezTo>
                <a:cubicBezTo>
                  <a:pt x="27" y="102"/>
                  <a:pt x="28" y="79"/>
                  <a:pt x="28" y="52"/>
                </a:cubicBezTo>
                <a:cubicBezTo>
                  <a:pt x="28" y="25"/>
                  <a:pt x="27" y="2"/>
                  <a:pt x="0" y="0"/>
                </a:cubicBezTo>
                <a:close/>
              </a:path>
            </a:pathLst>
          </a:custGeom>
          <a:solidFill>
            <a:schemeClr val="bg1">
              <a:alpha val="100000"/>
            </a:schemeClr>
          </a:solidFill>
          <a:ln w="9525">
            <a:noFill/>
          </a:ln>
        </p:spPr>
        <p:txBody>
          <a:bodyPr/>
          <a:lstStyle/>
          <a:p>
            <a:endParaRPr lang="zh-CN" altLang="en-US"/>
          </a:p>
        </p:txBody>
      </p:sp>
      <p:sp>
        <p:nvSpPr>
          <p:cNvPr id="60642" name="Freeform 230"/>
          <p:cNvSpPr/>
          <p:nvPr/>
        </p:nvSpPr>
        <p:spPr>
          <a:xfrm>
            <a:off x="4824413" y="3575050"/>
            <a:ext cx="60325" cy="234950"/>
          </a:xfrm>
          <a:custGeom>
            <a:avLst/>
            <a:gdLst/>
            <a:ahLst/>
            <a:cxnLst>
              <a:cxn ang="0">
                <a:pos x="99837875" y="265391839"/>
              </a:cxn>
              <a:cxn ang="0">
                <a:pos x="134781690" y="102074479"/>
              </a:cxn>
              <a:cxn ang="0">
                <a:pos x="134781690" y="0"/>
              </a:cxn>
              <a:cxn ang="0">
                <a:pos x="0" y="265391839"/>
              </a:cxn>
              <a:cxn ang="0">
                <a:pos x="134781690" y="530783678"/>
              </a:cxn>
              <a:cxn ang="0">
                <a:pos x="134781690" y="428709199"/>
              </a:cxn>
              <a:cxn ang="0">
                <a:pos x="99837875" y="265391839"/>
              </a:cxn>
            </a:cxnLst>
            <a:rect l="0" t="0" r="0" b="0"/>
            <a:pathLst>
              <a:path w="27" h="104">
                <a:moveTo>
                  <a:pt x="20" y="52"/>
                </a:moveTo>
                <a:cubicBezTo>
                  <a:pt x="20" y="30"/>
                  <a:pt x="21" y="22"/>
                  <a:pt x="27" y="20"/>
                </a:cubicBezTo>
                <a:cubicBezTo>
                  <a:pt x="27" y="0"/>
                  <a:pt x="27" y="0"/>
                  <a:pt x="27" y="0"/>
                </a:cubicBezTo>
                <a:cubicBezTo>
                  <a:pt x="3" y="1"/>
                  <a:pt x="0" y="21"/>
                  <a:pt x="0" y="52"/>
                </a:cubicBezTo>
                <a:cubicBezTo>
                  <a:pt x="0" y="83"/>
                  <a:pt x="3" y="103"/>
                  <a:pt x="27" y="104"/>
                </a:cubicBezTo>
                <a:cubicBezTo>
                  <a:pt x="27" y="84"/>
                  <a:pt x="27" y="84"/>
                  <a:pt x="27" y="84"/>
                </a:cubicBezTo>
                <a:cubicBezTo>
                  <a:pt x="21" y="82"/>
                  <a:pt x="20" y="74"/>
                  <a:pt x="20" y="52"/>
                </a:cubicBezTo>
                <a:close/>
              </a:path>
            </a:pathLst>
          </a:custGeom>
          <a:solidFill>
            <a:schemeClr val="bg1">
              <a:alpha val="100000"/>
            </a:schemeClr>
          </a:solidFill>
          <a:ln w="9525">
            <a:noFill/>
          </a:ln>
        </p:spPr>
        <p:txBody>
          <a:bodyPr/>
          <a:lstStyle/>
          <a:p>
            <a:endParaRPr lang="zh-CN" altLang="en-US"/>
          </a:p>
        </p:txBody>
      </p:sp>
      <p:sp>
        <p:nvSpPr>
          <p:cNvPr id="60643" name="Freeform 231"/>
          <p:cNvSpPr/>
          <p:nvPr/>
        </p:nvSpPr>
        <p:spPr>
          <a:xfrm>
            <a:off x="4962525" y="3736975"/>
            <a:ext cx="38100" cy="71438"/>
          </a:xfrm>
          <a:custGeom>
            <a:avLst/>
            <a:gdLst/>
            <a:ahLst/>
            <a:cxnLst>
              <a:cxn ang="0">
                <a:pos x="35159576" y="138073523"/>
              </a:cxn>
              <a:cxn ang="0">
                <a:pos x="65296676" y="100900414"/>
              </a:cxn>
              <a:cxn ang="0">
                <a:pos x="85388824" y="42484870"/>
              </a:cxn>
              <a:cxn ang="0">
                <a:pos x="40182053" y="0"/>
              </a:cxn>
              <a:cxn ang="0">
                <a:pos x="0" y="47794326"/>
              </a:cxn>
              <a:cxn ang="0">
                <a:pos x="0" y="53106087"/>
              </a:cxn>
              <a:cxn ang="0">
                <a:pos x="30137100" y="53106087"/>
              </a:cxn>
              <a:cxn ang="0">
                <a:pos x="40182053" y="21242435"/>
              </a:cxn>
              <a:cxn ang="0">
                <a:pos x="50229247" y="47794326"/>
              </a:cxn>
              <a:cxn ang="0">
                <a:pos x="30137100" y="90279196"/>
              </a:cxn>
              <a:cxn ang="0">
                <a:pos x="0" y="164625414"/>
              </a:cxn>
              <a:cxn ang="0">
                <a:pos x="85388824" y="164625414"/>
              </a:cxn>
              <a:cxn ang="0">
                <a:pos x="85388824" y="138073523"/>
              </a:cxn>
              <a:cxn ang="0">
                <a:pos x="35159576" y="138073523"/>
              </a:cxn>
            </a:cxnLst>
            <a:rect l="0" t="0" r="0" b="0"/>
            <a:pathLst>
              <a:path w="17" h="31">
                <a:moveTo>
                  <a:pt x="7" y="26"/>
                </a:moveTo>
                <a:cubicBezTo>
                  <a:pt x="8" y="24"/>
                  <a:pt x="10" y="22"/>
                  <a:pt x="13" y="19"/>
                </a:cubicBezTo>
                <a:cubicBezTo>
                  <a:pt x="16" y="15"/>
                  <a:pt x="17" y="13"/>
                  <a:pt x="17" y="8"/>
                </a:cubicBezTo>
                <a:cubicBezTo>
                  <a:pt x="17" y="3"/>
                  <a:pt x="15" y="0"/>
                  <a:pt x="8" y="0"/>
                </a:cubicBezTo>
                <a:cubicBezTo>
                  <a:pt x="3" y="0"/>
                  <a:pt x="0" y="3"/>
                  <a:pt x="0" y="9"/>
                </a:cubicBezTo>
                <a:cubicBezTo>
                  <a:pt x="0" y="10"/>
                  <a:pt x="0" y="10"/>
                  <a:pt x="0" y="10"/>
                </a:cubicBezTo>
                <a:cubicBezTo>
                  <a:pt x="6" y="10"/>
                  <a:pt x="6" y="10"/>
                  <a:pt x="6" y="10"/>
                </a:cubicBezTo>
                <a:cubicBezTo>
                  <a:pt x="6" y="8"/>
                  <a:pt x="6" y="4"/>
                  <a:pt x="8" y="4"/>
                </a:cubicBezTo>
                <a:cubicBezTo>
                  <a:pt x="10" y="4"/>
                  <a:pt x="10" y="6"/>
                  <a:pt x="10" y="9"/>
                </a:cubicBezTo>
                <a:cubicBezTo>
                  <a:pt x="10" y="11"/>
                  <a:pt x="10" y="12"/>
                  <a:pt x="6" y="17"/>
                </a:cubicBezTo>
                <a:cubicBezTo>
                  <a:pt x="3" y="19"/>
                  <a:pt x="0" y="24"/>
                  <a:pt x="0" y="31"/>
                </a:cubicBezTo>
                <a:cubicBezTo>
                  <a:pt x="17" y="31"/>
                  <a:pt x="17" y="31"/>
                  <a:pt x="17" y="31"/>
                </a:cubicBezTo>
                <a:cubicBezTo>
                  <a:pt x="17" y="26"/>
                  <a:pt x="17" y="26"/>
                  <a:pt x="17" y="26"/>
                </a:cubicBezTo>
                <a:lnTo>
                  <a:pt x="7" y="26"/>
                </a:lnTo>
                <a:close/>
              </a:path>
            </a:pathLst>
          </a:custGeom>
          <a:solidFill>
            <a:schemeClr val="bg1">
              <a:alpha val="100000"/>
            </a:schemeClr>
          </a:solidFill>
          <a:ln w="9525">
            <a:noFill/>
          </a:ln>
        </p:spPr>
        <p:txBody>
          <a:bodyPr/>
          <a:lstStyle/>
          <a:p>
            <a:endParaRPr lang="zh-CN" altLang="en-US"/>
          </a:p>
        </p:txBody>
      </p:sp>
      <p:sp>
        <p:nvSpPr>
          <p:cNvPr id="60644" name="Freeform 232"/>
          <p:cNvSpPr/>
          <p:nvPr/>
        </p:nvSpPr>
        <p:spPr>
          <a:xfrm>
            <a:off x="5238750" y="3525838"/>
            <a:ext cx="352425" cy="352425"/>
          </a:xfrm>
          <a:custGeom>
            <a:avLst/>
            <a:gdLst/>
            <a:ahLst/>
            <a:cxnLst>
              <a:cxn ang="0">
                <a:pos x="367466318" y="464435153"/>
              </a:cxn>
              <a:cxn ang="0">
                <a:pos x="367466318" y="729826992"/>
              </a:cxn>
              <a:cxn ang="0">
                <a:pos x="173526389" y="637961542"/>
              </a:cxn>
              <a:cxn ang="0">
                <a:pos x="117384635" y="678790882"/>
              </a:cxn>
              <a:cxn ang="0">
                <a:pos x="398088888" y="796175517"/>
              </a:cxn>
              <a:cxn ang="0">
                <a:pos x="678790882" y="678790882"/>
              </a:cxn>
              <a:cxn ang="0">
                <a:pos x="627754772" y="637961542"/>
              </a:cxn>
              <a:cxn ang="0">
                <a:pos x="428709199" y="729826992"/>
              </a:cxn>
              <a:cxn ang="0">
                <a:pos x="428709199" y="464435153"/>
              </a:cxn>
              <a:cxn ang="0">
                <a:pos x="694101038" y="663480727"/>
              </a:cxn>
              <a:cxn ang="0">
                <a:pos x="796175517" y="398088888"/>
              </a:cxn>
              <a:cxn ang="0">
                <a:pos x="454228383" y="5103385"/>
              </a:cxn>
              <a:cxn ang="0">
                <a:pos x="454228383" y="71451910"/>
              </a:cxn>
              <a:cxn ang="0">
                <a:pos x="729826992" y="398088888"/>
              </a:cxn>
              <a:cxn ang="0">
                <a:pos x="678790882" y="571613018"/>
              </a:cxn>
              <a:cxn ang="0">
                <a:pos x="428709199" y="377673088"/>
              </a:cxn>
              <a:cxn ang="0">
                <a:pos x="428709199" y="0"/>
              </a:cxn>
              <a:cxn ang="0">
                <a:pos x="398088888" y="0"/>
              </a:cxn>
              <a:cxn ang="0">
                <a:pos x="362362933" y="5103385"/>
              </a:cxn>
              <a:cxn ang="0">
                <a:pos x="367466318" y="377673088"/>
              </a:cxn>
              <a:cxn ang="0">
                <a:pos x="117384635" y="571613018"/>
              </a:cxn>
              <a:cxn ang="0">
                <a:pos x="66348525" y="398088888"/>
              </a:cxn>
              <a:cxn ang="0">
                <a:pos x="341947134" y="71451910"/>
              </a:cxn>
              <a:cxn ang="0">
                <a:pos x="341947134" y="5103385"/>
              </a:cxn>
              <a:cxn ang="0">
                <a:pos x="0" y="398088888"/>
              </a:cxn>
              <a:cxn ang="0">
                <a:pos x="102074479" y="663480727"/>
              </a:cxn>
              <a:cxn ang="0">
                <a:pos x="367466318" y="464435153"/>
              </a:cxn>
            </a:cxnLst>
            <a:rect l="0" t="0" r="0" b="0"/>
            <a:pathLst>
              <a:path w="156" h="156">
                <a:moveTo>
                  <a:pt x="72" y="91"/>
                </a:moveTo>
                <a:cubicBezTo>
                  <a:pt x="72" y="143"/>
                  <a:pt x="72" y="143"/>
                  <a:pt x="72" y="143"/>
                </a:cubicBezTo>
                <a:cubicBezTo>
                  <a:pt x="57" y="141"/>
                  <a:pt x="44" y="135"/>
                  <a:pt x="34" y="125"/>
                </a:cubicBezTo>
                <a:cubicBezTo>
                  <a:pt x="23" y="133"/>
                  <a:pt x="23" y="133"/>
                  <a:pt x="23" y="133"/>
                </a:cubicBezTo>
                <a:cubicBezTo>
                  <a:pt x="37" y="147"/>
                  <a:pt x="57" y="156"/>
                  <a:pt x="78" y="156"/>
                </a:cubicBezTo>
                <a:cubicBezTo>
                  <a:pt x="99" y="156"/>
                  <a:pt x="119" y="147"/>
                  <a:pt x="133" y="133"/>
                </a:cubicBezTo>
                <a:cubicBezTo>
                  <a:pt x="123" y="125"/>
                  <a:pt x="123" y="125"/>
                  <a:pt x="123" y="125"/>
                </a:cubicBezTo>
                <a:cubicBezTo>
                  <a:pt x="112" y="135"/>
                  <a:pt x="99" y="141"/>
                  <a:pt x="84" y="143"/>
                </a:cubicBezTo>
                <a:cubicBezTo>
                  <a:pt x="84" y="91"/>
                  <a:pt x="84" y="91"/>
                  <a:pt x="84" y="91"/>
                </a:cubicBezTo>
                <a:cubicBezTo>
                  <a:pt x="136" y="130"/>
                  <a:pt x="136" y="130"/>
                  <a:pt x="136" y="130"/>
                </a:cubicBezTo>
                <a:cubicBezTo>
                  <a:pt x="148" y="116"/>
                  <a:pt x="156" y="98"/>
                  <a:pt x="156" y="78"/>
                </a:cubicBezTo>
                <a:cubicBezTo>
                  <a:pt x="156" y="39"/>
                  <a:pt x="127" y="6"/>
                  <a:pt x="89" y="1"/>
                </a:cubicBezTo>
                <a:cubicBezTo>
                  <a:pt x="89" y="14"/>
                  <a:pt x="89" y="14"/>
                  <a:pt x="89" y="14"/>
                </a:cubicBezTo>
                <a:cubicBezTo>
                  <a:pt x="119" y="19"/>
                  <a:pt x="143" y="46"/>
                  <a:pt x="143" y="78"/>
                </a:cubicBezTo>
                <a:cubicBezTo>
                  <a:pt x="143" y="90"/>
                  <a:pt x="139" y="102"/>
                  <a:pt x="133" y="112"/>
                </a:cubicBezTo>
                <a:cubicBezTo>
                  <a:pt x="84" y="74"/>
                  <a:pt x="84" y="74"/>
                  <a:pt x="84" y="74"/>
                </a:cubicBezTo>
                <a:cubicBezTo>
                  <a:pt x="84" y="0"/>
                  <a:pt x="84" y="0"/>
                  <a:pt x="84" y="0"/>
                </a:cubicBezTo>
                <a:cubicBezTo>
                  <a:pt x="82" y="0"/>
                  <a:pt x="80" y="0"/>
                  <a:pt x="78" y="0"/>
                </a:cubicBezTo>
                <a:cubicBezTo>
                  <a:pt x="76" y="0"/>
                  <a:pt x="74" y="0"/>
                  <a:pt x="71" y="1"/>
                </a:cubicBezTo>
                <a:cubicBezTo>
                  <a:pt x="72" y="74"/>
                  <a:pt x="72" y="74"/>
                  <a:pt x="72" y="74"/>
                </a:cubicBezTo>
                <a:cubicBezTo>
                  <a:pt x="23" y="112"/>
                  <a:pt x="23" y="112"/>
                  <a:pt x="23" y="112"/>
                </a:cubicBezTo>
                <a:cubicBezTo>
                  <a:pt x="17" y="102"/>
                  <a:pt x="13" y="90"/>
                  <a:pt x="13" y="78"/>
                </a:cubicBezTo>
                <a:cubicBezTo>
                  <a:pt x="13" y="46"/>
                  <a:pt x="37" y="19"/>
                  <a:pt x="67" y="14"/>
                </a:cubicBezTo>
                <a:cubicBezTo>
                  <a:pt x="67" y="1"/>
                  <a:pt x="67" y="1"/>
                  <a:pt x="67" y="1"/>
                </a:cubicBezTo>
                <a:cubicBezTo>
                  <a:pt x="29" y="6"/>
                  <a:pt x="0" y="39"/>
                  <a:pt x="0" y="78"/>
                </a:cubicBezTo>
                <a:cubicBezTo>
                  <a:pt x="0" y="98"/>
                  <a:pt x="8" y="116"/>
                  <a:pt x="20" y="130"/>
                </a:cubicBezTo>
                <a:lnTo>
                  <a:pt x="72" y="91"/>
                </a:lnTo>
                <a:close/>
              </a:path>
            </a:pathLst>
          </a:custGeom>
          <a:solidFill>
            <a:schemeClr val="bg1">
              <a:alpha val="100000"/>
            </a:schemeClr>
          </a:solidFill>
          <a:ln w="9525">
            <a:noFill/>
          </a:ln>
        </p:spPr>
        <p:txBody>
          <a:bodyPr/>
          <a:lstStyle/>
          <a:p>
            <a:endParaRPr lang="zh-CN" altLang="en-US"/>
          </a:p>
        </p:txBody>
      </p:sp>
      <p:sp>
        <p:nvSpPr>
          <p:cNvPr id="60645" name="Freeform 233"/>
          <p:cNvSpPr/>
          <p:nvPr/>
        </p:nvSpPr>
        <p:spPr>
          <a:xfrm>
            <a:off x="5970588" y="3703638"/>
            <a:ext cx="204787" cy="155575"/>
          </a:xfrm>
          <a:custGeom>
            <a:avLst/>
            <a:gdLst/>
            <a:ahLst/>
            <a:cxnLst>
              <a:cxn ang="0">
                <a:pos x="460856265" y="0"/>
              </a:cxn>
              <a:cxn ang="0">
                <a:pos x="445663771" y="81338668"/>
              </a:cxn>
              <a:cxn ang="0">
                <a:pos x="415276530" y="122009130"/>
              </a:cxn>
              <a:cxn ang="0">
                <a:pos x="369696795" y="127093501"/>
              </a:cxn>
              <a:cxn ang="0">
                <a:pos x="359569965" y="127093501"/>
              </a:cxn>
              <a:cxn ang="0">
                <a:pos x="359569965" y="127093501"/>
              </a:cxn>
              <a:cxn ang="0">
                <a:pos x="344375220" y="116924759"/>
              </a:cxn>
              <a:cxn ang="0">
                <a:pos x="298797735" y="157595220"/>
              </a:cxn>
              <a:cxn ang="0">
                <a:pos x="298797735" y="162679592"/>
              </a:cxn>
              <a:cxn ang="0">
                <a:pos x="293732070" y="162679592"/>
              </a:cxn>
              <a:cxn ang="0">
                <a:pos x="293732070" y="162679592"/>
              </a:cxn>
              <a:cxn ang="0">
                <a:pos x="288668655" y="162679592"/>
              </a:cxn>
              <a:cxn ang="0">
                <a:pos x="288668655" y="162679592"/>
              </a:cxn>
              <a:cxn ang="0">
                <a:pos x="283602990" y="162679592"/>
              </a:cxn>
              <a:cxn ang="0">
                <a:pos x="278539575" y="162679592"/>
              </a:cxn>
              <a:cxn ang="0">
                <a:pos x="106351965" y="162679592"/>
              </a:cxn>
              <a:cxn ang="0">
                <a:pos x="106351965" y="167761708"/>
              </a:cxn>
              <a:cxn ang="0">
                <a:pos x="106351965" y="167761708"/>
              </a:cxn>
              <a:cxn ang="0">
                <a:pos x="106351965" y="172846080"/>
              </a:cxn>
              <a:cxn ang="0">
                <a:pos x="101286300" y="172846080"/>
              </a:cxn>
              <a:cxn ang="0">
                <a:pos x="101286300" y="177930451"/>
              </a:cxn>
              <a:cxn ang="0">
                <a:pos x="101286300" y="177930451"/>
              </a:cxn>
              <a:cxn ang="0">
                <a:pos x="96222885" y="183014822"/>
              </a:cxn>
              <a:cxn ang="0">
                <a:pos x="96222885" y="183014822"/>
              </a:cxn>
              <a:cxn ang="0">
                <a:pos x="91159470" y="188096939"/>
              </a:cxn>
              <a:cxn ang="0">
                <a:pos x="91159470" y="193181311"/>
              </a:cxn>
              <a:cxn ang="0">
                <a:pos x="86093805" y="193181311"/>
              </a:cxn>
              <a:cxn ang="0">
                <a:pos x="86093805" y="198265682"/>
              </a:cxn>
              <a:cxn ang="0">
                <a:pos x="81030390" y="198265682"/>
              </a:cxn>
              <a:cxn ang="0">
                <a:pos x="75964725" y="203347799"/>
              </a:cxn>
              <a:cxn ang="0">
                <a:pos x="75964725" y="203347799"/>
              </a:cxn>
              <a:cxn ang="0">
                <a:pos x="70901310" y="208432170"/>
              </a:cxn>
              <a:cxn ang="0">
                <a:pos x="65835645" y="208432170"/>
              </a:cxn>
              <a:cxn ang="0">
                <a:pos x="65835645" y="213516541"/>
              </a:cxn>
              <a:cxn ang="0">
                <a:pos x="60772230" y="218600913"/>
              </a:cxn>
              <a:cxn ang="0">
                <a:pos x="55708815" y="218600913"/>
              </a:cxn>
              <a:cxn ang="0">
                <a:pos x="50643150" y="223683029"/>
              </a:cxn>
              <a:cxn ang="0">
                <a:pos x="45579735" y="223683029"/>
              </a:cxn>
              <a:cxn ang="0">
                <a:pos x="40514070" y="223683029"/>
              </a:cxn>
              <a:cxn ang="0">
                <a:pos x="35450655" y="228767401"/>
              </a:cxn>
              <a:cxn ang="0">
                <a:pos x="25321575" y="228767401"/>
              </a:cxn>
              <a:cxn ang="0">
                <a:pos x="25321575" y="233851772"/>
              </a:cxn>
              <a:cxn ang="0">
                <a:pos x="10129080" y="233851772"/>
              </a:cxn>
              <a:cxn ang="0">
                <a:pos x="10129080" y="233851772"/>
              </a:cxn>
              <a:cxn ang="0">
                <a:pos x="0" y="238933889"/>
              </a:cxn>
              <a:cxn ang="0">
                <a:pos x="86093805" y="350776531"/>
              </a:cxn>
              <a:cxn ang="0">
                <a:pos x="374762460" y="350776531"/>
              </a:cxn>
              <a:cxn ang="0">
                <a:pos x="460856265" y="228767401"/>
              </a:cxn>
              <a:cxn ang="0">
                <a:pos x="460856265" y="0"/>
              </a:cxn>
            </a:cxnLst>
            <a:rect l="0" t="0" r="0" b="0"/>
            <a:pathLst>
              <a:path w="91" h="69">
                <a:moveTo>
                  <a:pt x="91" y="0"/>
                </a:moveTo>
                <a:cubicBezTo>
                  <a:pt x="88" y="16"/>
                  <a:pt x="88" y="16"/>
                  <a:pt x="88" y="16"/>
                </a:cubicBezTo>
                <a:cubicBezTo>
                  <a:pt x="87" y="19"/>
                  <a:pt x="85" y="22"/>
                  <a:pt x="82" y="24"/>
                </a:cubicBezTo>
                <a:cubicBezTo>
                  <a:pt x="79" y="26"/>
                  <a:pt x="76" y="26"/>
                  <a:pt x="73" y="25"/>
                </a:cubicBezTo>
                <a:cubicBezTo>
                  <a:pt x="72" y="25"/>
                  <a:pt x="72" y="25"/>
                  <a:pt x="71" y="25"/>
                </a:cubicBezTo>
                <a:cubicBezTo>
                  <a:pt x="71" y="25"/>
                  <a:pt x="71" y="25"/>
                  <a:pt x="71" y="25"/>
                </a:cubicBezTo>
                <a:cubicBezTo>
                  <a:pt x="70" y="25"/>
                  <a:pt x="69" y="24"/>
                  <a:pt x="68" y="23"/>
                </a:cubicBezTo>
                <a:cubicBezTo>
                  <a:pt x="66" y="27"/>
                  <a:pt x="63" y="30"/>
                  <a:pt x="59" y="31"/>
                </a:cubicBezTo>
                <a:cubicBezTo>
                  <a:pt x="59" y="31"/>
                  <a:pt x="59" y="31"/>
                  <a:pt x="59" y="32"/>
                </a:cubicBezTo>
                <a:cubicBezTo>
                  <a:pt x="59" y="32"/>
                  <a:pt x="59" y="32"/>
                  <a:pt x="58" y="32"/>
                </a:cubicBezTo>
                <a:cubicBezTo>
                  <a:pt x="58" y="32"/>
                  <a:pt x="58" y="32"/>
                  <a:pt x="58" y="32"/>
                </a:cubicBezTo>
                <a:cubicBezTo>
                  <a:pt x="58" y="32"/>
                  <a:pt x="57" y="32"/>
                  <a:pt x="57" y="32"/>
                </a:cubicBezTo>
                <a:cubicBezTo>
                  <a:pt x="57" y="32"/>
                  <a:pt x="57" y="32"/>
                  <a:pt x="57" y="32"/>
                </a:cubicBezTo>
                <a:cubicBezTo>
                  <a:pt x="56" y="32"/>
                  <a:pt x="56" y="32"/>
                  <a:pt x="56" y="32"/>
                </a:cubicBezTo>
                <a:cubicBezTo>
                  <a:pt x="56" y="32"/>
                  <a:pt x="55" y="32"/>
                  <a:pt x="55" y="32"/>
                </a:cubicBezTo>
                <a:cubicBezTo>
                  <a:pt x="55" y="32"/>
                  <a:pt x="24" y="32"/>
                  <a:pt x="21" y="32"/>
                </a:cubicBezTo>
                <a:cubicBezTo>
                  <a:pt x="21" y="32"/>
                  <a:pt x="21" y="33"/>
                  <a:pt x="21" y="33"/>
                </a:cubicBezTo>
                <a:cubicBezTo>
                  <a:pt x="21" y="33"/>
                  <a:pt x="21" y="33"/>
                  <a:pt x="21" y="33"/>
                </a:cubicBezTo>
                <a:cubicBezTo>
                  <a:pt x="21" y="33"/>
                  <a:pt x="21" y="34"/>
                  <a:pt x="21" y="34"/>
                </a:cubicBezTo>
                <a:cubicBezTo>
                  <a:pt x="20" y="34"/>
                  <a:pt x="20" y="34"/>
                  <a:pt x="20" y="34"/>
                </a:cubicBezTo>
                <a:cubicBezTo>
                  <a:pt x="20" y="34"/>
                  <a:pt x="20" y="35"/>
                  <a:pt x="20" y="35"/>
                </a:cubicBezTo>
                <a:cubicBezTo>
                  <a:pt x="20" y="35"/>
                  <a:pt x="20" y="35"/>
                  <a:pt x="20" y="35"/>
                </a:cubicBezTo>
                <a:cubicBezTo>
                  <a:pt x="19" y="35"/>
                  <a:pt x="19" y="36"/>
                  <a:pt x="19" y="36"/>
                </a:cubicBezTo>
                <a:cubicBezTo>
                  <a:pt x="19" y="36"/>
                  <a:pt x="19" y="36"/>
                  <a:pt x="19" y="36"/>
                </a:cubicBezTo>
                <a:cubicBezTo>
                  <a:pt x="19" y="37"/>
                  <a:pt x="18" y="37"/>
                  <a:pt x="18" y="37"/>
                </a:cubicBezTo>
                <a:cubicBezTo>
                  <a:pt x="18" y="37"/>
                  <a:pt x="18" y="37"/>
                  <a:pt x="18" y="38"/>
                </a:cubicBezTo>
                <a:cubicBezTo>
                  <a:pt x="18" y="38"/>
                  <a:pt x="17" y="38"/>
                  <a:pt x="17" y="38"/>
                </a:cubicBezTo>
                <a:cubicBezTo>
                  <a:pt x="17" y="38"/>
                  <a:pt x="17" y="38"/>
                  <a:pt x="17" y="39"/>
                </a:cubicBezTo>
                <a:cubicBezTo>
                  <a:pt x="16" y="39"/>
                  <a:pt x="16" y="39"/>
                  <a:pt x="16" y="39"/>
                </a:cubicBezTo>
                <a:cubicBezTo>
                  <a:pt x="16" y="39"/>
                  <a:pt x="16" y="40"/>
                  <a:pt x="15" y="40"/>
                </a:cubicBezTo>
                <a:cubicBezTo>
                  <a:pt x="15" y="40"/>
                  <a:pt x="15" y="40"/>
                  <a:pt x="15" y="40"/>
                </a:cubicBezTo>
                <a:cubicBezTo>
                  <a:pt x="14" y="41"/>
                  <a:pt x="14" y="41"/>
                  <a:pt x="14" y="41"/>
                </a:cubicBezTo>
                <a:cubicBezTo>
                  <a:pt x="14" y="41"/>
                  <a:pt x="14" y="41"/>
                  <a:pt x="13" y="41"/>
                </a:cubicBezTo>
                <a:cubicBezTo>
                  <a:pt x="13" y="42"/>
                  <a:pt x="13" y="42"/>
                  <a:pt x="13" y="42"/>
                </a:cubicBezTo>
                <a:cubicBezTo>
                  <a:pt x="12" y="42"/>
                  <a:pt x="12" y="42"/>
                  <a:pt x="12" y="43"/>
                </a:cubicBezTo>
                <a:cubicBezTo>
                  <a:pt x="11" y="43"/>
                  <a:pt x="11" y="43"/>
                  <a:pt x="11" y="43"/>
                </a:cubicBezTo>
                <a:cubicBezTo>
                  <a:pt x="10" y="43"/>
                  <a:pt x="10" y="43"/>
                  <a:pt x="10" y="44"/>
                </a:cubicBezTo>
                <a:cubicBezTo>
                  <a:pt x="10" y="44"/>
                  <a:pt x="9" y="44"/>
                  <a:pt x="9" y="44"/>
                </a:cubicBezTo>
                <a:cubicBezTo>
                  <a:pt x="9" y="44"/>
                  <a:pt x="8" y="44"/>
                  <a:pt x="8" y="44"/>
                </a:cubicBezTo>
                <a:cubicBezTo>
                  <a:pt x="7" y="45"/>
                  <a:pt x="7" y="45"/>
                  <a:pt x="7" y="45"/>
                </a:cubicBezTo>
                <a:cubicBezTo>
                  <a:pt x="6" y="45"/>
                  <a:pt x="6" y="45"/>
                  <a:pt x="5" y="45"/>
                </a:cubicBezTo>
                <a:cubicBezTo>
                  <a:pt x="5" y="45"/>
                  <a:pt x="5" y="46"/>
                  <a:pt x="5" y="46"/>
                </a:cubicBezTo>
                <a:cubicBezTo>
                  <a:pt x="4" y="46"/>
                  <a:pt x="3" y="46"/>
                  <a:pt x="2" y="46"/>
                </a:cubicBezTo>
                <a:cubicBezTo>
                  <a:pt x="2" y="46"/>
                  <a:pt x="2" y="46"/>
                  <a:pt x="2" y="46"/>
                </a:cubicBezTo>
                <a:cubicBezTo>
                  <a:pt x="1" y="47"/>
                  <a:pt x="0" y="47"/>
                  <a:pt x="0" y="47"/>
                </a:cubicBezTo>
                <a:cubicBezTo>
                  <a:pt x="3" y="51"/>
                  <a:pt x="16" y="68"/>
                  <a:pt x="17" y="69"/>
                </a:cubicBezTo>
                <a:cubicBezTo>
                  <a:pt x="19" y="69"/>
                  <a:pt x="72" y="69"/>
                  <a:pt x="74" y="69"/>
                </a:cubicBezTo>
                <a:cubicBezTo>
                  <a:pt x="75" y="67"/>
                  <a:pt x="90" y="46"/>
                  <a:pt x="91" y="45"/>
                </a:cubicBezTo>
                <a:cubicBezTo>
                  <a:pt x="91" y="45"/>
                  <a:pt x="91" y="19"/>
                  <a:pt x="91" y="0"/>
                </a:cubicBezTo>
                <a:close/>
              </a:path>
            </a:pathLst>
          </a:custGeom>
          <a:solidFill>
            <a:schemeClr val="bg1">
              <a:alpha val="100000"/>
            </a:schemeClr>
          </a:solidFill>
          <a:ln w="9525">
            <a:noFill/>
          </a:ln>
        </p:spPr>
        <p:txBody>
          <a:bodyPr/>
          <a:lstStyle/>
          <a:p>
            <a:endParaRPr lang="zh-CN" altLang="en-US"/>
          </a:p>
        </p:txBody>
      </p:sp>
      <p:sp>
        <p:nvSpPr>
          <p:cNvPr id="60646" name="Freeform 234"/>
          <p:cNvSpPr/>
          <p:nvPr/>
        </p:nvSpPr>
        <p:spPr>
          <a:xfrm>
            <a:off x="6121400" y="3617913"/>
            <a:ext cx="60325" cy="134937"/>
          </a:xfrm>
          <a:custGeom>
            <a:avLst/>
            <a:gdLst/>
            <a:ahLst/>
            <a:cxnLst>
              <a:cxn ang="0">
                <a:pos x="99837875" y="5057889"/>
              </a:cxn>
              <a:cxn ang="0">
                <a:pos x="44926485" y="35405220"/>
              </a:cxn>
              <a:cxn ang="0">
                <a:pos x="0" y="237716264"/>
              </a:cxn>
              <a:cxn ang="0">
                <a:pos x="0" y="237716264"/>
              </a:cxn>
              <a:cxn ang="0">
                <a:pos x="0" y="237716264"/>
              </a:cxn>
              <a:cxn ang="0">
                <a:pos x="0" y="247832041"/>
              </a:cxn>
              <a:cxn ang="0">
                <a:pos x="9984905" y="273121484"/>
              </a:cxn>
              <a:cxn ang="0">
                <a:pos x="9984905" y="273121484"/>
              </a:cxn>
              <a:cxn ang="0">
                <a:pos x="9984905" y="283237261"/>
              </a:cxn>
              <a:cxn ang="0">
                <a:pos x="9984905" y="283237261"/>
              </a:cxn>
              <a:cxn ang="0">
                <a:pos x="9984905" y="288295149"/>
              </a:cxn>
              <a:cxn ang="0">
                <a:pos x="34943815" y="303468815"/>
              </a:cxn>
              <a:cxn ang="0">
                <a:pos x="64894060" y="298410927"/>
              </a:cxn>
              <a:cxn ang="0">
                <a:pos x="69887630" y="293353038"/>
              </a:cxn>
              <a:cxn ang="0">
                <a:pos x="84861635" y="268063595"/>
              </a:cxn>
              <a:cxn ang="0">
                <a:pos x="129790355" y="60694663"/>
              </a:cxn>
              <a:cxn ang="0">
                <a:pos x="99837875" y="5057889"/>
              </a:cxn>
            </a:cxnLst>
            <a:rect l="0" t="0" r="0" b="0"/>
            <a:pathLst>
              <a:path w="27" h="60">
                <a:moveTo>
                  <a:pt x="20" y="1"/>
                </a:moveTo>
                <a:cubicBezTo>
                  <a:pt x="15" y="0"/>
                  <a:pt x="11" y="2"/>
                  <a:pt x="9" y="7"/>
                </a:cubicBezTo>
                <a:cubicBezTo>
                  <a:pt x="9" y="11"/>
                  <a:pt x="0" y="47"/>
                  <a:pt x="0" y="47"/>
                </a:cubicBezTo>
                <a:cubicBezTo>
                  <a:pt x="0" y="47"/>
                  <a:pt x="0" y="47"/>
                  <a:pt x="0" y="47"/>
                </a:cubicBezTo>
                <a:cubicBezTo>
                  <a:pt x="0" y="47"/>
                  <a:pt x="0" y="47"/>
                  <a:pt x="0" y="47"/>
                </a:cubicBezTo>
                <a:cubicBezTo>
                  <a:pt x="0" y="48"/>
                  <a:pt x="0" y="49"/>
                  <a:pt x="0" y="49"/>
                </a:cubicBezTo>
                <a:cubicBezTo>
                  <a:pt x="1" y="51"/>
                  <a:pt x="1" y="52"/>
                  <a:pt x="2" y="54"/>
                </a:cubicBezTo>
                <a:cubicBezTo>
                  <a:pt x="2" y="54"/>
                  <a:pt x="2" y="54"/>
                  <a:pt x="2" y="54"/>
                </a:cubicBezTo>
                <a:cubicBezTo>
                  <a:pt x="2" y="55"/>
                  <a:pt x="2" y="56"/>
                  <a:pt x="2" y="56"/>
                </a:cubicBezTo>
                <a:cubicBezTo>
                  <a:pt x="2" y="56"/>
                  <a:pt x="2" y="56"/>
                  <a:pt x="2" y="56"/>
                </a:cubicBezTo>
                <a:cubicBezTo>
                  <a:pt x="2" y="57"/>
                  <a:pt x="2" y="57"/>
                  <a:pt x="2" y="57"/>
                </a:cubicBezTo>
                <a:cubicBezTo>
                  <a:pt x="3" y="58"/>
                  <a:pt x="5" y="59"/>
                  <a:pt x="7" y="60"/>
                </a:cubicBezTo>
                <a:cubicBezTo>
                  <a:pt x="9" y="60"/>
                  <a:pt x="11" y="60"/>
                  <a:pt x="13" y="59"/>
                </a:cubicBezTo>
                <a:cubicBezTo>
                  <a:pt x="14" y="59"/>
                  <a:pt x="14" y="58"/>
                  <a:pt x="14" y="58"/>
                </a:cubicBezTo>
                <a:cubicBezTo>
                  <a:pt x="16" y="57"/>
                  <a:pt x="17" y="55"/>
                  <a:pt x="17" y="53"/>
                </a:cubicBezTo>
                <a:cubicBezTo>
                  <a:pt x="26" y="12"/>
                  <a:pt x="26" y="12"/>
                  <a:pt x="26" y="12"/>
                </a:cubicBezTo>
                <a:cubicBezTo>
                  <a:pt x="27" y="7"/>
                  <a:pt x="24" y="2"/>
                  <a:pt x="20" y="1"/>
                </a:cubicBezTo>
                <a:close/>
              </a:path>
            </a:pathLst>
          </a:custGeom>
          <a:solidFill>
            <a:schemeClr val="bg1">
              <a:alpha val="100000"/>
            </a:schemeClr>
          </a:solidFill>
          <a:ln w="9525">
            <a:noFill/>
          </a:ln>
        </p:spPr>
        <p:txBody>
          <a:bodyPr/>
          <a:lstStyle/>
          <a:p>
            <a:endParaRPr lang="zh-CN" altLang="en-US"/>
          </a:p>
        </p:txBody>
      </p:sp>
      <p:sp>
        <p:nvSpPr>
          <p:cNvPr id="60647" name="Freeform 235"/>
          <p:cNvSpPr/>
          <p:nvPr/>
        </p:nvSpPr>
        <p:spPr>
          <a:xfrm>
            <a:off x="6073775" y="3602038"/>
            <a:ext cx="60325" cy="119062"/>
          </a:xfrm>
          <a:custGeom>
            <a:avLst/>
            <a:gdLst/>
            <a:ahLst/>
            <a:cxnLst>
              <a:cxn ang="0">
                <a:pos x="49920055" y="35325471"/>
              </a:cxn>
              <a:cxn ang="0">
                <a:pos x="44926485" y="40373250"/>
              </a:cxn>
              <a:cxn ang="0">
                <a:pos x="4991335" y="232143943"/>
              </a:cxn>
              <a:cxn ang="0">
                <a:pos x="0" y="247282788"/>
              </a:cxn>
              <a:cxn ang="0">
                <a:pos x="44926485" y="247282788"/>
              </a:cxn>
              <a:cxn ang="0">
                <a:pos x="49920055" y="247282788"/>
              </a:cxn>
              <a:cxn ang="0">
                <a:pos x="54911390" y="247282788"/>
              </a:cxn>
              <a:cxn ang="0">
                <a:pos x="59902725" y="252330568"/>
              </a:cxn>
              <a:cxn ang="0">
                <a:pos x="59902725" y="252330568"/>
              </a:cxn>
              <a:cxn ang="0">
                <a:pos x="64894060" y="252330568"/>
              </a:cxn>
              <a:cxn ang="0">
                <a:pos x="89855205" y="267469413"/>
              </a:cxn>
              <a:cxn ang="0">
                <a:pos x="134781690" y="55512096"/>
              </a:cxn>
              <a:cxn ang="0">
                <a:pos x="134781690" y="45418783"/>
              </a:cxn>
              <a:cxn ang="0">
                <a:pos x="99837875" y="5045533"/>
              </a:cxn>
              <a:cxn ang="0">
                <a:pos x="74878965" y="5045533"/>
              </a:cxn>
              <a:cxn ang="0">
                <a:pos x="49920055" y="35325471"/>
              </a:cxn>
            </a:cxnLst>
            <a:rect l="0" t="0" r="0" b="0"/>
            <a:pathLst>
              <a:path w="27" h="53">
                <a:moveTo>
                  <a:pt x="10" y="7"/>
                </a:moveTo>
                <a:cubicBezTo>
                  <a:pt x="10" y="7"/>
                  <a:pt x="10" y="8"/>
                  <a:pt x="9" y="8"/>
                </a:cubicBezTo>
                <a:cubicBezTo>
                  <a:pt x="1" y="46"/>
                  <a:pt x="1" y="46"/>
                  <a:pt x="1" y="46"/>
                </a:cubicBezTo>
                <a:cubicBezTo>
                  <a:pt x="1" y="48"/>
                  <a:pt x="0" y="49"/>
                  <a:pt x="0" y="49"/>
                </a:cubicBezTo>
                <a:cubicBezTo>
                  <a:pt x="1" y="49"/>
                  <a:pt x="9" y="49"/>
                  <a:pt x="9" y="49"/>
                </a:cubicBezTo>
                <a:cubicBezTo>
                  <a:pt x="9" y="49"/>
                  <a:pt x="10" y="49"/>
                  <a:pt x="10" y="49"/>
                </a:cubicBezTo>
                <a:cubicBezTo>
                  <a:pt x="11" y="49"/>
                  <a:pt x="11" y="49"/>
                  <a:pt x="11" y="49"/>
                </a:cubicBezTo>
                <a:cubicBezTo>
                  <a:pt x="11" y="49"/>
                  <a:pt x="12" y="49"/>
                  <a:pt x="12" y="50"/>
                </a:cubicBezTo>
                <a:cubicBezTo>
                  <a:pt x="12" y="50"/>
                  <a:pt x="12" y="50"/>
                  <a:pt x="12" y="50"/>
                </a:cubicBezTo>
                <a:cubicBezTo>
                  <a:pt x="13" y="50"/>
                  <a:pt x="13" y="50"/>
                  <a:pt x="13" y="50"/>
                </a:cubicBezTo>
                <a:cubicBezTo>
                  <a:pt x="15" y="50"/>
                  <a:pt x="16" y="51"/>
                  <a:pt x="18" y="53"/>
                </a:cubicBezTo>
                <a:cubicBezTo>
                  <a:pt x="18" y="50"/>
                  <a:pt x="27" y="11"/>
                  <a:pt x="27" y="11"/>
                </a:cubicBezTo>
                <a:cubicBezTo>
                  <a:pt x="27" y="11"/>
                  <a:pt x="27" y="10"/>
                  <a:pt x="27" y="9"/>
                </a:cubicBezTo>
                <a:cubicBezTo>
                  <a:pt x="27" y="5"/>
                  <a:pt x="24" y="1"/>
                  <a:pt x="20" y="1"/>
                </a:cubicBezTo>
                <a:cubicBezTo>
                  <a:pt x="18" y="0"/>
                  <a:pt x="17" y="0"/>
                  <a:pt x="15" y="1"/>
                </a:cubicBezTo>
                <a:cubicBezTo>
                  <a:pt x="12" y="2"/>
                  <a:pt x="10" y="5"/>
                  <a:pt x="10" y="7"/>
                </a:cubicBezTo>
                <a:close/>
              </a:path>
            </a:pathLst>
          </a:custGeom>
          <a:solidFill>
            <a:schemeClr val="bg1">
              <a:alpha val="100000"/>
            </a:schemeClr>
          </a:solidFill>
          <a:ln w="9525">
            <a:noFill/>
          </a:ln>
        </p:spPr>
        <p:txBody>
          <a:bodyPr/>
          <a:lstStyle/>
          <a:p>
            <a:endParaRPr lang="zh-CN" altLang="en-US"/>
          </a:p>
        </p:txBody>
      </p:sp>
      <p:sp>
        <p:nvSpPr>
          <p:cNvPr id="60648" name="Freeform 236"/>
          <p:cNvSpPr/>
          <p:nvPr/>
        </p:nvSpPr>
        <p:spPr>
          <a:xfrm>
            <a:off x="5949950" y="3522663"/>
            <a:ext cx="161925" cy="190500"/>
          </a:xfrm>
          <a:custGeom>
            <a:avLst/>
            <a:gdLst/>
            <a:ahLst/>
            <a:cxnLst>
              <a:cxn ang="0">
                <a:pos x="263006681" y="432026786"/>
              </a:cxn>
              <a:cxn ang="0">
                <a:pos x="308525598" y="216013393"/>
              </a:cxn>
              <a:cxn ang="0">
                <a:pos x="343930949" y="169724161"/>
              </a:cxn>
              <a:cxn ang="0">
                <a:pos x="364162578" y="92576196"/>
              </a:cxn>
              <a:cxn ang="0">
                <a:pos x="364162578" y="77147964"/>
              </a:cxn>
              <a:cxn ang="0">
                <a:pos x="313583505" y="10287000"/>
              </a:cxn>
              <a:cxn ang="0">
                <a:pos x="263006681" y="15430500"/>
              </a:cxn>
              <a:cxn ang="0">
                <a:pos x="232659238" y="56573964"/>
              </a:cxn>
              <a:cxn ang="0">
                <a:pos x="182082414" y="236585125"/>
              </a:cxn>
              <a:cxn ang="0">
                <a:pos x="131503341" y="56573964"/>
              </a:cxn>
              <a:cxn ang="0">
                <a:pos x="45521166" y="10287000"/>
              </a:cxn>
              <a:cxn ang="0">
                <a:pos x="0" y="77147964"/>
              </a:cxn>
              <a:cxn ang="0">
                <a:pos x="0" y="92576196"/>
              </a:cxn>
              <a:cxn ang="0">
                <a:pos x="75866360" y="375452821"/>
              </a:cxn>
              <a:cxn ang="0">
                <a:pos x="35405351" y="432026786"/>
              </a:cxn>
              <a:cxn ang="0">
                <a:pos x="263006681" y="432026786"/>
              </a:cxn>
            </a:cxnLst>
            <a:rect l="0" t="0" r="0" b="0"/>
            <a:pathLst>
              <a:path w="72" h="84">
                <a:moveTo>
                  <a:pt x="52" y="84"/>
                </a:moveTo>
                <a:cubicBezTo>
                  <a:pt x="52" y="82"/>
                  <a:pt x="61" y="42"/>
                  <a:pt x="61" y="42"/>
                </a:cubicBezTo>
                <a:cubicBezTo>
                  <a:pt x="62" y="38"/>
                  <a:pt x="64" y="35"/>
                  <a:pt x="68" y="33"/>
                </a:cubicBezTo>
                <a:cubicBezTo>
                  <a:pt x="68" y="32"/>
                  <a:pt x="72" y="18"/>
                  <a:pt x="72" y="18"/>
                </a:cubicBezTo>
                <a:cubicBezTo>
                  <a:pt x="72" y="17"/>
                  <a:pt x="72" y="16"/>
                  <a:pt x="72" y="15"/>
                </a:cubicBezTo>
                <a:cubicBezTo>
                  <a:pt x="72" y="9"/>
                  <a:pt x="68" y="3"/>
                  <a:pt x="62" y="2"/>
                </a:cubicBezTo>
                <a:cubicBezTo>
                  <a:pt x="59" y="1"/>
                  <a:pt x="55" y="1"/>
                  <a:pt x="52" y="3"/>
                </a:cubicBezTo>
                <a:cubicBezTo>
                  <a:pt x="49" y="5"/>
                  <a:pt x="47" y="8"/>
                  <a:pt x="46" y="11"/>
                </a:cubicBezTo>
                <a:cubicBezTo>
                  <a:pt x="36" y="46"/>
                  <a:pt x="36" y="46"/>
                  <a:pt x="36" y="46"/>
                </a:cubicBezTo>
                <a:cubicBezTo>
                  <a:pt x="26" y="11"/>
                  <a:pt x="26" y="11"/>
                  <a:pt x="26" y="11"/>
                </a:cubicBezTo>
                <a:cubicBezTo>
                  <a:pt x="24" y="4"/>
                  <a:pt x="17" y="0"/>
                  <a:pt x="9" y="2"/>
                </a:cubicBezTo>
                <a:cubicBezTo>
                  <a:pt x="3" y="3"/>
                  <a:pt x="0" y="9"/>
                  <a:pt x="0" y="15"/>
                </a:cubicBezTo>
                <a:cubicBezTo>
                  <a:pt x="0" y="16"/>
                  <a:pt x="0" y="17"/>
                  <a:pt x="0" y="18"/>
                </a:cubicBezTo>
                <a:cubicBezTo>
                  <a:pt x="15" y="73"/>
                  <a:pt x="15" y="73"/>
                  <a:pt x="15" y="73"/>
                </a:cubicBezTo>
                <a:cubicBezTo>
                  <a:pt x="7" y="84"/>
                  <a:pt x="7" y="84"/>
                  <a:pt x="7" y="84"/>
                </a:cubicBezTo>
                <a:cubicBezTo>
                  <a:pt x="7" y="84"/>
                  <a:pt x="50" y="84"/>
                  <a:pt x="52" y="84"/>
                </a:cubicBezTo>
                <a:close/>
              </a:path>
            </a:pathLst>
          </a:custGeom>
          <a:solidFill>
            <a:schemeClr val="bg1">
              <a:alpha val="100000"/>
            </a:schemeClr>
          </a:solidFill>
          <a:ln w="9525">
            <a:noFill/>
          </a:ln>
        </p:spPr>
        <p:txBody>
          <a:bodyPr/>
          <a:lstStyle/>
          <a:p>
            <a:endParaRPr lang="zh-CN" altLang="en-US"/>
          </a:p>
        </p:txBody>
      </p:sp>
      <p:sp>
        <p:nvSpPr>
          <p:cNvPr id="60649" name="Freeform 237"/>
          <p:cNvSpPr/>
          <p:nvPr/>
        </p:nvSpPr>
        <p:spPr>
          <a:xfrm>
            <a:off x="5965825" y="3721100"/>
            <a:ext cx="150813" cy="79375"/>
          </a:xfrm>
          <a:custGeom>
            <a:avLst/>
            <a:gdLst/>
            <a:ahLst/>
            <a:cxnLst>
              <a:cxn ang="0">
                <a:pos x="106401948" y="113150196"/>
              </a:cxn>
              <a:cxn ang="0">
                <a:pos x="106401948" y="108006696"/>
              </a:cxn>
              <a:cxn ang="0">
                <a:pos x="288804644" y="108006696"/>
              </a:cxn>
              <a:cxn ang="0">
                <a:pos x="304002993" y="102863196"/>
              </a:cxn>
              <a:cxn ang="0">
                <a:pos x="339471059" y="56573964"/>
              </a:cxn>
              <a:cxn ang="0">
                <a:pos x="339471059" y="51432732"/>
              </a:cxn>
              <a:cxn ang="0">
                <a:pos x="329337326" y="20571732"/>
              </a:cxn>
              <a:cxn ang="0">
                <a:pos x="329337326" y="20571732"/>
              </a:cxn>
              <a:cxn ang="0">
                <a:pos x="288804644" y="0"/>
              </a:cxn>
              <a:cxn ang="0">
                <a:pos x="243202845" y="0"/>
              </a:cxn>
              <a:cxn ang="0">
                <a:pos x="222935378" y="0"/>
              </a:cxn>
              <a:cxn ang="0">
                <a:pos x="0" y="0"/>
              </a:cxn>
              <a:cxn ang="0">
                <a:pos x="0" y="180011161"/>
              </a:cxn>
              <a:cxn ang="0">
                <a:pos x="106401948" y="113150196"/>
              </a:cxn>
            </a:cxnLst>
            <a:rect l="0" t="0" r="0" b="0"/>
            <a:pathLst>
              <a:path w="67" h="35">
                <a:moveTo>
                  <a:pt x="21" y="22"/>
                </a:moveTo>
                <a:cubicBezTo>
                  <a:pt x="21" y="21"/>
                  <a:pt x="21" y="21"/>
                  <a:pt x="21" y="21"/>
                </a:cubicBezTo>
                <a:cubicBezTo>
                  <a:pt x="57" y="21"/>
                  <a:pt x="57" y="21"/>
                  <a:pt x="57" y="21"/>
                </a:cubicBezTo>
                <a:cubicBezTo>
                  <a:pt x="58" y="21"/>
                  <a:pt x="59" y="20"/>
                  <a:pt x="60" y="20"/>
                </a:cubicBezTo>
                <a:cubicBezTo>
                  <a:pt x="64" y="19"/>
                  <a:pt x="67" y="16"/>
                  <a:pt x="67" y="11"/>
                </a:cubicBezTo>
                <a:cubicBezTo>
                  <a:pt x="67" y="10"/>
                  <a:pt x="67" y="10"/>
                  <a:pt x="67" y="10"/>
                </a:cubicBezTo>
                <a:cubicBezTo>
                  <a:pt x="67" y="8"/>
                  <a:pt x="67" y="6"/>
                  <a:pt x="65" y="4"/>
                </a:cubicBezTo>
                <a:cubicBezTo>
                  <a:pt x="65" y="4"/>
                  <a:pt x="65" y="4"/>
                  <a:pt x="65" y="4"/>
                </a:cubicBezTo>
                <a:cubicBezTo>
                  <a:pt x="63" y="2"/>
                  <a:pt x="60" y="0"/>
                  <a:pt x="57" y="0"/>
                </a:cubicBezTo>
                <a:cubicBezTo>
                  <a:pt x="48" y="0"/>
                  <a:pt x="48" y="0"/>
                  <a:pt x="48" y="0"/>
                </a:cubicBezTo>
                <a:cubicBezTo>
                  <a:pt x="44" y="0"/>
                  <a:pt x="44" y="0"/>
                  <a:pt x="44" y="0"/>
                </a:cubicBezTo>
                <a:cubicBezTo>
                  <a:pt x="0" y="0"/>
                  <a:pt x="0" y="0"/>
                  <a:pt x="0" y="0"/>
                </a:cubicBezTo>
                <a:cubicBezTo>
                  <a:pt x="0" y="3"/>
                  <a:pt x="0" y="32"/>
                  <a:pt x="0" y="35"/>
                </a:cubicBezTo>
                <a:cubicBezTo>
                  <a:pt x="15" y="33"/>
                  <a:pt x="19" y="24"/>
                  <a:pt x="21" y="22"/>
                </a:cubicBezTo>
                <a:close/>
              </a:path>
            </a:pathLst>
          </a:custGeom>
          <a:solidFill>
            <a:schemeClr val="bg1">
              <a:alpha val="100000"/>
            </a:schemeClr>
          </a:solidFill>
          <a:ln w="9525">
            <a:noFill/>
          </a:ln>
        </p:spPr>
        <p:txBody>
          <a:bodyPr/>
          <a:lstStyle/>
          <a:p>
            <a:endParaRPr lang="zh-CN" altLang="en-US"/>
          </a:p>
        </p:txBody>
      </p:sp>
      <p:sp>
        <p:nvSpPr>
          <p:cNvPr id="60650" name="Freeform 238"/>
          <p:cNvSpPr/>
          <p:nvPr/>
        </p:nvSpPr>
        <p:spPr>
          <a:xfrm>
            <a:off x="6542088" y="3546475"/>
            <a:ext cx="163512" cy="152400"/>
          </a:xfrm>
          <a:custGeom>
            <a:avLst/>
            <a:gdLst/>
            <a:ahLst/>
            <a:cxnLst>
              <a:cxn ang="0">
                <a:pos x="5157441" y="50229247"/>
              </a:cxn>
              <a:cxn ang="0">
                <a:pos x="30944646" y="60274200"/>
              </a:cxn>
              <a:cxn ang="0">
                <a:pos x="46416969" y="70319153"/>
              </a:cxn>
              <a:cxn ang="0">
                <a:pos x="51574410" y="95433776"/>
              </a:cxn>
              <a:cxn ang="0">
                <a:pos x="51574410" y="155707976"/>
              </a:cxn>
              <a:cxn ang="0">
                <a:pos x="51574410" y="221006894"/>
              </a:cxn>
              <a:cxn ang="0">
                <a:pos x="51574410" y="276258618"/>
              </a:cxn>
              <a:cxn ang="0">
                <a:pos x="30944646" y="296348524"/>
              </a:cxn>
              <a:cxn ang="0">
                <a:pos x="10314882" y="306395718"/>
              </a:cxn>
              <a:cxn ang="0">
                <a:pos x="5157441" y="316440671"/>
              </a:cxn>
              <a:cxn ang="0">
                <a:pos x="15472323" y="331510341"/>
              </a:cxn>
              <a:cxn ang="0">
                <a:pos x="46416969" y="336532818"/>
              </a:cxn>
              <a:cxn ang="0">
                <a:pos x="252716880" y="336532818"/>
              </a:cxn>
              <a:cxn ang="0">
                <a:pos x="314606172" y="341555294"/>
              </a:cxn>
              <a:cxn ang="0">
                <a:pos x="330078495" y="341555294"/>
              </a:cxn>
              <a:cxn ang="0">
                <a:pos x="345550818" y="326485624"/>
              </a:cxn>
              <a:cxn ang="0">
                <a:pos x="371338023" y="261188947"/>
              </a:cxn>
              <a:cxn ang="0">
                <a:pos x="361023141" y="231051847"/>
              </a:cxn>
              <a:cxn ang="0">
                <a:pos x="335235936" y="221006894"/>
              </a:cxn>
              <a:cxn ang="0">
                <a:pos x="319763613" y="236074324"/>
              </a:cxn>
              <a:cxn ang="0">
                <a:pos x="288818967" y="271236141"/>
              </a:cxn>
              <a:cxn ang="0">
                <a:pos x="237244557" y="286303571"/>
              </a:cxn>
              <a:cxn ang="0">
                <a:pos x="195985029" y="271236141"/>
              </a:cxn>
              <a:cxn ang="0">
                <a:pos x="190827588" y="221006894"/>
              </a:cxn>
              <a:cxn ang="0">
                <a:pos x="190827588" y="110503447"/>
              </a:cxn>
              <a:cxn ang="0">
                <a:pos x="190827588" y="70319153"/>
              </a:cxn>
              <a:cxn ang="0">
                <a:pos x="206299911" y="55251724"/>
              </a:cxn>
              <a:cxn ang="0">
                <a:pos x="232087116" y="45206771"/>
              </a:cxn>
              <a:cxn ang="0">
                <a:pos x="237244557" y="30137100"/>
              </a:cxn>
              <a:cxn ang="0">
                <a:pos x="201142470" y="5022476"/>
              </a:cxn>
              <a:cxn ang="0">
                <a:pos x="113463702" y="0"/>
              </a:cxn>
              <a:cxn ang="0">
                <a:pos x="30944646" y="10044953"/>
              </a:cxn>
              <a:cxn ang="0">
                <a:pos x="0" y="35159576"/>
              </a:cxn>
              <a:cxn ang="0">
                <a:pos x="5157441" y="50229247"/>
              </a:cxn>
            </a:cxnLst>
            <a:rect l="0" t="0" r="0" b="0"/>
            <a:pathLst>
              <a:path w="72" h="68">
                <a:moveTo>
                  <a:pt x="1" y="10"/>
                </a:moveTo>
                <a:cubicBezTo>
                  <a:pt x="2" y="10"/>
                  <a:pt x="4" y="11"/>
                  <a:pt x="6" y="12"/>
                </a:cubicBezTo>
                <a:cubicBezTo>
                  <a:pt x="8" y="12"/>
                  <a:pt x="9" y="13"/>
                  <a:pt x="9" y="14"/>
                </a:cubicBezTo>
                <a:cubicBezTo>
                  <a:pt x="10" y="15"/>
                  <a:pt x="10" y="16"/>
                  <a:pt x="10" y="19"/>
                </a:cubicBezTo>
                <a:cubicBezTo>
                  <a:pt x="10" y="22"/>
                  <a:pt x="10" y="26"/>
                  <a:pt x="10" y="31"/>
                </a:cubicBezTo>
                <a:cubicBezTo>
                  <a:pt x="10" y="37"/>
                  <a:pt x="10" y="41"/>
                  <a:pt x="10" y="44"/>
                </a:cubicBezTo>
                <a:cubicBezTo>
                  <a:pt x="10" y="50"/>
                  <a:pt x="10" y="54"/>
                  <a:pt x="10" y="55"/>
                </a:cubicBezTo>
                <a:cubicBezTo>
                  <a:pt x="9" y="57"/>
                  <a:pt x="8" y="58"/>
                  <a:pt x="6" y="59"/>
                </a:cubicBezTo>
                <a:cubicBezTo>
                  <a:pt x="4" y="60"/>
                  <a:pt x="2" y="61"/>
                  <a:pt x="2" y="61"/>
                </a:cubicBezTo>
                <a:cubicBezTo>
                  <a:pt x="1" y="61"/>
                  <a:pt x="1" y="62"/>
                  <a:pt x="1" y="63"/>
                </a:cubicBezTo>
                <a:cubicBezTo>
                  <a:pt x="1" y="64"/>
                  <a:pt x="2" y="66"/>
                  <a:pt x="3" y="66"/>
                </a:cubicBezTo>
                <a:cubicBezTo>
                  <a:pt x="5" y="67"/>
                  <a:pt x="6" y="67"/>
                  <a:pt x="9" y="67"/>
                </a:cubicBezTo>
                <a:cubicBezTo>
                  <a:pt x="49" y="67"/>
                  <a:pt x="49" y="67"/>
                  <a:pt x="49" y="67"/>
                </a:cubicBezTo>
                <a:cubicBezTo>
                  <a:pt x="61" y="68"/>
                  <a:pt x="61" y="68"/>
                  <a:pt x="61" y="68"/>
                </a:cubicBezTo>
                <a:cubicBezTo>
                  <a:pt x="62" y="68"/>
                  <a:pt x="63" y="68"/>
                  <a:pt x="64" y="68"/>
                </a:cubicBezTo>
                <a:cubicBezTo>
                  <a:pt x="65" y="67"/>
                  <a:pt x="66" y="66"/>
                  <a:pt x="67" y="65"/>
                </a:cubicBezTo>
                <a:cubicBezTo>
                  <a:pt x="70" y="60"/>
                  <a:pt x="72" y="56"/>
                  <a:pt x="72" y="52"/>
                </a:cubicBezTo>
                <a:cubicBezTo>
                  <a:pt x="72" y="49"/>
                  <a:pt x="72" y="47"/>
                  <a:pt x="70" y="46"/>
                </a:cubicBezTo>
                <a:cubicBezTo>
                  <a:pt x="69" y="44"/>
                  <a:pt x="67" y="44"/>
                  <a:pt x="65" y="44"/>
                </a:cubicBezTo>
                <a:cubicBezTo>
                  <a:pt x="63" y="44"/>
                  <a:pt x="62" y="45"/>
                  <a:pt x="62" y="47"/>
                </a:cubicBezTo>
                <a:cubicBezTo>
                  <a:pt x="61" y="50"/>
                  <a:pt x="59" y="53"/>
                  <a:pt x="56" y="54"/>
                </a:cubicBezTo>
                <a:cubicBezTo>
                  <a:pt x="54" y="56"/>
                  <a:pt x="50" y="57"/>
                  <a:pt x="46" y="57"/>
                </a:cubicBezTo>
                <a:cubicBezTo>
                  <a:pt x="42" y="57"/>
                  <a:pt x="40" y="56"/>
                  <a:pt x="38" y="54"/>
                </a:cubicBezTo>
                <a:cubicBezTo>
                  <a:pt x="37" y="53"/>
                  <a:pt x="37" y="49"/>
                  <a:pt x="37" y="44"/>
                </a:cubicBezTo>
                <a:cubicBezTo>
                  <a:pt x="37" y="22"/>
                  <a:pt x="37" y="22"/>
                  <a:pt x="37" y="22"/>
                </a:cubicBezTo>
                <a:cubicBezTo>
                  <a:pt x="37" y="18"/>
                  <a:pt x="37" y="15"/>
                  <a:pt x="37" y="14"/>
                </a:cubicBezTo>
                <a:cubicBezTo>
                  <a:pt x="38" y="12"/>
                  <a:pt x="39" y="11"/>
                  <a:pt x="40" y="11"/>
                </a:cubicBezTo>
                <a:cubicBezTo>
                  <a:pt x="42" y="10"/>
                  <a:pt x="44" y="9"/>
                  <a:pt x="45" y="9"/>
                </a:cubicBezTo>
                <a:cubicBezTo>
                  <a:pt x="45" y="8"/>
                  <a:pt x="46" y="7"/>
                  <a:pt x="46" y="6"/>
                </a:cubicBezTo>
                <a:cubicBezTo>
                  <a:pt x="46" y="4"/>
                  <a:pt x="43" y="2"/>
                  <a:pt x="39" y="1"/>
                </a:cubicBezTo>
                <a:cubicBezTo>
                  <a:pt x="35" y="0"/>
                  <a:pt x="29" y="0"/>
                  <a:pt x="22" y="0"/>
                </a:cubicBezTo>
                <a:cubicBezTo>
                  <a:pt x="16" y="0"/>
                  <a:pt x="10" y="1"/>
                  <a:pt x="6" y="2"/>
                </a:cubicBezTo>
                <a:cubicBezTo>
                  <a:pt x="2" y="3"/>
                  <a:pt x="0" y="5"/>
                  <a:pt x="0" y="7"/>
                </a:cubicBezTo>
                <a:cubicBezTo>
                  <a:pt x="0" y="8"/>
                  <a:pt x="0" y="9"/>
                  <a:pt x="1" y="10"/>
                </a:cubicBezTo>
                <a:close/>
              </a:path>
            </a:pathLst>
          </a:custGeom>
          <a:solidFill>
            <a:schemeClr val="bg1">
              <a:alpha val="100000"/>
            </a:schemeClr>
          </a:solidFill>
          <a:ln w="9525">
            <a:noFill/>
          </a:ln>
        </p:spPr>
        <p:txBody>
          <a:bodyPr/>
          <a:lstStyle/>
          <a:p>
            <a:endParaRPr lang="zh-CN" altLang="en-US"/>
          </a:p>
        </p:txBody>
      </p:sp>
      <p:sp>
        <p:nvSpPr>
          <p:cNvPr id="60651" name="Freeform 239"/>
          <p:cNvSpPr/>
          <p:nvPr/>
        </p:nvSpPr>
        <p:spPr>
          <a:xfrm>
            <a:off x="6713538" y="3549650"/>
            <a:ext cx="109537" cy="149225"/>
          </a:xfrm>
          <a:custGeom>
            <a:avLst/>
            <a:gdLst/>
            <a:ahLst/>
            <a:cxnLst>
              <a:cxn ang="0">
                <a:pos x="109361284" y="322059204"/>
              </a:cxn>
              <a:cxn ang="0">
                <a:pos x="197892283" y="337395464"/>
              </a:cxn>
              <a:cxn ang="0">
                <a:pos x="249967998" y="332283377"/>
              </a:cxn>
              <a:cxn ang="0">
                <a:pos x="223930140" y="265826250"/>
              </a:cxn>
              <a:cxn ang="0">
                <a:pos x="218722569" y="265826250"/>
              </a:cxn>
              <a:cxn ang="0">
                <a:pos x="197892283" y="260714163"/>
              </a:cxn>
              <a:cxn ang="0">
                <a:pos x="177059714" y="240265816"/>
              </a:cxn>
              <a:cxn ang="0">
                <a:pos x="145814285" y="173808688"/>
              </a:cxn>
              <a:cxn ang="0">
                <a:pos x="130191571" y="112465908"/>
              </a:cxn>
              <a:cxn ang="0">
                <a:pos x="140606714" y="76681301"/>
              </a:cxn>
              <a:cxn ang="0">
                <a:pos x="145814285" y="71569214"/>
              </a:cxn>
              <a:cxn ang="0">
                <a:pos x="119776427" y="0"/>
              </a:cxn>
              <a:cxn ang="0">
                <a:pos x="36453001" y="61345041"/>
              </a:cxn>
              <a:cxn ang="0">
                <a:pos x="0" y="163586776"/>
              </a:cxn>
              <a:cxn ang="0">
                <a:pos x="31245429" y="255602076"/>
              </a:cxn>
              <a:cxn ang="0">
                <a:pos x="109361284" y="322059204"/>
              </a:cxn>
            </a:cxnLst>
            <a:rect l="0" t="0" r="0" b="0"/>
            <a:pathLst>
              <a:path w="48" h="66">
                <a:moveTo>
                  <a:pt x="21" y="63"/>
                </a:moveTo>
                <a:cubicBezTo>
                  <a:pt x="26" y="65"/>
                  <a:pt x="32" y="66"/>
                  <a:pt x="38" y="66"/>
                </a:cubicBezTo>
                <a:cubicBezTo>
                  <a:pt x="41" y="66"/>
                  <a:pt x="45" y="66"/>
                  <a:pt x="48" y="65"/>
                </a:cubicBezTo>
                <a:cubicBezTo>
                  <a:pt x="43" y="52"/>
                  <a:pt x="43" y="52"/>
                  <a:pt x="43" y="52"/>
                </a:cubicBezTo>
                <a:cubicBezTo>
                  <a:pt x="43" y="52"/>
                  <a:pt x="43" y="52"/>
                  <a:pt x="42" y="52"/>
                </a:cubicBezTo>
                <a:cubicBezTo>
                  <a:pt x="41" y="52"/>
                  <a:pt x="39" y="52"/>
                  <a:pt x="38" y="51"/>
                </a:cubicBezTo>
                <a:cubicBezTo>
                  <a:pt x="36" y="50"/>
                  <a:pt x="35" y="49"/>
                  <a:pt x="34" y="47"/>
                </a:cubicBezTo>
                <a:cubicBezTo>
                  <a:pt x="31" y="43"/>
                  <a:pt x="29" y="39"/>
                  <a:pt x="28" y="34"/>
                </a:cubicBezTo>
                <a:cubicBezTo>
                  <a:pt x="26" y="30"/>
                  <a:pt x="25" y="25"/>
                  <a:pt x="25" y="22"/>
                </a:cubicBezTo>
                <a:cubicBezTo>
                  <a:pt x="25" y="19"/>
                  <a:pt x="26" y="17"/>
                  <a:pt x="27" y="15"/>
                </a:cubicBezTo>
                <a:cubicBezTo>
                  <a:pt x="28" y="15"/>
                  <a:pt x="28" y="14"/>
                  <a:pt x="28" y="14"/>
                </a:cubicBezTo>
                <a:cubicBezTo>
                  <a:pt x="23" y="0"/>
                  <a:pt x="23" y="0"/>
                  <a:pt x="23" y="0"/>
                </a:cubicBezTo>
                <a:cubicBezTo>
                  <a:pt x="16" y="3"/>
                  <a:pt x="11" y="7"/>
                  <a:pt x="7" y="12"/>
                </a:cubicBezTo>
                <a:cubicBezTo>
                  <a:pt x="3" y="18"/>
                  <a:pt x="0" y="24"/>
                  <a:pt x="0" y="32"/>
                </a:cubicBezTo>
                <a:cubicBezTo>
                  <a:pt x="0" y="39"/>
                  <a:pt x="2" y="45"/>
                  <a:pt x="6" y="50"/>
                </a:cubicBezTo>
                <a:cubicBezTo>
                  <a:pt x="9" y="56"/>
                  <a:pt x="14" y="60"/>
                  <a:pt x="21" y="63"/>
                </a:cubicBezTo>
                <a:close/>
              </a:path>
            </a:pathLst>
          </a:custGeom>
          <a:solidFill>
            <a:schemeClr val="bg1">
              <a:alpha val="100000"/>
            </a:schemeClr>
          </a:solidFill>
          <a:ln w="9525">
            <a:noFill/>
          </a:ln>
        </p:spPr>
        <p:txBody>
          <a:bodyPr/>
          <a:lstStyle/>
          <a:p>
            <a:endParaRPr lang="zh-CN" altLang="en-US"/>
          </a:p>
        </p:txBody>
      </p:sp>
      <p:sp>
        <p:nvSpPr>
          <p:cNvPr id="60652" name="Freeform 240"/>
          <p:cNvSpPr/>
          <p:nvPr/>
        </p:nvSpPr>
        <p:spPr>
          <a:xfrm>
            <a:off x="6780213" y="3546475"/>
            <a:ext cx="104775" cy="146050"/>
          </a:xfrm>
          <a:custGeom>
            <a:avLst/>
            <a:gdLst/>
            <a:ahLst/>
            <a:cxnLst>
              <a:cxn ang="0">
                <a:pos x="24847280" y="70681459"/>
              </a:cxn>
              <a:cxn ang="0">
                <a:pos x="49696789" y="75730295"/>
              </a:cxn>
              <a:cxn ang="0">
                <a:pos x="74544069" y="100972229"/>
              </a:cxn>
              <a:cxn ang="0">
                <a:pos x="99391348" y="161558263"/>
              </a:cxn>
              <a:cxn ang="0">
                <a:pos x="109331598" y="222142050"/>
              </a:cxn>
              <a:cxn ang="0">
                <a:pos x="94422338" y="257481656"/>
              </a:cxn>
              <a:cxn ang="0">
                <a:pos x="94422338" y="257481656"/>
              </a:cxn>
              <a:cxn ang="0">
                <a:pos x="124238628" y="328163115"/>
              </a:cxn>
              <a:cxn ang="0">
                <a:pos x="198782697" y="277677001"/>
              </a:cxn>
              <a:cxn ang="0">
                <a:pos x="233570226" y="176702525"/>
              </a:cxn>
              <a:cxn ang="0">
                <a:pos x="213691956" y="100972229"/>
              </a:cxn>
              <a:cxn ang="0">
                <a:pos x="163995168" y="35339606"/>
              </a:cxn>
              <a:cxn ang="0">
                <a:pos x="49696789" y="0"/>
              </a:cxn>
              <a:cxn ang="0">
                <a:pos x="0" y="5048836"/>
              </a:cxn>
              <a:cxn ang="0">
                <a:pos x="24847280" y="70681459"/>
              </a:cxn>
              <a:cxn ang="0">
                <a:pos x="24847280" y="70681459"/>
              </a:cxn>
            </a:cxnLst>
            <a:rect l="0" t="0" r="0" b="0"/>
            <a:pathLst>
              <a:path w="47" h="65">
                <a:moveTo>
                  <a:pt x="5" y="14"/>
                </a:moveTo>
                <a:cubicBezTo>
                  <a:pt x="7" y="14"/>
                  <a:pt x="9" y="14"/>
                  <a:pt x="10" y="15"/>
                </a:cubicBezTo>
                <a:cubicBezTo>
                  <a:pt x="12" y="17"/>
                  <a:pt x="13" y="18"/>
                  <a:pt x="15" y="20"/>
                </a:cubicBezTo>
                <a:cubicBezTo>
                  <a:pt x="17" y="23"/>
                  <a:pt x="19" y="27"/>
                  <a:pt x="20" y="32"/>
                </a:cubicBezTo>
                <a:cubicBezTo>
                  <a:pt x="21" y="36"/>
                  <a:pt x="22" y="40"/>
                  <a:pt x="22" y="44"/>
                </a:cubicBezTo>
                <a:cubicBezTo>
                  <a:pt x="22" y="47"/>
                  <a:pt x="21" y="50"/>
                  <a:pt x="19" y="51"/>
                </a:cubicBezTo>
                <a:cubicBezTo>
                  <a:pt x="19" y="51"/>
                  <a:pt x="19" y="51"/>
                  <a:pt x="19" y="51"/>
                </a:cubicBezTo>
                <a:cubicBezTo>
                  <a:pt x="25" y="65"/>
                  <a:pt x="25" y="65"/>
                  <a:pt x="25" y="65"/>
                </a:cubicBezTo>
                <a:cubicBezTo>
                  <a:pt x="31" y="63"/>
                  <a:pt x="36" y="60"/>
                  <a:pt x="40" y="55"/>
                </a:cubicBezTo>
                <a:cubicBezTo>
                  <a:pt x="45" y="49"/>
                  <a:pt x="47" y="43"/>
                  <a:pt x="47" y="35"/>
                </a:cubicBezTo>
                <a:cubicBezTo>
                  <a:pt x="47" y="30"/>
                  <a:pt x="46" y="25"/>
                  <a:pt x="43" y="20"/>
                </a:cubicBezTo>
                <a:cubicBezTo>
                  <a:pt x="41" y="14"/>
                  <a:pt x="37" y="10"/>
                  <a:pt x="33" y="7"/>
                </a:cubicBezTo>
                <a:cubicBezTo>
                  <a:pt x="26" y="2"/>
                  <a:pt x="19" y="0"/>
                  <a:pt x="10" y="0"/>
                </a:cubicBezTo>
                <a:cubicBezTo>
                  <a:pt x="6" y="0"/>
                  <a:pt x="3" y="0"/>
                  <a:pt x="0" y="1"/>
                </a:cubicBezTo>
                <a:cubicBezTo>
                  <a:pt x="5" y="14"/>
                  <a:pt x="5" y="14"/>
                  <a:pt x="5" y="14"/>
                </a:cubicBezTo>
                <a:cubicBezTo>
                  <a:pt x="5" y="14"/>
                  <a:pt x="5" y="14"/>
                  <a:pt x="5" y="14"/>
                </a:cubicBezTo>
                <a:close/>
              </a:path>
            </a:pathLst>
          </a:custGeom>
          <a:solidFill>
            <a:schemeClr val="bg1">
              <a:alpha val="100000"/>
            </a:schemeClr>
          </a:solidFill>
          <a:ln w="9525">
            <a:noFill/>
          </a:ln>
        </p:spPr>
        <p:txBody>
          <a:bodyPr/>
          <a:lstStyle/>
          <a:p>
            <a:endParaRPr lang="zh-CN" altLang="en-US"/>
          </a:p>
        </p:txBody>
      </p:sp>
      <p:sp>
        <p:nvSpPr>
          <p:cNvPr id="60653" name="Freeform 241"/>
          <p:cNvSpPr/>
          <p:nvPr/>
        </p:nvSpPr>
        <p:spPr>
          <a:xfrm>
            <a:off x="6542088" y="3721100"/>
            <a:ext cx="180975" cy="153988"/>
          </a:xfrm>
          <a:custGeom>
            <a:avLst/>
            <a:gdLst/>
            <a:ahLst/>
            <a:cxnLst>
              <a:cxn ang="0">
                <a:pos x="388928848" y="5129159"/>
              </a:cxn>
              <a:cxn ang="0">
                <a:pos x="337753643" y="0"/>
              </a:cxn>
              <a:cxn ang="0">
                <a:pos x="255873766" y="30768161"/>
              </a:cxn>
              <a:cxn ang="0">
                <a:pos x="271227233" y="46153374"/>
              </a:cxn>
              <a:cxn ang="0">
                <a:pos x="281461369" y="61536322"/>
              </a:cxn>
              <a:cxn ang="0">
                <a:pos x="276344301" y="71792376"/>
              </a:cxn>
              <a:cxn ang="0">
                <a:pos x="255873766" y="123074909"/>
              </a:cxn>
              <a:cxn ang="0">
                <a:pos x="240522562" y="153843070"/>
              </a:cxn>
              <a:cxn ang="0">
                <a:pos x="225169095" y="164099124"/>
              </a:cxn>
              <a:cxn ang="0">
                <a:pos x="209817891" y="148713911"/>
              </a:cxn>
              <a:cxn ang="0">
                <a:pos x="179113220" y="76921535"/>
              </a:cxn>
              <a:cxn ang="0">
                <a:pos x="173993889" y="61536322"/>
              </a:cxn>
              <a:cxn ang="0">
                <a:pos x="184230288" y="51280269"/>
              </a:cxn>
              <a:cxn ang="0">
                <a:pos x="194464424" y="30768161"/>
              </a:cxn>
              <a:cxn ang="0">
                <a:pos x="173993889" y="10256054"/>
              </a:cxn>
              <a:cxn ang="0">
                <a:pos x="97233343" y="0"/>
              </a:cxn>
              <a:cxn ang="0">
                <a:pos x="25587603" y="10256054"/>
              </a:cxn>
              <a:cxn ang="0">
                <a:pos x="0" y="41024215"/>
              </a:cxn>
              <a:cxn ang="0">
                <a:pos x="10234136" y="56409428"/>
              </a:cxn>
              <a:cxn ang="0">
                <a:pos x="30704671" y="66665481"/>
              </a:cxn>
              <a:cxn ang="0">
                <a:pos x="46058138" y="92306748"/>
              </a:cxn>
              <a:cxn ang="0">
                <a:pos x="148406287" y="317942194"/>
              </a:cxn>
              <a:cxn ang="0">
                <a:pos x="158642685" y="333325142"/>
              </a:cxn>
              <a:cxn ang="0">
                <a:pos x="168876821" y="343581196"/>
              </a:cxn>
              <a:cxn ang="0">
                <a:pos x="189347356" y="348710355"/>
              </a:cxn>
              <a:cxn ang="0">
                <a:pos x="214934959" y="343581196"/>
              </a:cxn>
              <a:cxn ang="0">
                <a:pos x="235405493" y="312813035"/>
              </a:cxn>
              <a:cxn ang="0">
                <a:pos x="347990041" y="82048430"/>
              </a:cxn>
              <a:cxn ang="0">
                <a:pos x="368460576" y="56409428"/>
              </a:cxn>
              <a:cxn ang="0">
                <a:pos x="383811780" y="51280269"/>
              </a:cxn>
              <a:cxn ang="0">
                <a:pos x="409399383" y="30768161"/>
              </a:cxn>
              <a:cxn ang="0">
                <a:pos x="388928848" y="5129159"/>
              </a:cxn>
            </a:cxnLst>
            <a:rect l="0" t="0" r="0" b="0"/>
            <a:pathLst>
              <a:path w="80" h="68">
                <a:moveTo>
                  <a:pt x="76" y="1"/>
                </a:moveTo>
                <a:cubicBezTo>
                  <a:pt x="74" y="0"/>
                  <a:pt x="71" y="0"/>
                  <a:pt x="66" y="0"/>
                </a:cubicBezTo>
                <a:cubicBezTo>
                  <a:pt x="55" y="0"/>
                  <a:pt x="50" y="2"/>
                  <a:pt x="50" y="6"/>
                </a:cubicBezTo>
                <a:cubicBezTo>
                  <a:pt x="50" y="7"/>
                  <a:pt x="51" y="8"/>
                  <a:pt x="53" y="9"/>
                </a:cubicBezTo>
                <a:cubicBezTo>
                  <a:pt x="54" y="10"/>
                  <a:pt x="55" y="11"/>
                  <a:pt x="55" y="12"/>
                </a:cubicBezTo>
                <a:cubicBezTo>
                  <a:pt x="55" y="12"/>
                  <a:pt x="55" y="13"/>
                  <a:pt x="54" y="14"/>
                </a:cubicBezTo>
                <a:cubicBezTo>
                  <a:pt x="54" y="15"/>
                  <a:pt x="52" y="19"/>
                  <a:pt x="50" y="24"/>
                </a:cubicBezTo>
                <a:cubicBezTo>
                  <a:pt x="49" y="27"/>
                  <a:pt x="47" y="29"/>
                  <a:pt x="47" y="30"/>
                </a:cubicBezTo>
                <a:cubicBezTo>
                  <a:pt x="46" y="32"/>
                  <a:pt x="45" y="32"/>
                  <a:pt x="44" y="32"/>
                </a:cubicBezTo>
                <a:cubicBezTo>
                  <a:pt x="43" y="32"/>
                  <a:pt x="42" y="31"/>
                  <a:pt x="41" y="29"/>
                </a:cubicBezTo>
                <a:cubicBezTo>
                  <a:pt x="35" y="15"/>
                  <a:pt x="35" y="15"/>
                  <a:pt x="35" y="15"/>
                </a:cubicBezTo>
                <a:cubicBezTo>
                  <a:pt x="34" y="14"/>
                  <a:pt x="34" y="13"/>
                  <a:pt x="34" y="12"/>
                </a:cubicBezTo>
                <a:cubicBezTo>
                  <a:pt x="34" y="12"/>
                  <a:pt x="35" y="11"/>
                  <a:pt x="36" y="10"/>
                </a:cubicBezTo>
                <a:cubicBezTo>
                  <a:pt x="37" y="9"/>
                  <a:pt x="38" y="8"/>
                  <a:pt x="38" y="6"/>
                </a:cubicBezTo>
                <a:cubicBezTo>
                  <a:pt x="38" y="4"/>
                  <a:pt x="37" y="3"/>
                  <a:pt x="34" y="2"/>
                </a:cubicBezTo>
                <a:cubicBezTo>
                  <a:pt x="31" y="1"/>
                  <a:pt x="26" y="0"/>
                  <a:pt x="19" y="0"/>
                </a:cubicBezTo>
                <a:cubicBezTo>
                  <a:pt x="13" y="0"/>
                  <a:pt x="8" y="1"/>
                  <a:pt x="5" y="2"/>
                </a:cubicBezTo>
                <a:cubicBezTo>
                  <a:pt x="1" y="3"/>
                  <a:pt x="0" y="5"/>
                  <a:pt x="0" y="8"/>
                </a:cubicBezTo>
                <a:cubicBezTo>
                  <a:pt x="0" y="10"/>
                  <a:pt x="1" y="11"/>
                  <a:pt x="2" y="11"/>
                </a:cubicBezTo>
                <a:cubicBezTo>
                  <a:pt x="4" y="12"/>
                  <a:pt x="5" y="12"/>
                  <a:pt x="6" y="13"/>
                </a:cubicBezTo>
                <a:cubicBezTo>
                  <a:pt x="7" y="14"/>
                  <a:pt x="8" y="16"/>
                  <a:pt x="9" y="18"/>
                </a:cubicBezTo>
                <a:cubicBezTo>
                  <a:pt x="29" y="62"/>
                  <a:pt x="29" y="62"/>
                  <a:pt x="29" y="62"/>
                </a:cubicBezTo>
                <a:cubicBezTo>
                  <a:pt x="30" y="63"/>
                  <a:pt x="30" y="65"/>
                  <a:pt x="31" y="65"/>
                </a:cubicBezTo>
                <a:cubicBezTo>
                  <a:pt x="32" y="66"/>
                  <a:pt x="32" y="67"/>
                  <a:pt x="33" y="67"/>
                </a:cubicBezTo>
                <a:cubicBezTo>
                  <a:pt x="34" y="68"/>
                  <a:pt x="36" y="68"/>
                  <a:pt x="37" y="68"/>
                </a:cubicBezTo>
                <a:cubicBezTo>
                  <a:pt x="39" y="68"/>
                  <a:pt x="41" y="68"/>
                  <a:pt x="42" y="67"/>
                </a:cubicBezTo>
                <a:cubicBezTo>
                  <a:pt x="43" y="66"/>
                  <a:pt x="44" y="64"/>
                  <a:pt x="46" y="61"/>
                </a:cubicBezTo>
                <a:cubicBezTo>
                  <a:pt x="68" y="16"/>
                  <a:pt x="68" y="16"/>
                  <a:pt x="68" y="16"/>
                </a:cubicBezTo>
                <a:cubicBezTo>
                  <a:pt x="69" y="13"/>
                  <a:pt x="71" y="11"/>
                  <a:pt x="72" y="11"/>
                </a:cubicBezTo>
                <a:cubicBezTo>
                  <a:pt x="72" y="10"/>
                  <a:pt x="74" y="10"/>
                  <a:pt x="75" y="10"/>
                </a:cubicBezTo>
                <a:cubicBezTo>
                  <a:pt x="78" y="9"/>
                  <a:pt x="80" y="8"/>
                  <a:pt x="80" y="6"/>
                </a:cubicBezTo>
                <a:cubicBezTo>
                  <a:pt x="80" y="4"/>
                  <a:pt x="79" y="2"/>
                  <a:pt x="76" y="1"/>
                </a:cubicBezTo>
                <a:close/>
              </a:path>
            </a:pathLst>
          </a:custGeom>
          <a:solidFill>
            <a:schemeClr val="bg1">
              <a:alpha val="100000"/>
            </a:schemeClr>
          </a:solidFill>
          <a:ln w="9525">
            <a:noFill/>
          </a:ln>
        </p:spPr>
        <p:txBody>
          <a:bodyPr/>
          <a:lstStyle/>
          <a:p>
            <a:endParaRPr lang="zh-CN" altLang="en-US"/>
          </a:p>
        </p:txBody>
      </p:sp>
      <p:sp>
        <p:nvSpPr>
          <p:cNvPr id="60654" name="Freeform 242"/>
          <p:cNvSpPr/>
          <p:nvPr/>
        </p:nvSpPr>
        <p:spPr>
          <a:xfrm>
            <a:off x="6729413" y="3719513"/>
            <a:ext cx="149225" cy="155575"/>
          </a:xfrm>
          <a:custGeom>
            <a:avLst/>
            <a:gdLst/>
            <a:ahLst/>
            <a:cxnLst>
              <a:cxn ang="0">
                <a:pos x="301610857" y="233851772"/>
              </a:cxn>
              <a:cxn ang="0">
                <a:pos x="255602076" y="289770838"/>
              </a:cxn>
              <a:cxn ang="0">
                <a:pos x="168698863" y="294855210"/>
              </a:cxn>
              <a:cxn ang="0">
                <a:pos x="153362602" y="259269120"/>
              </a:cxn>
              <a:cxn ang="0">
                <a:pos x="153362602" y="203347799"/>
              </a:cxn>
              <a:cxn ang="0">
                <a:pos x="199369122" y="223683029"/>
              </a:cxn>
              <a:cxn ang="0">
                <a:pos x="219817469" y="249102632"/>
              </a:cxn>
              <a:cxn ang="0">
                <a:pos x="250489989" y="167761708"/>
              </a:cxn>
              <a:cxn ang="0">
                <a:pos x="240265816" y="106758271"/>
              </a:cxn>
              <a:cxn ang="0">
                <a:pos x="209593295" y="101673899"/>
              </a:cxn>
              <a:cxn ang="0">
                <a:pos x="199369122" y="132175618"/>
              </a:cxn>
              <a:cxn ang="0">
                <a:pos x="178920775" y="152510849"/>
              </a:cxn>
              <a:cxn ang="0">
                <a:pos x="148250516" y="127093501"/>
              </a:cxn>
              <a:cxn ang="0">
                <a:pos x="148250516" y="66087809"/>
              </a:cxn>
              <a:cxn ang="0">
                <a:pos x="240265816" y="61005692"/>
              </a:cxn>
              <a:cxn ang="0">
                <a:pos x="281162510" y="101673899"/>
              </a:cxn>
              <a:cxn ang="0">
                <a:pos x="311835030" y="91507411"/>
              </a:cxn>
              <a:cxn ang="0">
                <a:pos x="301610857" y="15250859"/>
              </a:cxn>
              <a:cxn ang="0">
                <a:pos x="270938336" y="0"/>
              </a:cxn>
              <a:cxn ang="0">
                <a:pos x="178920775" y="10166488"/>
              </a:cxn>
              <a:cxn ang="0">
                <a:pos x="15336260" y="15250859"/>
              </a:cxn>
              <a:cxn ang="0">
                <a:pos x="0" y="35586090"/>
              </a:cxn>
              <a:cxn ang="0">
                <a:pos x="25560434" y="55921321"/>
              </a:cxn>
              <a:cxn ang="0">
                <a:pos x="40896694" y="183014822"/>
              </a:cxn>
              <a:cxn ang="0">
                <a:pos x="30672520" y="299939581"/>
              </a:cxn>
              <a:cxn ang="0">
                <a:pos x="5112087" y="315190441"/>
              </a:cxn>
              <a:cxn ang="0">
                <a:pos x="10224173" y="340610043"/>
              </a:cxn>
              <a:cxn ang="0">
                <a:pos x="235153729" y="345692159"/>
              </a:cxn>
              <a:cxn ang="0">
                <a:pos x="291386683" y="350776531"/>
              </a:cxn>
              <a:cxn ang="0">
                <a:pos x="311835030" y="335525671"/>
              </a:cxn>
              <a:cxn ang="0">
                <a:pos x="337395464" y="259269120"/>
              </a:cxn>
              <a:cxn ang="0">
                <a:pos x="311835030" y="228767401"/>
              </a:cxn>
            </a:cxnLst>
            <a:rect l="0" t="0" r="0" b="0"/>
            <a:pathLst>
              <a:path w="66" h="69">
                <a:moveTo>
                  <a:pt x="61" y="45"/>
                </a:moveTo>
                <a:cubicBezTo>
                  <a:pt x="60" y="45"/>
                  <a:pt x="59" y="45"/>
                  <a:pt x="59" y="46"/>
                </a:cubicBezTo>
                <a:cubicBezTo>
                  <a:pt x="58" y="47"/>
                  <a:pt x="57" y="48"/>
                  <a:pt x="56" y="50"/>
                </a:cubicBezTo>
                <a:cubicBezTo>
                  <a:pt x="55" y="53"/>
                  <a:pt x="53" y="55"/>
                  <a:pt x="50" y="57"/>
                </a:cubicBezTo>
                <a:cubicBezTo>
                  <a:pt x="48" y="58"/>
                  <a:pt x="44" y="58"/>
                  <a:pt x="39" y="58"/>
                </a:cubicBezTo>
                <a:cubicBezTo>
                  <a:pt x="36" y="58"/>
                  <a:pt x="34" y="58"/>
                  <a:pt x="33" y="58"/>
                </a:cubicBezTo>
                <a:cubicBezTo>
                  <a:pt x="31" y="58"/>
                  <a:pt x="30" y="57"/>
                  <a:pt x="30" y="56"/>
                </a:cubicBezTo>
                <a:cubicBezTo>
                  <a:pt x="30" y="55"/>
                  <a:pt x="30" y="54"/>
                  <a:pt x="30" y="51"/>
                </a:cubicBezTo>
                <a:cubicBezTo>
                  <a:pt x="29" y="49"/>
                  <a:pt x="29" y="47"/>
                  <a:pt x="29" y="45"/>
                </a:cubicBezTo>
                <a:cubicBezTo>
                  <a:pt x="29" y="43"/>
                  <a:pt x="29" y="41"/>
                  <a:pt x="30" y="40"/>
                </a:cubicBezTo>
                <a:cubicBezTo>
                  <a:pt x="31" y="39"/>
                  <a:pt x="32" y="39"/>
                  <a:pt x="33" y="39"/>
                </a:cubicBezTo>
                <a:cubicBezTo>
                  <a:pt x="37" y="39"/>
                  <a:pt x="39" y="41"/>
                  <a:pt x="39" y="44"/>
                </a:cubicBezTo>
                <a:cubicBezTo>
                  <a:pt x="40" y="46"/>
                  <a:pt x="40" y="47"/>
                  <a:pt x="40" y="48"/>
                </a:cubicBezTo>
                <a:cubicBezTo>
                  <a:pt x="41" y="48"/>
                  <a:pt x="42" y="49"/>
                  <a:pt x="43" y="49"/>
                </a:cubicBezTo>
                <a:cubicBezTo>
                  <a:pt x="44" y="49"/>
                  <a:pt x="46" y="48"/>
                  <a:pt x="47" y="46"/>
                </a:cubicBezTo>
                <a:cubicBezTo>
                  <a:pt x="48" y="43"/>
                  <a:pt x="49" y="39"/>
                  <a:pt x="49" y="33"/>
                </a:cubicBezTo>
                <a:cubicBezTo>
                  <a:pt x="49" y="31"/>
                  <a:pt x="49" y="28"/>
                  <a:pt x="48" y="26"/>
                </a:cubicBezTo>
                <a:cubicBezTo>
                  <a:pt x="48" y="24"/>
                  <a:pt x="47" y="22"/>
                  <a:pt x="47" y="21"/>
                </a:cubicBezTo>
                <a:cubicBezTo>
                  <a:pt x="46" y="20"/>
                  <a:pt x="44" y="19"/>
                  <a:pt x="43" y="19"/>
                </a:cubicBezTo>
                <a:cubicBezTo>
                  <a:pt x="42" y="19"/>
                  <a:pt x="41" y="19"/>
                  <a:pt x="41" y="20"/>
                </a:cubicBezTo>
                <a:cubicBezTo>
                  <a:pt x="40" y="21"/>
                  <a:pt x="40" y="21"/>
                  <a:pt x="39" y="22"/>
                </a:cubicBezTo>
                <a:cubicBezTo>
                  <a:pt x="39" y="23"/>
                  <a:pt x="39" y="24"/>
                  <a:pt x="39" y="26"/>
                </a:cubicBezTo>
                <a:cubicBezTo>
                  <a:pt x="39" y="27"/>
                  <a:pt x="38" y="28"/>
                  <a:pt x="38" y="29"/>
                </a:cubicBezTo>
                <a:cubicBezTo>
                  <a:pt x="37" y="29"/>
                  <a:pt x="36" y="30"/>
                  <a:pt x="35" y="30"/>
                </a:cubicBezTo>
                <a:cubicBezTo>
                  <a:pt x="32" y="30"/>
                  <a:pt x="30" y="29"/>
                  <a:pt x="30" y="29"/>
                </a:cubicBezTo>
                <a:cubicBezTo>
                  <a:pt x="29" y="28"/>
                  <a:pt x="29" y="27"/>
                  <a:pt x="29" y="25"/>
                </a:cubicBezTo>
                <a:cubicBezTo>
                  <a:pt x="29" y="20"/>
                  <a:pt x="29" y="17"/>
                  <a:pt x="29" y="16"/>
                </a:cubicBezTo>
                <a:cubicBezTo>
                  <a:pt x="29" y="15"/>
                  <a:pt x="29" y="14"/>
                  <a:pt x="29" y="13"/>
                </a:cubicBezTo>
                <a:cubicBezTo>
                  <a:pt x="30" y="12"/>
                  <a:pt x="33" y="11"/>
                  <a:pt x="36" y="11"/>
                </a:cubicBezTo>
                <a:cubicBezTo>
                  <a:pt x="41" y="11"/>
                  <a:pt x="45" y="12"/>
                  <a:pt x="47" y="12"/>
                </a:cubicBezTo>
                <a:cubicBezTo>
                  <a:pt x="49" y="13"/>
                  <a:pt x="51" y="15"/>
                  <a:pt x="52" y="17"/>
                </a:cubicBezTo>
                <a:cubicBezTo>
                  <a:pt x="53" y="18"/>
                  <a:pt x="54" y="19"/>
                  <a:pt x="55" y="20"/>
                </a:cubicBezTo>
                <a:cubicBezTo>
                  <a:pt x="55" y="20"/>
                  <a:pt x="56" y="20"/>
                  <a:pt x="57" y="20"/>
                </a:cubicBezTo>
                <a:cubicBezTo>
                  <a:pt x="59" y="20"/>
                  <a:pt x="60" y="20"/>
                  <a:pt x="61" y="18"/>
                </a:cubicBezTo>
                <a:cubicBezTo>
                  <a:pt x="62" y="17"/>
                  <a:pt x="62" y="16"/>
                  <a:pt x="62" y="14"/>
                </a:cubicBezTo>
                <a:cubicBezTo>
                  <a:pt x="62" y="9"/>
                  <a:pt x="61" y="6"/>
                  <a:pt x="59" y="3"/>
                </a:cubicBezTo>
                <a:cubicBezTo>
                  <a:pt x="58" y="1"/>
                  <a:pt x="56" y="0"/>
                  <a:pt x="55" y="0"/>
                </a:cubicBezTo>
                <a:cubicBezTo>
                  <a:pt x="54" y="0"/>
                  <a:pt x="54" y="0"/>
                  <a:pt x="53" y="0"/>
                </a:cubicBezTo>
                <a:cubicBezTo>
                  <a:pt x="51" y="1"/>
                  <a:pt x="48" y="2"/>
                  <a:pt x="46" y="2"/>
                </a:cubicBezTo>
                <a:cubicBezTo>
                  <a:pt x="44" y="2"/>
                  <a:pt x="40" y="2"/>
                  <a:pt x="35" y="2"/>
                </a:cubicBezTo>
                <a:cubicBezTo>
                  <a:pt x="10" y="2"/>
                  <a:pt x="10" y="2"/>
                  <a:pt x="10" y="2"/>
                </a:cubicBezTo>
                <a:cubicBezTo>
                  <a:pt x="7" y="2"/>
                  <a:pt x="4" y="2"/>
                  <a:pt x="3" y="3"/>
                </a:cubicBezTo>
                <a:cubicBezTo>
                  <a:pt x="2" y="3"/>
                  <a:pt x="1" y="3"/>
                  <a:pt x="1" y="4"/>
                </a:cubicBezTo>
                <a:cubicBezTo>
                  <a:pt x="0" y="5"/>
                  <a:pt x="0" y="6"/>
                  <a:pt x="0" y="7"/>
                </a:cubicBezTo>
                <a:cubicBezTo>
                  <a:pt x="0" y="9"/>
                  <a:pt x="1" y="10"/>
                  <a:pt x="3" y="11"/>
                </a:cubicBezTo>
                <a:cubicBezTo>
                  <a:pt x="4" y="11"/>
                  <a:pt x="5" y="11"/>
                  <a:pt x="5" y="11"/>
                </a:cubicBezTo>
                <a:cubicBezTo>
                  <a:pt x="5" y="12"/>
                  <a:pt x="6" y="12"/>
                  <a:pt x="6" y="13"/>
                </a:cubicBezTo>
                <a:cubicBezTo>
                  <a:pt x="8" y="16"/>
                  <a:pt x="8" y="24"/>
                  <a:pt x="8" y="36"/>
                </a:cubicBezTo>
                <a:cubicBezTo>
                  <a:pt x="8" y="45"/>
                  <a:pt x="8" y="51"/>
                  <a:pt x="7" y="56"/>
                </a:cubicBezTo>
                <a:cubicBezTo>
                  <a:pt x="6" y="57"/>
                  <a:pt x="6" y="58"/>
                  <a:pt x="6" y="59"/>
                </a:cubicBezTo>
                <a:cubicBezTo>
                  <a:pt x="5" y="59"/>
                  <a:pt x="4" y="60"/>
                  <a:pt x="3" y="60"/>
                </a:cubicBezTo>
                <a:cubicBezTo>
                  <a:pt x="2" y="61"/>
                  <a:pt x="1" y="61"/>
                  <a:pt x="1" y="62"/>
                </a:cubicBezTo>
                <a:cubicBezTo>
                  <a:pt x="0" y="62"/>
                  <a:pt x="0" y="63"/>
                  <a:pt x="0" y="64"/>
                </a:cubicBezTo>
                <a:cubicBezTo>
                  <a:pt x="0" y="65"/>
                  <a:pt x="1" y="66"/>
                  <a:pt x="2" y="67"/>
                </a:cubicBezTo>
                <a:cubicBezTo>
                  <a:pt x="2" y="68"/>
                  <a:pt x="4" y="68"/>
                  <a:pt x="5" y="68"/>
                </a:cubicBezTo>
                <a:cubicBezTo>
                  <a:pt x="46" y="68"/>
                  <a:pt x="46" y="68"/>
                  <a:pt x="46" y="68"/>
                </a:cubicBezTo>
                <a:cubicBezTo>
                  <a:pt x="50" y="68"/>
                  <a:pt x="53" y="68"/>
                  <a:pt x="55" y="69"/>
                </a:cubicBezTo>
                <a:cubicBezTo>
                  <a:pt x="56" y="69"/>
                  <a:pt x="57" y="69"/>
                  <a:pt x="57" y="69"/>
                </a:cubicBezTo>
                <a:cubicBezTo>
                  <a:pt x="58" y="69"/>
                  <a:pt x="59" y="69"/>
                  <a:pt x="59" y="68"/>
                </a:cubicBezTo>
                <a:cubicBezTo>
                  <a:pt x="60" y="68"/>
                  <a:pt x="60" y="67"/>
                  <a:pt x="61" y="66"/>
                </a:cubicBezTo>
                <a:cubicBezTo>
                  <a:pt x="62" y="64"/>
                  <a:pt x="64" y="61"/>
                  <a:pt x="65" y="59"/>
                </a:cubicBezTo>
                <a:cubicBezTo>
                  <a:pt x="66" y="56"/>
                  <a:pt x="66" y="53"/>
                  <a:pt x="66" y="51"/>
                </a:cubicBezTo>
                <a:cubicBezTo>
                  <a:pt x="66" y="50"/>
                  <a:pt x="66" y="48"/>
                  <a:pt x="65" y="47"/>
                </a:cubicBezTo>
                <a:cubicBezTo>
                  <a:pt x="64" y="46"/>
                  <a:pt x="63" y="45"/>
                  <a:pt x="61" y="45"/>
                </a:cubicBezTo>
                <a:close/>
              </a:path>
            </a:pathLst>
          </a:custGeom>
          <a:solidFill>
            <a:schemeClr val="bg1">
              <a:alpha val="100000"/>
            </a:schemeClr>
          </a:solidFill>
          <a:ln w="9525">
            <a:noFill/>
          </a:ln>
        </p:spPr>
        <p:txBody>
          <a:bodyPr/>
          <a:lstStyle/>
          <a:p>
            <a:endParaRPr lang="zh-CN" altLang="en-US"/>
          </a:p>
        </p:txBody>
      </p:sp>
      <p:sp>
        <p:nvSpPr>
          <p:cNvPr id="60655" name="Freeform 243"/>
          <p:cNvSpPr/>
          <p:nvPr/>
        </p:nvSpPr>
        <p:spPr>
          <a:xfrm>
            <a:off x="7466013" y="3733800"/>
            <a:ext cx="11112" cy="23813"/>
          </a:xfrm>
          <a:custGeom>
            <a:avLst/>
            <a:gdLst/>
            <a:ahLst/>
            <a:cxnLst>
              <a:cxn ang="0">
                <a:pos x="5040086" y="5040418"/>
              </a:cxn>
              <a:cxn ang="0">
                <a:pos x="5040086" y="2521003"/>
              </a:cxn>
              <a:cxn ang="0">
                <a:pos x="5040086" y="0"/>
              </a:cxn>
              <a:cxn ang="0">
                <a:pos x="2520837" y="0"/>
              </a:cxn>
              <a:cxn ang="0">
                <a:pos x="0" y="0"/>
              </a:cxn>
              <a:cxn ang="0">
                <a:pos x="0" y="17642258"/>
              </a:cxn>
              <a:cxn ang="0">
                <a:pos x="0" y="37803931"/>
              </a:cxn>
              <a:cxn ang="0">
                <a:pos x="2520837" y="37803931"/>
              </a:cxn>
              <a:cxn ang="0">
                <a:pos x="5040086" y="37803931"/>
              </a:cxn>
              <a:cxn ang="0">
                <a:pos x="5040086" y="35282928"/>
              </a:cxn>
              <a:cxn ang="0">
                <a:pos x="5040086" y="30242510"/>
              </a:cxn>
              <a:cxn ang="0">
                <a:pos x="10080171" y="30242510"/>
              </a:cxn>
              <a:cxn ang="0">
                <a:pos x="17641094" y="30242510"/>
              </a:cxn>
              <a:cxn ang="0">
                <a:pos x="17641094" y="17642258"/>
              </a:cxn>
              <a:cxn ang="0">
                <a:pos x="17641094" y="5040418"/>
              </a:cxn>
              <a:cxn ang="0">
                <a:pos x="10080171" y="5040418"/>
              </a:cxn>
              <a:cxn ang="0">
                <a:pos x="5040086" y="5040418"/>
              </a:cxn>
            </a:cxnLst>
            <a:rect l="0" t="0" r="0" b="0"/>
            <a:pathLst>
              <a:path w="7" h="15">
                <a:moveTo>
                  <a:pt x="2" y="2"/>
                </a:moveTo>
                <a:lnTo>
                  <a:pt x="2" y="1"/>
                </a:lnTo>
                <a:lnTo>
                  <a:pt x="2" y="0"/>
                </a:lnTo>
                <a:lnTo>
                  <a:pt x="1" y="0"/>
                </a:lnTo>
                <a:lnTo>
                  <a:pt x="0" y="0"/>
                </a:lnTo>
                <a:lnTo>
                  <a:pt x="0" y="7"/>
                </a:lnTo>
                <a:lnTo>
                  <a:pt x="0" y="15"/>
                </a:lnTo>
                <a:lnTo>
                  <a:pt x="1" y="15"/>
                </a:lnTo>
                <a:lnTo>
                  <a:pt x="2" y="15"/>
                </a:lnTo>
                <a:lnTo>
                  <a:pt x="2" y="14"/>
                </a:lnTo>
                <a:lnTo>
                  <a:pt x="2" y="12"/>
                </a:lnTo>
                <a:lnTo>
                  <a:pt x="4" y="12"/>
                </a:lnTo>
                <a:lnTo>
                  <a:pt x="7" y="12"/>
                </a:lnTo>
                <a:lnTo>
                  <a:pt x="7" y="7"/>
                </a:lnTo>
                <a:lnTo>
                  <a:pt x="7" y="2"/>
                </a:lnTo>
                <a:lnTo>
                  <a:pt x="4" y="2"/>
                </a:lnTo>
                <a:lnTo>
                  <a:pt x="2" y="2"/>
                </a:lnTo>
                <a:close/>
              </a:path>
            </a:pathLst>
          </a:custGeom>
          <a:solidFill>
            <a:schemeClr val="bg1">
              <a:alpha val="100000"/>
            </a:schemeClr>
          </a:solidFill>
          <a:ln w="9525">
            <a:noFill/>
          </a:ln>
        </p:spPr>
        <p:txBody>
          <a:bodyPr/>
          <a:lstStyle/>
          <a:p>
            <a:endParaRPr lang="zh-CN" altLang="en-US"/>
          </a:p>
        </p:txBody>
      </p:sp>
      <p:sp>
        <p:nvSpPr>
          <p:cNvPr id="60656" name="Freeform 244"/>
          <p:cNvSpPr/>
          <p:nvPr/>
        </p:nvSpPr>
        <p:spPr>
          <a:xfrm>
            <a:off x="7258050" y="3736975"/>
            <a:ext cx="26988" cy="55563"/>
          </a:xfrm>
          <a:custGeom>
            <a:avLst/>
            <a:gdLst/>
            <a:ahLst/>
            <a:cxnLst>
              <a:cxn ang="0">
                <a:pos x="10116002" y="10719029"/>
              </a:cxn>
              <a:cxn ang="0">
                <a:pos x="10116002" y="26799887"/>
              </a:cxn>
              <a:cxn ang="0">
                <a:pos x="5058001" y="26799887"/>
              </a:cxn>
              <a:cxn ang="0">
                <a:pos x="0" y="26799887"/>
              </a:cxn>
              <a:cxn ang="0">
                <a:pos x="0" y="64318803"/>
              </a:cxn>
              <a:cxn ang="0">
                <a:pos x="0" y="107197233"/>
              </a:cxn>
              <a:cxn ang="0">
                <a:pos x="5058001" y="107197233"/>
              </a:cxn>
              <a:cxn ang="0">
                <a:pos x="10116002" y="107197233"/>
              </a:cxn>
              <a:cxn ang="0">
                <a:pos x="10116002" y="117916262"/>
              </a:cxn>
              <a:cxn ang="0">
                <a:pos x="10116002" y="128635290"/>
              </a:cxn>
              <a:cxn ang="0">
                <a:pos x="30348006" y="128635290"/>
              </a:cxn>
              <a:cxn ang="0">
                <a:pos x="50580010" y="128635290"/>
              </a:cxn>
              <a:cxn ang="0">
                <a:pos x="50580010" y="117916262"/>
              </a:cxn>
              <a:cxn ang="0">
                <a:pos x="50580010" y="107197233"/>
              </a:cxn>
              <a:cxn ang="0">
                <a:pos x="55638011" y="107197233"/>
              </a:cxn>
              <a:cxn ang="0">
                <a:pos x="60696012" y="107197233"/>
              </a:cxn>
              <a:cxn ang="0">
                <a:pos x="60696012" y="64318803"/>
              </a:cxn>
              <a:cxn ang="0">
                <a:pos x="60696012" y="26799887"/>
              </a:cxn>
              <a:cxn ang="0">
                <a:pos x="55638011" y="26799887"/>
              </a:cxn>
              <a:cxn ang="0">
                <a:pos x="50580010" y="26799887"/>
              </a:cxn>
              <a:cxn ang="0">
                <a:pos x="50580010" y="0"/>
              </a:cxn>
              <a:cxn ang="0">
                <a:pos x="30348006" y="0"/>
              </a:cxn>
              <a:cxn ang="0">
                <a:pos x="10116002" y="0"/>
              </a:cxn>
              <a:cxn ang="0">
                <a:pos x="10116002" y="10719029"/>
              </a:cxn>
            </a:cxnLst>
            <a:rect l="0" t="0" r="0" b="0"/>
            <a:pathLst>
              <a:path w="12" h="24">
                <a:moveTo>
                  <a:pt x="2" y="2"/>
                </a:moveTo>
                <a:cubicBezTo>
                  <a:pt x="2" y="5"/>
                  <a:pt x="2" y="5"/>
                  <a:pt x="2" y="5"/>
                </a:cubicBezTo>
                <a:cubicBezTo>
                  <a:pt x="1" y="5"/>
                  <a:pt x="1" y="5"/>
                  <a:pt x="1" y="5"/>
                </a:cubicBezTo>
                <a:cubicBezTo>
                  <a:pt x="0" y="5"/>
                  <a:pt x="0" y="5"/>
                  <a:pt x="0" y="5"/>
                </a:cubicBezTo>
                <a:cubicBezTo>
                  <a:pt x="0" y="12"/>
                  <a:pt x="0" y="12"/>
                  <a:pt x="0" y="12"/>
                </a:cubicBezTo>
                <a:cubicBezTo>
                  <a:pt x="0" y="20"/>
                  <a:pt x="0" y="20"/>
                  <a:pt x="0" y="20"/>
                </a:cubicBezTo>
                <a:cubicBezTo>
                  <a:pt x="1" y="20"/>
                  <a:pt x="1" y="20"/>
                  <a:pt x="1" y="20"/>
                </a:cubicBezTo>
                <a:cubicBezTo>
                  <a:pt x="2" y="20"/>
                  <a:pt x="2" y="20"/>
                  <a:pt x="2" y="20"/>
                </a:cubicBezTo>
                <a:cubicBezTo>
                  <a:pt x="2" y="22"/>
                  <a:pt x="2" y="22"/>
                  <a:pt x="2" y="22"/>
                </a:cubicBezTo>
                <a:cubicBezTo>
                  <a:pt x="2" y="24"/>
                  <a:pt x="2" y="24"/>
                  <a:pt x="2" y="24"/>
                </a:cubicBezTo>
                <a:cubicBezTo>
                  <a:pt x="6" y="24"/>
                  <a:pt x="6" y="24"/>
                  <a:pt x="6" y="24"/>
                </a:cubicBezTo>
                <a:cubicBezTo>
                  <a:pt x="10" y="24"/>
                  <a:pt x="10" y="24"/>
                  <a:pt x="10" y="24"/>
                </a:cubicBezTo>
                <a:cubicBezTo>
                  <a:pt x="10" y="22"/>
                  <a:pt x="10" y="22"/>
                  <a:pt x="10" y="22"/>
                </a:cubicBezTo>
                <a:cubicBezTo>
                  <a:pt x="10" y="20"/>
                  <a:pt x="10" y="20"/>
                  <a:pt x="10" y="20"/>
                </a:cubicBezTo>
                <a:cubicBezTo>
                  <a:pt x="11" y="20"/>
                  <a:pt x="11" y="20"/>
                  <a:pt x="11" y="20"/>
                </a:cubicBezTo>
                <a:cubicBezTo>
                  <a:pt x="12" y="20"/>
                  <a:pt x="12" y="20"/>
                  <a:pt x="12" y="20"/>
                </a:cubicBezTo>
                <a:cubicBezTo>
                  <a:pt x="12" y="12"/>
                  <a:pt x="12" y="12"/>
                  <a:pt x="12" y="12"/>
                </a:cubicBezTo>
                <a:cubicBezTo>
                  <a:pt x="12" y="5"/>
                  <a:pt x="12" y="5"/>
                  <a:pt x="12" y="5"/>
                </a:cubicBezTo>
                <a:cubicBezTo>
                  <a:pt x="11" y="5"/>
                  <a:pt x="11" y="5"/>
                  <a:pt x="11" y="5"/>
                </a:cubicBezTo>
                <a:cubicBezTo>
                  <a:pt x="10" y="5"/>
                  <a:pt x="10" y="5"/>
                  <a:pt x="10" y="5"/>
                </a:cubicBezTo>
                <a:cubicBezTo>
                  <a:pt x="10" y="0"/>
                  <a:pt x="10" y="0"/>
                  <a:pt x="10" y="0"/>
                </a:cubicBezTo>
                <a:cubicBezTo>
                  <a:pt x="10" y="0"/>
                  <a:pt x="8" y="0"/>
                  <a:pt x="6" y="0"/>
                </a:cubicBezTo>
                <a:cubicBezTo>
                  <a:pt x="2" y="0"/>
                  <a:pt x="2" y="0"/>
                  <a:pt x="2" y="0"/>
                </a:cubicBezTo>
                <a:lnTo>
                  <a:pt x="2" y="2"/>
                </a:lnTo>
                <a:close/>
              </a:path>
            </a:pathLst>
          </a:custGeom>
          <a:solidFill>
            <a:schemeClr val="bg1">
              <a:alpha val="100000"/>
            </a:schemeClr>
          </a:solidFill>
          <a:ln w="9525">
            <a:noFill/>
          </a:ln>
        </p:spPr>
        <p:txBody>
          <a:bodyPr/>
          <a:lstStyle/>
          <a:p>
            <a:endParaRPr lang="zh-CN" altLang="en-US"/>
          </a:p>
        </p:txBody>
      </p:sp>
      <p:sp>
        <p:nvSpPr>
          <p:cNvPr id="60657" name="Freeform 245"/>
          <p:cNvSpPr/>
          <p:nvPr/>
        </p:nvSpPr>
        <p:spPr>
          <a:xfrm>
            <a:off x="7199313" y="3751263"/>
            <a:ext cx="36512" cy="22225"/>
          </a:xfrm>
          <a:custGeom>
            <a:avLst/>
            <a:gdLst/>
            <a:ahLst/>
            <a:cxnLst>
              <a:cxn ang="0">
                <a:pos x="57963594" y="22682200"/>
              </a:cxn>
              <a:cxn ang="0">
                <a:pos x="57963594" y="0"/>
              </a:cxn>
              <a:cxn ang="0">
                <a:pos x="0" y="0"/>
              </a:cxn>
              <a:cxn ang="0">
                <a:pos x="0" y="35282188"/>
              </a:cxn>
              <a:cxn ang="0">
                <a:pos x="57963594" y="35282188"/>
              </a:cxn>
              <a:cxn ang="0">
                <a:pos x="57963594" y="22682200"/>
              </a:cxn>
            </a:cxnLst>
            <a:rect l="0" t="0" r="0" b="0"/>
            <a:pathLst>
              <a:path w="23" h="14">
                <a:moveTo>
                  <a:pt x="23" y="9"/>
                </a:moveTo>
                <a:lnTo>
                  <a:pt x="23" y="0"/>
                </a:lnTo>
                <a:lnTo>
                  <a:pt x="0" y="0"/>
                </a:lnTo>
                <a:lnTo>
                  <a:pt x="0" y="14"/>
                </a:lnTo>
                <a:lnTo>
                  <a:pt x="23" y="14"/>
                </a:lnTo>
                <a:lnTo>
                  <a:pt x="23" y="9"/>
                </a:lnTo>
                <a:close/>
              </a:path>
            </a:pathLst>
          </a:custGeom>
          <a:solidFill>
            <a:schemeClr val="bg1">
              <a:alpha val="100000"/>
            </a:schemeClr>
          </a:solidFill>
          <a:ln w="9525">
            <a:noFill/>
          </a:ln>
        </p:spPr>
        <p:txBody>
          <a:bodyPr/>
          <a:lstStyle/>
          <a:p>
            <a:endParaRPr lang="zh-CN" altLang="en-US"/>
          </a:p>
        </p:txBody>
      </p:sp>
      <p:sp>
        <p:nvSpPr>
          <p:cNvPr id="60658" name="Freeform 246"/>
          <p:cNvSpPr/>
          <p:nvPr/>
        </p:nvSpPr>
        <p:spPr>
          <a:xfrm>
            <a:off x="7199313" y="3733800"/>
            <a:ext cx="39687" cy="15875"/>
          </a:xfrm>
          <a:custGeom>
            <a:avLst/>
            <a:gdLst/>
            <a:ahLst/>
            <a:cxnLst>
              <a:cxn ang="0">
                <a:pos x="60482988" y="25201563"/>
              </a:cxn>
              <a:cxn ang="0">
                <a:pos x="63003906" y="25201563"/>
              </a:cxn>
              <a:cxn ang="0">
                <a:pos x="63003906" y="25201563"/>
              </a:cxn>
              <a:cxn ang="0">
                <a:pos x="63003906" y="0"/>
              </a:cxn>
              <a:cxn ang="0">
                <a:pos x="0" y="0"/>
              </a:cxn>
              <a:cxn ang="0">
                <a:pos x="0" y="25201563"/>
              </a:cxn>
              <a:cxn ang="0">
                <a:pos x="57963657" y="25201563"/>
              </a:cxn>
              <a:cxn ang="0">
                <a:pos x="60482988" y="25201563"/>
              </a:cxn>
            </a:cxnLst>
            <a:rect l="0" t="0" r="0" b="0"/>
            <a:pathLst>
              <a:path w="25" h="10">
                <a:moveTo>
                  <a:pt x="24" y="10"/>
                </a:moveTo>
                <a:lnTo>
                  <a:pt x="25" y="10"/>
                </a:lnTo>
                <a:lnTo>
                  <a:pt x="25" y="0"/>
                </a:lnTo>
                <a:lnTo>
                  <a:pt x="0" y="0"/>
                </a:lnTo>
                <a:lnTo>
                  <a:pt x="0" y="10"/>
                </a:lnTo>
                <a:lnTo>
                  <a:pt x="23" y="10"/>
                </a:lnTo>
                <a:lnTo>
                  <a:pt x="24" y="10"/>
                </a:lnTo>
                <a:close/>
              </a:path>
            </a:pathLst>
          </a:custGeom>
          <a:solidFill>
            <a:schemeClr val="bg1">
              <a:alpha val="100000"/>
            </a:schemeClr>
          </a:solidFill>
          <a:ln w="9525">
            <a:noFill/>
          </a:ln>
        </p:spPr>
        <p:txBody>
          <a:bodyPr/>
          <a:lstStyle/>
          <a:p>
            <a:endParaRPr lang="zh-CN" altLang="en-US"/>
          </a:p>
        </p:txBody>
      </p:sp>
      <p:sp>
        <p:nvSpPr>
          <p:cNvPr id="60659" name="Freeform 247"/>
          <p:cNvSpPr/>
          <p:nvPr/>
        </p:nvSpPr>
        <p:spPr>
          <a:xfrm>
            <a:off x="7199313" y="3611563"/>
            <a:ext cx="39687" cy="33337"/>
          </a:xfrm>
          <a:custGeom>
            <a:avLst/>
            <a:gdLst/>
            <a:ahLst/>
            <a:cxnLst>
              <a:cxn ang="0">
                <a:pos x="57963657" y="42842807"/>
              </a:cxn>
              <a:cxn ang="0">
                <a:pos x="57963657" y="12601386"/>
              </a:cxn>
              <a:cxn ang="0">
                <a:pos x="63003906" y="12601386"/>
              </a:cxn>
              <a:cxn ang="0">
                <a:pos x="63003906" y="0"/>
              </a:cxn>
              <a:cxn ang="0">
                <a:pos x="0" y="0"/>
              </a:cxn>
              <a:cxn ang="0">
                <a:pos x="0" y="52923281"/>
              </a:cxn>
              <a:cxn ang="0">
                <a:pos x="57963657" y="52923281"/>
              </a:cxn>
              <a:cxn ang="0">
                <a:pos x="57963657" y="42842807"/>
              </a:cxn>
            </a:cxnLst>
            <a:rect l="0" t="0" r="0" b="0"/>
            <a:pathLst>
              <a:path w="25" h="21">
                <a:moveTo>
                  <a:pt x="23" y="17"/>
                </a:moveTo>
                <a:lnTo>
                  <a:pt x="23" y="5"/>
                </a:lnTo>
                <a:lnTo>
                  <a:pt x="25" y="5"/>
                </a:lnTo>
                <a:lnTo>
                  <a:pt x="25" y="0"/>
                </a:lnTo>
                <a:lnTo>
                  <a:pt x="0" y="0"/>
                </a:lnTo>
                <a:lnTo>
                  <a:pt x="0" y="21"/>
                </a:lnTo>
                <a:lnTo>
                  <a:pt x="23" y="21"/>
                </a:lnTo>
                <a:lnTo>
                  <a:pt x="23" y="17"/>
                </a:lnTo>
                <a:close/>
              </a:path>
            </a:pathLst>
          </a:custGeom>
          <a:solidFill>
            <a:schemeClr val="bg1">
              <a:alpha val="100000"/>
            </a:schemeClr>
          </a:solidFill>
          <a:ln w="9525">
            <a:noFill/>
          </a:ln>
        </p:spPr>
        <p:txBody>
          <a:bodyPr/>
          <a:lstStyle/>
          <a:p>
            <a:endParaRPr lang="zh-CN" altLang="en-US"/>
          </a:p>
        </p:txBody>
      </p:sp>
      <p:sp>
        <p:nvSpPr>
          <p:cNvPr id="60660" name="Freeform 248"/>
          <p:cNvSpPr/>
          <p:nvPr/>
        </p:nvSpPr>
        <p:spPr>
          <a:xfrm>
            <a:off x="7199313" y="3527425"/>
            <a:ext cx="347662" cy="347663"/>
          </a:xfrm>
          <a:custGeom>
            <a:avLst/>
            <a:gdLst/>
            <a:ahLst/>
            <a:cxnLst>
              <a:cxn ang="0">
                <a:pos x="626872964" y="575908275"/>
              </a:cxn>
              <a:cxn ang="0">
                <a:pos x="601389791" y="601391521"/>
              </a:cxn>
              <a:cxn ang="0">
                <a:pos x="530037810" y="448496558"/>
              </a:cxn>
              <a:cxn ang="0">
                <a:pos x="530037810" y="519846487"/>
              </a:cxn>
              <a:cxn ang="0">
                <a:pos x="504556894" y="611584368"/>
              </a:cxn>
              <a:cxn ang="0">
                <a:pos x="392433641" y="565715428"/>
              </a:cxn>
              <a:cxn ang="0">
                <a:pos x="361852931" y="642165167"/>
              </a:cxn>
              <a:cxn ang="0">
                <a:pos x="290500949" y="586101122"/>
              </a:cxn>
              <a:cxn ang="0">
                <a:pos x="265020034" y="494365498"/>
              </a:cxn>
              <a:cxn ang="0">
                <a:pos x="305791304" y="433206158"/>
              </a:cxn>
              <a:cxn ang="0">
                <a:pos x="321081660" y="530039334"/>
              </a:cxn>
              <a:cxn ang="0">
                <a:pos x="351660113" y="530039334"/>
              </a:cxn>
              <a:cxn ang="0">
                <a:pos x="392433641" y="433206158"/>
              </a:cxn>
              <a:cxn ang="0">
                <a:pos x="402626459" y="519846487"/>
              </a:cxn>
              <a:cxn ang="0">
                <a:pos x="433204912" y="433206158"/>
              </a:cxn>
              <a:cxn ang="0">
                <a:pos x="637065782" y="433206158"/>
              </a:cxn>
              <a:cxn ang="0">
                <a:pos x="667644235" y="463784700"/>
              </a:cxn>
              <a:cxn ang="0">
                <a:pos x="657451417" y="530039334"/>
              </a:cxn>
              <a:cxn ang="0">
                <a:pos x="667644235" y="575908275"/>
              </a:cxn>
              <a:cxn ang="0">
                <a:pos x="784865025" y="351661125"/>
              </a:cxn>
              <a:cxn ang="0">
                <a:pos x="540232885" y="351661125"/>
              </a:cxn>
              <a:cxn ang="0">
                <a:pos x="519844992" y="295599337"/>
              </a:cxn>
              <a:cxn ang="0">
                <a:pos x="479073721" y="341468277"/>
              </a:cxn>
              <a:cxn ang="0">
                <a:pos x="453590548" y="265020796"/>
              </a:cxn>
              <a:cxn ang="0">
                <a:pos x="382238566" y="351661125"/>
              </a:cxn>
              <a:cxn ang="0">
                <a:pos x="280308131" y="305792184"/>
              </a:cxn>
              <a:cxn ang="0">
                <a:pos x="249729678" y="310889736"/>
              </a:cxn>
              <a:cxn ang="0">
                <a:pos x="270115314" y="173282915"/>
              </a:cxn>
              <a:cxn ang="0">
                <a:pos x="336369758" y="157992516"/>
              </a:cxn>
              <a:cxn ang="0">
                <a:pos x="458688085" y="188571057"/>
              </a:cxn>
              <a:cxn ang="0">
                <a:pos x="479073721" y="254827949"/>
              </a:cxn>
              <a:cxn ang="0">
                <a:pos x="514749712" y="188571057"/>
              </a:cxn>
              <a:cxn ang="0">
                <a:pos x="570811338" y="254827949"/>
              </a:cxn>
              <a:cxn ang="0">
                <a:pos x="693127408" y="142702116"/>
              </a:cxn>
              <a:cxn ang="0">
                <a:pos x="667644235" y="229344702"/>
              </a:cxn>
              <a:cxn ang="0">
                <a:pos x="647258600" y="321082583"/>
              </a:cxn>
              <a:cxn ang="0">
                <a:pos x="101930435" y="0"/>
              </a:cxn>
              <a:cxn ang="0">
                <a:pos x="117220790" y="163090068"/>
              </a:cxn>
              <a:cxn ang="0">
                <a:pos x="157992061" y="142702116"/>
              </a:cxn>
              <a:cxn ang="0">
                <a:pos x="198765590" y="163090068"/>
              </a:cxn>
              <a:cxn ang="0">
                <a:pos x="188570514" y="193668609"/>
              </a:cxn>
              <a:cxn ang="0">
                <a:pos x="127413608" y="249730396"/>
              </a:cxn>
              <a:cxn ang="0">
                <a:pos x="152896781" y="239537549"/>
              </a:cxn>
              <a:cxn ang="0">
                <a:pos x="198765590" y="331275430"/>
              </a:cxn>
              <a:cxn ang="0">
                <a:pos x="142701706" y="351661125"/>
              </a:cxn>
              <a:cxn ang="0">
                <a:pos x="107027972" y="321082583"/>
              </a:cxn>
              <a:cxn ang="0">
                <a:pos x="163089599" y="433206158"/>
              </a:cxn>
              <a:cxn ang="0">
                <a:pos x="208958407" y="453591853"/>
              </a:cxn>
              <a:cxn ang="0">
                <a:pos x="229344043" y="479075099"/>
              </a:cxn>
              <a:cxn ang="0">
                <a:pos x="229344043" y="575908275"/>
              </a:cxn>
              <a:cxn ang="0">
                <a:pos x="214053687" y="621777215"/>
              </a:cxn>
              <a:cxn ang="0">
                <a:pos x="163089599" y="642165167"/>
              </a:cxn>
              <a:cxn ang="0">
                <a:pos x="122316070" y="621777215"/>
              </a:cxn>
              <a:cxn ang="0">
                <a:pos x="91737617" y="575908275"/>
              </a:cxn>
              <a:cxn ang="0">
                <a:pos x="637065782" y="642165167"/>
              </a:cxn>
            </a:cxnLst>
            <a:rect l="0" t="0" r="0" b="0"/>
            <a:pathLst>
              <a:path w="154" h="154">
                <a:moveTo>
                  <a:pt x="125" y="126"/>
                </a:moveTo>
                <a:cubicBezTo>
                  <a:pt x="125" y="123"/>
                  <a:pt x="125" y="123"/>
                  <a:pt x="125" y="123"/>
                </a:cubicBezTo>
                <a:cubicBezTo>
                  <a:pt x="125" y="120"/>
                  <a:pt x="125" y="120"/>
                  <a:pt x="125" y="120"/>
                </a:cubicBezTo>
                <a:cubicBezTo>
                  <a:pt x="124" y="120"/>
                  <a:pt x="124" y="120"/>
                  <a:pt x="124" y="120"/>
                </a:cubicBezTo>
                <a:cubicBezTo>
                  <a:pt x="123" y="120"/>
                  <a:pt x="123" y="120"/>
                  <a:pt x="123" y="120"/>
                </a:cubicBezTo>
                <a:cubicBezTo>
                  <a:pt x="123" y="116"/>
                  <a:pt x="123" y="116"/>
                  <a:pt x="123" y="116"/>
                </a:cubicBezTo>
                <a:cubicBezTo>
                  <a:pt x="123" y="113"/>
                  <a:pt x="123" y="113"/>
                  <a:pt x="123" y="113"/>
                </a:cubicBezTo>
                <a:cubicBezTo>
                  <a:pt x="121" y="113"/>
                  <a:pt x="121" y="113"/>
                  <a:pt x="121" y="113"/>
                </a:cubicBezTo>
                <a:cubicBezTo>
                  <a:pt x="120" y="113"/>
                  <a:pt x="120" y="113"/>
                  <a:pt x="120" y="113"/>
                </a:cubicBezTo>
                <a:cubicBezTo>
                  <a:pt x="120" y="111"/>
                  <a:pt x="120" y="111"/>
                  <a:pt x="120" y="111"/>
                </a:cubicBezTo>
                <a:cubicBezTo>
                  <a:pt x="120" y="109"/>
                  <a:pt x="120" y="109"/>
                  <a:pt x="120" y="109"/>
                </a:cubicBezTo>
                <a:cubicBezTo>
                  <a:pt x="119" y="109"/>
                  <a:pt x="119" y="109"/>
                  <a:pt x="119" y="109"/>
                </a:cubicBezTo>
                <a:cubicBezTo>
                  <a:pt x="118" y="109"/>
                  <a:pt x="118" y="109"/>
                  <a:pt x="118" y="109"/>
                </a:cubicBezTo>
                <a:cubicBezTo>
                  <a:pt x="118" y="118"/>
                  <a:pt x="118" y="118"/>
                  <a:pt x="118" y="118"/>
                </a:cubicBezTo>
                <a:cubicBezTo>
                  <a:pt x="118" y="126"/>
                  <a:pt x="118" y="126"/>
                  <a:pt x="118" y="126"/>
                </a:cubicBezTo>
                <a:cubicBezTo>
                  <a:pt x="113" y="126"/>
                  <a:pt x="113" y="126"/>
                  <a:pt x="113" y="126"/>
                </a:cubicBezTo>
                <a:cubicBezTo>
                  <a:pt x="108" y="126"/>
                  <a:pt x="108" y="126"/>
                  <a:pt x="108" y="126"/>
                </a:cubicBezTo>
                <a:cubicBezTo>
                  <a:pt x="108" y="105"/>
                  <a:pt x="108" y="105"/>
                  <a:pt x="108" y="105"/>
                </a:cubicBezTo>
                <a:cubicBezTo>
                  <a:pt x="108" y="87"/>
                  <a:pt x="108" y="87"/>
                  <a:pt x="108" y="87"/>
                </a:cubicBezTo>
                <a:cubicBezTo>
                  <a:pt x="104" y="87"/>
                  <a:pt x="104" y="87"/>
                  <a:pt x="104" y="87"/>
                </a:cubicBezTo>
                <a:cubicBezTo>
                  <a:pt x="104" y="88"/>
                  <a:pt x="104" y="88"/>
                  <a:pt x="104" y="88"/>
                </a:cubicBezTo>
                <a:cubicBezTo>
                  <a:pt x="104" y="91"/>
                  <a:pt x="104" y="91"/>
                  <a:pt x="104" y="91"/>
                </a:cubicBezTo>
                <a:cubicBezTo>
                  <a:pt x="99" y="91"/>
                  <a:pt x="99" y="91"/>
                  <a:pt x="99" y="91"/>
                </a:cubicBezTo>
                <a:cubicBezTo>
                  <a:pt x="95" y="91"/>
                  <a:pt x="95" y="91"/>
                  <a:pt x="95" y="91"/>
                </a:cubicBezTo>
                <a:cubicBezTo>
                  <a:pt x="95" y="96"/>
                  <a:pt x="95" y="96"/>
                  <a:pt x="95" y="96"/>
                </a:cubicBezTo>
                <a:cubicBezTo>
                  <a:pt x="95" y="102"/>
                  <a:pt x="95" y="102"/>
                  <a:pt x="95" y="102"/>
                </a:cubicBezTo>
                <a:cubicBezTo>
                  <a:pt x="99" y="102"/>
                  <a:pt x="99" y="102"/>
                  <a:pt x="99" y="102"/>
                </a:cubicBezTo>
                <a:cubicBezTo>
                  <a:pt x="104" y="102"/>
                  <a:pt x="104" y="102"/>
                  <a:pt x="104" y="102"/>
                </a:cubicBezTo>
                <a:cubicBezTo>
                  <a:pt x="104" y="105"/>
                  <a:pt x="104" y="105"/>
                  <a:pt x="104" y="105"/>
                </a:cubicBezTo>
                <a:cubicBezTo>
                  <a:pt x="104" y="109"/>
                  <a:pt x="104" y="109"/>
                  <a:pt x="104" y="109"/>
                </a:cubicBezTo>
                <a:cubicBezTo>
                  <a:pt x="99" y="109"/>
                  <a:pt x="99" y="109"/>
                  <a:pt x="99" y="109"/>
                </a:cubicBezTo>
                <a:cubicBezTo>
                  <a:pt x="95" y="109"/>
                  <a:pt x="95" y="109"/>
                  <a:pt x="95" y="109"/>
                </a:cubicBezTo>
                <a:cubicBezTo>
                  <a:pt x="95" y="114"/>
                  <a:pt x="95" y="114"/>
                  <a:pt x="95" y="114"/>
                </a:cubicBezTo>
                <a:cubicBezTo>
                  <a:pt x="95" y="120"/>
                  <a:pt x="95" y="120"/>
                  <a:pt x="95" y="120"/>
                </a:cubicBezTo>
                <a:cubicBezTo>
                  <a:pt x="99" y="120"/>
                  <a:pt x="99" y="120"/>
                  <a:pt x="99" y="120"/>
                </a:cubicBezTo>
                <a:cubicBezTo>
                  <a:pt x="104" y="120"/>
                  <a:pt x="104" y="120"/>
                  <a:pt x="104" y="120"/>
                </a:cubicBezTo>
                <a:cubicBezTo>
                  <a:pt x="104" y="123"/>
                  <a:pt x="104" y="123"/>
                  <a:pt x="104" y="123"/>
                </a:cubicBezTo>
                <a:cubicBezTo>
                  <a:pt x="104" y="126"/>
                  <a:pt x="104" y="126"/>
                  <a:pt x="104" y="126"/>
                </a:cubicBezTo>
                <a:cubicBezTo>
                  <a:pt x="95" y="126"/>
                  <a:pt x="95" y="126"/>
                  <a:pt x="95" y="126"/>
                </a:cubicBezTo>
                <a:cubicBezTo>
                  <a:pt x="85" y="126"/>
                  <a:pt x="85" y="126"/>
                  <a:pt x="85" y="126"/>
                </a:cubicBezTo>
                <a:cubicBezTo>
                  <a:pt x="85" y="111"/>
                  <a:pt x="85" y="111"/>
                  <a:pt x="85" y="111"/>
                </a:cubicBezTo>
                <a:cubicBezTo>
                  <a:pt x="77" y="111"/>
                  <a:pt x="77" y="111"/>
                  <a:pt x="77" y="111"/>
                </a:cubicBezTo>
                <a:cubicBezTo>
                  <a:pt x="75" y="111"/>
                  <a:pt x="75" y="111"/>
                  <a:pt x="75" y="111"/>
                </a:cubicBezTo>
                <a:cubicBezTo>
                  <a:pt x="74" y="111"/>
                  <a:pt x="74" y="111"/>
                  <a:pt x="74" y="111"/>
                </a:cubicBezTo>
                <a:cubicBezTo>
                  <a:pt x="74" y="115"/>
                  <a:pt x="74" y="115"/>
                  <a:pt x="74" y="115"/>
                </a:cubicBezTo>
                <a:cubicBezTo>
                  <a:pt x="74" y="120"/>
                  <a:pt x="74" y="120"/>
                  <a:pt x="74" y="120"/>
                </a:cubicBezTo>
                <a:cubicBezTo>
                  <a:pt x="73" y="120"/>
                  <a:pt x="73" y="120"/>
                  <a:pt x="73" y="120"/>
                </a:cubicBezTo>
                <a:cubicBezTo>
                  <a:pt x="71" y="120"/>
                  <a:pt x="71" y="120"/>
                  <a:pt x="71" y="120"/>
                </a:cubicBezTo>
                <a:cubicBezTo>
                  <a:pt x="71" y="126"/>
                  <a:pt x="71" y="126"/>
                  <a:pt x="71" y="126"/>
                </a:cubicBezTo>
                <a:cubicBezTo>
                  <a:pt x="66" y="126"/>
                  <a:pt x="66" y="126"/>
                  <a:pt x="66" y="126"/>
                </a:cubicBezTo>
                <a:cubicBezTo>
                  <a:pt x="60" y="126"/>
                  <a:pt x="60" y="126"/>
                  <a:pt x="60" y="126"/>
                </a:cubicBezTo>
                <a:cubicBezTo>
                  <a:pt x="60" y="123"/>
                  <a:pt x="60" y="123"/>
                  <a:pt x="60" y="123"/>
                </a:cubicBezTo>
                <a:cubicBezTo>
                  <a:pt x="60" y="120"/>
                  <a:pt x="60" y="120"/>
                  <a:pt x="60" y="120"/>
                </a:cubicBezTo>
                <a:cubicBezTo>
                  <a:pt x="59" y="120"/>
                  <a:pt x="59" y="120"/>
                  <a:pt x="59" y="120"/>
                </a:cubicBezTo>
                <a:cubicBezTo>
                  <a:pt x="57" y="120"/>
                  <a:pt x="57" y="120"/>
                  <a:pt x="57" y="120"/>
                </a:cubicBezTo>
                <a:cubicBezTo>
                  <a:pt x="57" y="115"/>
                  <a:pt x="57" y="115"/>
                  <a:pt x="57" y="115"/>
                </a:cubicBezTo>
                <a:cubicBezTo>
                  <a:pt x="57" y="111"/>
                  <a:pt x="57" y="111"/>
                  <a:pt x="57" y="111"/>
                </a:cubicBezTo>
                <a:cubicBezTo>
                  <a:pt x="56" y="111"/>
                  <a:pt x="56" y="111"/>
                  <a:pt x="56" y="111"/>
                </a:cubicBezTo>
                <a:cubicBezTo>
                  <a:pt x="55" y="111"/>
                  <a:pt x="55" y="111"/>
                  <a:pt x="55" y="111"/>
                </a:cubicBezTo>
                <a:cubicBezTo>
                  <a:pt x="55" y="102"/>
                  <a:pt x="55" y="102"/>
                  <a:pt x="55" y="102"/>
                </a:cubicBezTo>
                <a:cubicBezTo>
                  <a:pt x="53" y="102"/>
                  <a:pt x="53" y="102"/>
                  <a:pt x="53" y="102"/>
                </a:cubicBezTo>
                <a:cubicBezTo>
                  <a:pt x="52" y="102"/>
                  <a:pt x="52" y="102"/>
                  <a:pt x="52" y="102"/>
                </a:cubicBezTo>
                <a:cubicBezTo>
                  <a:pt x="52" y="97"/>
                  <a:pt x="52" y="97"/>
                  <a:pt x="52" y="97"/>
                </a:cubicBezTo>
                <a:cubicBezTo>
                  <a:pt x="52" y="93"/>
                  <a:pt x="52" y="93"/>
                  <a:pt x="52" y="93"/>
                </a:cubicBezTo>
                <a:cubicBezTo>
                  <a:pt x="51" y="93"/>
                  <a:pt x="51" y="93"/>
                  <a:pt x="51" y="93"/>
                </a:cubicBezTo>
                <a:cubicBezTo>
                  <a:pt x="50" y="93"/>
                  <a:pt x="50" y="93"/>
                  <a:pt x="50" y="93"/>
                </a:cubicBezTo>
                <a:cubicBezTo>
                  <a:pt x="50" y="89"/>
                  <a:pt x="50" y="89"/>
                  <a:pt x="50" y="89"/>
                </a:cubicBezTo>
                <a:cubicBezTo>
                  <a:pt x="50" y="85"/>
                  <a:pt x="50" y="85"/>
                  <a:pt x="50" y="85"/>
                </a:cubicBezTo>
                <a:cubicBezTo>
                  <a:pt x="55" y="85"/>
                  <a:pt x="55" y="85"/>
                  <a:pt x="55" y="85"/>
                </a:cubicBezTo>
                <a:cubicBezTo>
                  <a:pt x="60" y="85"/>
                  <a:pt x="60" y="85"/>
                  <a:pt x="60" y="85"/>
                </a:cubicBezTo>
                <a:cubicBezTo>
                  <a:pt x="60" y="89"/>
                  <a:pt x="60" y="89"/>
                  <a:pt x="60" y="89"/>
                </a:cubicBezTo>
                <a:cubicBezTo>
                  <a:pt x="60" y="93"/>
                  <a:pt x="60" y="93"/>
                  <a:pt x="60" y="93"/>
                </a:cubicBezTo>
                <a:cubicBezTo>
                  <a:pt x="61" y="93"/>
                  <a:pt x="61" y="93"/>
                  <a:pt x="61" y="93"/>
                </a:cubicBezTo>
                <a:cubicBezTo>
                  <a:pt x="62" y="93"/>
                  <a:pt x="62" y="93"/>
                  <a:pt x="62" y="93"/>
                </a:cubicBezTo>
                <a:cubicBezTo>
                  <a:pt x="62" y="99"/>
                  <a:pt x="62" y="99"/>
                  <a:pt x="62" y="99"/>
                </a:cubicBezTo>
                <a:cubicBezTo>
                  <a:pt x="62" y="104"/>
                  <a:pt x="62" y="104"/>
                  <a:pt x="62" y="104"/>
                </a:cubicBezTo>
                <a:cubicBezTo>
                  <a:pt x="63" y="104"/>
                  <a:pt x="63" y="104"/>
                  <a:pt x="63" y="104"/>
                </a:cubicBezTo>
                <a:cubicBezTo>
                  <a:pt x="64" y="104"/>
                  <a:pt x="64" y="104"/>
                  <a:pt x="64" y="104"/>
                </a:cubicBezTo>
                <a:cubicBezTo>
                  <a:pt x="64" y="110"/>
                  <a:pt x="64" y="110"/>
                  <a:pt x="64" y="110"/>
                </a:cubicBezTo>
                <a:cubicBezTo>
                  <a:pt x="64" y="115"/>
                  <a:pt x="64" y="115"/>
                  <a:pt x="64" y="115"/>
                </a:cubicBezTo>
                <a:cubicBezTo>
                  <a:pt x="66" y="115"/>
                  <a:pt x="66" y="115"/>
                  <a:pt x="66" y="115"/>
                </a:cubicBezTo>
                <a:cubicBezTo>
                  <a:pt x="67" y="115"/>
                  <a:pt x="67" y="115"/>
                  <a:pt x="67" y="115"/>
                </a:cubicBezTo>
                <a:cubicBezTo>
                  <a:pt x="67" y="104"/>
                  <a:pt x="67" y="104"/>
                  <a:pt x="67" y="104"/>
                </a:cubicBezTo>
                <a:cubicBezTo>
                  <a:pt x="67" y="104"/>
                  <a:pt x="67" y="104"/>
                  <a:pt x="69" y="104"/>
                </a:cubicBezTo>
                <a:cubicBezTo>
                  <a:pt x="70" y="104"/>
                  <a:pt x="70" y="104"/>
                  <a:pt x="70" y="104"/>
                </a:cubicBezTo>
                <a:cubicBezTo>
                  <a:pt x="70" y="99"/>
                  <a:pt x="70" y="99"/>
                  <a:pt x="70" y="99"/>
                </a:cubicBezTo>
                <a:cubicBezTo>
                  <a:pt x="70" y="93"/>
                  <a:pt x="70" y="93"/>
                  <a:pt x="70" y="93"/>
                </a:cubicBezTo>
                <a:cubicBezTo>
                  <a:pt x="70" y="93"/>
                  <a:pt x="70" y="93"/>
                  <a:pt x="70" y="93"/>
                </a:cubicBezTo>
                <a:cubicBezTo>
                  <a:pt x="72" y="93"/>
                  <a:pt x="72" y="93"/>
                  <a:pt x="72" y="93"/>
                </a:cubicBezTo>
                <a:cubicBezTo>
                  <a:pt x="72" y="85"/>
                  <a:pt x="72" y="85"/>
                  <a:pt x="72" y="85"/>
                </a:cubicBezTo>
                <a:cubicBezTo>
                  <a:pt x="77" y="85"/>
                  <a:pt x="77" y="85"/>
                  <a:pt x="77" y="85"/>
                </a:cubicBezTo>
                <a:cubicBezTo>
                  <a:pt x="81" y="85"/>
                  <a:pt x="81" y="85"/>
                  <a:pt x="81" y="85"/>
                </a:cubicBezTo>
                <a:cubicBezTo>
                  <a:pt x="81" y="89"/>
                  <a:pt x="81" y="89"/>
                  <a:pt x="81" y="89"/>
                </a:cubicBezTo>
                <a:cubicBezTo>
                  <a:pt x="81" y="93"/>
                  <a:pt x="81" y="93"/>
                  <a:pt x="81" y="93"/>
                </a:cubicBezTo>
                <a:cubicBezTo>
                  <a:pt x="80" y="93"/>
                  <a:pt x="80" y="93"/>
                  <a:pt x="80" y="93"/>
                </a:cubicBezTo>
                <a:cubicBezTo>
                  <a:pt x="79" y="93"/>
                  <a:pt x="79" y="93"/>
                  <a:pt x="79" y="93"/>
                </a:cubicBezTo>
                <a:cubicBezTo>
                  <a:pt x="79" y="97"/>
                  <a:pt x="79" y="97"/>
                  <a:pt x="79" y="97"/>
                </a:cubicBezTo>
                <a:cubicBezTo>
                  <a:pt x="79" y="102"/>
                  <a:pt x="79" y="102"/>
                  <a:pt x="79" y="102"/>
                </a:cubicBezTo>
                <a:cubicBezTo>
                  <a:pt x="78" y="102"/>
                  <a:pt x="78" y="102"/>
                  <a:pt x="78" y="102"/>
                </a:cubicBezTo>
                <a:cubicBezTo>
                  <a:pt x="77" y="102"/>
                  <a:pt x="77" y="102"/>
                  <a:pt x="77" y="102"/>
                </a:cubicBezTo>
                <a:cubicBezTo>
                  <a:pt x="77" y="106"/>
                  <a:pt x="77" y="106"/>
                  <a:pt x="77" y="106"/>
                </a:cubicBezTo>
                <a:cubicBezTo>
                  <a:pt x="77" y="108"/>
                  <a:pt x="77" y="108"/>
                  <a:pt x="77" y="108"/>
                </a:cubicBezTo>
                <a:cubicBezTo>
                  <a:pt x="85" y="108"/>
                  <a:pt x="85" y="108"/>
                  <a:pt x="85" y="108"/>
                </a:cubicBezTo>
                <a:cubicBezTo>
                  <a:pt x="85" y="105"/>
                  <a:pt x="85" y="105"/>
                  <a:pt x="85" y="105"/>
                </a:cubicBezTo>
                <a:cubicBezTo>
                  <a:pt x="85" y="85"/>
                  <a:pt x="85" y="85"/>
                  <a:pt x="85" y="85"/>
                </a:cubicBezTo>
                <a:cubicBezTo>
                  <a:pt x="95" y="85"/>
                  <a:pt x="95" y="85"/>
                  <a:pt x="95" y="85"/>
                </a:cubicBezTo>
                <a:cubicBezTo>
                  <a:pt x="102" y="85"/>
                  <a:pt x="102" y="85"/>
                  <a:pt x="102" y="85"/>
                </a:cubicBezTo>
                <a:cubicBezTo>
                  <a:pt x="104" y="85"/>
                  <a:pt x="104" y="85"/>
                  <a:pt x="104" y="85"/>
                </a:cubicBezTo>
                <a:cubicBezTo>
                  <a:pt x="108" y="85"/>
                  <a:pt x="108" y="85"/>
                  <a:pt x="108" y="85"/>
                </a:cubicBezTo>
                <a:cubicBezTo>
                  <a:pt x="111" y="85"/>
                  <a:pt x="111" y="85"/>
                  <a:pt x="111" y="85"/>
                </a:cubicBezTo>
                <a:cubicBezTo>
                  <a:pt x="116" y="85"/>
                  <a:pt x="116" y="85"/>
                  <a:pt x="116" y="85"/>
                </a:cubicBezTo>
                <a:cubicBezTo>
                  <a:pt x="125" y="85"/>
                  <a:pt x="125" y="85"/>
                  <a:pt x="125" y="85"/>
                </a:cubicBezTo>
                <a:cubicBezTo>
                  <a:pt x="125" y="86"/>
                  <a:pt x="125" y="86"/>
                  <a:pt x="125" y="86"/>
                </a:cubicBezTo>
                <a:cubicBezTo>
                  <a:pt x="125" y="87"/>
                  <a:pt x="125" y="87"/>
                  <a:pt x="125" y="87"/>
                </a:cubicBezTo>
                <a:cubicBezTo>
                  <a:pt x="127" y="87"/>
                  <a:pt x="127" y="87"/>
                  <a:pt x="127" y="87"/>
                </a:cubicBezTo>
                <a:cubicBezTo>
                  <a:pt x="130" y="87"/>
                  <a:pt x="130" y="87"/>
                  <a:pt x="130" y="87"/>
                </a:cubicBezTo>
                <a:cubicBezTo>
                  <a:pt x="130" y="89"/>
                  <a:pt x="130" y="89"/>
                  <a:pt x="130" y="89"/>
                </a:cubicBezTo>
                <a:cubicBezTo>
                  <a:pt x="130" y="91"/>
                  <a:pt x="130" y="91"/>
                  <a:pt x="130" y="91"/>
                </a:cubicBezTo>
                <a:cubicBezTo>
                  <a:pt x="131" y="91"/>
                  <a:pt x="131" y="91"/>
                  <a:pt x="131" y="91"/>
                </a:cubicBezTo>
                <a:cubicBezTo>
                  <a:pt x="132" y="91"/>
                  <a:pt x="132" y="91"/>
                  <a:pt x="132" y="91"/>
                </a:cubicBezTo>
                <a:cubicBezTo>
                  <a:pt x="132" y="102"/>
                  <a:pt x="132" y="102"/>
                  <a:pt x="132" y="102"/>
                </a:cubicBezTo>
                <a:cubicBezTo>
                  <a:pt x="131" y="102"/>
                  <a:pt x="131" y="102"/>
                  <a:pt x="131" y="102"/>
                </a:cubicBezTo>
                <a:cubicBezTo>
                  <a:pt x="130" y="102"/>
                  <a:pt x="130" y="102"/>
                  <a:pt x="130" y="102"/>
                </a:cubicBezTo>
                <a:cubicBezTo>
                  <a:pt x="130" y="103"/>
                  <a:pt x="130" y="103"/>
                  <a:pt x="130" y="103"/>
                </a:cubicBezTo>
                <a:cubicBezTo>
                  <a:pt x="130" y="104"/>
                  <a:pt x="130" y="104"/>
                  <a:pt x="130" y="104"/>
                </a:cubicBezTo>
                <a:cubicBezTo>
                  <a:pt x="129" y="104"/>
                  <a:pt x="129" y="104"/>
                  <a:pt x="129" y="104"/>
                </a:cubicBezTo>
                <a:cubicBezTo>
                  <a:pt x="127" y="104"/>
                  <a:pt x="127" y="104"/>
                  <a:pt x="127" y="104"/>
                </a:cubicBezTo>
                <a:cubicBezTo>
                  <a:pt x="127" y="107"/>
                  <a:pt x="127" y="107"/>
                  <a:pt x="127" y="107"/>
                </a:cubicBezTo>
                <a:cubicBezTo>
                  <a:pt x="127" y="107"/>
                  <a:pt x="128" y="107"/>
                  <a:pt x="129" y="107"/>
                </a:cubicBezTo>
                <a:cubicBezTo>
                  <a:pt x="130" y="107"/>
                  <a:pt x="130" y="107"/>
                  <a:pt x="130" y="107"/>
                </a:cubicBezTo>
                <a:cubicBezTo>
                  <a:pt x="130" y="110"/>
                  <a:pt x="130" y="110"/>
                  <a:pt x="130" y="110"/>
                </a:cubicBezTo>
                <a:cubicBezTo>
                  <a:pt x="130" y="113"/>
                  <a:pt x="130" y="113"/>
                  <a:pt x="130" y="113"/>
                </a:cubicBezTo>
                <a:cubicBezTo>
                  <a:pt x="131" y="113"/>
                  <a:pt x="131" y="113"/>
                  <a:pt x="131" y="113"/>
                </a:cubicBezTo>
                <a:cubicBezTo>
                  <a:pt x="132" y="113"/>
                  <a:pt x="132" y="113"/>
                  <a:pt x="132" y="113"/>
                </a:cubicBezTo>
                <a:cubicBezTo>
                  <a:pt x="132" y="116"/>
                  <a:pt x="132" y="116"/>
                  <a:pt x="132" y="116"/>
                </a:cubicBezTo>
                <a:cubicBezTo>
                  <a:pt x="132" y="120"/>
                  <a:pt x="132" y="120"/>
                  <a:pt x="132" y="120"/>
                </a:cubicBezTo>
                <a:cubicBezTo>
                  <a:pt x="132" y="120"/>
                  <a:pt x="132" y="120"/>
                  <a:pt x="132" y="120"/>
                </a:cubicBezTo>
                <a:cubicBezTo>
                  <a:pt x="132" y="120"/>
                  <a:pt x="132" y="120"/>
                  <a:pt x="132" y="120"/>
                </a:cubicBezTo>
                <a:cubicBezTo>
                  <a:pt x="154" y="120"/>
                  <a:pt x="154" y="120"/>
                  <a:pt x="154" y="120"/>
                </a:cubicBezTo>
                <a:cubicBezTo>
                  <a:pt x="154" y="69"/>
                  <a:pt x="154" y="69"/>
                  <a:pt x="154" y="69"/>
                </a:cubicBezTo>
                <a:cubicBezTo>
                  <a:pt x="118" y="69"/>
                  <a:pt x="118" y="69"/>
                  <a:pt x="118" y="69"/>
                </a:cubicBezTo>
                <a:cubicBezTo>
                  <a:pt x="118" y="52"/>
                  <a:pt x="118" y="52"/>
                  <a:pt x="118" y="52"/>
                </a:cubicBezTo>
                <a:cubicBezTo>
                  <a:pt x="114" y="52"/>
                  <a:pt x="114" y="52"/>
                  <a:pt x="114" y="52"/>
                </a:cubicBezTo>
                <a:cubicBezTo>
                  <a:pt x="114" y="60"/>
                  <a:pt x="114" y="60"/>
                  <a:pt x="114" y="60"/>
                </a:cubicBezTo>
                <a:cubicBezTo>
                  <a:pt x="114" y="69"/>
                  <a:pt x="114" y="69"/>
                  <a:pt x="114" y="69"/>
                </a:cubicBezTo>
                <a:cubicBezTo>
                  <a:pt x="110" y="69"/>
                  <a:pt x="110" y="69"/>
                  <a:pt x="110" y="69"/>
                </a:cubicBezTo>
                <a:cubicBezTo>
                  <a:pt x="106" y="69"/>
                  <a:pt x="106" y="69"/>
                  <a:pt x="106" y="69"/>
                </a:cubicBezTo>
                <a:cubicBezTo>
                  <a:pt x="106" y="61"/>
                  <a:pt x="106" y="61"/>
                  <a:pt x="106" y="61"/>
                </a:cubicBezTo>
                <a:cubicBezTo>
                  <a:pt x="106" y="52"/>
                  <a:pt x="106" y="52"/>
                  <a:pt x="106" y="52"/>
                </a:cubicBezTo>
                <a:cubicBezTo>
                  <a:pt x="104" y="52"/>
                  <a:pt x="104" y="52"/>
                  <a:pt x="104" y="52"/>
                </a:cubicBezTo>
                <a:cubicBezTo>
                  <a:pt x="103" y="52"/>
                  <a:pt x="103" y="52"/>
                  <a:pt x="103" y="52"/>
                </a:cubicBezTo>
                <a:cubicBezTo>
                  <a:pt x="103" y="55"/>
                  <a:pt x="103" y="55"/>
                  <a:pt x="103" y="55"/>
                </a:cubicBezTo>
                <a:cubicBezTo>
                  <a:pt x="103" y="58"/>
                  <a:pt x="103" y="58"/>
                  <a:pt x="103" y="58"/>
                </a:cubicBezTo>
                <a:cubicBezTo>
                  <a:pt x="102" y="58"/>
                  <a:pt x="102" y="58"/>
                  <a:pt x="102" y="58"/>
                </a:cubicBezTo>
                <a:cubicBezTo>
                  <a:pt x="101" y="58"/>
                  <a:pt x="101" y="58"/>
                  <a:pt x="101" y="58"/>
                </a:cubicBezTo>
                <a:cubicBezTo>
                  <a:pt x="101" y="65"/>
                  <a:pt x="101" y="65"/>
                  <a:pt x="101" y="65"/>
                </a:cubicBezTo>
                <a:cubicBezTo>
                  <a:pt x="99" y="65"/>
                  <a:pt x="99" y="65"/>
                  <a:pt x="99" y="65"/>
                </a:cubicBezTo>
                <a:cubicBezTo>
                  <a:pt x="99" y="69"/>
                  <a:pt x="99" y="69"/>
                  <a:pt x="99" y="69"/>
                </a:cubicBezTo>
                <a:cubicBezTo>
                  <a:pt x="97" y="69"/>
                  <a:pt x="97" y="69"/>
                  <a:pt x="97" y="69"/>
                </a:cubicBezTo>
                <a:cubicBezTo>
                  <a:pt x="94" y="69"/>
                  <a:pt x="94" y="69"/>
                  <a:pt x="94" y="69"/>
                </a:cubicBezTo>
                <a:cubicBezTo>
                  <a:pt x="94" y="67"/>
                  <a:pt x="94" y="67"/>
                  <a:pt x="94" y="67"/>
                </a:cubicBezTo>
                <a:cubicBezTo>
                  <a:pt x="94" y="65"/>
                  <a:pt x="94" y="65"/>
                  <a:pt x="94" y="65"/>
                </a:cubicBezTo>
                <a:cubicBezTo>
                  <a:pt x="92" y="65"/>
                  <a:pt x="92" y="65"/>
                  <a:pt x="92" y="65"/>
                </a:cubicBezTo>
                <a:cubicBezTo>
                  <a:pt x="92" y="58"/>
                  <a:pt x="92" y="58"/>
                  <a:pt x="92" y="58"/>
                </a:cubicBezTo>
                <a:cubicBezTo>
                  <a:pt x="90" y="58"/>
                  <a:pt x="90" y="58"/>
                  <a:pt x="90" y="58"/>
                </a:cubicBezTo>
                <a:cubicBezTo>
                  <a:pt x="90" y="55"/>
                  <a:pt x="90" y="55"/>
                  <a:pt x="90" y="55"/>
                </a:cubicBezTo>
                <a:cubicBezTo>
                  <a:pt x="90" y="52"/>
                  <a:pt x="90" y="52"/>
                  <a:pt x="90" y="52"/>
                </a:cubicBezTo>
                <a:cubicBezTo>
                  <a:pt x="89" y="52"/>
                  <a:pt x="89" y="52"/>
                  <a:pt x="89" y="52"/>
                </a:cubicBezTo>
                <a:cubicBezTo>
                  <a:pt x="88" y="52"/>
                  <a:pt x="88" y="52"/>
                  <a:pt x="88" y="52"/>
                </a:cubicBezTo>
                <a:cubicBezTo>
                  <a:pt x="88" y="61"/>
                  <a:pt x="88" y="61"/>
                  <a:pt x="88" y="61"/>
                </a:cubicBezTo>
                <a:cubicBezTo>
                  <a:pt x="88" y="69"/>
                  <a:pt x="88" y="69"/>
                  <a:pt x="88" y="69"/>
                </a:cubicBezTo>
                <a:cubicBezTo>
                  <a:pt x="84" y="69"/>
                  <a:pt x="84" y="69"/>
                  <a:pt x="84" y="69"/>
                </a:cubicBezTo>
                <a:cubicBezTo>
                  <a:pt x="83" y="69"/>
                  <a:pt x="83" y="69"/>
                  <a:pt x="83" y="69"/>
                </a:cubicBezTo>
                <a:cubicBezTo>
                  <a:pt x="79" y="69"/>
                  <a:pt x="79" y="69"/>
                  <a:pt x="79" y="69"/>
                </a:cubicBezTo>
                <a:cubicBezTo>
                  <a:pt x="75" y="69"/>
                  <a:pt x="75" y="69"/>
                  <a:pt x="75" y="69"/>
                </a:cubicBezTo>
                <a:cubicBezTo>
                  <a:pt x="71" y="69"/>
                  <a:pt x="71" y="69"/>
                  <a:pt x="71" y="69"/>
                </a:cubicBezTo>
                <a:cubicBezTo>
                  <a:pt x="67" y="69"/>
                  <a:pt x="67" y="69"/>
                  <a:pt x="67" y="69"/>
                </a:cubicBezTo>
                <a:cubicBezTo>
                  <a:pt x="66" y="69"/>
                  <a:pt x="66" y="69"/>
                  <a:pt x="66" y="69"/>
                </a:cubicBezTo>
                <a:cubicBezTo>
                  <a:pt x="66" y="65"/>
                  <a:pt x="66" y="65"/>
                  <a:pt x="66" y="65"/>
                </a:cubicBezTo>
                <a:cubicBezTo>
                  <a:pt x="66" y="60"/>
                  <a:pt x="66" y="60"/>
                  <a:pt x="66" y="60"/>
                </a:cubicBezTo>
                <a:cubicBezTo>
                  <a:pt x="61" y="60"/>
                  <a:pt x="61" y="60"/>
                  <a:pt x="61" y="60"/>
                </a:cubicBezTo>
                <a:cubicBezTo>
                  <a:pt x="55" y="60"/>
                  <a:pt x="55" y="60"/>
                  <a:pt x="55" y="60"/>
                </a:cubicBezTo>
                <a:cubicBezTo>
                  <a:pt x="55" y="65"/>
                  <a:pt x="55" y="65"/>
                  <a:pt x="55" y="65"/>
                </a:cubicBezTo>
                <a:cubicBezTo>
                  <a:pt x="55" y="69"/>
                  <a:pt x="55" y="69"/>
                  <a:pt x="55" y="69"/>
                </a:cubicBezTo>
                <a:cubicBezTo>
                  <a:pt x="51" y="69"/>
                  <a:pt x="51" y="69"/>
                  <a:pt x="51" y="69"/>
                </a:cubicBezTo>
                <a:cubicBezTo>
                  <a:pt x="46" y="69"/>
                  <a:pt x="46" y="69"/>
                  <a:pt x="46" y="69"/>
                </a:cubicBezTo>
                <a:cubicBezTo>
                  <a:pt x="46" y="65"/>
                  <a:pt x="46" y="65"/>
                  <a:pt x="46" y="65"/>
                </a:cubicBezTo>
                <a:cubicBezTo>
                  <a:pt x="46" y="61"/>
                  <a:pt x="46" y="61"/>
                  <a:pt x="46" y="61"/>
                </a:cubicBezTo>
                <a:cubicBezTo>
                  <a:pt x="49" y="61"/>
                  <a:pt x="49" y="61"/>
                  <a:pt x="49" y="61"/>
                </a:cubicBezTo>
                <a:cubicBezTo>
                  <a:pt x="49" y="52"/>
                  <a:pt x="49" y="52"/>
                  <a:pt x="49" y="52"/>
                </a:cubicBezTo>
                <a:cubicBezTo>
                  <a:pt x="51" y="52"/>
                  <a:pt x="51" y="52"/>
                  <a:pt x="51" y="52"/>
                </a:cubicBezTo>
                <a:cubicBezTo>
                  <a:pt x="51" y="43"/>
                  <a:pt x="51" y="43"/>
                  <a:pt x="51" y="43"/>
                </a:cubicBezTo>
                <a:cubicBezTo>
                  <a:pt x="52" y="43"/>
                  <a:pt x="52" y="43"/>
                  <a:pt x="52" y="43"/>
                </a:cubicBezTo>
                <a:cubicBezTo>
                  <a:pt x="53" y="43"/>
                  <a:pt x="53" y="43"/>
                  <a:pt x="53" y="43"/>
                </a:cubicBezTo>
                <a:cubicBezTo>
                  <a:pt x="53" y="39"/>
                  <a:pt x="53" y="39"/>
                  <a:pt x="53" y="39"/>
                </a:cubicBezTo>
                <a:cubicBezTo>
                  <a:pt x="53" y="34"/>
                  <a:pt x="53" y="34"/>
                  <a:pt x="53" y="34"/>
                </a:cubicBezTo>
                <a:cubicBezTo>
                  <a:pt x="54" y="34"/>
                  <a:pt x="54" y="34"/>
                  <a:pt x="54" y="34"/>
                </a:cubicBezTo>
                <a:cubicBezTo>
                  <a:pt x="55" y="34"/>
                  <a:pt x="55" y="34"/>
                  <a:pt x="55" y="34"/>
                </a:cubicBezTo>
                <a:cubicBezTo>
                  <a:pt x="55" y="31"/>
                  <a:pt x="55" y="31"/>
                  <a:pt x="55" y="31"/>
                </a:cubicBezTo>
                <a:cubicBezTo>
                  <a:pt x="55" y="28"/>
                  <a:pt x="55" y="28"/>
                  <a:pt x="55" y="28"/>
                </a:cubicBezTo>
                <a:cubicBezTo>
                  <a:pt x="61" y="28"/>
                  <a:pt x="61" y="28"/>
                  <a:pt x="61" y="28"/>
                </a:cubicBezTo>
                <a:cubicBezTo>
                  <a:pt x="66" y="28"/>
                  <a:pt x="66" y="28"/>
                  <a:pt x="66" y="28"/>
                </a:cubicBezTo>
                <a:cubicBezTo>
                  <a:pt x="66" y="31"/>
                  <a:pt x="66" y="31"/>
                  <a:pt x="66" y="31"/>
                </a:cubicBezTo>
                <a:cubicBezTo>
                  <a:pt x="66" y="34"/>
                  <a:pt x="66" y="34"/>
                  <a:pt x="66" y="34"/>
                </a:cubicBezTo>
                <a:cubicBezTo>
                  <a:pt x="68" y="34"/>
                  <a:pt x="68" y="34"/>
                  <a:pt x="68" y="34"/>
                </a:cubicBezTo>
                <a:cubicBezTo>
                  <a:pt x="81" y="34"/>
                  <a:pt x="81" y="34"/>
                  <a:pt x="81" y="34"/>
                </a:cubicBezTo>
                <a:cubicBezTo>
                  <a:pt x="81" y="28"/>
                  <a:pt x="81" y="28"/>
                  <a:pt x="81" y="28"/>
                </a:cubicBezTo>
                <a:cubicBezTo>
                  <a:pt x="81" y="28"/>
                  <a:pt x="84" y="28"/>
                  <a:pt x="86" y="28"/>
                </a:cubicBezTo>
                <a:cubicBezTo>
                  <a:pt x="90" y="28"/>
                  <a:pt x="90" y="28"/>
                  <a:pt x="90" y="28"/>
                </a:cubicBezTo>
                <a:cubicBezTo>
                  <a:pt x="90" y="37"/>
                  <a:pt x="90" y="37"/>
                  <a:pt x="90" y="37"/>
                </a:cubicBezTo>
                <a:cubicBezTo>
                  <a:pt x="90" y="37"/>
                  <a:pt x="90" y="37"/>
                  <a:pt x="91" y="37"/>
                </a:cubicBezTo>
                <a:cubicBezTo>
                  <a:pt x="92" y="37"/>
                  <a:pt x="92" y="37"/>
                  <a:pt x="92" y="37"/>
                </a:cubicBezTo>
                <a:cubicBezTo>
                  <a:pt x="92" y="40"/>
                  <a:pt x="92" y="40"/>
                  <a:pt x="92" y="40"/>
                </a:cubicBezTo>
                <a:cubicBezTo>
                  <a:pt x="92" y="43"/>
                  <a:pt x="92" y="43"/>
                  <a:pt x="92" y="43"/>
                </a:cubicBezTo>
                <a:cubicBezTo>
                  <a:pt x="93" y="43"/>
                  <a:pt x="93" y="43"/>
                  <a:pt x="93" y="43"/>
                </a:cubicBezTo>
                <a:cubicBezTo>
                  <a:pt x="94" y="43"/>
                  <a:pt x="94" y="43"/>
                  <a:pt x="94" y="43"/>
                </a:cubicBezTo>
                <a:cubicBezTo>
                  <a:pt x="94" y="50"/>
                  <a:pt x="94" y="50"/>
                  <a:pt x="94" y="50"/>
                </a:cubicBezTo>
                <a:cubicBezTo>
                  <a:pt x="94" y="50"/>
                  <a:pt x="94" y="50"/>
                  <a:pt x="97" y="50"/>
                </a:cubicBezTo>
                <a:cubicBezTo>
                  <a:pt x="98" y="50"/>
                  <a:pt x="99" y="50"/>
                  <a:pt x="99" y="50"/>
                </a:cubicBezTo>
                <a:cubicBezTo>
                  <a:pt x="99" y="43"/>
                  <a:pt x="99" y="43"/>
                  <a:pt x="99" y="43"/>
                </a:cubicBezTo>
                <a:cubicBezTo>
                  <a:pt x="100" y="43"/>
                  <a:pt x="100" y="43"/>
                  <a:pt x="100" y="43"/>
                </a:cubicBezTo>
                <a:cubicBezTo>
                  <a:pt x="101" y="43"/>
                  <a:pt x="101" y="43"/>
                  <a:pt x="101" y="43"/>
                </a:cubicBezTo>
                <a:cubicBezTo>
                  <a:pt x="101" y="40"/>
                  <a:pt x="101" y="40"/>
                  <a:pt x="101" y="40"/>
                </a:cubicBezTo>
                <a:cubicBezTo>
                  <a:pt x="101" y="37"/>
                  <a:pt x="101" y="37"/>
                  <a:pt x="101" y="37"/>
                </a:cubicBezTo>
                <a:cubicBezTo>
                  <a:pt x="102" y="37"/>
                  <a:pt x="102" y="37"/>
                  <a:pt x="102" y="37"/>
                </a:cubicBezTo>
                <a:cubicBezTo>
                  <a:pt x="103" y="37"/>
                  <a:pt x="103" y="37"/>
                  <a:pt x="103" y="37"/>
                </a:cubicBezTo>
                <a:cubicBezTo>
                  <a:pt x="103" y="32"/>
                  <a:pt x="103" y="32"/>
                  <a:pt x="103" y="32"/>
                </a:cubicBezTo>
                <a:cubicBezTo>
                  <a:pt x="103" y="28"/>
                  <a:pt x="103" y="28"/>
                  <a:pt x="103" y="28"/>
                </a:cubicBezTo>
                <a:cubicBezTo>
                  <a:pt x="108" y="28"/>
                  <a:pt x="108" y="28"/>
                  <a:pt x="108" y="28"/>
                </a:cubicBezTo>
                <a:cubicBezTo>
                  <a:pt x="112" y="28"/>
                  <a:pt x="112" y="28"/>
                  <a:pt x="112" y="28"/>
                </a:cubicBezTo>
                <a:cubicBezTo>
                  <a:pt x="112" y="50"/>
                  <a:pt x="112" y="50"/>
                  <a:pt x="112" y="50"/>
                </a:cubicBezTo>
                <a:cubicBezTo>
                  <a:pt x="112" y="50"/>
                  <a:pt x="113" y="50"/>
                  <a:pt x="113" y="50"/>
                </a:cubicBezTo>
                <a:cubicBezTo>
                  <a:pt x="114" y="50"/>
                  <a:pt x="114" y="50"/>
                  <a:pt x="114" y="50"/>
                </a:cubicBezTo>
                <a:cubicBezTo>
                  <a:pt x="118" y="50"/>
                  <a:pt x="118" y="50"/>
                  <a:pt x="118" y="50"/>
                </a:cubicBezTo>
                <a:cubicBezTo>
                  <a:pt x="118" y="49"/>
                  <a:pt x="118" y="49"/>
                  <a:pt x="118" y="49"/>
                </a:cubicBezTo>
                <a:cubicBezTo>
                  <a:pt x="118" y="32"/>
                  <a:pt x="118" y="28"/>
                  <a:pt x="119" y="28"/>
                </a:cubicBezTo>
                <a:cubicBezTo>
                  <a:pt x="119" y="28"/>
                  <a:pt x="123" y="28"/>
                  <a:pt x="127" y="28"/>
                </a:cubicBezTo>
                <a:cubicBezTo>
                  <a:pt x="136" y="28"/>
                  <a:pt x="136" y="28"/>
                  <a:pt x="136" y="28"/>
                </a:cubicBezTo>
                <a:cubicBezTo>
                  <a:pt x="136" y="31"/>
                  <a:pt x="136" y="31"/>
                  <a:pt x="136" y="31"/>
                </a:cubicBezTo>
                <a:cubicBezTo>
                  <a:pt x="136" y="34"/>
                  <a:pt x="136" y="34"/>
                  <a:pt x="136" y="34"/>
                </a:cubicBezTo>
                <a:cubicBezTo>
                  <a:pt x="132" y="34"/>
                  <a:pt x="132" y="34"/>
                  <a:pt x="132" y="34"/>
                </a:cubicBezTo>
                <a:cubicBezTo>
                  <a:pt x="127" y="34"/>
                  <a:pt x="127" y="34"/>
                  <a:pt x="127" y="34"/>
                </a:cubicBezTo>
                <a:cubicBezTo>
                  <a:pt x="127" y="40"/>
                  <a:pt x="127" y="40"/>
                  <a:pt x="127" y="40"/>
                </a:cubicBezTo>
                <a:cubicBezTo>
                  <a:pt x="127" y="45"/>
                  <a:pt x="127" y="45"/>
                  <a:pt x="127" y="45"/>
                </a:cubicBezTo>
                <a:cubicBezTo>
                  <a:pt x="131" y="45"/>
                  <a:pt x="131" y="45"/>
                  <a:pt x="131" y="45"/>
                </a:cubicBezTo>
                <a:cubicBezTo>
                  <a:pt x="136" y="45"/>
                  <a:pt x="136" y="45"/>
                  <a:pt x="136" y="45"/>
                </a:cubicBezTo>
                <a:cubicBezTo>
                  <a:pt x="136" y="49"/>
                  <a:pt x="136" y="49"/>
                  <a:pt x="136" y="49"/>
                </a:cubicBezTo>
                <a:cubicBezTo>
                  <a:pt x="136" y="52"/>
                  <a:pt x="136" y="52"/>
                  <a:pt x="136" y="52"/>
                </a:cubicBezTo>
                <a:cubicBezTo>
                  <a:pt x="131" y="52"/>
                  <a:pt x="131" y="52"/>
                  <a:pt x="131" y="52"/>
                </a:cubicBezTo>
                <a:cubicBezTo>
                  <a:pt x="127" y="52"/>
                  <a:pt x="127" y="52"/>
                  <a:pt x="127" y="52"/>
                </a:cubicBezTo>
                <a:cubicBezTo>
                  <a:pt x="127" y="57"/>
                  <a:pt x="127" y="57"/>
                  <a:pt x="127" y="57"/>
                </a:cubicBezTo>
                <a:cubicBezTo>
                  <a:pt x="127" y="63"/>
                  <a:pt x="127" y="63"/>
                  <a:pt x="127" y="63"/>
                </a:cubicBezTo>
                <a:cubicBezTo>
                  <a:pt x="131" y="63"/>
                  <a:pt x="131" y="63"/>
                  <a:pt x="131" y="63"/>
                </a:cubicBezTo>
                <a:cubicBezTo>
                  <a:pt x="136" y="63"/>
                  <a:pt x="136" y="63"/>
                  <a:pt x="136" y="63"/>
                </a:cubicBezTo>
                <a:cubicBezTo>
                  <a:pt x="136" y="66"/>
                  <a:pt x="136" y="66"/>
                  <a:pt x="136" y="66"/>
                </a:cubicBezTo>
                <a:cubicBezTo>
                  <a:pt x="154" y="66"/>
                  <a:pt x="154" y="66"/>
                  <a:pt x="154" y="66"/>
                </a:cubicBezTo>
                <a:cubicBezTo>
                  <a:pt x="154" y="20"/>
                  <a:pt x="154" y="20"/>
                  <a:pt x="154" y="20"/>
                </a:cubicBezTo>
                <a:cubicBezTo>
                  <a:pt x="154" y="9"/>
                  <a:pt x="145" y="0"/>
                  <a:pt x="134" y="0"/>
                </a:cubicBezTo>
                <a:cubicBezTo>
                  <a:pt x="20" y="0"/>
                  <a:pt x="20" y="0"/>
                  <a:pt x="20" y="0"/>
                </a:cubicBezTo>
                <a:cubicBezTo>
                  <a:pt x="9" y="0"/>
                  <a:pt x="0" y="9"/>
                  <a:pt x="0" y="20"/>
                </a:cubicBezTo>
                <a:cubicBezTo>
                  <a:pt x="0" y="34"/>
                  <a:pt x="0" y="34"/>
                  <a:pt x="0" y="34"/>
                </a:cubicBezTo>
                <a:cubicBezTo>
                  <a:pt x="21" y="34"/>
                  <a:pt x="21" y="34"/>
                  <a:pt x="21" y="34"/>
                </a:cubicBezTo>
                <a:cubicBezTo>
                  <a:pt x="21" y="33"/>
                  <a:pt x="21" y="33"/>
                  <a:pt x="21" y="33"/>
                </a:cubicBezTo>
                <a:cubicBezTo>
                  <a:pt x="21" y="32"/>
                  <a:pt x="21" y="32"/>
                  <a:pt x="21" y="32"/>
                </a:cubicBezTo>
                <a:cubicBezTo>
                  <a:pt x="22" y="32"/>
                  <a:pt x="22" y="32"/>
                  <a:pt x="22" y="32"/>
                </a:cubicBezTo>
                <a:cubicBezTo>
                  <a:pt x="23" y="32"/>
                  <a:pt x="23" y="32"/>
                  <a:pt x="23" y="32"/>
                </a:cubicBezTo>
                <a:cubicBezTo>
                  <a:pt x="23" y="31"/>
                  <a:pt x="23" y="31"/>
                  <a:pt x="23" y="31"/>
                </a:cubicBezTo>
                <a:cubicBezTo>
                  <a:pt x="23" y="30"/>
                  <a:pt x="23" y="30"/>
                  <a:pt x="23" y="30"/>
                </a:cubicBezTo>
                <a:cubicBezTo>
                  <a:pt x="25" y="30"/>
                  <a:pt x="25" y="30"/>
                  <a:pt x="25" y="30"/>
                </a:cubicBezTo>
                <a:cubicBezTo>
                  <a:pt x="28" y="30"/>
                  <a:pt x="28" y="30"/>
                  <a:pt x="28" y="30"/>
                </a:cubicBezTo>
                <a:cubicBezTo>
                  <a:pt x="28" y="29"/>
                  <a:pt x="28" y="29"/>
                  <a:pt x="28" y="29"/>
                </a:cubicBezTo>
                <a:cubicBezTo>
                  <a:pt x="28" y="28"/>
                  <a:pt x="28" y="28"/>
                  <a:pt x="28" y="28"/>
                </a:cubicBezTo>
                <a:cubicBezTo>
                  <a:pt x="31" y="28"/>
                  <a:pt x="31" y="28"/>
                  <a:pt x="31" y="28"/>
                </a:cubicBezTo>
                <a:cubicBezTo>
                  <a:pt x="34" y="28"/>
                  <a:pt x="34" y="28"/>
                  <a:pt x="34" y="28"/>
                </a:cubicBezTo>
                <a:cubicBezTo>
                  <a:pt x="34" y="29"/>
                  <a:pt x="34" y="29"/>
                  <a:pt x="34" y="29"/>
                </a:cubicBezTo>
                <a:cubicBezTo>
                  <a:pt x="34" y="30"/>
                  <a:pt x="34" y="30"/>
                  <a:pt x="34" y="30"/>
                </a:cubicBezTo>
                <a:cubicBezTo>
                  <a:pt x="36" y="30"/>
                  <a:pt x="36" y="30"/>
                  <a:pt x="36" y="30"/>
                </a:cubicBezTo>
                <a:cubicBezTo>
                  <a:pt x="39" y="30"/>
                  <a:pt x="39" y="30"/>
                  <a:pt x="39" y="30"/>
                </a:cubicBezTo>
                <a:cubicBezTo>
                  <a:pt x="39" y="31"/>
                  <a:pt x="39" y="31"/>
                  <a:pt x="39" y="31"/>
                </a:cubicBezTo>
                <a:cubicBezTo>
                  <a:pt x="39" y="32"/>
                  <a:pt x="39" y="32"/>
                  <a:pt x="39" y="32"/>
                </a:cubicBezTo>
                <a:cubicBezTo>
                  <a:pt x="40" y="32"/>
                  <a:pt x="40" y="32"/>
                  <a:pt x="40" y="32"/>
                </a:cubicBezTo>
                <a:cubicBezTo>
                  <a:pt x="41" y="32"/>
                  <a:pt x="41" y="32"/>
                  <a:pt x="41" y="32"/>
                </a:cubicBezTo>
                <a:cubicBezTo>
                  <a:pt x="41" y="34"/>
                  <a:pt x="41" y="34"/>
                  <a:pt x="41" y="34"/>
                </a:cubicBezTo>
                <a:cubicBezTo>
                  <a:pt x="41" y="36"/>
                  <a:pt x="41" y="36"/>
                  <a:pt x="41" y="36"/>
                </a:cubicBezTo>
                <a:cubicBezTo>
                  <a:pt x="39" y="36"/>
                  <a:pt x="39" y="36"/>
                  <a:pt x="39" y="36"/>
                </a:cubicBezTo>
                <a:cubicBezTo>
                  <a:pt x="39" y="38"/>
                  <a:pt x="39" y="38"/>
                  <a:pt x="39" y="38"/>
                </a:cubicBezTo>
                <a:cubicBezTo>
                  <a:pt x="37" y="38"/>
                  <a:pt x="37" y="38"/>
                  <a:pt x="37" y="38"/>
                </a:cubicBezTo>
                <a:cubicBezTo>
                  <a:pt x="35" y="38"/>
                  <a:pt x="35" y="38"/>
                  <a:pt x="35" y="38"/>
                </a:cubicBezTo>
                <a:cubicBezTo>
                  <a:pt x="35" y="36"/>
                  <a:pt x="35" y="36"/>
                  <a:pt x="35" y="36"/>
                </a:cubicBezTo>
                <a:cubicBezTo>
                  <a:pt x="27" y="36"/>
                  <a:pt x="27" y="36"/>
                  <a:pt x="27" y="36"/>
                </a:cubicBezTo>
                <a:cubicBezTo>
                  <a:pt x="27" y="41"/>
                  <a:pt x="27" y="41"/>
                  <a:pt x="27" y="41"/>
                </a:cubicBezTo>
                <a:cubicBezTo>
                  <a:pt x="26" y="41"/>
                  <a:pt x="26" y="41"/>
                  <a:pt x="26" y="41"/>
                </a:cubicBezTo>
                <a:cubicBezTo>
                  <a:pt x="25" y="41"/>
                  <a:pt x="25" y="41"/>
                  <a:pt x="25" y="41"/>
                </a:cubicBezTo>
                <a:cubicBezTo>
                  <a:pt x="25" y="49"/>
                  <a:pt x="25" y="49"/>
                  <a:pt x="25" y="49"/>
                </a:cubicBezTo>
                <a:cubicBezTo>
                  <a:pt x="25" y="56"/>
                  <a:pt x="25" y="56"/>
                  <a:pt x="25" y="56"/>
                </a:cubicBezTo>
                <a:cubicBezTo>
                  <a:pt x="27" y="56"/>
                  <a:pt x="27" y="56"/>
                  <a:pt x="27" y="56"/>
                </a:cubicBezTo>
                <a:cubicBezTo>
                  <a:pt x="27" y="61"/>
                  <a:pt x="27" y="61"/>
                  <a:pt x="27" y="61"/>
                </a:cubicBezTo>
                <a:cubicBezTo>
                  <a:pt x="35" y="61"/>
                  <a:pt x="35" y="61"/>
                  <a:pt x="35" y="61"/>
                </a:cubicBezTo>
                <a:cubicBezTo>
                  <a:pt x="35" y="54"/>
                  <a:pt x="35" y="54"/>
                  <a:pt x="35" y="54"/>
                </a:cubicBezTo>
                <a:cubicBezTo>
                  <a:pt x="30" y="54"/>
                  <a:pt x="30" y="54"/>
                  <a:pt x="30" y="54"/>
                </a:cubicBezTo>
                <a:cubicBezTo>
                  <a:pt x="30" y="47"/>
                  <a:pt x="30" y="47"/>
                  <a:pt x="30" y="47"/>
                </a:cubicBezTo>
                <a:cubicBezTo>
                  <a:pt x="43" y="47"/>
                  <a:pt x="43" y="47"/>
                  <a:pt x="43" y="47"/>
                </a:cubicBezTo>
                <a:cubicBezTo>
                  <a:pt x="43" y="54"/>
                  <a:pt x="43" y="54"/>
                  <a:pt x="43" y="54"/>
                </a:cubicBezTo>
                <a:cubicBezTo>
                  <a:pt x="43" y="60"/>
                  <a:pt x="43" y="60"/>
                  <a:pt x="43" y="60"/>
                </a:cubicBezTo>
                <a:cubicBezTo>
                  <a:pt x="42" y="60"/>
                  <a:pt x="42" y="60"/>
                  <a:pt x="42" y="60"/>
                </a:cubicBezTo>
                <a:cubicBezTo>
                  <a:pt x="41" y="60"/>
                  <a:pt x="41" y="60"/>
                  <a:pt x="41" y="60"/>
                </a:cubicBezTo>
                <a:cubicBezTo>
                  <a:pt x="41" y="65"/>
                  <a:pt x="41" y="65"/>
                  <a:pt x="41" y="65"/>
                </a:cubicBezTo>
                <a:cubicBezTo>
                  <a:pt x="39" y="65"/>
                  <a:pt x="39" y="65"/>
                  <a:pt x="39" y="65"/>
                </a:cubicBezTo>
                <a:cubicBezTo>
                  <a:pt x="39" y="67"/>
                  <a:pt x="39" y="67"/>
                  <a:pt x="39" y="67"/>
                </a:cubicBezTo>
                <a:cubicBezTo>
                  <a:pt x="36" y="67"/>
                  <a:pt x="36" y="67"/>
                  <a:pt x="36" y="67"/>
                </a:cubicBezTo>
                <a:cubicBezTo>
                  <a:pt x="34" y="67"/>
                  <a:pt x="34" y="67"/>
                  <a:pt x="34" y="67"/>
                </a:cubicBezTo>
                <a:cubicBezTo>
                  <a:pt x="34" y="68"/>
                  <a:pt x="34" y="68"/>
                  <a:pt x="34" y="68"/>
                </a:cubicBezTo>
                <a:cubicBezTo>
                  <a:pt x="34" y="69"/>
                  <a:pt x="34" y="69"/>
                  <a:pt x="34" y="69"/>
                </a:cubicBezTo>
                <a:cubicBezTo>
                  <a:pt x="31" y="69"/>
                  <a:pt x="31" y="69"/>
                  <a:pt x="31" y="69"/>
                </a:cubicBezTo>
                <a:cubicBezTo>
                  <a:pt x="28" y="69"/>
                  <a:pt x="28" y="69"/>
                  <a:pt x="28" y="69"/>
                </a:cubicBezTo>
                <a:cubicBezTo>
                  <a:pt x="28" y="68"/>
                  <a:pt x="28" y="68"/>
                  <a:pt x="28" y="68"/>
                </a:cubicBezTo>
                <a:cubicBezTo>
                  <a:pt x="28" y="67"/>
                  <a:pt x="28" y="67"/>
                  <a:pt x="28" y="67"/>
                </a:cubicBezTo>
                <a:cubicBezTo>
                  <a:pt x="25" y="67"/>
                  <a:pt x="25" y="67"/>
                  <a:pt x="25" y="67"/>
                </a:cubicBezTo>
                <a:cubicBezTo>
                  <a:pt x="23" y="67"/>
                  <a:pt x="23" y="67"/>
                  <a:pt x="23" y="67"/>
                </a:cubicBezTo>
                <a:cubicBezTo>
                  <a:pt x="23" y="65"/>
                  <a:pt x="23" y="65"/>
                  <a:pt x="23" y="65"/>
                </a:cubicBezTo>
                <a:cubicBezTo>
                  <a:pt x="21" y="65"/>
                  <a:pt x="21" y="65"/>
                  <a:pt x="21" y="65"/>
                </a:cubicBezTo>
                <a:cubicBezTo>
                  <a:pt x="21" y="63"/>
                  <a:pt x="21" y="63"/>
                  <a:pt x="21" y="63"/>
                </a:cubicBezTo>
                <a:cubicBezTo>
                  <a:pt x="18" y="63"/>
                  <a:pt x="18" y="63"/>
                  <a:pt x="18" y="63"/>
                </a:cubicBezTo>
                <a:cubicBezTo>
                  <a:pt x="18" y="56"/>
                  <a:pt x="18" y="56"/>
                  <a:pt x="18" y="56"/>
                </a:cubicBezTo>
                <a:cubicBezTo>
                  <a:pt x="0" y="56"/>
                  <a:pt x="0" y="56"/>
                  <a:pt x="0" y="56"/>
                </a:cubicBezTo>
                <a:cubicBezTo>
                  <a:pt x="0" y="85"/>
                  <a:pt x="0" y="85"/>
                  <a:pt x="0" y="85"/>
                </a:cubicBezTo>
                <a:cubicBezTo>
                  <a:pt x="28" y="85"/>
                  <a:pt x="28" y="85"/>
                  <a:pt x="28" y="85"/>
                </a:cubicBezTo>
                <a:cubicBezTo>
                  <a:pt x="29" y="85"/>
                  <a:pt x="29" y="85"/>
                  <a:pt x="29" y="85"/>
                </a:cubicBezTo>
                <a:cubicBezTo>
                  <a:pt x="32" y="85"/>
                  <a:pt x="32" y="85"/>
                  <a:pt x="32" y="85"/>
                </a:cubicBezTo>
                <a:cubicBezTo>
                  <a:pt x="35" y="85"/>
                  <a:pt x="35" y="85"/>
                  <a:pt x="35" y="85"/>
                </a:cubicBezTo>
                <a:cubicBezTo>
                  <a:pt x="35" y="86"/>
                  <a:pt x="35" y="86"/>
                  <a:pt x="35" y="86"/>
                </a:cubicBezTo>
                <a:cubicBezTo>
                  <a:pt x="35" y="87"/>
                  <a:pt x="35" y="87"/>
                  <a:pt x="35" y="87"/>
                </a:cubicBezTo>
                <a:cubicBezTo>
                  <a:pt x="38" y="87"/>
                  <a:pt x="38" y="87"/>
                  <a:pt x="38" y="87"/>
                </a:cubicBezTo>
                <a:cubicBezTo>
                  <a:pt x="41" y="87"/>
                  <a:pt x="41" y="87"/>
                  <a:pt x="41" y="87"/>
                </a:cubicBezTo>
                <a:cubicBezTo>
                  <a:pt x="41" y="88"/>
                  <a:pt x="41" y="88"/>
                  <a:pt x="41" y="88"/>
                </a:cubicBezTo>
                <a:cubicBezTo>
                  <a:pt x="41" y="89"/>
                  <a:pt x="41" y="89"/>
                  <a:pt x="41" y="89"/>
                </a:cubicBezTo>
                <a:cubicBezTo>
                  <a:pt x="42" y="89"/>
                  <a:pt x="42" y="89"/>
                  <a:pt x="42" y="89"/>
                </a:cubicBezTo>
                <a:cubicBezTo>
                  <a:pt x="43" y="89"/>
                  <a:pt x="43" y="89"/>
                  <a:pt x="43" y="89"/>
                </a:cubicBezTo>
                <a:cubicBezTo>
                  <a:pt x="43" y="90"/>
                  <a:pt x="43" y="90"/>
                  <a:pt x="43" y="90"/>
                </a:cubicBezTo>
                <a:cubicBezTo>
                  <a:pt x="43" y="91"/>
                  <a:pt x="43" y="91"/>
                  <a:pt x="43" y="91"/>
                </a:cubicBezTo>
                <a:cubicBezTo>
                  <a:pt x="44" y="91"/>
                  <a:pt x="44" y="91"/>
                  <a:pt x="44" y="91"/>
                </a:cubicBezTo>
                <a:cubicBezTo>
                  <a:pt x="45" y="91"/>
                  <a:pt x="45" y="91"/>
                  <a:pt x="45" y="91"/>
                </a:cubicBezTo>
                <a:cubicBezTo>
                  <a:pt x="45" y="94"/>
                  <a:pt x="45" y="94"/>
                  <a:pt x="45" y="94"/>
                </a:cubicBezTo>
                <a:cubicBezTo>
                  <a:pt x="45" y="98"/>
                  <a:pt x="45" y="98"/>
                  <a:pt x="45" y="98"/>
                </a:cubicBezTo>
                <a:cubicBezTo>
                  <a:pt x="46" y="98"/>
                  <a:pt x="46" y="98"/>
                  <a:pt x="46" y="98"/>
                </a:cubicBezTo>
                <a:cubicBezTo>
                  <a:pt x="47" y="98"/>
                  <a:pt x="47" y="98"/>
                  <a:pt x="47" y="98"/>
                </a:cubicBezTo>
                <a:cubicBezTo>
                  <a:pt x="47" y="105"/>
                  <a:pt x="47" y="105"/>
                  <a:pt x="47" y="105"/>
                </a:cubicBezTo>
                <a:cubicBezTo>
                  <a:pt x="47" y="113"/>
                  <a:pt x="47" y="113"/>
                  <a:pt x="47" y="113"/>
                </a:cubicBezTo>
                <a:cubicBezTo>
                  <a:pt x="46" y="113"/>
                  <a:pt x="46" y="113"/>
                  <a:pt x="46" y="113"/>
                </a:cubicBezTo>
                <a:cubicBezTo>
                  <a:pt x="45" y="113"/>
                  <a:pt x="45" y="113"/>
                  <a:pt x="45" y="113"/>
                </a:cubicBezTo>
                <a:cubicBezTo>
                  <a:pt x="45" y="116"/>
                  <a:pt x="45" y="116"/>
                  <a:pt x="45" y="116"/>
                </a:cubicBezTo>
                <a:cubicBezTo>
                  <a:pt x="45" y="120"/>
                  <a:pt x="45" y="120"/>
                  <a:pt x="45" y="120"/>
                </a:cubicBezTo>
                <a:cubicBezTo>
                  <a:pt x="44" y="120"/>
                  <a:pt x="44" y="120"/>
                  <a:pt x="44" y="120"/>
                </a:cubicBezTo>
                <a:cubicBezTo>
                  <a:pt x="43" y="120"/>
                  <a:pt x="43" y="120"/>
                  <a:pt x="43" y="120"/>
                </a:cubicBezTo>
                <a:cubicBezTo>
                  <a:pt x="43" y="121"/>
                  <a:pt x="43" y="121"/>
                  <a:pt x="43" y="121"/>
                </a:cubicBezTo>
                <a:cubicBezTo>
                  <a:pt x="43" y="122"/>
                  <a:pt x="43" y="122"/>
                  <a:pt x="43" y="122"/>
                </a:cubicBezTo>
                <a:cubicBezTo>
                  <a:pt x="42" y="122"/>
                  <a:pt x="42" y="122"/>
                  <a:pt x="42" y="122"/>
                </a:cubicBezTo>
                <a:cubicBezTo>
                  <a:pt x="41" y="122"/>
                  <a:pt x="41" y="122"/>
                  <a:pt x="41" y="122"/>
                </a:cubicBezTo>
                <a:cubicBezTo>
                  <a:pt x="41" y="124"/>
                  <a:pt x="41" y="124"/>
                  <a:pt x="41" y="124"/>
                </a:cubicBezTo>
                <a:cubicBezTo>
                  <a:pt x="41" y="124"/>
                  <a:pt x="39" y="124"/>
                  <a:pt x="38" y="124"/>
                </a:cubicBezTo>
                <a:cubicBezTo>
                  <a:pt x="35" y="124"/>
                  <a:pt x="35" y="124"/>
                  <a:pt x="35" y="124"/>
                </a:cubicBezTo>
                <a:cubicBezTo>
                  <a:pt x="35" y="125"/>
                  <a:pt x="35" y="125"/>
                  <a:pt x="35" y="125"/>
                </a:cubicBezTo>
                <a:cubicBezTo>
                  <a:pt x="35" y="126"/>
                  <a:pt x="35" y="126"/>
                  <a:pt x="35" y="126"/>
                </a:cubicBezTo>
                <a:cubicBezTo>
                  <a:pt x="32" y="126"/>
                  <a:pt x="32" y="126"/>
                  <a:pt x="32" y="126"/>
                </a:cubicBezTo>
                <a:cubicBezTo>
                  <a:pt x="28" y="126"/>
                  <a:pt x="28" y="126"/>
                  <a:pt x="28" y="126"/>
                </a:cubicBezTo>
                <a:cubicBezTo>
                  <a:pt x="28" y="125"/>
                  <a:pt x="28" y="125"/>
                  <a:pt x="28" y="125"/>
                </a:cubicBezTo>
                <a:cubicBezTo>
                  <a:pt x="28" y="124"/>
                  <a:pt x="28" y="124"/>
                  <a:pt x="28" y="124"/>
                </a:cubicBezTo>
                <a:cubicBezTo>
                  <a:pt x="26" y="124"/>
                  <a:pt x="26" y="124"/>
                  <a:pt x="26" y="124"/>
                </a:cubicBezTo>
                <a:cubicBezTo>
                  <a:pt x="24" y="124"/>
                  <a:pt x="24" y="124"/>
                  <a:pt x="24" y="124"/>
                </a:cubicBezTo>
                <a:cubicBezTo>
                  <a:pt x="24" y="123"/>
                  <a:pt x="24" y="123"/>
                  <a:pt x="24" y="123"/>
                </a:cubicBezTo>
                <a:cubicBezTo>
                  <a:pt x="24" y="122"/>
                  <a:pt x="24" y="122"/>
                  <a:pt x="24" y="122"/>
                </a:cubicBezTo>
                <a:cubicBezTo>
                  <a:pt x="22" y="122"/>
                  <a:pt x="22" y="122"/>
                  <a:pt x="22" y="122"/>
                </a:cubicBezTo>
                <a:cubicBezTo>
                  <a:pt x="21" y="122"/>
                  <a:pt x="21" y="122"/>
                  <a:pt x="21" y="122"/>
                </a:cubicBezTo>
                <a:cubicBezTo>
                  <a:pt x="21" y="120"/>
                  <a:pt x="21" y="120"/>
                  <a:pt x="21" y="120"/>
                </a:cubicBezTo>
                <a:cubicBezTo>
                  <a:pt x="21" y="120"/>
                  <a:pt x="21" y="120"/>
                  <a:pt x="20" y="120"/>
                </a:cubicBezTo>
                <a:cubicBezTo>
                  <a:pt x="18" y="120"/>
                  <a:pt x="18" y="120"/>
                  <a:pt x="18" y="120"/>
                </a:cubicBezTo>
                <a:cubicBezTo>
                  <a:pt x="18" y="116"/>
                  <a:pt x="18" y="116"/>
                  <a:pt x="18" y="116"/>
                </a:cubicBezTo>
                <a:cubicBezTo>
                  <a:pt x="18" y="113"/>
                  <a:pt x="18" y="113"/>
                  <a:pt x="18" y="113"/>
                </a:cubicBezTo>
                <a:cubicBezTo>
                  <a:pt x="0" y="113"/>
                  <a:pt x="0" y="113"/>
                  <a:pt x="0" y="113"/>
                </a:cubicBezTo>
                <a:cubicBezTo>
                  <a:pt x="0" y="134"/>
                  <a:pt x="0" y="134"/>
                  <a:pt x="0" y="134"/>
                </a:cubicBezTo>
                <a:cubicBezTo>
                  <a:pt x="0" y="145"/>
                  <a:pt x="9" y="154"/>
                  <a:pt x="20" y="154"/>
                </a:cubicBezTo>
                <a:cubicBezTo>
                  <a:pt x="134" y="154"/>
                  <a:pt x="134" y="154"/>
                  <a:pt x="134" y="154"/>
                </a:cubicBezTo>
                <a:cubicBezTo>
                  <a:pt x="145" y="154"/>
                  <a:pt x="154" y="145"/>
                  <a:pt x="154" y="134"/>
                </a:cubicBezTo>
                <a:cubicBezTo>
                  <a:pt x="154" y="126"/>
                  <a:pt x="154" y="126"/>
                  <a:pt x="154" y="126"/>
                </a:cubicBezTo>
                <a:lnTo>
                  <a:pt x="125" y="126"/>
                </a:lnTo>
                <a:close/>
              </a:path>
            </a:pathLst>
          </a:custGeom>
          <a:solidFill>
            <a:schemeClr val="bg1">
              <a:alpha val="100000"/>
            </a:schemeClr>
          </a:solidFill>
          <a:ln w="9525">
            <a:noFill/>
          </a:ln>
        </p:spPr>
        <p:txBody>
          <a:bodyPr/>
          <a:lstStyle/>
          <a:p>
            <a:endParaRPr lang="zh-CN" altLang="en-US"/>
          </a:p>
        </p:txBody>
      </p:sp>
      <p:sp>
        <p:nvSpPr>
          <p:cNvPr id="60661" name="Freeform 249"/>
          <p:cNvSpPr/>
          <p:nvPr/>
        </p:nvSpPr>
        <p:spPr>
          <a:xfrm>
            <a:off x="7353300" y="3606800"/>
            <a:ext cx="28575" cy="69850"/>
          </a:xfrm>
          <a:custGeom>
            <a:avLst/>
            <a:gdLst/>
            <a:ahLst/>
            <a:cxnLst>
              <a:cxn ang="0">
                <a:pos x="53147302" y="76154526"/>
              </a:cxn>
              <a:cxn ang="0">
                <a:pos x="62810048" y="76154526"/>
              </a:cxn>
              <a:cxn ang="0">
                <a:pos x="62810048" y="0"/>
              </a:cxn>
              <a:cxn ang="0">
                <a:pos x="0" y="0"/>
              </a:cxn>
              <a:cxn ang="0">
                <a:pos x="0" y="40616648"/>
              </a:cxn>
              <a:cxn ang="0">
                <a:pos x="9662746" y="40616648"/>
              </a:cxn>
              <a:cxn ang="0">
                <a:pos x="14494119" y="40616648"/>
              </a:cxn>
              <a:cxn ang="0">
                <a:pos x="14494119" y="66001490"/>
              </a:cxn>
              <a:cxn ang="0">
                <a:pos x="14494119" y="86309815"/>
              </a:cxn>
              <a:cxn ang="0">
                <a:pos x="19325492" y="86309815"/>
              </a:cxn>
              <a:cxn ang="0">
                <a:pos x="24156865" y="86309815"/>
              </a:cxn>
              <a:cxn ang="0">
                <a:pos x="24156865" y="106618139"/>
              </a:cxn>
              <a:cxn ang="0">
                <a:pos x="24156865" y="132002981"/>
              </a:cxn>
              <a:cxn ang="0">
                <a:pos x="28988238" y="132002981"/>
              </a:cxn>
              <a:cxn ang="0">
                <a:pos x="33821810" y="132002981"/>
              </a:cxn>
              <a:cxn ang="0">
                <a:pos x="33821810" y="157387823"/>
              </a:cxn>
              <a:cxn ang="0">
                <a:pos x="53147302" y="157387823"/>
              </a:cxn>
              <a:cxn ang="0">
                <a:pos x="53147302" y="126926463"/>
              </a:cxn>
              <a:cxn ang="0">
                <a:pos x="53147302" y="76154526"/>
              </a:cxn>
            </a:cxnLst>
            <a:rect l="0" t="0" r="0" b="0"/>
            <a:pathLst>
              <a:path w="13" h="31">
                <a:moveTo>
                  <a:pt x="11" y="15"/>
                </a:moveTo>
                <a:cubicBezTo>
                  <a:pt x="13" y="15"/>
                  <a:pt x="13" y="15"/>
                  <a:pt x="13" y="15"/>
                </a:cubicBezTo>
                <a:cubicBezTo>
                  <a:pt x="13" y="0"/>
                  <a:pt x="13" y="0"/>
                  <a:pt x="13" y="0"/>
                </a:cubicBezTo>
                <a:cubicBezTo>
                  <a:pt x="0" y="0"/>
                  <a:pt x="0" y="0"/>
                  <a:pt x="0" y="0"/>
                </a:cubicBezTo>
                <a:cubicBezTo>
                  <a:pt x="0" y="8"/>
                  <a:pt x="0" y="8"/>
                  <a:pt x="0" y="8"/>
                </a:cubicBezTo>
                <a:cubicBezTo>
                  <a:pt x="2" y="8"/>
                  <a:pt x="2" y="8"/>
                  <a:pt x="2" y="8"/>
                </a:cubicBezTo>
                <a:cubicBezTo>
                  <a:pt x="3" y="8"/>
                  <a:pt x="3" y="8"/>
                  <a:pt x="3" y="8"/>
                </a:cubicBezTo>
                <a:cubicBezTo>
                  <a:pt x="3" y="13"/>
                  <a:pt x="3" y="13"/>
                  <a:pt x="3" y="13"/>
                </a:cubicBezTo>
                <a:cubicBezTo>
                  <a:pt x="3" y="17"/>
                  <a:pt x="3" y="17"/>
                  <a:pt x="3" y="17"/>
                </a:cubicBezTo>
                <a:cubicBezTo>
                  <a:pt x="4" y="17"/>
                  <a:pt x="4" y="17"/>
                  <a:pt x="4" y="17"/>
                </a:cubicBezTo>
                <a:cubicBezTo>
                  <a:pt x="5" y="17"/>
                  <a:pt x="5" y="17"/>
                  <a:pt x="5" y="17"/>
                </a:cubicBezTo>
                <a:cubicBezTo>
                  <a:pt x="5" y="21"/>
                  <a:pt x="5" y="21"/>
                  <a:pt x="5" y="21"/>
                </a:cubicBezTo>
                <a:cubicBezTo>
                  <a:pt x="5" y="26"/>
                  <a:pt x="5" y="26"/>
                  <a:pt x="5" y="26"/>
                </a:cubicBezTo>
                <a:cubicBezTo>
                  <a:pt x="6" y="26"/>
                  <a:pt x="6" y="26"/>
                  <a:pt x="6" y="26"/>
                </a:cubicBezTo>
                <a:cubicBezTo>
                  <a:pt x="6" y="26"/>
                  <a:pt x="7" y="26"/>
                  <a:pt x="7" y="26"/>
                </a:cubicBezTo>
                <a:cubicBezTo>
                  <a:pt x="7" y="31"/>
                  <a:pt x="7" y="31"/>
                  <a:pt x="7" y="31"/>
                </a:cubicBezTo>
                <a:cubicBezTo>
                  <a:pt x="11" y="31"/>
                  <a:pt x="11" y="31"/>
                  <a:pt x="11" y="31"/>
                </a:cubicBezTo>
                <a:cubicBezTo>
                  <a:pt x="11" y="25"/>
                  <a:pt x="11" y="25"/>
                  <a:pt x="11" y="25"/>
                </a:cubicBezTo>
                <a:lnTo>
                  <a:pt x="11" y="15"/>
                </a:lnTo>
                <a:close/>
              </a:path>
            </a:pathLst>
          </a:custGeom>
          <a:solidFill>
            <a:schemeClr val="bg1">
              <a:alpha val="100000"/>
            </a:schemeClr>
          </a:solidFill>
          <a:ln w="9525">
            <a:noFill/>
          </a:ln>
        </p:spPr>
        <p:txBody>
          <a:bodyPr/>
          <a:lstStyle/>
          <a:p>
            <a:endParaRPr lang="zh-CN" altLang="en-US"/>
          </a:p>
        </p:txBody>
      </p:sp>
      <p:sp>
        <p:nvSpPr>
          <p:cNvPr id="60662" name="Freeform 250"/>
          <p:cNvSpPr/>
          <p:nvPr/>
        </p:nvSpPr>
        <p:spPr>
          <a:xfrm>
            <a:off x="7327900" y="3613150"/>
            <a:ext cx="15875" cy="36513"/>
          </a:xfrm>
          <a:custGeom>
            <a:avLst/>
            <a:gdLst/>
            <a:ahLst/>
            <a:cxnLst>
              <a:cxn ang="0">
                <a:pos x="17641888" y="32763274"/>
              </a:cxn>
              <a:cxn ang="0">
                <a:pos x="17641888" y="0"/>
              </a:cxn>
              <a:cxn ang="0">
                <a:pos x="10080625" y="0"/>
              </a:cxn>
              <a:cxn ang="0">
                <a:pos x="10080625" y="17642129"/>
              </a:cxn>
              <a:cxn ang="0">
                <a:pos x="10080625" y="32763274"/>
              </a:cxn>
              <a:cxn ang="0">
                <a:pos x="2520950" y="32763274"/>
              </a:cxn>
              <a:cxn ang="0">
                <a:pos x="0" y="32763274"/>
              </a:cxn>
              <a:cxn ang="0">
                <a:pos x="0" y="47884418"/>
              </a:cxn>
              <a:cxn ang="0">
                <a:pos x="0" y="57965181"/>
              </a:cxn>
              <a:cxn ang="0">
                <a:pos x="25201563" y="57965181"/>
              </a:cxn>
              <a:cxn ang="0">
                <a:pos x="25201563" y="32763274"/>
              </a:cxn>
              <a:cxn ang="0">
                <a:pos x="17641888" y="32763274"/>
              </a:cxn>
            </a:cxnLst>
            <a:rect l="0" t="0" r="0" b="0"/>
            <a:pathLst>
              <a:path w="10" h="23">
                <a:moveTo>
                  <a:pt x="7" y="13"/>
                </a:moveTo>
                <a:lnTo>
                  <a:pt x="7" y="0"/>
                </a:lnTo>
                <a:lnTo>
                  <a:pt x="4" y="0"/>
                </a:lnTo>
                <a:lnTo>
                  <a:pt x="4" y="7"/>
                </a:lnTo>
                <a:lnTo>
                  <a:pt x="4" y="13"/>
                </a:lnTo>
                <a:lnTo>
                  <a:pt x="1" y="13"/>
                </a:lnTo>
                <a:lnTo>
                  <a:pt x="0" y="13"/>
                </a:lnTo>
                <a:lnTo>
                  <a:pt x="0" y="19"/>
                </a:lnTo>
                <a:lnTo>
                  <a:pt x="0" y="23"/>
                </a:lnTo>
                <a:lnTo>
                  <a:pt x="10" y="23"/>
                </a:lnTo>
                <a:lnTo>
                  <a:pt x="10" y="13"/>
                </a:lnTo>
                <a:lnTo>
                  <a:pt x="7" y="13"/>
                </a:lnTo>
                <a:close/>
              </a:path>
            </a:pathLst>
          </a:custGeom>
          <a:solidFill>
            <a:schemeClr val="bg1">
              <a:alpha val="100000"/>
            </a:schemeClr>
          </a:solidFill>
          <a:ln w="9525">
            <a:noFill/>
          </a:ln>
        </p:spPr>
        <p:txBody>
          <a:bodyPr/>
          <a:lstStyle/>
          <a:p>
            <a:endParaRPr lang="zh-CN" altLang="en-US"/>
          </a:p>
        </p:txBody>
      </p:sp>
      <p:sp>
        <p:nvSpPr>
          <p:cNvPr id="60663" name="Freeform 251"/>
          <p:cNvSpPr/>
          <p:nvPr/>
        </p:nvSpPr>
        <p:spPr>
          <a:xfrm>
            <a:off x="7864475" y="3632200"/>
            <a:ext cx="193675" cy="227013"/>
          </a:xfrm>
          <a:custGeom>
            <a:avLst/>
            <a:gdLst/>
            <a:ahLst/>
            <a:cxnLst>
              <a:cxn ang="0">
                <a:pos x="253583632" y="45467782"/>
              </a:cxn>
              <a:cxn ang="0">
                <a:pos x="258655215" y="25259130"/>
              </a:cxn>
              <a:cxn ang="0">
                <a:pos x="228225719" y="0"/>
              </a:cxn>
              <a:cxn ang="0">
                <a:pos x="172436059" y="30311855"/>
              </a:cxn>
              <a:cxn ang="0">
                <a:pos x="111577068" y="0"/>
              </a:cxn>
              <a:cxn ang="0">
                <a:pos x="55787408" y="30311855"/>
              </a:cxn>
              <a:cxn ang="0">
                <a:pos x="10143165" y="15155927"/>
              </a:cxn>
              <a:cxn ang="0">
                <a:pos x="10143165" y="101038766"/>
              </a:cxn>
              <a:cxn ang="0">
                <a:pos x="65930573" y="242492589"/>
              </a:cxn>
              <a:cxn ang="0">
                <a:pos x="15214748" y="510246556"/>
              </a:cxn>
              <a:cxn ang="0">
                <a:pos x="426019691" y="510246556"/>
              </a:cxn>
              <a:cxn ang="0">
                <a:pos x="380375448" y="242492589"/>
              </a:cxn>
              <a:cxn ang="0">
                <a:pos x="436162856" y="131350621"/>
              </a:cxn>
              <a:cxn ang="0">
                <a:pos x="339800535" y="131350621"/>
              </a:cxn>
              <a:cxn ang="0">
                <a:pos x="253583632" y="45467782"/>
              </a:cxn>
            </a:cxnLst>
            <a:rect l="0" t="0" r="0" b="0"/>
            <a:pathLst>
              <a:path w="86" h="101">
                <a:moveTo>
                  <a:pt x="50" y="9"/>
                </a:moveTo>
                <a:cubicBezTo>
                  <a:pt x="50" y="8"/>
                  <a:pt x="51" y="6"/>
                  <a:pt x="51" y="5"/>
                </a:cubicBezTo>
                <a:cubicBezTo>
                  <a:pt x="49" y="4"/>
                  <a:pt x="47" y="2"/>
                  <a:pt x="45" y="0"/>
                </a:cubicBezTo>
                <a:cubicBezTo>
                  <a:pt x="43" y="4"/>
                  <a:pt x="39" y="6"/>
                  <a:pt x="34" y="6"/>
                </a:cubicBezTo>
                <a:cubicBezTo>
                  <a:pt x="29" y="6"/>
                  <a:pt x="25" y="4"/>
                  <a:pt x="22" y="0"/>
                </a:cubicBezTo>
                <a:cubicBezTo>
                  <a:pt x="20" y="4"/>
                  <a:pt x="16" y="6"/>
                  <a:pt x="11" y="6"/>
                </a:cubicBezTo>
                <a:cubicBezTo>
                  <a:pt x="8" y="6"/>
                  <a:pt x="4" y="5"/>
                  <a:pt x="2" y="3"/>
                </a:cubicBezTo>
                <a:cubicBezTo>
                  <a:pt x="2" y="20"/>
                  <a:pt x="2" y="20"/>
                  <a:pt x="2" y="20"/>
                </a:cubicBezTo>
                <a:cubicBezTo>
                  <a:pt x="2" y="20"/>
                  <a:pt x="0" y="38"/>
                  <a:pt x="13" y="48"/>
                </a:cubicBezTo>
                <a:cubicBezTo>
                  <a:pt x="3" y="101"/>
                  <a:pt x="3" y="101"/>
                  <a:pt x="3" y="101"/>
                </a:cubicBezTo>
                <a:cubicBezTo>
                  <a:pt x="84" y="101"/>
                  <a:pt x="84" y="101"/>
                  <a:pt x="84" y="101"/>
                </a:cubicBezTo>
                <a:cubicBezTo>
                  <a:pt x="75" y="48"/>
                  <a:pt x="75" y="48"/>
                  <a:pt x="75" y="48"/>
                </a:cubicBezTo>
                <a:cubicBezTo>
                  <a:pt x="83" y="42"/>
                  <a:pt x="85" y="32"/>
                  <a:pt x="86" y="26"/>
                </a:cubicBezTo>
                <a:cubicBezTo>
                  <a:pt x="67" y="26"/>
                  <a:pt x="67" y="26"/>
                  <a:pt x="67" y="26"/>
                </a:cubicBezTo>
                <a:cubicBezTo>
                  <a:pt x="58" y="26"/>
                  <a:pt x="50" y="18"/>
                  <a:pt x="50" y="9"/>
                </a:cubicBezTo>
                <a:close/>
              </a:path>
            </a:pathLst>
          </a:custGeom>
          <a:solidFill>
            <a:schemeClr val="bg1">
              <a:alpha val="100000"/>
            </a:schemeClr>
          </a:solidFill>
          <a:ln w="9525">
            <a:noFill/>
          </a:ln>
        </p:spPr>
        <p:txBody>
          <a:bodyPr/>
          <a:lstStyle/>
          <a:p>
            <a:endParaRPr lang="zh-CN" altLang="en-US"/>
          </a:p>
        </p:txBody>
      </p:sp>
      <p:sp>
        <p:nvSpPr>
          <p:cNvPr id="60664" name="Freeform 252"/>
          <p:cNvSpPr/>
          <p:nvPr/>
        </p:nvSpPr>
        <p:spPr>
          <a:xfrm>
            <a:off x="8021638" y="3525838"/>
            <a:ext cx="42862" cy="87312"/>
          </a:xfrm>
          <a:custGeom>
            <a:avLst/>
            <a:gdLst/>
            <a:ahLst/>
            <a:cxnLst>
              <a:cxn ang="0">
                <a:pos x="0" y="195473658"/>
              </a:cxn>
              <a:cxn ang="0">
                <a:pos x="81426521" y="195473658"/>
              </a:cxn>
              <a:cxn ang="0">
                <a:pos x="96694416" y="195473658"/>
              </a:cxn>
              <a:cxn ang="0">
                <a:pos x="96694416" y="50121566"/>
              </a:cxn>
              <a:cxn ang="0">
                <a:pos x="45803687" y="0"/>
              </a:cxn>
              <a:cxn ang="0">
                <a:pos x="0" y="50121566"/>
              </a:cxn>
              <a:cxn ang="0">
                <a:pos x="0" y="195473658"/>
              </a:cxn>
            </a:cxnLst>
            <a:rect l="0" t="0" r="0" b="0"/>
            <a:pathLst>
              <a:path w="19" h="39">
                <a:moveTo>
                  <a:pt x="0" y="39"/>
                </a:moveTo>
                <a:cubicBezTo>
                  <a:pt x="16" y="39"/>
                  <a:pt x="16" y="39"/>
                  <a:pt x="16" y="39"/>
                </a:cubicBezTo>
                <a:cubicBezTo>
                  <a:pt x="17" y="39"/>
                  <a:pt x="18" y="39"/>
                  <a:pt x="19" y="39"/>
                </a:cubicBezTo>
                <a:cubicBezTo>
                  <a:pt x="19" y="10"/>
                  <a:pt x="19" y="10"/>
                  <a:pt x="19" y="10"/>
                </a:cubicBezTo>
                <a:cubicBezTo>
                  <a:pt x="19" y="4"/>
                  <a:pt x="15" y="0"/>
                  <a:pt x="9" y="0"/>
                </a:cubicBezTo>
                <a:cubicBezTo>
                  <a:pt x="4" y="0"/>
                  <a:pt x="0" y="4"/>
                  <a:pt x="0" y="10"/>
                </a:cubicBezTo>
                <a:lnTo>
                  <a:pt x="0" y="39"/>
                </a:lnTo>
                <a:close/>
              </a:path>
            </a:pathLst>
          </a:custGeom>
          <a:solidFill>
            <a:schemeClr val="bg1">
              <a:alpha val="100000"/>
            </a:schemeClr>
          </a:solidFill>
          <a:ln w="9525">
            <a:noFill/>
          </a:ln>
        </p:spPr>
        <p:txBody>
          <a:bodyPr/>
          <a:lstStyle/>
          <a:p>
            <a:endParaRPr lang="zh-CN" altLang="en-US"/>
          </a:p>
        </p:txBody>
      </p:sp>
      <p:sp>
        <p:nvSpPr>
          <p:cNvPr id="60665" name="Freeform 253"/>
          <p:cNvSpPr/>
          <p:nvPr/>
        </p:nvSpPr>
        <p:spPr>
          <a:xfrm>
            <a:off x="7972425" y="3525838"/>
            <a:ext cx="41275" cy="107950"/>
          </a:xfrm>
          <a:custGeom>
            <a:avLst/>
            <a:gdLst/>
            <a:ahLst/>
            <a:cxnLst>
              <a:cxn ang="0">
                <a:pos x="21031906" y="242775052"/>
              </a:cxn>
              <a:cxn ang="0">
                <a:pos x="94645868" y="197253886"/>
              </a:cxn>
              <a:cxn ang="0">
                <a:pos x="94645868" y="50579073"/>
              </a:cxn>
              <a:cxn ang="0">
                <a:pos x="47324081" y="0"/>
              </a:cxn>
              <a:cxn ang="0">
                <a:pos x="0" y="50579073"/>
              </a:cxn>
              <a:cxn ang="0">
                <a:pos x="0" y="202311794"/>
              </a:cxn>
              <a:cxn ang="0">
                <a:pos x="21031906" y="242775052"/>
              </a:cxn>
            </a:cxnLst>
            <a:rect l="0" t="0" r="0" b="0"/>
            <a:pathLst>
              <a:path w="18" h="48">
                <a:moveTo>
                  <a:pt x="4" y="48"/>
                </a:moveTo>
                <a:cubicBezTo>
                  <a:pt x="7" y="43"/>
                  <a:pt x="12" y="39"/>
                  <a:pt x="18" y="39"/>
                </a:cubicBezTo>
                <a:cubicBezTo>
                  <a:pt x="18" y="10"/>
                  <a:pt x="18" y="10"/>
                  <a:pt x="18" y="10"/>
                </a:cubicBezTo>
                <a:cubicBezTo>
                  <a:pt x="18" y="4"/>
                  <a:pt x="14" y="0"/>
                  <a:pt x="9" y="0"/>
                </a:cubicBezTo>
                <a:cubicBezTo>
                  <a:pt x="4" y="0"/>
                  <a:pt x="0" y="4"/>
                  <a:pt x="0" y="10"/>
                </a:cubicBezTo>
                <a:cubicBezTo>
                  <a:pt x="0" y="40"/>
                  <a:pt x="0" y="40"/>
                  <a:pt x="0" y="40"/>
                </a:cubicBezTo>
                <a:cubicBezTo>
                  <a:pt x="0" y="43"/>
                  <a:pt x="2" y="46"/>
                  <a:pt x="4" y="48"/>
                </a:cubicBezTo>
                <a:close/>
              </a:path>
            </a:pathLst>
          </a:custGeom>
          <a:solidFill>
            <a:schemeClr val="bg1">
              <a:alpha val="100000"/>
            </a:schemeClr>
          </a:solidFill>
          <a:ln w="9525">
            <a:noFill/>
          </a:ln>
        </p:spPr>
        <p:txBody>
          <a:bodyPr/>
          <a:lstStyle/>
          <a:p>
            <a:endParaRPr lang="zh-CN" altLang="en-US"/>
          </a:p>
        </p:txBody>
      </p:sp>
      <p:sp>
        <p:nvSpPr>
          <p:cNvPr id="60666" name="Freeform 254"/>
          <p:cNvSpPr/>
          <p:nvPr/>
        </p:nvSpPr>
        <p:spPr>
          <a:xfrm>
            <a:off x="7921625" y="3525838"/>
            <a:ext cx="39688" cy="109537"/>
          </a:xfrm>
          <a:custGeom>
            <a:avLst/>
            <a:gdLst/>
            <a:ahLst/>
            <a:cxnLst>
              <a:cxn ang="0">
                <a:pos x="87507630" y="199891612"/>
              </a:cxn>
              <a:cxn ang="0">
                <a:pos x="87507630" y="49973462"/>
              </a:cxn>
              <a:cxn ang="0">
                <a:pos x="43753815" y="0"/>
              </a:cxn>
              <a:cxn ang="0">
                <a:pos x="0" y="49973462"/>
              </a:cxn>
              <a:cxn ang="0">
                <a:pos x="0" y="94948460"/>
              </a:cxn>
              <a:cxn ang="0">
                <a:pos x="0" y="199891612"/>
              </a:cxn>
              <a:cxn ang="0">
                <a:pos x="43753815" y="244866610"/>
              </a:cxn>
              <a:cxn ang="0">
                <a:pos x="87507630" y="199891612"/>
              </a:cxn>
            </a:cxnLst>
            <a:rect l="0" t="0" r="0" b="0"/>
            <a:pathLst>
              <a:path w="18" h="49">
                <a:moveTo>
                  <a:pt x="18" y="40"/>
                </a:moveTo>
                <a:cubicBezTo>
                  <a:pt x="18" y="10"/>
                  <a:pt x="18" y="10"/>
                  <a:pt x="18" y="10"/>
                </a:cubicBezTo>
                <a:cubicBezTo>
                  <a:pt x="18" y="4"/>
                  <a:pt x="14" y="0"/>
                  <a:pt x="9" y="0"/>
                </a:cubicBezTo>
                <a:cubicBezTo>
                  <a:pt x="4" y="0"/>
                  <a:pt x="0" y="4"/>
                  <a:pt x="0" y="10"/>
                </a:cubicBezTo>
                <a:cubicBezTo>
                  <a:pt x="0" y="19"/>
                  <a:pt x="0" y="19"/>
                  <a:pt x="0" y="19"/>
                </a:cubicBezTo>
                <a:cubicBezTo>
                  <a:pt x="0" y="40"/>
                  <a:pt x="0" y="40"/>
                  <a:pt x="0" y="40"/>
                </a:cubicBezTo>
                <a:cubicBezTo>
                  <a:pt x="0" y="45"/>
                  <a:pt x="4" y="49"/>
                  <a:pt x="9" y="49"/>
                </a:cubicBezTo>
                <a:cubicBezTo>
                  <a:pt x="14" y="49"/>
                  <a:pt x="18" y="45"/>
                  <a:pt x="18" y="40"/>
                </a:cubicBezTo>
                <a:close/>
              </a:path>
            </a:pathLst>
          </a:custGeom>
          <a:solidFill>
            <a:schemeClr val="bg1">
              <a:alpha val="100000"/>
            </a:schemeClr>
          </a:solidFill>
          <a:ln w="9525">
            <a:noFill/>
          </a:ln>
        </p:spPr>
        <p:txBody>
          <a:bodyPr/>
          <a:lstStyle/>
          <a:p>
            <a:endParaRPr lang="zh-CN" altLang="en-US"/>
          </a:p>
        </p:txBody>
      </p:sp>
      <p:sp>
        <p:nvSpPr>
          <p:cNvPr id="60667" name="Freeform 255"/>
          <p:cNvSpPr/>
          <p:nvPr/>
        </p:nvSpPr>
        <p:spPr>
          <a:xfrm>
            <a:off x="7869238" y="3548063"/>
            <a:ext cx="39687" cy="87312"/>
          </a:xfrm>
          <a:custGeom>
            <a:avLst/>
            <a:gdLst/>
            <a:ahLst/>
            <a:cxnLst>
              <a:cxn ang="0">
                <a:pos x="87505425" y="150364697"/>
              </a:cxn>
              <a:cxn ang="0">
                <a:pos x="87505425" y="45108961"/>
              </a:cxn>
              <a:cxn ang="0">
                <a:pos x="43752713" y="0"/>
              </a:cxn>
              <a:cxn ang="0">
                <a:pos x="0" y="45108961"/>
              </a:cxn>
              <a:cxn ang="0">
                <a:pos x="0" y="150364697"/>
              </a:cxn>
              <a:cxn ang="0">
                <a:pos x="43752713" y="195473658"/>
              </a:cxn>
              <a:cxn ang="0">
                <a:pos x="87505425" y="150364697"/>
              </a:cxn>
            </a:cxnLst>
            <a:rect l="0" t="0" r="0" b="0"/>
            <a:pathLst>
              <a:path w="18" h="39">
                <a:moveTo>
                  <a:pt x="18" y="30"/>
                </a:moveTo>
                <a:cubicBezTo>
                  <a:pt x="18" y="9"/>
                  <a:pt x="18" y="9"/>
                  <a:pt x="18" y="9"/>
                </a:cubicBezTo>
                <a:cubicBezTo>
                  <a:pt x="18" y="4"/>
                  <a:pt x="14" y="0"/>
                  <a:pt x="9" y="0"/>
                </a:cubicBezTo>
                <a:cubicBezTo>
                  <a:pt x="4" y="0"/>
                  <a:pt x="0" y="4"/>
                  <a:pt x="0" y="9"/>
                </a:cubicBezTo>
                <a:cubicBezTo>
                  <a:pt x="0" y="30"/>
                  <a:pt x="0" y="30"/>
                  <a:pt x="0" y="30"/>
                </a:cubicBezTo>
                <a:cubicBezTo>
                  <a:pt x="0" y="35"/>
                  <a:pt x="4" y="39"/>
                  <a:pt x="9" y="39"/>
                </a:cubicBezTo>
                <a:cubicBezTo>
                  <a:pt x="14" y="39"/>
                  <a:pt x="18" y="35"/>
                  <a:pt x="18" y="30"/>
                </a:cubicBezTo>
                <a:close/>
              </a:path>
            </a:pathLst>
          </a:custGeom>
          <a:solidFill>
            <a:schemeClr val="bg1">
              <a:alpha val="100000"/>
            </a:schemeClr>
          </a:solidFill>
          <a:ln w="9525">
            <a:noFill/>
          </a:ln>
        </p:spPr>
        <p:txBody>
          <a:bodyPr/>
          <a:lstStyle/>
          <a:p>
            <a:endParaRPr lang="zh-CN" altLang="en-US"/>
          </a:p>
        </p:txBody>
      </p:sp>
      <p:sp>
        <p:nvSpPr>
          <p:cNvPr id="60668" name="Rectangle 256"/>
          <p:cNvSpPr/>
          <p:nvPr/>
        </p:nvSpPr>
        <p:spPr>
          <a:xfrm>
            <a:off x="7783513" y="3602038"/>
            <a:ext cx="71437"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69" name="Freeform 257"/>
          <p:cNvSpPr/>
          <p:nvPr/>
        </p:nvSpPr>
        <p:spPr>
          <a:xfrm>
            <a:off x="8069263" y="3602038"/>
            <a:ext cx="79375" cy="9525"/>
          </a:xfrm>
          <a:custGeom>
            <a:avLst/>
            <a:gdLst/>
            <a:ahLst/>
            <a:cxnLst>
              <a:cxn ang="0">
                <a:pos x="0" y="15120938"/>
              </a:cxn>
              <a:cxn ang="0">
                <a:pos x="7561263" y="15120938"/>
              </a:cxn>
              <a:cxn ang="0">
                <a:pos x="126007813" y="15120938"/>
              </a:cxn>
              <a:cxn ang="0">
                <a:pos x="126007813" y="0"/>
              </a:cxn>
              <a:cxn ang="0">
                <a:pos x="7561263" y="0"/>
              </a:cxn>
              <a:cxn ang="0">
                <a:pos x="0" y="0"/>
              </a:cxn>
              <a:cxn ang="0">
                <a:pos x="0" y="15120938"/>
              </a:cxn>
            </a:cxnLst>
            <a:rect l="0" t="0" r="0" b="0"/>
            <a:pathLst>
              <a:path w="50" h="6">
                <a:moveTo>
                  <a:pt x="0" y="6"/>
                </a:moveTo>
                <a:lnTo>
                  <a:pt x="3" y="6"/>
                </a:lnTo>
                <a:lnTo>
                  <a:pt x="50" y="6"/>
                </a:lnTo>
                <a:lnTo>
                  <a:pt x="50" y="0"/>
                </a:lnTo>
                <a:lnTo>
                  <a:pt x="3" y="0"/>
                </a:lnTo>
                <a:lnTo>
                  <a:pt x="0" y="0"/>
                </a:lnTo>
                <a:lnTo>
                  <a:pt x="0" y="6"/>
                </a:lnTo>
                <a:close/>
              </a:path>
            </a:pathLst>
          </a:custGeom>
          <a:solidFill>
            <a:schemeClr val="bg1">
              <a:alpha val="100000"/>
            </a:schemeClr>
          </a:solidFill>
          <a:ln w="9525">
            <a:noFill/>
          </a:ln>
        </p:spPr>
        <p:txBody>
          <a:bodyPr/>
          <a:lstStyle/>
          <a:p>
            <a:endParaRPr lang="zh-CN" altLang="en-US"/>
          </a:p>
        </p:txBody>
      </p:sp>
      <p:sp>
        <p:nvSpPr>
          <p:cNvPr id="60670" name="Freeform 258"/>
          <p:cNvSpPr/>
          <p:nvPr/>
        </p:nvSpPr>
        <p:spPr>
          <a:xfrm>
            <a:off x="8158163" y="3552825"/>
            <a:ext cx="50800" cy="52388"/>
          </a:xfrm>
          <a:custGeom>
            <a:avLst/>
            <a:gdLst/>
            <a:ahLst/>
            <a:cxnLst>
              <a:cxn ang="0">
                <a:pos x="82932104" y="88198615"/>
              </a:cxn>
              <a:cxn ang="0">
                <a:pos x="107322730" y="0"/>
              </a:cxn>
              <a:cxn ang="0">
                <a:pos x="29269635" y="31127583"/>
              </a:cxn>
              <a:cxn ang="0">
                <a:pos x="4879009" y="119326198"/>
              </a:cxn>
              <a:cxn ang="0">
                <a:pos x="82932104" y="88198615"/>
              </a:cxn>
            </a:cxnLst>
            <a:rect l="0" t="0" r="0" b="0"/>
            <a:pathLst>
              <a:path w="23" h="23">
                <a:moveTo>
                  <a:pt x="17" y="17"/>
                </a:moveTo>
                <a:cubicBezTo>
                  <a:pt x="23" y="10"/>
                  <a:pt x="22" y="0"/>
                  <a:pt x="22" y="0"/>
                </a:cubicBezTo>
                <a:cubicBezTo>
                  <a:pt x="22" y="0"/>
                  <a:pt x="12" y="0"/>
                  <a:pt x="6" y="6"/>
                </a:cubicBezTo>
                <a:cubicBezTo>
                  <a:pt x="0" y="12"/>
                  <a:pt x="1" y="23"/>
                  <a:pt x="1" y="23"/>
                </a:cubicBezTo>
                <a:cubicBezTo>
                  <a:pt x="1" y="23"/>
                  <a:pt x="11" y="23"/>
                  <a:pt x="17" y="17"/>
                </a:cubicBezTo>
                <a:close/>
              </a:path>
            </a:pathLst>
          </a:custGeom>
          <a:solidFill>
            <a:schemeClr val="bg1">
              <a:alpha val="100000"/>
            </a:schemeClr>
          </a:solidFill>
          <a:ln w="9525">
            <a:noFill/>
          </a:ln>
        </p:spPr>
        <p:txBody>
          <a:bodyPr/>
          <a:lstStyle/>
          <a:p>
            <a:endParaRPr lang="zh-CN" altLang="en-US"/>
          </a:p>
        </p:txBody>
      </p:sp>
      <p:sp>
        <p:nvSpPr>
          <p:cNvPr id="60671" name="Freeform 259"/>
          <p:cNvSpPr/>
          <p:nvPr/>
        </p:nvSpPr>
        <p:spPr>
          <a:xfrm>
            <a:off x="8158163" y="3608388"/>
            <a:ext cx="50800" cy="55562"/>
          </a:xfrm>
          <a:custGeom>
            <a:avLst/>
            <a:gdLst/>
            <a:ahLst/>
            <a:cxnLst>
              <a:cxn ang="0">
                <a:pos x="4879009" y="5359418"/>
              </a:cxn>
              <a:cxn ang="0">
                <a:pos x="29269635" y="91114735"/>
              </a:cxn>
              <a:cxn ang="0">
                <a:pos x="107322730" y="123273557"/>
              </a:cxn>
              <a:cxn ang="0">
                <a:pos x="82932104" y="37518241"/>
              </a:cxn>
              <a:cxn ang="0">
                <a:pos x="4879009" y="5359418"/>
              </a:cxn>
            </a:cxnLst>
            <a:rect l="0" t="0" r="0" b="0"/>
            <a:pathLst>
              <a:path w="23" h="24">
                <a:moveTo>
                  <a:pt x="1" y="1"/>
                </a:moveTo>
                <a:cubicBezTo>
                  <a:pt x="1" y="1"/>
                  <a:pt x="0" y="11"/>
                  <a:pt x="6" y="17"/>
                </a:cubicBezTo>
                <a:cubicBezTo>
                  <a:pt x="12" y="24"/>
                  <a:pt x="22" y="23"/>
                  <a:pt x="22" y="23"/>
                </a:cubicBezTo>
                <a:cubicBezTo>
                  <a:pt x="22" y="23"/>
                  <a:pt x="23" y="13"/>
                  <a:pt x="17" y="7"/>
                </a:cubicBezTo>
                <a:cubicBezTo>
                  <a:pt x="11" y="0"/>
                  <a:pt x="1" y="1"/>
                  <a:pt x="1" y="1"/>
                </a:cubicBezTo>
                <a:close/>
              </a:path>
            </a:pathLst>
          </a:custGeom>
          <a:solidFill>
            <a:schemeClr val="bg1">
              <a:alpha val="100000"/>
            </a:schemeClr>
          </a:solidFill>
          <a:ln w="9525">
            <a:noFill/>
          </a:ln>
        </p:spPr>
        <p:txBody>
          <a:bodyPr/>
          <a:lstStyle/>
          <a:p>
            <a:endParaRPr lang="zh-CN" altLang="en-US"/>
          </a:p>
        </p:txBody>
      </p:sp>
      <p:sp>
        <p:nvSpPr>
          <p:cNvPr id="60672" name="Freeform 260"/>
          <p:cNvSpPr/>
          <p:nvPr/>
        </p:nvSpPr>
        <p:spPr>
          <a:xfrm>
            <a:off x="8105775" y="3543300"/>
            <a:ext cx="52388" cy="52388"/>
          </a:xfrm>
          <a:custGeom>
            <a:avLst/>
            <a:gdLst/>
            <a:ahLst/>
            <a:cxnLst>
              <a:cxn ang="0">
                <a:pos x="93385027" y="88198615"/>
              </a:cxn>
              <a:cxn ang="0">
                <a:pos x="119326198" y="0"/>
              </a:cxn>
              <a:cxn ang="0">
                <a:pos x="31127583" y="36316273"/>
              </a:cxn>
              <a:cxn ang="0">
                <a:pos x="5188690" y="119326198"/>
              </a:cxn>
              <a:cxn ang="0">
                <a:pos x="93385027" y="88198615"/>
              </a:cxn>
            </a:cxnLst>
            <a:rect l="0" t="0" r="0" b="0"/>
            <a:pathLst>
              <a:path w="23" h="23">
                <a:moveTo>
                  <a:pt x="18" y="17"/>
                </a:moveTo>
                <a:cubicBezTo>
                  <a:pt x="23" y="11"/>
                  <a:pt x="23" y="0"/>
                  <a:pt x="23" y="0"/>
                </a:cubicBezTo>
                <a:cubicBezTo>
                  <a:pt x="23" y="0"/>
                  <a:pt x="12" y="0"/>
                  <a:pt x="6" y="7"/>
                </a:cubicBezTo>
                <a:cubicBezTo>
                  <a:pt x="0" y="13"/>
                  <a:pt x="1" y="23"/>
                  <a:pt x="1" y="23"/>
                </a:cubicBezTo>
                <a:cubicBezTo>
                  <a:pt x="1" y="23"/>
                  <a:pt x="12" y="23"/>
                  <a:pt x="18" y="17"/>
                </a:cubicBezTo>
                <a:close/>
              </a:path>
            </a:pathLst>
          </a:custGeom>
          <a:solidFill>
            <a:schemeClr val="bg1">
              <a:alpha val="100000"/>
            </a:schemeClr>
          </a:solidFill>
          <a:ln w="9525">
            <a:noFill/>
          </a:ln>
        </p:spPr>
        <p:txBody>
          <a:bodyPr/>
          <a:lstStyle/>
          <a:p>
            <a:endParaRPr lang="zh-CN" altLang="en-US"/>
          </a:p>
        </p:txBody>
      </p:sp>
      <p:sp>
        <p:nvSpPr>
          <p:cNvPr id="60673" name="Freeform 261"/>
          <p:cNvSpPr/>
          <p:nvPr/>
        </p:nvSpPr>
        <p:spPr>
          <a:xfrm>
            <a:off x="8105775" y="3617913"/>
            <a:ext cx="52388" cy="52387"/>
          </a:xfrm>
          <a:custGeom>
            <a:avLst/>
            <a:gdLst/>
            <a:ahLst/>
            <a:cxnLst>
              <a:cxn ang="0">
                <a:pos x="5188690" y="0"/>
              </a:cxn>
              <a:cxn ang="0">
                <a:pos x="31127583" y="88196931"/>
              </a:cxn>
              <a:cxn ang="0">
                <a:pos x="119326198" y="119323920"/>
              </a:cxn>
              <a:cxn ang="0">
                <a:pos x="93385027" y="31126989"/>
              </a:cxn>
              <a:cxn ang="0">
                <a:pos x="5188690" y="0"/>
              </a:cxn>
            </a:cxnLst>
            <a:rect l="0" t="0" r="0" b="0"/>
            <a:pathLst>
              <a:path w="23" h="23">
                <a:moveTo>
                  <a:pt x="1" y="0"/>
                </a:moveTo>
                <a:cubicBezTo>
                  <a:pt x="1" y="0"/>
                  <a:pt x="0" y="10"/>
                  <a:pt x="6" y="17"/>
                </a:cubicBezTo>
                <a:cubicBezTo>
                  <a:pt x="12" y="23"/>
                  <a:pt x="23" y="23"/>
                  <a:pt x="23" y="23"/>
                </a:cubicBezTo>
                <a:cubicBezTo>
                  <a:pt x="23" y="23"/>
                  <a:pt x="23" y="12"/>
                  <a:pt x="18" y="6"/>
                </a:cubicBezTo>
                <a:cubicBezTo>
                  <a:pt x="12" y="0"/>
                  <a:pt x="1" y="0"/>
                  <a:pt x="1" y="0"/>
                </a:cubicBezTo>
                <a:close/>
              </a:path>
            </a:pathLst>
          </a:custGeom>
          <a:solidFill>
            <a:schemeClr val="bg1">
              <a:alpha val="100000"/>
            </a:schemeClr>
          </a:solidFill>
          <a:ln w="9525">
            <a:noFill/>
          </a:ln>
        </p:spPr>
        <p:txBody>
          <a:bodyPr/>
          <a:lstStyle/>
          <a:p>
            <a:endParaRPr lang="zh-CN" altLang="en-US"/>
          </a:p>
        </p:txBody>
      </p:sp>
      <p:sp>
        <p:nvSpPr>
          <p:cNvPr id="60674" name="Freeform 262"/>
          <p:cNvSpPr/>
          <p:nvPr/>
        </p:nvSpPr>
        <p:spPr>
          <a:xfrm>
            <a:off x="7988300" y="3622675"/>
            <a:ext cx="100013" cy="55563"/>
          </a:xfrm>
          <a:custGeom>
            <a:avLst/>
            <a:gdLst/>
            <a:ahLst/>
            <a:cxnLst>
              <a:cxn ang="0">
                <a:pos x="160166273" y="0"/>
              </a:cxn>
              <a:cxn ang="0">
                <a:pos x="61998968" y="0"/>
              </a:cxn>
              <a:cxn ang="0">
                <a:pos x="0" y="64215270"/>
              </a:cxn>
              <a:cxn ang="0">
                <a:pos x="61998968" y="123489879"/>
              </a:cxn>
              <a:cxn ang="0">
                <a:pos x="160166273" y="123489879"/>
              </a:cxn>
              <a:cxn ang="0">
                <a:pos x="227331822" y="64215270"/>
              </a:cxn>
              <a:cxn ang="0">
                <a:pos x="160166273" y="0"/>
              </a:cxn>
            </a:cxnLst>
            <a:rect l="0" t="0" r="0" b="0"/>
            <a:pathLst>
              <a:path w="44" h="25">
                <a:moveTo>
                  <a:pt x="31" y="0"/>
                </a:moveTo>
                <a:cubicBezTo>
                  <a:pt x="12" y="0"/>
                  <a:pt x="12" y="0"/>
                  <a:pt x="12" y="0"/>
                </a:cubicBezTo>
                <a:cubicBezTo>
                  <a:pt x="5" y="0"/>
                  <a:pt x="0" y="6"/>
                  <a:pt x="0" y="13"/>
                </a:cubicBezTo>
                <a:cubicBezTo>
                  <a:pt x="0" y="20"/>
                  <a:pt x="5" y="25"/>
                  <a:pt x="12" y="25"/>
                </a:cubicBezTo>
                <a:cubicBezTo>
                  <a:pt x="31" y="25"/>
                  <a:pt x="31" y="25"/>
                  <a:pt x="31" y="25"/>
                </a:cubicBezTo>
                <a:cubicBezTo>
                  <a:pt x="38" y="25"/>
                  <a:pt x="44" y="20"/>
                  <a:pt x="44" y="13"/>
                </a:cubicBezTo>
                <a:cubicBezTo>
                  <a:pt x="44" y="6"/>
                  <a:pt x="38" y="0"/>
                  <a:pt x="31" y="0"/>
                </a:cubicBezTo>
                <a:close/>
              </a:path>
            </a:pathLst>
          </a:custGeom>
          <a:solidFill>
            <a:schemeClr val="bg1">
              <a:alpha val="100000"/>
            </a:schemeClr>
          </a:solidFill>
          <a:ln w="9525">
            <a:noFill/>
          </a:ln>
        </p:spPr>
        <p:txBody>
          <a:bodyPr/>
          <a:lstStyle/>
          <a:p>
            <a:endParaRPr lang="zh-CN" altLang="en-US"/>
          </a:p>
        </p:txBody>
      </p:sp>
      <p:sp>
        <p:nvSpPr>
          <p:cNvPr id="60675" name="Freeform 263"/>
          <p:cNvSpPr/>
          <p:nvPr/>
        </p:nvSpPr>
        <p:spPr>
          <a:xfrm>
            <a:off x="909638" y="4198938"/>
            <a:ext cx="114300" cy="128587"/>
          </a:xfrm>
          <a:custGeom>
            <a:avLst/>
            <a:gdLst/>
            <a:ahLst/>
            <a:cxnLst>
              <a:cxn ang="0">
                <a:pos x="256166471" y="147586293"/>
              </a:cxn>
              <a:cxn ang="0">
                <a:pos x="256166471" y="55980463"/>
              </a:cxn>
              <a:cxn ang="0">
                <a:pos x="170777647" y="55980463"/>
              </a:cxn>
              <a:cxn ang="0">
                <a:pos x="170777647" y="40712449"/>
              </a:cxn>
              <a:cxn ang="0">
                <a:pos x="130595594" y="0"/>
              </a:cxn>
              <a:cxn ang="0">
                <a:pos x="90411300" y="40712449"/>
              </a:cxn>
              <a:cxn ang="0">
                <a:pos x="90411300" y="55980463"/>
              </a:cxn>
              <a:cxn ang="0">
                <a:pos x="0" y="55980463"/>
              </a:cxn>
              <a:cxn ang="0">
                <a:pos x="0" y="137407617"/>
              </a:cxn>
              <a:cxn ang="0">
                <a:pos x="200914747" y="290083248"/>
              </a:cxn>
              <a:cxn ang="0">
                <a:pos x="180822600" y="203566756"/>
              </a:cxn>
              <a:cxn ang="0">
                <a:pos x="256166471" y="147586293"/>
              </a:cxn>
            </a:cxnLst>
            <a:rect l="0" t="0" r="0" b="0"/>
            <a:pathLst>
              <a:path w="51" h="57">
                <a:moveTo>
                  <a:pt x="51" y="29"/>
                </a:moveTo>
                <a:cubicBezTo>
                  <a:pt x="51" y="11"/>
                  <a:pt x="51" y="11"/>
                  <a:pt x="51" y="11"/>
                </a:cubicBezTo>
                <a:cubicBezTo>
                  <a:pt x="34" y="11"/>
                  <a:pt x="34" y="11"/>
                  <a:pt x="34" y="11"/>
                </a:cubicBezTo>
                <a:cubicBezTo>
                  <a:pt x="34" y="8"/>
                  <a:pt x="34" y="8"/>
                  <a:pt x="34" y="8"/>
                </a:cubicBezTo>
                <a:cubicBezTo>
                  <a:pt x="34" y="4"/>
                  <a:pt x="30" y="0"/>
                  <a:pt x="26" y="0"/>
                </a:cubicBezTo>
                <a:cubicBezTo>
                  <a:pt x="21" y="0"/>
                  <a:pt x="18" y="4"/>
                  <a:pt x="18" y="8"/>
                </a:cubicBezTo>
                <a:cubicBezTo>
                  <a:pt x="18" y="11"/>
                  <a:pt x="18" y="11"/>
                  <a:pt x="18" y="11"/>
                </a:cubicBezTo>
                <a:cubicBezTo>
                  <a:pt x="0" y="11"/>
                  <a:pt x="0" y="11"/>
                  <a:pt x="0" y="11"/>
                </a:cubicBezTo>
                <a:cubicBezTo>
                  <a:pt x="0" y="27"/>
                  <a:pt x="0" y="27"/>
                  <a:pt x="0" y="27"/>
                </a:cubicBezTo>
                <a:cubicBezTo>
                  <a:pt x="40" y="57"/>
                  <a:pt x="40" y="57"/>
                  <a:pt x="40" y="57"/>
                </a:cubicBezTo>
                <a:cubicBezTo>
                  <a:pt x="38" y="47"/>
                  <a:pt x="36" y="40"/>
                  <a:pt x="36" y="40"/>
                </a:cubicBezTo>
                <a:lnTo>
                  <a:pt x="51" y="29"/>
                </a:lnTo>
                <a:close/>
              </a:path>
            </a:pathLst>
          </a:custGeom>
          <a:solidFill>
            <a:schemeClr val="bg1">
              <a:alpha val="100000"/>
            </a:schemeClr>
          </a:solidFill>
          <a:ln w="9525">
            <a:noFill/>
          </a:ln>
        </p:spPr>
        <p:txBody>
          <a:bodyPr/>
          <a:lstStyle/>
          <a:p>
            <a:endParaRPr lang="zh-CN" altLang="en-US"/>
          </a:p>
        </p:txBody>
      </p:sp>
      <p:sp>
        <p:nvSpPr>
          <p:cNvPr id="60676" name="Freeform 264"/>
          <p:cNvSpPr/>
          <p:nvPr/>
        </p:nvSpPr>
        <p:spPr>
          <a:xfrm>
            <a:off x="928688" y="4354513"/>
            <a:ext cx="74612" cy="139700"/>
          </a:xfrm>
          <a:custGeom>
            <a:avLst/>
            <a:gdLst/>
            <a:ahLst/>
            <a:cxnLst>
              <a:cxn ang="0">
                <a:pos x="0" y="71078008"/>
              </a:cxn>
              <a:cxn ang="0">
                <a:pos x="86904892" y="314775645"/>
              </a:cxn>
              <a:cxn ang="0">
                <a:pos x="168697732" y="116771174"/>
              </a:cxn>
              <a:cxn ang="0">
                <a:pos x="5112052" y="0"/>
              </a:cxn>
              <a:cxn ang="0">
                <a:pos x="0" y="71078008"/>
              </a:cxn>
            </a:cxnLst>
            <a:rect l="0" t="0" r="0" b="0"/>
            <a:pathLst>
              <a:path w="33" h="62">
                <a:moveTo>
                  <a:pt x="0" y="14"/>
                </a:moveTo>
                <a:cubicBezTo>
                  <a:pt x="2" y="50"/>
                  <a:pt x="17" y="62"/>
                  <a:pt x="17" y="62"/>
                </a:cubicBezTo>
                <a:cubicBezTo>
                  <a:pt x="17" y="62"/>
                  <a:pt x="29" y="52"/>
                  <a:pt x="33" y="23"/>
                </a:cubicBezTo>
                <a:cubicBezTo>
                  <a:pt x="1" y="0"/>
                  <a:pt x="1" y="0"/>
                  <a:pt x="1" y="0"/>
                </a:cubicBezTo>
                <a:cubicBezTo>
                  <a:pt x="0" y="4"/>
                  <a:pt x="0" y="9"/>
                  <a:pt x="0" y="14"/>
                </a:cubicBezTo>
                <a:close/>
              </a:path>
            </a:pathLst>
          </a:custGeom>
          <a:solidFill>
            <a:schemeClr val="bg1">
              <a:alpha val="100000"/>
            </a:schemeClr>
          </a:solidFill>
          <a:ln w="9525">
            <a:noFill/>
          </a:ln>
        </p:spPr>
        <p:txBody>
          <a:bodyPr/>
          <a:lstStyle/>
          <a:p>
            <a:endParaRPr lang="zh-CN" altLang="en-US"/>
          </a:p>
        </p:txBody>
      </p:sp>
      <p:sp>
        <p:nvSpPr>
          <p:cNvPr id="60677" name="Freeform 265"/>
          <p:cNvSpPr/>
          <p:nvPr/>
        </p:nvSpPr>
        <p:spPr>
          <a:xfrm>
            <a:off x="765175" y="4140200"/>
            <a:ext cx="404813" cy="406400"/>
          </a:xfrm>
          <a:custGeom>
            <a:avLst/>
            <a:gdLst/>
            <a:ahLst/>
            <a:cxnLst>
              <a:cxn ang="0">
                <a:pos x="192198466" y="209000231"/>
              </a:cxn>
              <a:cxn ang="0">
                <a:pos x="212427871" y="183512178"/>
              </a:cxn>
              <a:cxn ang="0">
                <a:pos x="455205472" y="91756089"/>
              </a:cxn>
              <a:cxn ang="0">
                <a:pos x="819368500" y="458780444"/>
              </a:cxn>
              <a:cxn ang="0">
                <a:pos x="783963105" y="611706507"/>
              </a:cxn>
              <a:cxn ang="0">
                <a:pos x="859829559" y="667780676"/>
              </a:cxn>
              <a:cxn ang="0">
                <a:pos x="910408694" y="458780444"/>
              </a:cxn>
              <a:cxn ang="0">
                <a:pos x="455205472" y="0"/>
              </a:cxn>
              <a:cxn ang="0">
                <a:pos x="70808541" y="219194098"/>
              </a:cxn>
              <a:cxn ang="0">
                <a:pos x="723268142" y="708560658"/>
              </a:cxn>
              <a:cxn ang="0">
                <a:pos x="703038737" y="728950649"/>
              </a:cxn>
              <a:cxn ang="0">
                <a:pos x="455205472" y="825804800"/>
              </a:cxn>
              <a:cxn ang="0">
                <a:pos x="91040195" y="458780444"/>
              </a:cxn>
              <a:cxn ang="0">
                <a:pos x="126445590" y="300756320"/>
              </a:cxn>
              <a:cxn ang="0">
                <a:pos x="126445590" y="300756320"/>
              </a:cxn>
              <a:cxn ang="0">
                <a:pos x="55637049" y="244682151"/>
              </a:cxn>
              <a:cxn ang="0">
                <a:pos x="0" y="458780444"/>
              </a:cxn>
              <a:cxn ang="0">
                <a:pos x="455205472" y="917560889"/>
              </a:cxn>
              <a:cxn ang="0">
                <a:pos x="844658067" y="693268729"/>
              </a:cxn>
              <a:cxn ang="0">
                <a:pos x="192198466" y="209000231"/>
              </a:cxn>
            </a:cxnLst>
            <a:rect l="0" t="0" r="0" b="0"/>
            <a:pathLst>
              <a:path w="180" h="180">
                <a:moveTo>
                  <a:pt x="38" y="41"/>
                </a:moveTo>
                <a:cubicBezTo>
                  <a:pt x="39" y="39"/>
                  <a:pt x="41" y="38"/>
                  <a:pt x="42" y="36"/>
                </a:cubicBezTo>
                <a:cubicBezTo>
                  <a:pt x="55" y="25"/>
                  <a:pt x="72" y="18"/>
                  <a:pt x="90" y="18"/>
                </a:cubicBezTo>
                <a:cubicBezTo>
                  <a:pt x="130" y="18"/>
                  <a:pt x="162" y="50"/>
                  <a:pt x="162" y="90"/>
                </a:cubicBezTo>
                <a:cubicBezTo>
                  <a:pt x="162" y="101"/>
                  <a:pt x="159" y="111"/>
                  <a:pt x="155" y="120"/>
                </a:cubicBezTo>
                <a:cubicBezTo>
                  <a:pt x="170" y="131"/>
                  <a:pt x="170" y="131"/>
                  <a:pt x="170" y="131"/>
                </a:cubicBezTo>
                <a:cubicBezTo>
                  <a:pt x="176" y="119"/>
                  <a:pt x="180" y="105"/>
                  <a:pt x="180" y="90"/>
                </a:cubicBezTo>
                <a:cubicBezTo>
                  <a:pt x="180" y="41"/>
                  <a:pt x="139" y="0"/>
                  <a:pt x="90" y="0"/>
                </a:cubicBezTo>
                <a:cubicBezTo>
                  <a:pt x="58" y="0"/>
                  <a:pt x="30" y="17"/>
                  <a:pt x="14" y="43"/>
                </a:cubicBezTo>
                <a:cubicBezTo>
                  <a:pt x="143" y="139"/>
                  <a:pt x="143" y="139"/>
                  <a:pt x="143" y="139"/>
                </a:cubicBezTo>
                <a:cubicBezTo>
                  <a:pt x="141" y="140"/>
                  <a:pt x="140" y="142"/>
                  <a:pt x="139" y="143"/>
                </a:cubicBezTo>
                <a:cubicBezTo>
                  <a:pt x="126" y="155"/>
                  <a:pt x="109" y="162"/>
                  <a:pt x="90" y="162"/>
                </a:cubicBezTo>
                <a:cubicBezTo>
                  <a:pt x="50" y="162"/>
                  <a:pt x="18" y="130"/>
                  <a:pt x="18" y="90"/>
                </a:cubicBezTo>
                <a:cubicBezTo>
                  <a:pt x="18" y="79"/>
                  <a:pt x="21" y="68"/>
                  <a:pt x="25" y="59"/>
                </a:cubicBezTo>
                <a:cubicBezTo>
                  <a:pt x="25" y="59"/>
                  <a:pt x="25" y="59"/>
                  <a:pt x="25" y="59"/>
                </a:cubicBezTo>
                <a:cubicBezTo>
                  <a:pt x="11" y="48"/>
                  <a:pt x="11" y="48"/>
                  <a:pt x="11" y="48"/>
                </a:cubicBezTo>
                <a:cubicBezTo>
                  <a:pt x="4" y="60"/>
                  <a:pt x="0" y="75"/>
                  <a:pt x="0" y="90"/>
                </a:cubicBezTo>
                <a:cubicBezTo>
                  <a:pt x="0" y="139"/>
                  <a:pt x="41" y="180"/>
                  <a:pt x="90" y="180"/>
                </a:cubicBezTo>
                <a:cubicBezTo>
                  <a:pt x="123" y="180"/>
                  <a:pt x="151" y="162"/>
                  <a:pt x="167" y="136"/>
                </a:cubicBezTo>
                <a:lnTo>
                  <a:pt x="38" y="41"/>
                </a:lnTo>
                <a:close/>
              </a:path>
            </a:pathLst>
          </a:custGeom>
          <a:solidFill>
            <a:schemeClr val="bg1">
              <a:alpha val="100000"/>
            </a:schemeClr>
          </a:solidFill>
          <a:ln w="9525">
            <a:noFill/>
          </a:ln>
        </p:spPr>
        <p:txBody>
          <a:bodyPr/>
          <a:lstStyle/>
          <a:p>
            <a:endParaRPr lang="zh-CN" altLang="en-US"/>
          </a:p>
        </p:txBody>
      </p:sp>
      <p:sp>
        <p:nvSpPr>
          <p:cNvPr id="60678" name="Freeform 266"/>
          <p:cNvSpPr/>
          <p:nvPr/>
        </p:nvSpPr>
        <p:spPr>
          <a:xfrm>
            <a:off x="1524000" y="4152900"/>
            <a:ext cx="203200" cy="163513"/>
          </a:xfrm>
          <a:custGeom>
            <a:avLst/>
            <a:gdLst/>
            <a:ahLst/>
            <a:cxnLst>
              <a:cxn ang="0">
                <a:pos x="219194098" y="51574725"/>
              </a:cxn>
              <a:cxn ang="0">
                <a:pos x="229390222" y="46417253"/>
              </a:cxn>
              <a:cxn ang="0">
                <a:pos x="239586347" y="51574725"/>
              </a:cxn>
              <a:cxn ang="0">
                <a:pos x="423098524" y="371340294"/>
              </a:cxn>
              <a:cxn ang="0">
                <a:pos x="458780444" y="350710404"/>
              </a:cxn>
              <a:cxn ang="0">
                <a:pos x="275268267" y="30944835"/>
              </a:cxn>
              <a:cxn ang="0">
                <a:pos x="229390222" y="0"/>
              </a:cxn>
              <a:cxn ang="0">
                <a:pos x="183512178" y="30944835"/>
              </a:cxn>
              <a:cxn ang="0">
                <a:pos x="0" y="350710404"/>
              </a:cxn>
              <a:cxn ang="0">
                <a:pos x="35681920" y="371340294"/>
              </a:cxn>
              <a:cxn ang="0">
                <a:pos x="219194098" y="51574725"/>
              </a:cxn>
            </a:cxnLst>
            <a:rect l="0" t="0" r="0" b="0"/>
            <a:pathLst>
              <a:path w="90" h="72">
                <a:moveTo>
                  <a:pt x="43" y="10"/>
                </a:moveTo>
                <a:cubicBezTo>
                  <a:pt x="44" y="9"/>
                  <a:pt x="44" y="9"/>
                  <a:pt x="45" y="9"/>
                </a:cubicBezTo>
                <a:cubicBezTo>
                  <a:pt x="46" y="9"/>
                  <a:pt x="47" y="9"/>
                  <a:pt x="47" y="10"/>
                </a:cubicBezTo>
                <a:cubicBezTo>
                  <a:pt x="83" y="72"/>
                  <a:pt x="83" y="72"/>
                  <a:pt x="83" y="72"/>
                </a:cubicBezTo>
                <a:cubicBezTo>
                  <a:pt x="90" y="68"/>
                  <a:pt x="90" y="68"/>
                  <a:pt x="90" y="68"/>
                </a:cubicBezTo>
                <a:cubicBezTo>
                  <a:pt x="54" y="6"/>
                  <a:pt x="54" y="6"/>
                  <a:pt x="54" y="6"/>
                </a:cubicBezTo>
                <a:cubicBezTo>
                  <a:pt x="52" y="2"/>
                  <a:pt x="49" y="0"/>
                  <a:pt x="45" y="0"/>
                </a:cubicBezTo>
                <a:cubicBezTo>
                  <a:pt x="41" y="0"/>
                  <a:pt x="38" y="2"/>
                  <a:pt x="36" y="6"/>
                </a:cubicBezTo>
                <a:cubicBezTo>
                  <a:pt x="0" y="68"/>
                  <a:pt x="0" y="68"/>
                  <a:pt x="0" y="68"/>
                </a:cubicBezTo>
                <a:cubicBezTo>
                  <a:pt x="7" y="72"/>
                  <a:pt x="7" y="72"/>
                  <a:pt x="7" y="72"/>
                </a:cubicBezTo>
                <a:cubicBezTo>
                  <a:pt x="25" y="41"/>
                  <a:pt x="43" y="10"/>
                  <a:pt x="43" y="10"/>
                </a:cubicBezTo>
                <a:close/>
              </a:path>
            </a:pathLst>
          </a:custGeom>
          <a:solidFill>
            <a:schemeClr val="bg1">
              <a:alpha val="100000"/>
            </a:schemeClr>
          </a:solidFill>
          <a:ln w="9525">
            <a:noFill/>
          </a:ln>
        </p:spPr>
        <p:txBody>
          <a:bodyPr/>
          <a:lstStyle/>
          <a:p>
            <a:endParaRPr lang="zh-CN" altLang="en-US"/>
          </a:p>
        </p:txBody>
      </p:sp>
      <p:sp>
        <p:nvSpPr>
          <p:cNvPr id="60679" name="Freeform 267"/>
          <p:cNvSpPr/>
          <p:nvPr/>
        </p:nvSpPr>
        <p:spPr>
          <a:xfrm>
            <a:off x="1630363" y="4316413"/>
            <a:ext cx="190500" cy="179387"/>
          </a:xfrm>
          <a:custGeom>
            <a:avLst/>
            <a:gdLst/>
            <a:ahLst/>
            <a:cxnLst>
              <a:cxn ang="0">
                <a:pos x="421739786" y="321797855"/>
              </a:cxn>
              <a:cxn ang="0">
                <a:pos x="231443893" y="0"/>
              </a:cxn>
              <a:cxn ang="0">
                <a:pos x="195441661" y="20111525"/>
              </a:cxn>
              <a:cxn ang="0">
                <a:pos x="385737554" y="341911622"/>
              </a:cxn>
              <a:cxn ang="0">
                <a:pos x="385737554" y="351968506"/>
              </a:cxn>
              <a:cxn ang="0">
                <a:pos x="375452821" y="356995826"/>
              </a:cxn>
              <a:cxn ang="0">
                <a:pos x="0" y="356995826"/>
              </a:cxn>
              <a:cxn ang="0">
                <a:pos x="0" y="402248439"/>
              </a:cxn>
              <a:cxn ang="0">
                <a:pos x="375452821" y="402248439"/>
              </a:cxn>
              <a:cxn ang="0">
                <a:pos x="421739786" y="372080031"/>
              </a:cxn>
              <a:cxn ang="0">
                <a:pos x="421739786" y="321797855"/>
              </a:cxn>
            </a:cxnLst>
            <a:rect l="0" t="0" r="0" b="0"/>
            <a:pathLst>
              <a:path w="84" h="80">
                <a:moveTo>
                  <a:pt x="82" y="64"/>
                </a:moveTo>
                <a:cubicBezTo>
                  <a:pt x="45" y="0"/>
                  <a:pt x="45" y="0"/>
                  <a:pt x="45" y="0"/>
                </a:cubicBezTo>
                <a:cubicBezTo>
                  <a:pt x="38" y="4"/>
                  <a:pt x="38" y="4"/>
                  <a:pt x="38" y="4"/>
                </a:cubicBezTo>
                <a:cubicBezTo>
                  <a:pt x="75" y="68"/>
                  <a:pt x="75" y="68"/>
                  <a:pt x="75" y="68"/>
                </a:cubicBezTo>
                <a:cubicBezTo>
                  <a:pt x="76" y="69"/>
                  <a:pt x="76" y="70"/>
                  <a:pt x="75" y="70"/>
                </a:cubicBezTo>
                <a:cubicBezTo>
                  <a:pt x="75" y="71"/>
                  <a:pt x="74" y="71"/>
                  <a:pt x="73" y="71"/>
                </a:cubicBezTo>
                <a:cubicBezTo>
                  <a:pt x="0" y="71"/>
                  <a:pt x="0" y="71"/>
                  <a:pt x="0" y="71"/>
                </a:cubicBezTo>
                <a:cubicBezTo>
                  <a:pt x="0" y="80"/>
                  <a:pt x="0" y="80"/>
                  <a:pt x="0" y="80"/>
                </a:cubicBezTo>
                <a:cubicBezTo>
                  <a:pt x="73" y="80"/>
                  <a:pt x="73" y="80"/>
                  <a:pt x="73" y="80"/>
                </a:cubicBezTo>
                <a:cubicBezTo>
                  <a:pt x="77" y="80"/>
                  <a:pt x="80" y="78"/>
                  <a:pt x="82" y="74"/>
                </a:cubicBezTo>
                <a:cubicBezTo>
                  <a:pt x="84" y="71"/>
                  <a:pt x="84" y="67"/>
                  <a:pt x="82" y="64"/>
                </a:cubicBezTo>
                <a:close/>
              </a:path>
            </a:pathLst>
          </a:custGeom>
          <a:solidFill>
            <a:schemeClr val="bg1">
              <a:alpha val="100000"/>
            </a:schemeClr>
          </a:solidFill>
          <a:ln w="9525">
            <a:noFill/>
          </a:ln>
        </p:spPr>
        <p:txBody>
          <a:bodyPr/>
          <a:lstStyle/>
          <a:p>
            <a:endParaRPr lang="zh-CN" altLang="en-US"/>
          </a:p>
        </p:txBody>
      </p:sp>
      <p:sp>
        <p:nvSpPr>
          <p:cNvPr id="60680" name="Freeform 268"/>
          <p:cNvSpPr/>
          <p:nvPr/>
        </p:nvSpPr>
        <p:spPr>
          <a:xfrm>
            <a:off x="1431925" y="4316413"/>
            <a:ext cx="190500" cy="179387"/>
          </a:xfrm>
          <a:custGeom>
            <a:avLst/>
            <a:gdLst/>
            <a:ahLst/>
            <a:cxnLst>
              <a:cxn ang="0">
                <a:pos x="56573964" y="356995826"/>
              </a:cxn>
              <a:cxn ang="0">
                <a:pos x="46289232" y="351968506"/>
              </a:cxn>
              <a:cxn ang="0">
                <a:pos x="46289232" y="346938943"/>
              </a:cxn>
              <a:cxn ang="0">
                <a:pos x="46289232" y="341911622"/>
              </a:cxn>
              <a:cxn ang="0">
                <a:pos x="236585125" y="20111525"/>
              </a:cxn>
              <a:cxn ang="0">
                <a:pos x="200582893" y="0"/>
              </a:cxn>
              <a:cxn ang="0">
                <a:pos x="10287000" y="321797855"/>
              </a:cxn>
              <a:cxn ang="0">
                <a:pos x="10287000" y="372080031"/>
              </a:cxn>
              <a:cxn ang="0">
                <a:pos x="56573964" y="402248439"/>
              </a:cxn>
              <a:cxn ang="0">
                <a:pos x="432026786" y="402248439"/>
              </a:cxn>
              <a:cxn ang="0">
                <a:pos x="432026786" y="356995826"/>
              </a:cxn>
              <a:cxn ang="0">
                <a:pos x="56573964" y="356995826"/>
              </a:cxn>
            </a:cxnLst>
            <a:rect l="0" t="0" r="0" b="0"/>
            <a:pathLst>
              <a:path w="84" h="80">
                <a:moveTo>
                  <a:pt x="11" y="71"/>
                </a:moveTo>
                <a:cubicBezTo>
                  <a:pt x="10" y="71"/>
                  <a:pt x="9" y="71"/>
                  <a:pt x="9" y="70"/>
                </a:cubicBezTo>
                <a:cubicBezTo>
                  <a:pt x="9" y="70"/>
                  <a:pt x="9" y="70"/>
                  <a:pt x="9" y="69"/>
                </a:cubicBezTo>
                <a:cubicBezTo>
                  <a:pt x="9" y="69"/>
                  <a:pt x="9" y="68"/>
                  <a:pt x="9" y="68"/>
                </a:cubicBezTo>
                <a:cubicBezTo>
                  <a:pt x="9" y="68"/>
                  <a:pt x="27" y="36"/>
                  <a:pt x="46" y="4"/>
                </a:cubicBezTo>
                <a:cubicBezTo>
                  <a:pt x="39" y="0"/>
                  <a:pt x="39" y="0"/>
                  <a:pt x="39" y="0"/>
                </a:cubicBezTo>
                <a:cubicBezTo>
                  <a:pt x="2" y="64"/>
                  <a:pt x="2" y="64"/>
                  <a:pt x="2" y="64"/>
                </a:cubicBezTo>
                <a:cubicBezTo>
                  <a:pt x="0" y="67"/>
                  <a:pt x="0" y="71"/>
                  <a:pt x="2" y="74"/>
                </a:cubicBezTo>
                <a:cubicBezTo>
                  <a:pt x="4" y="78"/>
                  <a:pt x="7" y="80"/>
                  <a:pt x="11" y="80"/>
                </a:cubicBezTo>
                <a:cubicBezTo>
                  <a:pt x="84" y="80"/>
                  <a:pt x="84" y="80"/>
                  <a:pt x="84" y="80"/>
                </a:cubicBezTo>
                <a:cubicBezTo>
                  <a:pt x="84" y="71"/>
                  <a:pt x="84" y="71"/>
                  <a:pt x="84" y="71"/>
                </a:cubicBezTo>
                <a:lnTo>
                  <a:pt x="11" y="71"/>
                </a:lnTo>
                <a:close/>
              </a:path>
            </a:pathLst>
          </a:custGeom>
          <a:solidFill>
            <a:schemeClr val="bg1">
              <a:alpha val="100000"/>
            </a:schemeClr>
          </a:solidFill>
          <a:ln w="9525">
            <a:noFill/>
          </a:ln>
        </p:spPr>
        <p:txBody>
          <a:bodyPr/>
          <a:lstStyle/>
          <a:p>
            <a:endParaRPr lang="zh-CN" altLang="en-US"/>
          </a:p>
        </p:txBody>
      </p:sp>
      <p:sp>
        <p:nvSpPr>
          <p:cNvPr id="60681" name="Freeform 269"/>
          <p:cNvSpPr/>
          <p:nvPr/>
        </p:nvSpPr>
        <p:spPr>
          <a:xfrm>
            <a:off x="1608138" y="4244975"/>
            <a:ext cx="36512" cy="152400"/>
          </a:xfrm>
          <a:custGeom>
            <a:avLst/>
            <a:gdLst/>
            <a:ahLst/>
            <a:cxnLst>
              <a:cxn ang="0">
                <a:pos x="0" y="41391385"/>
              </a:cxn>
              <a:cxn ang="0">
                <a:pos x="0" y="310436525"/>
              </a:cxn>
              <a:cxn ang="0">
                <a:pos x="41662474" y="346653134"/>
              </a:cxn>
              <a:cxn ang="0">
                <a:pos x="83322666" y="310436525"/>
              </a:cxn>
              <a:cxn ang="0">
                <a:pos x="83322666" y="41391385"/>
              </a:cxn>
              <a:cxn ang="0">
                <a:pos x="41662474" y="0"/>
              </a:cxn>
              <a:cxn ang="0">
                <a:pos x="0" y="41391385"/>
              </a:cxn>
            </a:cxnLst>
            <a:rect l="0" t="0" r="0" b="0"/>
            <a:pathLst>
              <a:path w="16" h="67">
                <a:moveTo>
                  <a:pt x="0" y="8"/>
                </a:moveTo>
                <a:cubicBezTo>
                  <a:pt x="0" y="60"/>
                  <a:pt x="0" y="60"/>
                  <a:pt x="0" y="60"/>
                </a:cubicBezTo>
                <a:cubicBezTo>
                  <a:pt x="0" y="64"/>
                  <a:pt x="4" y="67"/>
                  <a:pt x="8" y="67"/>
                </a:cubicBezTo>
                <a:cubicBezTo>
                  <a:pt x="12" y="67"/>
                  <a:pt x="16" y="64"/>
                  <a:pt x="16" y="60"/>
                </a:cubicBezTo>
                <a:cubicBezTo>
                  <a:pt x="16" y="8"/>
                  <a:pt x="16" y="8"/>
                  <a:pt x="16" y="8"/>
                </a:cubicBezTo>
                <a:cubicBezTo>
                  <a:pt x="16" y="3"/>
                  <a:pt x="12" y="0"/>
                  <a:pt x="8" y="0"/>
                </a:cubicBezTo>
                <a:cubicBezTo>
                  <a:pt x="4" y="0"/>
                  <a:pt x="0" y="3"/>
                  <a:pt x="0" y="8"/>
                </a:cubicBezTo>
                <a:close/>
              </a:path>
            </a:pathLst>
          </a:custGeom>
          <a:solidFill>
            <a:schemeClr val="bg1">
              <a:alpha val="100000"/>
            </a:schemeClr>
          </a:solidFill>
          <a:ln w="9525">
            <a:noFill/>
          </a:ln>
        </p:spPr>
        <p:txBody>
          <a:bodyPr/>
          <a:lstStyle/>
          <a:p>
            <a:endParaRPr lang="zh-CN" altLang="en-US"/>
          </a:p>
        </p:txBody>
      </p:sp>
      <p:sp>
        <p:nvSpPr>
          <p:cNvPr id="60682" name="Oval 270"/>
          <p:cNvSpPr/>
          <p:nvPr/>
        </p:nvSpPr>
        <p:spPr>
          <a:xfrm>
            <a:off x="1606550" y="4414838"/>
            <a:ext cx="39688" cy="381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83" name="Freeform 271"/>
          <p:cNvSpPr/>
          <p:nvPr/>
        </p:nvSpPr>
        <p:spPr>
          <a:xfrm>
            <a:off x="2133600" y="4291013"/>
            <a:ext cx="111125" cy="101600"/>
          </a:xfrm>
          <a:custGeom>
            <a:avLst/>
            <a:gdLst/>
            <a:ahLst/>
            <a:cxnLst>
              <a:cxn ang="0">
                <a:pos x="210869893" y="81559964"/>
              </a:cxn>
              <a:cxn ang="0">
                <a:pos x="216013393" y="81559964"/>
              </a:cxn>
              <a:cxn ang="0">
                <a:pos x="226300393" y="76464160"/>
              </a:cxn>
              <a:cxn ang="0">
                <a:pos x="216013393" y="71366098"/>
              </a:cxn>
              <a:cxn ang="0">
                <a:pos x="216013393" y="71366098"/>
              </a:cxn>
              <a:cxn ang="0">
                <a:pos x="190298161" y="25488053"/>
              </a:cxn>
              <a:cxn ang="0">
                <a:pos x="128578429" y="0"/>
              </a:cxn>
              <a:cxn ang="0">
                <a:pos x="51432732" y="81559964"/>
              </a:cxn>
              <a:cxn ang="0">
                <a:pos x="36002232" y="107048018"/>
              </a:cxn>
              <a:cxn ang="0">
                <a:pos x="66860964" y="158024124"/>
              </a:cxn>
              <a:cxn ang="0">
                <a:pos x="72004464" y="178414116"/>
              </a:cxn>
              <a:cxn ang="0">
                <a:pos x="10287000" y="178414116"/>
              </a:cxn>
              <a:cxn ang="0">
                <a:pos x="0" y="183512178"/>
              </a:cxn>
              <a:cxn ang="0">
                <a:pos x="10287000" y="193708302"/>
              </a:cxn>
              <a:cxn ang="0">
                <a:pos x="82291464" y="193708302"/>
              </a:cxn>
              <a:cxn ang="0">
                <a:pos x="87434964" y="188610240"/>
              </a:cxn>
              <a:cxn ang="0">
                <a:pos x="87434964" y="183512178"/>
              </a:cxn>
              <a:cxn ang="0">
                <a:pos x="77147964" y="147830258"/>
              </a:cxn>
              <a:cxn ang="0">
                <a:pos x="77147964" y="147830258"/>
              </a:cxn>
              <a:cxn ang="0">
                <a:pos x="51432732" y="107048018"/>
              </a:cxn>
              <a:cxn ang="0">
                <a:pos x="61717464" y="91756089"/>
              </a:cxn>
              <a:cxn ang="0">
                <a:pos x="66860964" y="86658027"/>
              </a:cxn>
              <a:cxn ang="0">
                <a:pos x="128578429" y="15291929"/>
              </a:cxn>
              <a:cxn ang="0">
                <a:pos x="180011161" y="35681920"/>
              </a:cxn>
              <a:cxn ang="0">
                <a:pos x="200582893" y="71366098"/>
              </a:cxn>
              <a:cxn ang="0">
                <a:pos x="97719696" y="71366098"/>
              </a:cxn>
              <a:cxn ang="0">
                <a:pos x="92576196" y="76464160"/>
              </a:cxn>
              <a:cxn ang="0">
                <a:pos x="97719696" y="81559964"/>
              </a:cxn>
              <a:cxn ang="0">
                <a:pos x="195441661" y="81559964"/>
              </a:cxn>
              <a:cxn ang="0">
                <a:pos x="169724161" y="188610240"/>
              </a:cxn>
              <a:cxn ang="0">
                <a:pos x="128578429" y="209000231"/>
              </a:cxn>
              <a:cxn ang="0">
                <a:pos x="118293696" y="214098293"/>
              </a:cxn>
              <a:cxn ang="0">
                <a:pos x="123437196" y="224292160"/>
              </a:cxn>
              <a:cxn ang="0">
                <a:pos x="180011161" y="193708302"/>
              </a:cxn>
              <a:cxn ang="0">
                <a:pos x="185154661" y="193708302"/>
              </a:cxn>
              <a:cxn ang="0">
                <a:pos x="252015625" y="193708302"/>
              </a:cxn>
              <a:cxn ang="0">
                <a:pos x="246872125" y="178414116"/>
              </a:cxn>
              <a:cxn ang="0">
                <a:pos x="185154661" y="178414116"/>
              </a:cxn>
              <a:cxn ang="0">
                <a:pos x="210869893" y="81559964"/>
              </a:cxn>
            </a:cxnLst>
            <a:rect l="0" t="0" r="0" b="0"/>
            <a:pathLst>
              <a:path w="49" h="45">
                <a:moveTo>
                  <a:pt x="41" y="16"/>
                </a:moveTo>
                <a:cubicBezTo>
                  <a:pt x="42" y="16"/>
                  <a:pt x="42" y="16"/>
                  <a:pt x="42" y="16"/>
                </a:cubicBezTo>
                <a:cubicBezTo>
                  <a:pt x="43" y="16"/>
                  <a:pt x="44" y="16"/>
                  <a:pt x="44" y="15"/>
                </a:cubicBezTo>
                <a:cubicBezTo>
                  <a:pt x="44" y="14"/>
                  <a:pt x="43" y="14"/>
                  <a:pt x="42" y="14"/>
                </a:cubicBezTo>
                <a:cubicBezTo>
                  <a:pt x="42" y="14"/>
                  <a:pt x="42" y="14"/>
                  <a:pt x="42" y="14"/>
                </a:cubicBezTo>
                <a:cubicBezTo>
                  <a:pt x="41" y="12"/>
                  <a:pt x="40" y="8"/>
                  <a:pt x="37" y="5"/>
                </a:cubicBezTo>
                <a:cubicBezTo>
                  <a:pt x="34" y="2"/>
                  <a:pt x="30" y="0"/>
                  <a:pt x="25" y="0"/>
                </a:cubicBezTo>
                <a:cubicBezTo>
                  <a:pt x="16" y="0"/>
                  <a:pt x="11" y="5"/>
                  <a:pt x="10" y="16"/>
                </a:cubicBezTo>
                <a:cubicBezTo>
                  <a:pt x="9" y="16"/>
                  <a:pt x="7" y="18"/>
                  <a:pt x="7" y="21"/>
                </a:cubicBezTo>
                <a:cubicBezTo>
                  <a:pt x="7" y="25"/>
                  <a:pt x="9" y="28"/>
                  <a:pt x="13" y="31"/>
                </a:cubicBezTo>
                <a:cubicBezTo>
                  <a:pt x="13" y="31"/>
                  <a:pt x="13" y="33"/>
                  <a:pt x="14" y="35"/>
                </a:cubicBezTo>
                <a:cubicBezTo>
                  <a:pt x="11" y="35"/>
                  <a:pt x="2" y="35"/>
                  <a:pt x="2" y="35"/>
                </a:cubicBezTo>
                <a:cubicBezTo>
                  <a:pt x="1" y="35"/>
                  <a:pt x="0" y="36"/>
                  <a:pt x="0" y="36"/>
                </a:cubicBezTo>
                <a:cubicBezTo>
                  <a:pt x="0" y="37"/>
                  <a:pt x="1" y="38"/>
                  <a:pt x="2" y="38"/>
                </a:cubicBezTo>
                <a:cubicBezTo>
                  <a:pt x="16" y="38"/>
                  <a:pt x="16" y="38"/>
                  <a:pt x="16" y="38"/>
                </a:cubicBezTo>
                <a:cubicBezTo>
                  <a:pt x="16" y="38"/>
                  <a:pt x="17" y="38"/>
                  <a:pt x="17" y="37"/>
                </a:cubicBezTo>
                <a:cubicBezTo>
                  <a:pt x="17" y="37"/>
                  <a:pt x="17" y="36"/>
                  <a:pt x="17" y="36"/>
                </a:cubicBezTo>
                <a:cubicBezTo>
                  <a:pt x="15" y="29"/>
                  <a:pt x="15" y="29"/>
                  <a:pt x="15" y="29"/>
                </a:cubicBezTo>
                <a:cubicBezTo>
                  <a:pt x="15" y="29"/>
                  <a:pt x="15" y="29"/>
                  <a:pt x="15" y="29"/>
                </a:cubicBezTo>
                <a:cubicBezTo>
                  <a:pt x="12" y="26"/>
                  <a:pt x="10" y="24"/>
                  <a:pt x="10" y="21"/>
                </a:cubicBezTo>
                <a:cubicBezTo>
                  <a:pt x="10" y="19"/>
                  <a:pt x="11" y="18"/>
                  <a:pt x="12" y="18"/>
                </a:cubicBezTo>
                <a:cubicBezTo>
                  <a:pt x="12" y="18"/>
                  <a:pt x="13" y="17"/>
                  <a:pt x="13" y="17"/>
                </a:cubicBezTo>
                <a:cubicBezTo>
                  <a:pt x="13" y="7"/>
                  <a:pt x="17" y="3"/>
                  <a:pt x="25" y="3"/>
                </a:cubicBezTo>
                <a:cubicBezTo>
                  <a:pt x="30" y="3"/>
                  <a:pt x="33" y="4"/>
                  <a:pt x="35" y="7"/>
                </a:cubicBezTo>
                <a:cubicBezTo>
                  <a:pt x="37" y="9"/>
                  <a:pt x="38" y="12"/>
                  <a:pt x="39" y="14"/>
                </a:cubicBezTo>
                <a:cubicBezTo>
                  <a:pt x="19" y="14"/>
                  <a:pt x="19" y="14"/>
                  <a:pt x="19" y="14"/>
                </a:cubicBezTo>
                <a:cubicBezTo>
                  <a:pt x="18" y="14"/>
                  <a:pt x="18" y="14"/>
                  <a:pt x="18" y="15"/>
                </a:cubicBezTo>
                <a:cubicBezTo>
                  <a:pt x="18" y="16"/>
                  <a:pt x="18" y="16"/>
                  <a:pt x="19" y="16"/>
                </a:cubicBezTo>
                <a:cubicBezTo>
                  <a:pt x="38" y="16"/>
                  <a:pt x="38" y="16"/>
                  <a:pt x="38" y="16"/>
                </a:cubicBezTo>
                <a:cubicBezTo>
                  <a:pt x="36" y="24"/>
                  <a:pt x="33" y="36"/>
                  <a:pt x="33" y="37"/>
                </a:cubicBezTo>
                <a:cubicBezTo>
                  <a:pt x="32" y="40"/>
                  <a:pt x="30" y="43"/>
                  <a:pt x="25" y="41"/>
                </a:cubicBezTo>
                <a:cubicBezTo>
                  <a:pt x="24" y="41"/>
                  <a:pt x="23" y="41"/>
                  <a:pt x="23" y="42"/>
                </a:cubicBezTo>
                <a:cubicBezTo>
                  <a:pt x="23" y="43"/>
                  <a:pt x="23" y="44"/>
                  <a:pt x="24" y="44"/>
                </a:cubicBezTo>
                <a:cubicBezTo>
                  <a:pt x="27" y="45"/>
                  <a:pt x="33" y="45"/>
                  <a:pt x="35" y="38"/>
                </a:cubicBezTo>
                <a:cubicBezTo>
                  <a:pt x="35" y="38"/>
                  <a:pt x="36" y="38"/>
                  <a:pt x="36" y="38"/>
                </a:cubicBezTo>
                <a:cubicBezTo>
                  <a:pt x="49" y="38"/>
                  <a:pt x="49" y="38"/>
                  <a:pt x="49" y="38"/>
                </a:cubicBezTo>
                <a:cubicBezTo>
                  <a:pt x="49" y="37"/>
                  <a:pt x="48" y="36"/>
                  <a:pt x="48" y="35"/>
                </a:cubicBezTo>
                <a:cubicBezTo>
                  <a:pt x="36" y="35"/>
                  <a:pt x="36" y="35"/>
                  <a:pt x="36" y="35"/>
                </a:cubicBezTo>
                <a:cubicBezTo>
                  <a:pt x="38" y="30"/>
                  <a:pt x="40" y="20"/>
                  <a:pt x="41" y="16"/>
                </a:cubicBezTo>
                <a:close/>
              </a:path>
            </a:pathLst>
          </a:custGeom>
          <a:solidFill>
            <a:schemeClr val="bg1">
              <a:alpha val="100000"/>
            </a:schemeClr>
          </a:solidFill>
          <a:ln w="9525">
            <a:noFill/>
          </a:ln>
        </p:spPr>
        <p:txBody>
          <a:bodyPr/>
          <a:lstStyle/>
          <a:p>
            <a:endParaRPr lang="zh-CN" altLang="en-US"/>
          </a:p>
        </p:txBody>
      </p:sp>
      <p:sp>
        <p:nvSpPr>
          <p:cNvPr id="60684" name="Freeform 272"/>
          <p:cNvSpPr/>
          <p:nvPr/>
        </p:nvSpPr>
        <p:spPr>
          <a:xfrm>
            <a:off x="2190750" y="4405313"/>
            <a:ext cx="71438" cy="47625"/>
          </a:xfrm>
          <a:custGeom>
            <a:avLst/>
            <a:gdLst/>
            <a:ahLst/>
            <a:cxnLst>
              <a:cxn ang="0">
                <a:pos x="89708269" y="0"/>
              </a:cxn>
              <a:cxn ang="0">
                <a:pos x="0" y="92576196"/>
              </a:cxn>
              <a:cxn ang="0">
                <a:pos x="0" y="102863196"/>
              </a:cxn>
              <a:cxn ang="0">
                <a:pos x="9967833" y="102863196"/>
              </a:cxn>
              <a:cxn ang="0">
                <a:pos x="94691069" y="15430500"/>
              </a:cxn>
              <a:cxn ang="0">
                <a:pos x="159480870" y="30858732"/>
              </a:cxn>
              <a:cxn ang="0">
                <a:pos x="159480870" y="25715232"/>
              </a:cxn>
              <a:cxn ang="0">
                <a:pos x="154498070" y="25715232"/>
              </a:cxn>
              <a:cxn ang="0">
                <a:pos x="149513037" y="15430500"/>
              </a:cxn>
              <a:cxn ang="0">
                <a:pos x="94691069" y="0"/>
              </a:cxn>
              <a:cxn ang="0">
                <a:pos x="89708269" y="0"/>
              </a:cxn>
            </a:cxnLst>
            <a:rect l="0" t="0" r="0" b="0"/>
            <a:pathLst>
              <a:path w="32" h="21">
                <a:moveTo>
                  <a:pt x="18" y="0"/>
                </a:moveTo>
                <a:cubicBezTo>
                  <a:pt x="0" y="18"/>
                  <a:pt x="0" y="18"/>
                  <a:pt x="0" y="18"/>
                </a:cubicBezTo>
                <a:cubicBezTo>
                  <a:pt x="0" y="19"/>
                  <a:pt x="0" y="20"/>
                  <a:pt x="0" y="20"/>
                </a:cubicBezTo>
                <a:cubicBezTo>
                  <a:pt x="1" y="21"/>
                  <a:pt x="2" y="21"/>
                  <a:pt x="2" y="20"/>
                </a:cubicBezTo>
                <a:cubicBezTo>
                  <a:pt x="2" y="20"/>
                  <a:pt x="18" y="4"/>
                  <a:pt x="19" y="3"/>
                </a:cubicBezTo>
                <a:cubicBezTo>
                  <a:pt x="20" y="3"/>
                  <a:pt x="26" y="5"/>
                  <a:pt x="32" y="6"/>
                </a:cubicBezTo>
                <a:cubicBezTo>
                  <a:pt x="32" y="6"/>
                  <a:pt x="32" y="6"/>
                  <a:pt x="32" y="5"/>
                </a:cubicBezTo>
                <a:cubicBezTo>
                  <a:pt x="31" y="5"/>
                  <a:pt x="31" y="5"/>
                  <a:pt x="31" y="5"/>
                </a:cubicBezTo>
                <a:cubicBezTo>
                  <a:pt x="31" y="4"/>
                  <a:pt x="31" y="4"/>
                  <a:pt x="30" y="3"/>
                </a:cubicBezTo>
                <a:cubicBezTo>
                  <a:pt x="19" y="0"/>
                  <a:pt x="19" y="0"/>
                  <a:pt x="19" y="0"/>
                </a:cubicBezTo>
                <a:cubicBezTo>
                  <a:pt x="19" y="0"/>
                  <a:pt x="18" y="0"/>
                  <a:pt x="18" y="0"/>
                </a:cubicBezTo>
                <a:close/>
              </a:path>
            </a:pathLst>
          </a:custGeom>
          <a:solidFill>
            <a:schemeClr val="bg1">
              <a:alpha val="100000"/>
            </a:schemeClr>
          </a:solidFill>
          <a:ln w="9525">
            <a:noFill/>
          </a:ln>
        </p:spPr>
        <p:txBody>
          <a:bodyPr/>
          <a:lstStyle/>
          <a:p>
            <a:endParaRPr lang="zh-CN" altLang="en-US"/>
          </a:p>
        </p:txBody>
      </p:sp>
      <p:sp>
        <p:nvSpPr>
          <p:cNvPr id="60685" name="Freeform 273"/>
          <p:cNvSpPr/>
          <p:nvPr/>
        </p:nvSpPr>
        <p:spPr>
          <a:xfrm>
            <a:off x="2185988" y="4343400"/>
            <a:ext cx="19050" cy="34925"/>
          </a:xfrm>
          <a:custGeom>
            <a:avLst/>
            <a:gdLst/>
            <a:ahLst/>
            <a:cxnLst>
              <a:cxn ang="0">
                <a:pos x="17921817" y="76234727"/>
              </a:cxn>
              <a:cxn ang="0">
                <a:pos x="40322500" y="47646431"/>
              </a:cxn>
              <a:cxn ang="0">
                <a:pos x="26881667" y="47646431"/>
              </a:cxn>
              <a:cxn ang="0">
                <a:pos x="17921817" y="61941670"/>
              </a:cxn>
              <a:cxn ang="0">
                <a:pos x="13440833" y="38118455"/>
              </a:cxn>
              <a:cxn ang="0">
                <a:pos x="17921817" y="14293056"/>
              </a:cxn>
              <a:cxn ang="0">
                <a:pos x="22400683" y="9530159"/>
              </a:cxn>
              <a:cxn ang="0">
                <a:pos x="22400683" y="9530159"/>
              </a:cxn>
              <a:cxn ang="0">
                <a:pos x="26881667" y="14293056"/>
              </a:cxn>
              <a:cxn ang="0">
                <a:pos x="26881667" y="28588295"/>
              </a:cxn>
              <a:cxn ang="0">
                <a:pos x="26881667" y="28588295"/>
              </a:cxn>
              <a:cxn ang="0">
                <a:pos x="26881667" y="33353375"/>
              </a:cxn>
              <a:cxn ang="0">
                <a:pos x="40322500" y="33353375"/>
              </a:cxn>
              <a:cxn ang="0">
                <a:pos x="40322500" y="28588295"/>
              </a:cxn>
              <a:cxn ang="0">
                <a:pos x="40322500" y="28588295"/>
              </a:cxn>
              <a:cxn ang="0">
                <a:pos x="40322500" y="23823216"/>
              </a:cxn>
              <a:cxn ang="0">
                <a:pos x="35841517" y="4765080"/>
              </a:cxn>
              <a:cxn ang="0">
                <a:pos x="22400683" y="0"/>
              </a:cxn>
              <a:cxn ang="0">
                <a:pos x="22400683" y="0"/>
              </a:cxn>
              <a:cxn ang="0">
                <a:pos x="22400683" y="0"/>
              </a:cxn>
              <a:cxn ang="0">
                <a:pos x="8959850" y="4765080"/>
              </a:cxn>
              <a:cxn ang="0">
                <a:pos x="0" y="38118455"/>
              </a:cxn>
              <a:cxn ang="0">
                <a:pos x="17921817" y="76234727"/>
              </a:cxn>
            </a:cxnLst>
            <a:rect l="0" t="0" r="0" b="0"/>
            <a:pathLst>
              <a:path w="9" h="16">
                <a:moveTo>
                  <a:pt x="4" y="16"/>
                </a:moveTo>
                <a:cubicBezTo>
                  <a:pt x="7" y="16"/>
                  <a:pt x="8" y="13"/>
                  <a:pt x="9" y="10"/>
                </a:cubicBezTo>
                <a:cubicBezTo>
                  <a:pt x="6" y="10"/>
                  <a:pt x="6" y="10"/>
                  <a:pt x="6" y="10"/>
                </a:cubicBezTo>
                <a:cubicBezTo>
                  <a:pt x="6" y="12"/>
                  <a:pt x="5" y="13"/>
                  <a:pt x="4" y="13"/>
                </a:cubicBezTo>
                <a:cubicBezTo>
                  <a:pt x="3" y="13"/>
                  <a:pt x="3" y="13"/>
                  <a:pt x="3" y="8"/>
                </a:cubicBezTo>
                <a:cubicBezTo>
                  <a:pt x="3" y="7"/>
                  <a:pt x="3" y="4"/>
                  <a:pt x="4" y="3"/>
                </a:cubicBezTo>
                <a:cubicBezTo>
                  <a:pt x="4" y="3"/>
                  <a:pt x="4" y="2"/>
                  <a:pt x="5" y="2"/>
                </a:cubicBezTo>
                <a:cubicBezTo>
                  <a:pt x="5" y="2"/>
                  <a:pt x="5" y="2"/>
                  <a:pt x="5" y="2"/>
                </a:cubicBezTo>
                <a:cubicBezTo>
                  <a:pt x="5" y="2"/>
                  <a:pt x="6" y="2"/>
                  <a:pt x="6" y="3"/>
                </a:cubicBezTo>
                <a:cubicBezTo>
                  <a:pt x="6" y="3"/>
                  <a:pt x="7" y="4"/>
                  <a:pt x="6" y="6"/>
                </a:cubicBezTo>
                <a:cubicBezTo>
                  <a:pt x="6" y="6"/>
                  <a:pt x="6" y="6"/>
                  <a:pt x="6" y="6"/>
                </a:cubicBezTo>
                <a:cubicBezTo>
                  <a:pt x="6" y="6"/>
                  <a:pt x="6" y="6"/>
                  <a:pt x="6" y="7"/>
                </a:cubicBezTo>
                <a:cubicBezTo>
                  <a:pt x="9" y="7"/>
                  <a:pt x="9" y="7"/>
                  <a:pt x="9" y="7"/>
                </a:cubicBezTo>
                <a:cubicBezTo>
                  <a:pt x="9" y="7"/>
                  <a:pt x="9" y="6"/>
                  <a:pt x="9" y="6"/>
                </a:cubicBezTo>
                <a:cubicBezTo>
                  <a:pt x="9" y="6"/>
                  <a:pt x="9" y="6"/>
                  <a:pt x="9" y="6"/>
                </a:cubicBezTo>
                <a:cubicBezTo>
                  <a:pt x="9" y="6"/>
                  <a:pt x="9" y="5"/>
                  <a:pt x="9" y="5"/>
                </a:cubicBezTo>
                <a:cubicBezTo>
                  <a:pt x="9" y="3"/>
                  <a:pt x="9" y="2"/>
                  <a:pt x="8" y="1"/>
                </a:cubicBezTo>
                <a:cubicBezTo>
                  <a:pt x="7" y="0"/>
                  <a:pt x="5" y="0"/>
                  <a:pt x="5" y="0"/>
                </a:cubicBezTo>
                <a:cubicBezTo>
                  <a:pt x="5" y="0"/>
                  <a:pt x="5" y="0"/>
                  <a:pt x="5" y="0"/>
                </a:cubicBezTo>
                <a:cubicBezTo>
                  <a:pt x="5" y="0"/>
                  <a:pt x="5" y="0"/>
                  <a:pt x="5" y="0"/>
                </a:cubicBezTo>
                <a:cubicBezTo>
                  <a:pt x="4" y="0"/>
                  <a:pt x="3" y="0"/>
                  <a:pt x="2" y="1"/>
                </a:cubicBezTo>
                <a:cubicBezTo>
                  <a:pt x="0" y="2"/>
                  <a:pt x="0" y="5"/>
                  <a:pt x="0" y="8"/>
                </a:cubicBezTo>
                <a:cubicBezTo>
                  <a:pt x="0" y="11"/>
                  <a:pt x="0" y="16"/>
                  <a:pt x="4" y="16"/>
                </a:cubicBezTo>
                <a:close/>
              </a:path>
            </a:pathLst>
          </a:custGeom>
          <a:solidFill>
            <a:schemeClr val="bg1">
              <a:alpha val="100000"/>
            </a:schemeClr>
          </a:solidFill>
          <a:ln w="9525">
            <a:noFill/>
          </a:ln>
        </p:spPr>
        <p:txBody>
          <a:bodyPr/>
          <a:lstStyle/>
          <a:p>
            <a:endParaRPr lang="zh-CN" altLang="en-US"/>
          </a:p>
        </p:txBody>
      </p:sp>
      <p:sp>
        <p:nvSpPr>
          <p:cNvPr id="60686" name="Freeform 274"/>
          <p:cNvSpPr/>
          <p:nvPr/>
        </p:nvSpPr>
        <p:spPr>
          <a:xfrm>
            <a:off x="2089150" y="4211638"/>
            <a:ext cx="342900" cy="319087"/>
          </a:xfrm>
          <a:custGeom>
            <a:avLst/>
            <a:gdLst/>
            <a:ahLst/>
            <a:cxnLst>
              <a:cxn ang="0">
                <a:pos x="636147178" y="435311611"/>
              </a:cxn>
              <a:cxn ang="0">
                <a:pos x="605613286" y="486523943"/>
              </a:cxn>
              <a:cxn ang="0">
                <a:pos x="681949143" y="558223471"/>
              </a:cxn>
              <a:cxn ang="0">
                <a:pos x="442758345" y="645284435"/>
              </a:cxn>
              <a:cxn ang="0">
                <a:pos x="76338113" y="276551119"/>
              </a:cxn>
              <a:cxn ang="0">
                <a:pos x="147586867" y="56333565"/>
              </a:cxn>
              <a:cxn ang="0">
                <a:pos x="96693288" y="0"/>
              </a:cxn>
              <a:cxn ang="0">
                <a:pos x="0" y="276551119"/>
              </a:cxn>
              <a:cxn ang="0">
                <a:pos x="442758345" y="722105196"/>
              </a:cxn>
              <a:cxn ang="0">
                <a:pos x="773555329" y="568465937"/>
              </a:cxn>
              <a:cxn ang="0">
                <a:pos x="636147178" y="435311611"/>
              </a:cxn>
            </a:cxnLst>
            <a:rect l="0" t="0" r="0" b="0"/>
            <a:pathLst>
              <a:path w="152" h="141">
                <a:moveTo>
                  <a:pt x="125" y="85"/>
                </a:moveTo>
                <a:cubicBezTo>
                  <a:pt x="123" y="89"/>
                  <a:pt x="121" y="93"/>
                  <a:pt x="119" y="95"/>
                </a:cubicBezTo>
                <a:cubicBezTo>
                  <a:pt x="134" y="109"/>
                  <a:pt x="134" y="109"/>
                  <a:pt x="134" y="109"/>
                </a:cubicBezTo>
                <a:cubicBezTo>
                  <a:pt x="121" y="120"/>
                  <a:pt x="105" y="126"/>
                  <a:pt x="87" y="126"/>
                </a:cubicBezTo>
                <a:cubicBezTo>
                  <a:pt x="47" y="126"/>
                  <a:pt x="15" y="94"/>
                  <a:pt x="15" y="54"/>
                </a:cubicBezTo>
                <a:cubicBezTo>
                  <a:pt x="15" y="38"/>
                  <a:pt x="20" y="23"/>
                  <a:pt x="29" y="11"/>
                </a:cubicBezTo>
                <a:cubicBezTo>
                  <a:pt x="19" y="0"/>
                  <a:pt x="19" y="0"/>
                  <a:pt x="19" y="0"/>
                </a:cubicBezTo>
                <a:cubicBezTo>
                  <a:pt x="7" y="15"/>
                  <a:pt x="0" y="34"/>
                  <a:pt x="0" y="54"/>
                </a:cubicBezTo>
                <a:cubicBezTo>
                  <a:pt x="0" y="102"/>
                  <a:pt x="39" y="141"/>
                  <a:pt x="87" y="141"/>
                </a:cubicBezTo>
                <a:cubicBezTo>
                  <a:pt x="113" y="141"/>
                  <a:pt x="136" y="129"/>
                  <a:pt x="152" y="111"/>
                </a:cubicBezTo>
                <a:lnTo>
                  <a:pt x="125" y="85"/>
                </a:lnTo>
                <a:close/>
              </a:path>
            </a:pathLst>
          </a:custGeom>
          <a:solidFill>
            <a:schemeClr val="bg1">
              <a:alpha val="100000"/>
            </a:schemeClr>
          </a:solidFill>
          <a:ln w="9525">
            <a:noFill/>
          </a:ln>
        </p:spPr>
        <p:txBody>
          <a:bodyPr/>
          <a:lstStyle/>
          <a:p>
            <a:endParaRPr lang="zh-CN" altLang="en-US"/>
          </a:p>
        </p:txBody>
      </p:sp>
      <p:sp>
        <p:nvSpPr>
          <p:cNvPr id="60687" name="Freeform 275"/>
          <p:cNvSpPr/>
          <p:nvPr/>
        </p:nvSpPr>
        <p:spPr>
          <a:xfrm>
            <a:off x="2135188" y="4137025"/>
            <a:ext cx="346075" cy="319088"/>
          </a:xfrm>
          <a:custGeom>
            <a:avLst/>
            <a:gdLst/>
            <a:ahLst/>
            <a:cxnLst>
              <a:cxn ang="0">
                <a:pos x="332559980" y="486525468"/>
              </a:cxn>
              <a:cxn ang="0">
                <a:pos x="342792942" y="409706729"/>
              </a:cxn>
              <a:cxn ang="0">
                <a:pos x="97210884" y="163882239"/>
              </a:cxn>
              <a:cxn ang="0">
                <a:pos x="337676461" y="76821002"/>
              </a:cxn>
              <a:cxn ang="0">
                <a:pos x="706051810" y="445555474"/>
              </a:cxn>
              <a:cxn ang="0">
                <a:pos x="634423333" y="670894967"/>
              </a:cxn>
              <a:cxn ang="0">
                <a:pos x="685585885" y="722107459"/>
              </a:cxn>
              <a:cxn ang="0">
                <a:pos x="782796769" y="445555474"/>
              </a:cxn>
              <a:cxn ang="0">
                <a:pos x="337676461" y="0"/>
              </a:cxn>
              <a:cxn ang="0">
                <a:pos x="0" y="153639740"/>
              </a:cxn>
              <a:cxn ang="0">
                <a:pos x="332559980" y="486525468"/>
              </a:cxn>
            </a:cxnLst>
            <a:rect l="0" t="0" r="0" b="0"/>
            <a:pathLst>
              <a:path w="153" h="141">
                <a:moveTo>
                  <a:pt x="65" y="95"/>
                </a:moveTo>
                <a:cubicBezTo>
                  <a:pt x="66" y="91"/>
                  <a:pt x="66" y="86"/>
                  <a:pt x="67" y="80"/>
                </a:cubicBezTo>
                <a:cubicBezTo>
                  <a:pt x="19" y="32"/>
                  <a:pt x="19" y="32"/>
                  <a:pt x="19" y="32"/>
                </a:cubicBezTo>
                <a:cubicBezTo>
                  <a:pt x="31" y="21"/>
                  <a:pt x="48" y="15"/>
                  <a:pt x="66" y="15"/>
                </a:cubicBezTo>
                <a:cubicBezTo>
                  <a:pt x="106" y="15"/>
                  <a:pt x="138" y="47"/>
                  <a:pt x="138" y="87"/>
                </a:cubicBezTo>
                <a:cubicBezTo>
                  <a:pt x="138" y="103"/>
                  <a:pt x="133" y="119"/>
                  <a:pt x="124" y="131"/>
                </a:cubicBezTo>
                <a:cubicBezTo>
                  <a:pt x="134" y="141"/>
                  <a:pt x="134" y="141"/>
                  <a:pt x="134" y="141"/>
                </a:cubicBezTo>
                <a:cubicBezTo>
                  <a:pt x="146" y="126"/>
                  <a:pt x="153" y="107"/>
                  <a:pt x="153" y="87"/>
                </a:cubicBezTo>
                <a:cubicBezTo>
                  <a:pt x="153" y="39"/>
                  <a:pt x="114" y="0"/>
                  <a:pt x="66" y="0"/>
                </a:cubicBezTo>
                <a:cubicBezTo>
                  <a:pt x="40" y="0"/>
                  <a:pt x="16" y="12"/>
                  <a:pt x="0" y="30"/>
                </a:cubicBezTo>
                <a:lnTo>
                  <a:pt x="65" y="95"/>
                </a:lnTo>
                <a:close/>
              </a:path>
            </a:pathLst>
          </a:custGeom>
          <a:solidFill>
            <a:schemeClr val="bg1">
              <a:alpha val="100000"/>
            </a:schemeClr>
          </a:solidFill>
          <a:ln w="9525">
            <a:noFill/>
          </a:ln>
        </p:spPr>
        <p:txBody>
          <a:bodyPr/>
          <a:lstStyle/>
          <a:p>
            <a:endParaRPr lang="zh-CN" altLang="en-US"/>
          </a:p>
        </p:txBody>
      </p:sp>
      <p:sp>
        <p:nvSpPr>
          <p:cNvPr id="60688" name="Freeform 276"/>
          <p:cNvSpPr/>
          <p:nvPr/>
        </p:nvSpPr>
        <p:spPr>
          <a:xfrm>
            <a:off x="2235200" y="4244975"/>
            <a:ext cx="177800" cy="201613"/>
          </a:xfrm>
          <a:custGeom>
            <a:avLst/>
            <a:gdLst/>
            <a:ahLst/>
            <a:cxnLst>
              <a:cxn ang="0">
                <a:pos x="390032433" y="143686640"/>
              </a:cxn>
              <a:cxn ang="0">
                <a:pos x="359639886" y="159081718"/>
              </a:cxn>
              <a:cxn ang="0">
                <a:pos x="303920967" y="236054843"/>
              </a:cxn>
              <a:cxn ang="0">
                <a:pos x="288724694" y="246318984"/>
              </a:cxn>
              <a:cxn ang="0">
                <a:pos x="293790868" y="220662031"/>
              </a:cxn>
              <a:cxn ang="0">
                <a:pos x="334313514" y="76975390"/>
              </a:cxn>
              <a:cxn ang="0">
                <a:pos x="324183415" y="46185234"/>
              </a:cxn>
              <a:cxn ang="0">
                <a:pos x="298854792" y="71842187"/>
              </a:cxn>
              <a:cxn ang="0">
                <a:pos x="248202048" y="205266952"/>
              </a:cxn>
              <a:cxn ang="0">
                <a:pos x="238071949" y="225792968"/>
              </a:cxn>
              <a:cxn ang="0">
                <a:pos x="233005775" y="200133750"/>
              </a:cxn>
              <a:cxn ang="0">
                <a:pos x="263398322" y="46185234"/>
              </a:cxn>
              <a:cxn ang="0">
                <a:pos x="253268223" y="5130938"/>
              </a:cxn>
              <a:cxn ang="0">
                <a:pos x="222875676" y="35921094"/>
              </a:cxn>
              <a:cxn ang="0">
                <a:pos x="187416954" y="195002812"/>
              </a:cxn>
              <a:cxn ang="0">
                <a:pos x="172222932" y="215528828"/>
              </a:cxn>
              <a:cxn ang="0">
                <a:pos x="167156757" y="195002812"/>
              </a:cxn>
              <a:cxn ang="0">
                <a:pos x="187416954" y="51316172"/>
              </a:cxn>
              <a:cxn ang="0">
                <a:pos x="172222932" y="25659219"/>
              </a:cxn>
              <a:cxn ang="0">
                <a:pos x="151960484" y="51316172"/>
              </a:cxn>
              <a:cxn ang="0">
                <a:pos x="116504013" y="277109140"/>
              </a:cxn>
              <a:cxn ang="0">
                <a:pos x="101307739" y="297635156"/>
              </a:cxn>
              <a:cxn ang="0">
                <a:pos x="75979116" y="256583124"/>
              </a:cxn>
              <a:cxn ang="0">
                <a:pos x="30392547" y="205266952"/>
              </a:cxn>
              <a:cxn ang="0">
                <a:pos x="15196273" y="246318984"/>
              </a:cxn>
              <a:cxn ang="0">
                <a:pos x="70915192" y="384874686"/>
              </a:cxn>
              <a:cxn ang="0">
                <a:pos x="146894309" y="451585936"/>
              </a:cxn>
              <a:cxn ang="0">
                <a:pos x="263398322" y="405400702"/>
              </a:cxn>
              <a:cxn ang="0">
                <a:pos x="390032433" y="169343593"/>
              </a:cxn>
              <a:cxn ang="0">
                <a:pos x="390032433" y="143686640"/>
              </a:cxn>
            </a:cxnLst>
            <a:rect l="0" t="0" r="0" b="0"/>
            <a:pathLst>
              <a:path w="79" h="89">
                <a:moveTo>
                  <a:pt x="77" y="28"/>
                </a:moveTo>
                <a:cubicBezTo>
                  <a:pt x="75" y="27"/>
                  <a:pt x="73" y="28"/>
                  <a:pt x="71" y="31"/>
                </a:cubicBezTo>
                <a:cubicBezTo>
                  <a:pt x="69" y="34"/>
                  <a:pt x="60" y="46"/>
                  <a:pt x="60" y="46"/>
                </a:cubicBezTo>
                <a:cubicBezTo>
                  <a:pt x="60" y="46"/>
                  <a:pt x="59" y="49"/>
                  <a:pt x="57" y="48"/>
                </a:cubicBezTo>
                <a:cubicBezTo>
                  <a:pt x="56" y="47"/>
                  <a:pt x="58" y="43"/>
                  <a:pt x="58" y="43"/>
                </a:cubicBezTo>
                <a:cubicBezTo>
                  <a:pt x="66" y="15"/>
                  <a:pt x="66" y="15"/>
                  <a:pt x="66" y="15"/>
                </a:cubicBezTo>
                <a:cubicBezTo>
                  <a:pt x="66" y="15"/>
                  <a:pt x="67" y="10"/>
                  <a:pt x="64" y="9"/>
                </a:cubicBezTo>
                <a:cubicBezTo>
                  <a:pt x="60" y="9"/>
                  <a:pt x="59" y="12"/>
                  <a:pt x="59" y="14"/>
                </a:cubicBezTo>
                <a:cubicBezTo>
                  <a:pt x="58" y="16"/>
                  <a:pt x="49" y="40"/>
                  <a:pt x="49" y="40"/>
                </a:cubicBezTo>
                <a:cubicBezTo>
                  <a:pt x="49" y="40"/>
                  <a:pt x="49" y="44"/>
                  <a:pt x="47" y="44"/>
                </a:cubicBezTo>
                <a:cubicBezTo>
                  <a:pt x="45" y="43"/>
                  <a:pt x="45" y="42"/>
                  <a:pt x="46" y="39"/>
                </a:cubicBezTo>
                <a:cubicBezTo>
                  <a:pt x="46" y="35"/>
                  <a:pt x="52" y="9"/>
                  <a:pt x="52" y="9"/>
                </a:cubicBezTo>
                <a:cubicBezTo>
                  <a:pt x="52" y="9"/>
                  <a:pt x="55" y="2"/>
                  <a:pt x="50" y="1"/>
                </a:cubicBezTo>
                <a:cubicBezTo>
                  <a:pt x="45" y="0"/>
                  <a:pt x="44" y="7"/>
                  <a:pt x="44" y="7"/>
                </a:cubicBezTo>
                <a:cubicBezTo>
                  <a:pt x="37" y="38"/>
                  <a:pt x="37" y="38"/>
                  <a:pt x="37" y="38"/>
                </a:cubicBezTo>
                <a:cubicBezTo>
                  <a:pt x="37" y="38"/>
                  <a:pt x="36" y="43"/>
                  <a:pt x="34" y="42"/>
                </a:cubicBezTo>
                <a:cubicBezTo>
                  <a:pt x="33" y="42"/>
                  <a:pt x="33" y="41"/>
                  <a:pt x="33" y="38"/>
                </a:cubicBezTo>
                <a:cubicBezTo>
                  <a:pt x="34" y="34"/>
                  <a:pt x="37" y="10"/>
                  <a:pt x="37" y="10"/>
                </a:cubicBezTo>
                <a:cubicBezTo>
                  <a:pt x="37" y="10"/>
                  <a:pt x="38" y="5"/>
                  <a:pt x="34" y="5"/>
                </a:cubicBezTo>
                <a:cubicBezTo>
                  <a:pt x="30" y="4"/>
                  <a:pt x="30" y="10"/>
                  <a:pt x="30" y="10"/>
                </a:cubicBezTo>
                <a:cubicBezTo>
                  <a:pt x="23" y="54"/>
                  <a:pt x="23" y="54"/>
                  <a:pt x="23" y="54"/>
                </a:cubicBezTo>
                <a:cubicBezTo>
                  <a:pt x="23" y="54"/>
                  <a:pt x="22" y="58"/>
                  <a:pt x="20" y="58"/>
                </a:cubicBezTo>
                <a:cubicBezTo>
                  <a:pt x="18" y="58"/>
                  <a:pt x="17" y="54"/>
                  <a:pt x="15" y="50"/>
                </a:cubicBezTo>
                <a:cubicBezTo>
                  <a:pt x="13" y="45"/>
                  <a:pt x="11" y="38"/>
                  <a:pt x="6" y="40"/>
                </a:cubicBezTo>
                <a:cubicBezTo>
                  <a:pt x="0" y="41"/>
                  <a:pt x="3" y="48"/>
                  <a:pt x="3" y="48"/>
                </a:cubicBezTo>
                <a:cubicBezTo>
                  <a:pt x="3" y="48"/>
                  <a:pt x="13" y="72"/>
                  <a:pt x="14" y="75"/>
                </a:cubicBezTo>
                <a:cubicBezTo>
                  <a:pt x="15" y="77"/>
                  <a:pt x="18" y="86"/>
                  <a:pt x="29" y="88"/>
                </a:cubicBezTo>
                <a:cubicBezTo>
                  <a:pt x="41" y="89"/>
                  <a:pt x="47" y="88"/>
                  <a:pt x="52" y="79"/>
                </a:cubicBezTo>
                <a:cubicBezTo>
                  <a:pt x="57" y="69"/>
                  <a:pt x="77" y="33"/>
                  <a:pt x="77" y="33"/>
                </a:cubicBezTo>
                <a:cubicBezTo>
                  <a:pt x="77" y="33"/>
                  <a:pt x="79" y="30"/>
                  <a:pt x="77" y="28"/>
                </a:cubicBezTo>
                <a:close/>
              </a:path>
            </a:pathLst>
          </a:custGeom>
          <a:solidFill>
            <a:schemeClr val="bg1">
              <a:alpha val="100000"/>
            </a:schemeClr>
          </a:solidFill>
          <a:ln w="9525">
            <a:noFill/>
          </a:ln>
        </p:spPr>
        <p:txBody>
          <a:bodyPr/>
          <a:lstStyle/>
          <a:p>
            <a:endParaRPr lang="zh-CN" altLang="en-US"/>
          </a:p>
        </p:txBody>
      </p:sp>
      <p:sp>
        <p:nvSpPr>
          <p:cNvPr id="60689" name="Freeform 277"/>
          <p:cNvSpPr>
            <a:spLocks noEditPoints="1"/>
          </p:cNvSpPr>
          <p:nvPr/>
        </p:nvSpPr>
        <p:spPr>
          <a:xfrm>
            <a:off x="2794000" y="4168775"/>
            <a:ext cx="236538" cy="63500"/>
          </a:xfrm>
          <a:custGeom>
            <a:avLst/>
            <a:gdLst/>
            <a:ahLst/>
            <a:cxnLst>
              <a:cxn ang="0">
                <a:pos x="502411217" y="15430500"/>
              </a:cxn>
              <a:cxn ang="0">
                <a:pos x="492260358" y="0"/>
              </a:cxn>
              <a:cxn ang="0">
                <a:pos x="477036322" y="5143500"/>
              </a:cxn>
              <a:cxn ang="0">
                <a:pos x="274041663" y="72004464"/>
              </a:cxn>
              <a:cxn ang="0">
                <a:pos x="274041663" y="66860964"/>
              </a:cxn>
              <a:cxn ang="0">
                <a:pos x="274041663" y="61717464"/>
              </a:cxn>
              <a:cxn ang="0">
                <a:pos x="263893057" y="51432732"/>
              </a:cxn>
              <a:cxn ang="0">
                <a:pos x="10148607" y="97719696"/>
              </a:cxn>
              <a:cxn ang="0">
                <a:pos x="5075430" y="113150196"/>
              </a:cxn>
              <a:cxn ang="0">
                <a:pos x="25374896" y="123437196"/>
              </a:cxn>
              <a:cxn ang="0">
                <a:pos x="238518161" y="77147964"/>
              </a:cxn>
              <a:cxn ang="0">
                <a:pos x="238518161" y="77147964"/>
              </a:cxn>
              <a:cxn ang="0">
                <a:pos x="233442731" y="87434964"/>
              </a:cxn>
              <a:cxn ang="0">
                <a:pos x="233442731" y="92576196"/>
              </a:cxn>
              <a:cxn ang="0">
                <a:pos x="248666768" y="102863196"/>
              </a:cxn>
              <a:cxn ang="0">
                <a:pos x="477036322" y="46289232"/>
              </a:cxn>
              <a:cxn ang="0">
                <a:pos x="502411217" y="138865429"/>
              </a:cxn>
              <a:cxn ang="0">
                <a:pos x="522710683" y="144008929"/>
              </a:cxn>
              <a:cxn ang="0">
                <a:pos x="527783860" y="123437196"/>
              </a:cxn>
              <a:cxn ang="0">
                <a:pos x="502411217" y="15430500"/>
              </a:cxn>
              <a:cxn ang="0">
                <a:pos x="477036322" y="10287000"/>
              </a:cxn>
              <a:cxn ang="0">
                <a:pos x="477036322" y="10287000"/>
              </a:cxn>
              <a:cxn ang="0">
                <a:pos x="477036322" y="10287000"/>
              </a:cxn>
              <a:cxn ang="0">
                <a:pos x="477036322" y="10287000"/>
              </a:cxn>
            </a:cxnLst>
            <a:rect l="0" t="0" r="0" b="0"/>
            <a:pathLst>
              <a:path w="105" h="28">
                <a:moveTo>
                  <a:pt x="99" y="3"/>
                </a:moveTo>
                <a:cubicBezTo>
                  <a:pt x="99" y="1"/>
                  <a:pt x="99" y="0"/>
                  <a:pt x="97" y="0"/>
                </a:cubicBezTo>
                <a:cubicBezTo>
                  <a:pt x="96" y="0"/>
                  <a:pt x="95" y="0"/>
                  <a:pt x="94" y="1"/>
                </a:cubicBezTo>
                <a:cubicBezTo>
                  <a:pt x="94" y="1"/>
                  <a:pt x="85" y="13"/>
                  <a:pt x="54" y="14"/>
                </a:cubicBezTo>
                <a:cubicBezTo>
                  <a:pt x="54" y="14"/>
                  <a:pt x="54" y="13"/>
                  <a:pt x="54" y="13"/>
                </a:cubicBezTo>
                <a:cubicBezTo>
                  <a:pt x="54" y="13"/>
                  <a:pt x="54" y="12"/>
                  <a:pt x="54" y="12"/>
                </a:cubicBezTo>
                <a:cubicBezTo>
                  <a:pt x="54" y="11"/>
                  <a:pt x="53" y="10"/>
                  <a:pt x="52" y="10"/>
                </a:cubicBezTo>
                <a:cubicBezTo>
                  <a:pt x="51" y="10"/>
                  <a:pt x="27" y="7"/>
                  <a:pt x="2" y="19"/>
                </a:cubicBezTo>
                <a:cubicBezTo>
                  <a:pt x="1" y="20"/>
                  <a:pt x="0" y="21"/>
                  <a:pt x="1" y="22"/>
                </a:cubicBezTo>
                <a:cubicBezTo>
                  <a:pt x="2" y="24"/>
                  <a:pt x="3" y="24"/>
                  <a:pt x="5" y="24"/>
                </a:cubicBezTo>
                <a:cubicBezTo>
                  <a:pt x="21" y="16"/>
                  <a:pt x="39" y="15"/>
                  <a:pt x="47" y="15"/>
                </a:cubicBezTo>
                <a:cubicBezTo>
                  <a:pt x="47" y="15"/>
                  <a:pt x="47" y="15"/>
                  <a:pt x="47" y="15"/>
                </a:cubicBezTo>
                <a:cubicBezTo>
                  <a:pt x="46" y="16"/>
                  <a:pt x="46" y="16"/>
                  <a:pt x="46" y="17"/>
                </a:cubicBezTo>
                <a:cubicBezTo>
                  <a:pt x="46" y="17"/>
                  <a:pt x="46" y="18"/>
                  <a:pt x="46" y="18"/>
                </a:cubicBezTo>
                <a:cubicBezTo>
                  <a:pt x="47" y="19"/>
                  <a:pt x="48" y="20"/>
                  <a:pt x="49" y="20"/>
                </a:cubicBezTo>
                <a:cubicBezTo>
                  <a:pt x="74" y="20"/>
                  <a:pt x="88" y="13"/>
                  <a:pt x="94" y="9"/>
                </a:cubicBezTo>
                <a:cubicBezTo>
                  <a:pt x="95" y="18"/>
                  <a:pt x="99" y="25"/>
                  <a:pt x="99" y="27"/>
                </a:cubicBezTo>
                <a:cubicBezTo>
                  <a:pt x="101" y="27"/>
                  <a:pt x="102" y="27"/>
                  <a:pt x="103" y="28"/>
                </a:cubicBezTo>
                <a:cubicBezTo>
                  <a:pt x="104" y="27"/>
                  <a:pt x="105" y="25"/>
                  <a:pt x="104" y="24"/>
                </a:cubicBezTo>
                <a:cubicBezTo>
                  <a:pt x="104" y="24"/>
                  <a:pt x="98" y="14"/>
                  <a:pt x="99" y="3"/>
                </a:cubicBezTo>
                <a:close/>
                <a:moveTo>
                  <a:pt x="94" y="2"/>
                </a:moveTo>
                <a:cubicBezTo>
                  <a:pt x="94" y="2"/>
                  <a:pt x="94" y="2"/>
                  <a:pt x="94" y="2"/>
                </a:cubicBezTo>
                <a:cubicBezTo>
                  <a:pt x="94" y="2"/>
                  <a:pt x="94" y="2"/>
                  <a:pt x="94" y="2"/>
                </a:cubicBezTo>
                <a:cubicBezTo>
                  <a:pt x="94" y="2"/>
                  <a:pt x="94" y="2"/>
                  <a:pt x="94" y="2"/>
                </a:cubicBezTo>
                <a:close/>
              </a:path>
            </a:pathLst>
          </a:custGeom>
          <a:solidFill>
            <a:schemeClr val="bg1">
              <a:alpha val="100000"/>
            </a:schemeClr>
          </a:solidFill>
          <a:ln w="9525">
            <a:noFill/>
          </a:ln>
        </p:spPr>
        <p:txBody>
          <a:bodyPr/>
          <a:lstStyle/>
          <a:p>
            <a:endParaRPr lang="zh-CN" altLang="en-US"/>
          </a:p>
        </p:txBody>
      </p:sp>
      <p:sp>
        <p:nvSpPr>
          <p:cNvPr id="60690" name="Freeform 278"/>
          <p:cNvSpPr/>
          <p:nvPr/>
        </p:nvSpPr>
        <p:spPr>
          <a:xfrm>
            <a:off x="2755900" y="4081463"/>
            <a:ext cx="320675" cy="301625"/>
          </a:xfrm>
          <a:custGeom>
            <a:avLst/>
            <a:gdLst/>
            <a:ahLst/>
            <a:cxnLst>
              <a:cxn ang="0">
                <a:pos x="703773228" y="425601879"/>
              </a:cxn>
              <a:cxn ang="0">
                <a:pos x="652774611" y="415468179"/>
              </a:cxn>
              <a:cxn ang="0">
                <a:pos x="683374233" y="273600886"/>
              </a:cxn>
              <a:cxn ang="0">
                <a:pos x="678275049" y="222934639"/>
              </a:cxn>
              <a:cxn ang="0">
                <a:pos x="586478443" y="111468445"/>
              </a:cxn>
              <a:cxn ang="0">
                <a:pos x="321286992" y="30401099"/>
              </a:cxn>
              <a:cxn ang="0">
                <a:pos x="30599621" y="304001985"/>
              </a:cxn>
              <a:cxn ang="0">
                <a:pos x="71397611" y="415468179"/>
              </a:cxn>
              <a:cxn ang="0">
                <a:pos x="71397611" y="415468179"/>
              </a:cxn>
              <a:cxn ang="0">
                <a:pos x="20398995" y="425601879"/>
              </a:cxn>
              <a:cxn ang="0">
                <a:pos x="0" y="491468675"/>
              </a:cxn>
              <a:cxn ang="0">
                <a:pos x="86697422" y="678937617"/>
              </a:cxn>
              <a:cxn ang="0">
                <a:pos x="81595980" y="648536518"/>
              </a:cxn>
              <a:cxn ang="0">
                <a:pos x="81595980" y="638405069"/>
              </a:cxn>
              <a:cxn ang="0">
                <a:pos x="30599621" y="491468675"/>
              </a:cxn>
              <a:cxn ang="0">
                <a:pos x="35698806" y="445869278"/>
              </a:cxn>
              <a:cxn ang="0">
                <a:pos x="76496795" y="450936128"/>
              </a:cxn>
              <a:cxn ang="0">
                <a:pos x="81595980" y="456002978"/>
              </a:cxn>
              <a:cxn ang="0">
                <a:pos x="81595980" y="385069331"/>
              </a:cxn>
              <a:cxn ang="0">
                <a:pos x="61196985" y="298935135"/>
              </a:cxn>
              <a:cxn ang="0">
                <a:pos x="321286992" y="55733097"/>
              </a:cxn>
              <a:cxn ang="0">
                <a:pos x="566077189" y="131733593"/>
              </a:cxn>
              <a:cxn ang="0">
                <a:pos x="581377000" y="136800443"/>
              </a:cxn>
              <a:cxn ang="0">
                <a:pos x="652774611" y="228001489"/>
              </a:cxn>
              <a:cxn ang="0">
                <a:pos x="642576243" y="374935632"/>
              </a:cxn>
              <a:cxn ang="0">
                <a:pos x="642576243" y="456002978"/>
              </a:cxn>
              <a:cxn ang="0">
                <a:pos x="647675427" y="450936128"/>
              </a:cxn>
              <a:cxn ang="0">
                <a:pos x="688473417" y="445869278"/>
              </a:cxn>
              <a:cxn ang="0">
                <a:pos x="693572601" y="491468675"/>
              </a:cxn>
              <a:cxn ang="0">
                <a:pos x="642576243" y="638405069"/>
              </a:cxn>
              <a:cxn ang="0">
                <a:pos x="642576243" y="648536518"/>
              </a:cxn>
              <a:cxn ang="0">
                <a:pos x="637474801" y="678937617"/>
              </a:cxn>
              <a:cxn ang="0">
                <a:pos x="724172223" y="491468675"/>
              </a:cxn>
              <a:cxn ang="0">
                <a:pos x="703773228" y="425601879"/>
              </a:cxn>
            </a:cxnLst>
            <a:rect l="0" t="0" r="0" b="0"/>
            <a:pathLst>
              <a:path w="142" h="134">
                <a:moveTo>
                  <a:pt x="138" y="84"/>
                </a:moveTo>
                <a:cubicBezTo>
                  <a:pt x="135" y="81"/>
                  <a:pt x="131" y="81"/>
                  <a:pt x="128" y="82"/>
                </a:cubicBezTo>
                <a:cubicBezTo>
                  <a:pt x="129" y="80"/>
                  <a:pt x="134" y="68"/>
                  <a:pt x="134" y="54"/>
                </a:cubicBezTo>
                <a:cubicBezTo>
                  <a:pt x="134" y="51"/>
                  <a:pt x="134" y="48"/>
                  <a:pt x="133" y="44"/>
                </a:cubicBezTo>
                <a:cubicBezTo>
                  <a:pt x="130" y="30"/>
                  <a:pt x="124" y="23"/>
                  <a:pt x="115" y="22"/>
                </a:cubicBezTo>
                <a:cubicBezTo>
                  <a:pt x="112" y="17"/>
                  <a:pt x="97" y="0"/>
                  <a:pt x="63" y="6"/>
                </a:cubicBezTo>
                <a:cubicBezTo>
                  <a:pt x="21" y="13"/>
                  <a:pt x="2" y="32"/>
                  <a:pt x="6" y="60"/>
                </a:cubicBezTo>
                <a:cubicBezTo>
                  <a:pt x="6" y="61"/>
                  <a:pt x="8" y="74"/>
                  <a:pt x="14" y="82"/>
                </a:cubicBezTo>
                <a:cubicBezTo>
                  <a:pt x="14" y="82"/>
                  <a:pt x="14" y="82"/>
                  <a:pt x="14" y="82"/>
                </a:cubicBezTo>
                <a:cubicBezTo>
                  <a:pt x="11" y="81"/>
                  <a:pt x="7" y="81"/>
                  <a:pt x="4" y="84"/>
                </a:cubicBezTo>
                <a:cubicBezTo>
                  <a:pt x="1" y="87"/>
                  <a:pt x="0" y="93"/>
                  <a:pt x="0" y="97"/>
                </a:cubicBezTo>
                <a:cubicBezTo>
                  <a:pt x="1" y="108"/>
                  <a:pt x="6" y="124"/>
                  <a:pt x="17" y="134"/>
                </a:cubicBezTo>
                <a:cubicBezTo>
                  <a:pt x="16" y="132"/>
                  <a:pt x="16" y="129"/>
                  <a:pt x="16" y="128"/>
                </a:cubicBezTo>
                <a:cubicBezTo>
                  <a:pt x="16" y="127"/>
                  <a:pt x="16" y="126"/>
                  <a:pt x="16" y="126"/>
                </a:cubicBezTo>
                <a:cubicBezTo>
                  <a:pt x="9" y="117"/>
                  <a:pt x="6" y="105"/>
                  <a:pt x="6" y="97"/>
                </a:cubicBezTo>
                <a:cubicBezTo>
                  <a:pt x="6" y="92"/>
                  <a:pt x="6" y="89"/>
                  <a:pt x="7" y="88"/>
                </a:cubicBezTo>
                <a:cubicBezTo>
                  <a:pt x="11" y="85"/>
                  <a:pt x="14" y="88"/>
                  <a:pt x="15" y="89"/>
                </a:cubicBezTo>
                <a:cubicBezTo>
                  <a:pt x="15" y="89"/>
                  <a:pt x="16" y="90"/>
                  <a:pt x="16" y="90"/>
                </a:cubicBezTo>
                <a:cubicBezTo>
                  <a:pt x="16" y="84"/>
                  <a:pt x="16" y="79"/>
                  <a:pt x="16" y="76"/>
                </a:cubicBezTo>
                <a:cubicBezTo>
                  <a:pt x="13" y="69"/>
                  <a:pt x="12" y="60"/>
                  <a:pt x="12" y="59"/>
                </a:cubicBezTo>
                <a:cubicBezTo>
                  <a:pt x="8" y="34"/>
                  <a:pt x="25" y="18"/>
                  <a:pt x="63" y="11"/>
                </a:cubicBezTo>
                <a:cubicBezTo>
                  <a:pt x="99" y="5"/>
                  <a:pt x="111" y="25"/>
                  <a:pt x="111" y="26"/>
                </a:cubicBezTo>
                <a:cubicBezTo>
                  <a:pt x="112" y="27"/>
                  <a:pt x="113" y="27"/>
                  <a:pt x="114" y="27"/>
                </a:cubicBezTo>
                <a:cubicBezTo>
                  <a:pt x="116" y="27"/>
                  <a:pt x="124" y="27"/>
                  <a:pt x="128" y="45"/>
                </a:cubicBezTo>
                <a:cubicBezTo>
                  <a:pt x="130" y="56"/>
                  <a:pt x="128" y="67"/>
                  <a:pt x="126" y="74"/>
                </a:cubicBezTo>
                <a:cubicBezTo>
                  <a:pt x="126" y="77"/>
                  <a:pt x="126" y="83"/>
                  <a:pt x="126" y="90"/>
                </a:cubicBezTo>
                <a:cubicBezTo>
                  <a:pt x="126" y="90"/>
                  <a:pt x="127" y="89"/>
                  <a:pt x="127" y="89"/>
                </a:cubicBezTo>
                <a:cubicBezTo>
                  <a:pt x="128" y="88"/>
                  <a:pt x="131" y="85"/>
                  <a:pt x="135" y="88"/>
                </a:cubicBezTo>
                <a:cubicBezTo>
                  <a:pt x="136" y="89"/>
                  <a:pt x="136" y="92"/>
                  <a:pt x="136" y="97"/>
                </a:cubicBezTo>
                <a:cubicBezTo>
                  <a:pt x="136" y="105"/>
                  <a:pt x="133" y="117"/>
                  <a:pt x="126" y="126"/>
                </a:cubicBezTo>
                <a:cubicBezTo>
                  <a:pt x="126" y="126"/>
                  <a:pt x="126" y="127"/>
                  <a:pt x="126" y="128"/>
                </a:cubicBezTo>
                <a:cubicBezTo>
                  <a:pt x="126" y="129"/>
                  <a:pt x="126" y="132"/>
                  <a:pt x="125" y="134"/>
                </a:cubicBezTo>
                <a:cubicBezTo>
                  <a:pt x="136" y="124"/>
                  <a:pt x="141" y="108"/>
                  <a:pt x="142" y="97"/>
                </a:cubicBezTo>
                <a:cubicBezTo>
                  <a:pt x="142" y="93"/>
                  <a:pt x="141" y="87"/>
                  <a:pt x="138" y="84"/>
                </a:cubicBezTo>
                <a:close/>
              </a:path>
            </a:pathLst>
          </a:custGeom>
          <a:solidFill>
            <a:schemeClr val="bg1">
              <a:alpha val="100000"/>
            </a:schemeClr>
          </a:solidFill>
          <a:ln w="9525">
            <a:noFill/>
          </a:ln>
        </p:spPr>
        <p:txBody>
          <a:bodyPr/>
          <a:lstStyle/>
          <a:p>
            <a:endParaRPr lang="zh-CN" altLang="en-US"/>
          </a:p>
        </p:txBody>
      </p:sp>
      <p:sp>
        <p:nvSpPr>
          <p:cNvPr id="60691" name="Freeform 279"/>
          <p:cNvSpPr/>
          <p:nvPr/>
        </p:nvSpPr>
        <p:spPr>
          <a:xfrm>
            <a:off x="2805113" y="4232275"/>
            <a:ext cx="222250" cy="223838"/>
          </a:xfrm>
          <a:custGeom>
            <a:avLst/>
            <a:gdLst/>
            <a:ahLst/>
            <a:cxnLst>
              <a:cxn ang="0">
                <a:pos x="504031250" y="301611531"/>
              </a:cxn>
              <a:cxn ang="0">
                <a:pos x="504031250" y="189147632"/>
              </a:cxn>
              <a:cxn ang="0">
                <a:pos x="478316018" y="189147632"/>
              </a:cxn>
              <a:cxn ang="0">
                <a:pos x="457742018" y="189147632"/>
              </a:cxn>
              <a:cxn ang="0">
                <a:pos x="380594054" y="270938942"/>
              </a:cxn>
              <a:cxn ang="0">
                <a:pos x="298304857" y="173811337"/>
              </a:cxn>
              <a:cxn ang="0">
                <a:pos x="380594054" y="76681472"/>
              </a:cxn>
              <a:cxn ang="0">
                <a:pos x="457742018" y="163587141"/>
              </a:cxn>
              <a:cxn ang="0">
                <a:pos x="478316018" y="163587141"/>
              </a:cxn>
              <a:cxn ang="0">
                <a:pos x="504031250" y="163587141"/>
              </a:cxn>
              <a:cxn ang="0">
                <a:pos x="504031250" y="25560491"/>
              </a:cxn>
              <a:cxn ang="0">
                <a:pos x="252015625" y="0"/>
              </a:cxn>
              <a:cxn ang="0">
                <a:pos x="0" y="25560491"/>
              </a:cxn>
              <a:cxn ang="0">
                <a:pos x="0" y="163587141"/>
              </a:cxn>
              <a:cxn ang="0">
                <a:pos x="25715232" y="163587141"/>
              </a:cxn>
              <a:cxn ang="0">
                <a:pos x="46289232" y="163587141"/>
              </a:cxn>
              <a:cxn ang="0">
                <a:pos x="123437196" y="76681472"/>
              </a:cxn>
              <a:cxn ang="0">
                <a:pos x="205726393" y="173811337"/>
              </a:cxn>
              <a:cxn ang="0">
                <a:pos x="123437196" y="270938942"/>
              </a:cxn>
              <a:cxn ang="0">
                <a:pos x="46289232" y="189147632"/>
              </a:cxn>
              <a:cxn ang="0">
                <a:pos x="25715232" y="189147632"/>
              </a:cxn>
              <a:cxn ang="0">
                <a:pos x="0" y="189147632"/>
              </a:cxn>
              <a:cxn ang="0">
                <a:pos x="0" y="301611531"/>
              </a:cxn>
              <a:cxn ang="0">
                <a:pos x="0" y="301611531"/>
              </a:cxn>
              <a:cxn ang="0">
                <a:pos x="0" y="316947825"/>
              </a:cxn>
              <a:cxn ang="0">
                <a:pos x="108006696" y="506095457"/>
              </a:cxn>
              <a:cxn ang="0">
                <a:pos x="113150196" y="506095457"/>
              </a:cxn>
              <a:cxn ang="0">
                <a:pos x="252015625" y="475422868"/>
              </a:cxn>
              <a:cxn ang="0">
                <a:pos x="390881054" y="506095457"/>
              </a:cxn>
              <a:cxn ang="0">
                <a:pos x="396024554" y="506095457"/>
              </a:cxn>
              <a:cxn ang="0">
                <a:pos x="504031250" y="316947825"/>
              </a:cxn>
              <a:cxn ang="0">
                <a:pos x="504031250" y="301611531"/>
              </a:cxn>
              <a:cxn ang="0">
                <a:pos x="504031250" y="301611531"/>
              </a:cxn>
            </a:cxnLst>
            <a:rect l="0" t="0" r="0" b="0"/>
            <a:pathLst>
              <a:path w="98" h="99">
                <a:moveTo>
                  <a:pt x="98" y="59"/>
                </a:moveTo>
                <a:cubicBezTo>
                  <a:pt x="98" y="59"/>
                  <a:pt x="98" y="48"/>
                  <a:pt x="98" y="37"/>
                </a:cubicBezTo>
                <a:cubicBezTo>
                  <a:pt x="93" y="37"/>
                  <a:pt x="93" y="37"/>
                  <a:pt x="93" y="37"/>
                </a:cubicBezTo>
                <a:cubicBezTo>
                  <a:pt x="89" y="37"/>
                  <a:pt x="89" y="37"/>
                  <a:pt x="89" y="37"/>
                </a:cubicBezTo>
                <a:cubicBezTo>
                  <a:pt x="88" y="46"/>
                  <a:pt x="82" y="53"/>
                  <a:pt x="74" y="53"/>
                </a:cubicBezTo>
                <a:cubicBezTo>
                  <a:pt x="65" y="53"/>
                  <a:pt x="58" y="45"/>
                  <a:pt x="58" y="34"/>
                </a:cubicBezTo>
                <a:cubicBezTo>
                  <a:pt x="58" y="24"/>
                  <a:pt x="65" y="15"/>
                  <a:pt x="74" y="15"/>
                </a:cubicBezTo>
                <a:cubicBezTo>
                  <a:pt x="82" y="15"/>
                  <a:pt x="88" y="22"/>
                  <a:pt x="89" y="32"/>
                </a:cubicBezTo>
                <a:cubicBezTo>
                  <a:pt x="93" y="32"/>
                  <a:pt x="93" y="32"/>
                  <a:pt x="93" y="32"/>
                </a:cubicBezTo>
                <a:cubicBezTo>
                  <a:pt x="98" y="32"/>
                  <a:pt x="98" y="32"/>
                  <a:pt x="98" y="32"/>
                </a:cubicBezTo>
                <a:cubicBezTo>
                  <a:pt x="98" y="19"/>
                  <a:pt x="98" y="7"/>
                  <a:pt x="98" y="5"/>
                </a:cubicBezTo>
                <a:cubicBezTo>
                  <a:pt x="94" y="4"/>
                  <a:pt x="78" y="0"/>
                  <a:pt x="49" y="0"/>
                </a:cubicBezTo>
                <a:cubicBezTo>
                  <a:pt x="20" y="0"/>
                  <a:pt x="4" y="4"/>
                  <a:pt x="0" y="5"/>
                </a:cubicBezTo>
                <a:cubicBezTo>
                  <a:pt x="0" y="7"/>
                  <a:pt x="0" y="19"/>
                  <a:pt x="0" y="32"/>
                </a:cubicBezTo>
                <a:cubicBezTo>
                  <a:pt x="5" y="32"/>
                  <a:pt x="5" y="32"/>
                  <a:pt x="5" y="32"/>
                </a:cubicBezTo>
                <a:cubicBezTo>
                  <a:pt x="9" y="32"/>
                  <a:pt x="9" y="32"/>
                  <a:pt x="9" y="32"/>
                </a:cubicBezTo>
                <a:cubicBezTo>
                  <a:pt x="10" y="22"/>
                  <a:pt x="16" y="15"/>
                  <a:pt x="24" y="15"/>
                </a:cubicBezTo>
                <a:cubicBezTo>
                  <a:pt x="33" y="15"/>
                  <a:pt x="40" y="24"/>
                  <a:pt x="40" y="34"/>
                </a:cubicBezTo>
                <a:cubicBezTo>
                  <a:pt x="40" y="45"/>
                  <a:pt x="33" y="53"/>
                  <a:pt x="24" y="53"/>
                </a:cubicBezTo>
                <a:cubicBezTo>
                  <a:pt x="16" y="53"/>
                  <a:pt x="10" y="46"/>
                  <a:pt x="9" y="37"/>
                </a:cubicBezTo>
                <a:cubicBezTo>
                  <a:pt x="5" y="37"/>
                  <a:pt x="5" y="37"/>
                  <a:pt x="5" y="37"/>
                </a:cubicBezTo>
                <a:cubicBezTo>
                  <a:pt x="0" y="37"/>
                  <a:pt x="0" y="37"/>
                  <a:pt x="0" y="37"/>
                </a:cubicBezTo>
                <a:cubicBezTo>
                  <a:pt x="0" y="48"/>
                  <a:pt x="0" y="59"/>
                  <a:pt x="0" y="59"/>
                </a:cubicBezTo>
                <a:cubicBezTo>
                  <a:pt x="0" y="59"/>
                  <a:pt x="0" y="59"/>
                  <a:pt x="0" y="59"/>
                </a:cubicBezTo>
                <a:cubicBezTo>
                  <a:pt x="0" y="59"/>
                  <a:pt x="0" y="60"/>
                  <a:pt x="0" y="62"/>
                </a:cubicBezTo>
                <a:cubicBezTo>
                  <a:pt x="0" y="69"/>
                  <a:pt x="1" y="90"/>
                  <a:pt x="21" y="99"/>
                </a:cubicBezTo>
                <a:cubicBezTo>
                  <a:pt x="22" y="99"/>
                  <a:pt x="22" y="99"/>
                  <a:pt x="22" y="99"/>
                </a:cubicBezTo>
                <a:cubicBezTo>
                  <a:pt x="29" y="95"/>
                  <a:pt x="39" y="93"/>
                  <a:pt x="49" y="93"/>
                </a:cubicBezTo>
                <a:cubicBezTo>
                  <a:pt x="59" y="93"/>
                  <a:pt x="69" y="95"/>
                  <a:pt x="76" y="99"/>
                </a:cubicBezTo>
                <a:cubicBezTo>
                  <a:pt x="77" y="99"/>
                  <a:pt x="77" y="99"/>
                  <a:pt x="77" y="99"/>
                </a:cubicBezTo>
                <a:cubicBezTo>
                  <a:pt x="97" y="90"/>
                  <a:pt x="98" y="69"/>
                  <a:pt x="98" y="62"/>
                </a:cubicBezTo>
                <a:cubicBezTo>
                  <a:pt x="98" y="60"/>
                  <a:pt x="98" y="59"/>
                  <a:pt x="98" y="59"/>
                </a:cubicBezTo>
                <a:cubicBezTo>
                  <a:pt x="98" y="59"/>
                  <a:pt x="98" y="59"/>
                  <a:pt x="98" y="59"/>
                </a:cubicBezTo>
                <a:close/>
              </a:path>
            </a:pathLst>
          </a:custGeom>
          <a:solidFill>
            <a:schemeClr val="bg1">
              <a:alpha val="100000"/>
            </a:schemeClr>
          </a:solidFill>
          <a:ln w="9525">
            <a:noFill/>
          </a:ln>
        </p:spPr>
        <p:txBody>
          <a:bodyPr/>
          <a:lstStyle/>
          <a:p>
            <a:endParaRPr lang="zh-CN" altLang="en-US"/>
          </a:p>
        </p:txBody>
      </p:sp>
      <p:sp>
        <p:nvSpPr>
          <p:cNvPr id="60692" name="Freeform 280"/>
          <p:cNvSpPr/>
          <p:nvPr/>
        </p:nvSpPr>
        <p:spPr>
          <a:xfrm>
            <a:off x="2863850" y="4452938"/>
            <a:ext cx="104775" cy="39687"/>
          </a:xfrm>
          <a:custGeom>
            <a:avLst/>
            <a:gdLst/>
            <a:ahLst/>
            <a:cxnLst>
              <a:cxn ang="0">
                <a:pos x="238647840" y="92652803"/>
              </a:cxn>
              <a:cxn ang="0">
                <a:pos x="238647840" y="27250962"/>
              </a:cxn>
              <a:cxn ang="0">
                <a:pos x="119325059" y="0"/>
              </a:cxn>
              <a:cxn ang="0">
                <a:pos x="0" y="27250962"/>
              </a:cxn>
              <a:cxn ang="0">
                <a:pos x="0" y="92652803"/>
              </a:cxn>
              <a:cxn ang="0">
                <a:pos x="119325059" y="70852968"/>
              </a:cxn>
              <a:cxn ang="0">
                <a:pos x="238647840" y="92652803"/>
              </a:cxn>
            </a:cxnLst>
            <a:rect l="0" t="0" r="0" b="0"/>
            <a:pathLst>
              <a:path w="46" h="17">
                <a:moveTo>
                  <a:pt x="46" y="17"/>
                </a:moveTo>
                <a:cubicBezTo>
                  <a:pt x="46" y="11"/>
                  <a:pt x="46" y="6"/>
                  <a:pt x="46" y="5"/>
                </a:cubicBezTo>
                <a:cubicBezTo>
                  <a:pt x="40" y="2"/>
                  <a:pt x="32" y="0"/>
                  <a:pt x="23" y="0"/>
                </a:cubicBezTo>
                <a:cubicBezTo>
                  <a:pt x="14" y="0"/>
                  <a:pt x="6" y="2"/>
                  <a:pt x="0" y="5"/>
                </a:cubicBezTo>
                <a:cubicBezTo>
                  <a:pt x="0" y="6"/>
                  <a:pt x="0" y="11"/>
                  <a:pt x="0" y="17"/>
                </a:cubicBezTo>
                <a:cubicBezTo>
                  <a:pt x="6" y="14"/>
                  <a:pt x="14" y="13"/>
                  <a:pt x="23" y="13"/>
                </a:cubicBezTo>
                <a:cubicBezTo>
                  <a:pt x="32" y="13"/>
                  <a:pt x="40" y="14"/>
                  <a:pt x="46" y="17"/>
                </a:cubicBezTo>
                <a:close/>
              </a:path>
            </a:pathLst>
          </a:custGeom>
          <a:solidFill>
            <a:schemeClr val="bg1">
              <a:alpha val="100000"/>
            </a:schemeClr>
          </a:solidFill>
          <a:ln w="9525">
            <a:noFill/>
          </a:ln>
        </p:spPr>
        <p:txBody>
          <a:bodyPr/>
          <a:lstStyle/>
          <a:p>
            <a:endParaRPr lang="zh-CN" altLang="en-US"/>
          </a:p>
        </p:txBody>
      </p:sp>
      <p:sp>
        <p:nvSpPr>
          <p:cNvPr id="60693" name="Oval 281"/>
          <p:cNvSpPr/>
          <p:nvPr/>
        </p:nvSpPr>
        <p:spPr>
          <a:xfrm>
            <a:off x="2828925" y="4494213"/>
            <a:ext cx="174625" cy="1000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694" name="Freeform 282"/>
          <p:cNvSpPr/>
          <p:nvPr/>
        </p:nvSpPr>
        <p:spPr>
          <a:xfrm>
            <a:off x="3381375" y="4121150"/>
            <a:ext cx="296863" cy="442913"/>
          </a:xfrm>
          <a:custGeom>
            <a:avLst/>
            <a:gdLst/>
            <a:ahLst/>
            <a:cxnLst>
              <a:cxn ang="0">
                <a:pos x="187140636" y="990663055"/>
              </a:cxn>
              <a:cxn ang="0">
                <a:pos x="227601714" y="985558257"/>
              </a:cxn>
              <a:cxn ang="0">
                <a:pos x="268065040" y="919173281"/>
              </a:cxn>
              <a:cxn ang="0">
                <a:pos x="268065040" y="490225599"/>
              </a:cxn>
              <a:cxn ang="0">
                <a:pos x="212427966" y="464692569"/>
              </a:cxn>
              <a:cxn ang="0">
                <a:pos x="187140636" y="408521709"/>
              </a:cxn>
              <a:cxn ang="0">
                <a:pos x="85982320" y="480011483"/>
              </a:cxn>
              <a:cxn ang="0">
                <a:pos x="5057916" y="347243792"/>
              </a:cxn>
              <a:cxn ang="0">
                <a:pos x="0" y="337029676"/>
              </a:cxn>
              <a:cxn ang="0">
                <a:pos x="0" y="337029676"/>
              </a:cxn>
              <a:cxn ang="0">
                <a:pos x="5057916" y="331922618"/>
              </a:cxn>
              <a:cxn ang="0">
                <a:pos x="85982320" y="199154927"/>
              </a:cxn>
              <a:cxn ang="0">
                <a:pos x="182082720" y="270644700"/>
              </a:cxn>
              <a:cxn ang="0">
                <a:pos x="212427966" y="245111670"/>
              </a:cxn>
              <a:cxn ang="0">
                <a:pos x="242775461" y="209366783"/>
              </a:cxn>
              <a:cxn ang="0">
                <a:pos x="263007124" y="148088865"/>
              </a:cxn>
              <a:cxn ang="0">
                <a:pos x="257949208" y="56170859"/>
              </a:cxn>
              <a:cxn ang="0">
                <a:pos x="257949208" y="56170859"/>
              </a:cxn>
              <a:cxn ang="0">
                <a:pos x="283238787" y="61277917"/>
              </a:cxn>
              <a:cxn ang="0">
                <a:pos x="323702114" y="5107058"/>
              </a:cxn>
              <a:cxn ang="0">
                <a:pos x="333817946" y="0"/>
              </a:cxn>
              <a:cxn ang="0">
                <a:pos x="333817946" y="0"/>
              </a:cxn>
              <a:cxn ang="0">
                <a:pos x="333817946" y="0"/>
              </a:cxn>
              <a:cxn ang="0">
                <a:pos x="333817946" y="0"/>
              </a:cxn>
              <a:cxn ang="0">
                <a:pos x="343931528" y="5107058"/>
              </a:cxn>
              <a:cxn ang="0">
                <a:pos x="384394855" y="61277917"/>
              </a:cxn>
              <a:cxn ang="0">
                <a:pos x="409684434" y="56170859"/>
              </a:cxn>
              <a:cxn ang="0">
                <a:pos x="409684434" y="56170859"/>
              </a:cxn>
              <a:cxn ang="0">
                <a:pos x="404626518" y="148088865"/>
              </a:cxn>
              <a:cxn ang="0">
                <a:pos x="424858181" y="209366783"/>
              </a:cxn>
              <a:cxn ang="0">
                <a:pos x="455205676" y="245111670"/>
              </a:cxn>
              <a:cxn ang="0">
                <a:pos x="485550922" y="270644700"/>
              </a:cxn>
              <a:cxn ang="0">
                <a:pos x="581651322" y="199154927"/>
              </a:cxn>
              <a:cxn ang="0">
                <a:pos x="662575726" y="331922618"/>
              </a:cxn>
              <a:cxn ang="0">
                <a:pos x="667633642" y="337029676"/>
              </a:cxn>
              <a:cxn ang="0">
                <a:pos x="667633642" y="337029676"/>
              </a:cxn>
              <a:cxn ang="0">
                <a:pos x="662575726" y="347243792"/>
              </a:cxn>
              <a:cxn ang="0">
                <a:pos x="581651322" y="480011483"/>
              </a:cxn>
              <a:cxn ang="0">
                <a:pos x="480493006" y="408521709"/>
              </a:cxn>
              <a:cxn ang="0">
                <a:pos x="455205676" y="464692569"/>
              </a:cxn>
              <a:cxn ang="0">
                <a:pos x="399568602" y="490225599"/>
              </a:cxn>
              <a:cxn ang="0">
                <a:pos x="399568602" y="919173281"/>
              </a:cxn>
              <a:cxn ang="0">
                <a:pos x="440031929" y="985558257"/>
              </a:cxn>
              <a:cxn ang="0">
                <a:pos x="480493006" y="990663055"/>
              </a:cxn>
              <a:cxn ang="0">
                <a:pos x="187140636" y="1000877171"/>
              </a:cxn>
            </a:cxnLst>
            <a:rect l="0" t="0" r="0" b="0"/>
            <a:pathLst>
              <a:path w="132" h="196">
                <a:moveTo>
                  <a:pt x="37" y="196"/>
                </a:moveTo>
                <a:cubicBezTo>
                  <a:pt x="37" y="196"/>
                  <a:pt x="37" y="195"/>
                  <a:pt x="37" y="194"/>
                </a:cubicBezTo>
                <a:cubicBezTo>
                  <a:pt x="37" y="193"/>
                  <a:pt x="38" y="193"/>
                  <a:pt x="39" y="193"/>
                </a:cubicBezTo>
                <a:cubicBezTo>
                  <a:pt x="45" y="193"/>
                  <a:pt x="45" y="193"/>
                  <a:pt x="45" y="193"/>
                </a:cubicBezTo>
                <a:cubicBezTo>
                  <a:pt x="48" y="191"/>
                  <a:pt x="49" y="188"/>
                  <a:pt x="49" y="183"/>
                </a:cubicBezTo>
                <a:cubicBezTo>
                  <a:pt x="53" y="180"/>
                  <a:pt x="53" y="180"/>
                  <a:pt x="53" y="180"/>
                </a:cubicBezTo>
                <a:cubicBezTo>
                  <a:pt x="53" y="94"/>
                  <a:pt x="53" y="94"/>
                  <a:pt x="53" y="94"/>
                </a:cubicBezTo>
                <a:cubicBezTo>
                  <a:pt x="53" y="96"/>
                  <a:pt x="53" y="96"/>
                  <a:pt x="53" y="96"/>
                </a:cubicBezTo>
                <a:cubicBezTo>
                  <a:pt x="53" y="96"/>
                  <a:pt x="49" y="92"/>
                  <a:pt x="48" y="90"/>
                </a:cubicBezTo>
                <a:cubicBezTo>
                  <a:pt x="42" y="91"/>
                  <a:pt x="42" y="91"/>
                  <a:pt x="42" y="91"/>
                </a:cubicBezTo>
                <a:cubicBezTo>
                  <a:pt x="41" y="84"/>
                  <a:pt x="41" y="84"/>
                  <a:pt x="41" y="84"/>
                </a:cubicBezTo>
                <a:cubicBezTo>
                  <a:pt x="37" y="80"/>
                  <a:pt x="37" y="80"/>
                  <a:pt x="37" y="80"/>
                </a:cubicBezTo>
                <a:cubicBezTo>
                  <a:pt x="30" y="80"/>
                  <a:pt x="30" y="80"/>
                  <a:pt x="30" y="80"/>
                </a:cubicBezTo>
                <a:cubicBezTo>
                  <a:pt x="24" y="81"/>
                  <a:pt x="20" y="87"/>
                  <a:pt x="17" y="94"/>
                </a:cubicBezTo>
                <a:cubicBezTo>
                  <a:pt x="12" y="89"/>
                  <a:pt x="11" y="84"/>
                  <a:pt x="12" y="76"/>
                </a:cubicBezTo>
                <a:cubicBezTo>
                  <a:pt x="7" y="75"/>
                  <a:pt x="3" y="72"/>
                  <a:pt x="1" y="68"/>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1" y="65"/>
                  <a:pt x="1" y="65"/>
                  <a:pt x="1" y="65"/>
                </a:cubicBezTo>
                <a:cubicBezTo>
                  <a:pt x="3" y="61"/>
                  <a:pt x="7" y="58"/>
                  <a:pt x="12" y="56"/>
                </a:cubicBezTo>
                <a:cubicBezTo>
                  <a:pt x="11" y="49"/>
                  <a:pt x="12" y="43"/>
                  <a:pt x="17" y="39"/>
                </a:cubicBezTo>
                <a:cubicBezTo>
                  <a:pt x="20" y="46"/>
                  <a:pt x="24" y="51"/>
                  <a:pt x="30" y="53"/>
                </a:cubicBezTo>
                <a:cubicBezTo>
                  <a:pt x="36" y="53"/>
                  <a:pt x="36" y="53"/>
                  <a:pt x="36" y="53"/>
                </a:cubicBezTo>
                <a:cubicBezTo>
                  <a:pt x="37" y="52"/>
                  <a:pt x="37" y="52"/>
                  <a:pt x="37" y="52"/>
                </a:cubicBezTo>
                <a:cubicBezTo>
                  <a:pt x="42" y="48"/>
                  <a:pt x="42" y="48"/>
                  <a:pt x="42" y="48"/>
                </a:cubicBezTo>
                <a:cubicBezTo>
                  <a:pt x="41" y="41"/>
                  <a:pt x="41" y="41"/>
                  <a:pt x="41" y="41"/>
                </a:cubicBezTo>
                <a:cubicBezTo>
                  <a:pt x="48" y="41"/>
                  <a:pt x="48" y="41"/>
                  <a:pt x="48" y="41"/>
                </a:cubicBezTo>
                <a:cubicBezTo>
                  <a:pt x="52" y="36"/>
                  <a:pt x="52" y="36"/>
                  <a:pt x="52" y="36"/>
                </a:cubicBezTo>
                <a:cubicBezTo>
                  <a:pt x="52" y="29"/>
                  <a:pt x="52" y="29"/>
                  <a:pt x="52" y="29"/>
                </a:cubicBezTo>
                <a:cubicBezTo>
                  <a:pt x="51" y="23"/>
                  <a:pt x="45" y="20"/>
                  <a:pt x="38" y="16"/>
                </a:cubicBezTo>
                <a:cubicBezTo>
                  <a:pt x="42" y="13"/>
                  <a:pt x="46" y="11"/>
                  <a:pt x="51" y="11"/>
                </a:cubicBezTo>
                <a:cubicBezTo>
                  <a:pt x="51" y="11"/>
                  <a:pt x="51" y="11"/>
                  <a:pt x="51" y="11"/>
                </a:cubicBezTo>
                <a:cubicBezTo>
                  <a:pt x="51" y="11"/>
                  <a:pt x="51" y="11"/>
                  <a:pt x="51" y="11"/>
                </a:cubicBezTo>
                <a:cubicBezTo>
                  <a:pt x="52" y="11"/>
                  <a:pt x="53" y="11"/>
                  <a:pt x="53" y="11"/>
                </a:cubicBezTo>
                <a:cubicBezTo>
                  <a:pt x="56" y="12"/>
                  <a:pt x="56" y="12"/>
                  <a:pt x="56" y="12"/>
                </a:cubicBezTo>
                <a:cubicBezTo>
                  <a:pt x="57" y="8"/>
                  <a:pt x="57" y="8"/>
                  <a:pt x="57" y="8"/>
                </a:cubicBezTo>
                <a:cubicBezTo>
                  <a:pt x="59" y="5"/>
                  <a:pt x="61" y="2"/>
                  <a:pt x="64" y="1"/>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8" y="1"/>
                  <a:pt x="68" y="1"/>
                  <a:pt x="68" y="1"/>
                </a:cubicBezTo>
                <a:cubicBezTo>
                  <a:pt x="71" y="2"/>
                  <a:pt x="73" y="5"/>
                  <a:pt x="75" y="8"/>
                </a:cubicBezTo>
                <a:cubicBezTo>
                  <a:pt x="76" y="12"/>
                  <a:pt x="76" y="12"/>
                  <a:pt x="76" y="12"/>
                </a:cubicBezTo>
                <a:cubicBezTo>
                  <a:pt x="79" y="11"/>
                  <a:pt x="79" y="11"/>
                  <a:pt x="79" y="11"/>
                </a:cubicBezTo>
                <a:cubicBezTo>
                  <a:pt x="79" y="11"/>
                  <a:pt x="80" y="11"/>
                  <a:pt x="81" y="11"/>
                </a:cubicBezTo>
                <a:cubicBezTo>
                  <a:pt x="81" y="11"/>
                  <a:pt x="81" y="11"/>
                  <a:pt x="81" y="11"/>
                </a:cubicBezTo>
                <a:cubicBezTo>
                  <a:pt x="81" y="11"/>
                  <a:pt x="81" y="11"/>
                  <a:pt x="81" y="11"/>
                </a:cubicBezTo>
                <a:cubicBezTo>
                  <a:pt x="86" y="11"/>
                  <a:pt x="90" y="13"/>
                  <a:pt x="94" y="16"/>
                </a:cubicBezTo>
                <a:cubicBezTo>
                  <a:pt x="87" y="20"/>
                  <a:pt x="81" y="23"/>
                  <a:pt x="80" y="29"/>
                </a:cubicBezTo>
                <a:cubicBezTo>
                  <a:pt x="80" y="36"/>
                  <a:pt x="80" y="36"/>
                  <a:pt x="80" y="36"/>
                </a:cubicBezTo>
                <a:cubicBezTo>
                  <a:pt x="84" y="41"/>
                  <a:pt x="84" y="41"/>
                  <a:pt x="84" y="41"/>
                </a:cubicBezTo>
                <a:cubicBezTo>
                  <a:pt x="91" y="41"/>
                  <a:pt x="91" y="41"/>
                  <a:pt x="91" y="41"/>
                </a:cubicBezTo>
                <a:cubicBezTo>
                  <a:pt x="90" y="48"/>
                  <a:pt x="90" y="48"/>
                  <a:pt x="90" y="48"/>
                </a:cubicBezTo>
                <a:cubicBezTo>
                  <a:pt x="95" y="52"/>
                  <a:pt x="95" y="52"/>
                  <a:pt x="95" y="52"/>
                </a:cubicBezTo>
                <a:cubicBezTo>
                  <a:pt x="96" y="53"/>
                  <a:pt x="96" y="53"/>
                  <a:pt x="96" y="53"/>
                </a:cubicBezTo>
                <a:cubicBezTo>
                  <a:pt x="102" y="53"/>
                  <a:pt x="102" y="53"/>
                  <a:pt x="102" y="53"/>
                </a:cubicBezTo>
                <a:cubicBezTo>
                  <a:pt x="108" y="51"/>
                  <a:pt x="112" y="46"/>
                  <a:pt x="115" y="39"/>
                </a:cubicBezTo>
                <a:cubicBezTo>
                  <a:pt x="120" y="43"/>
                  <a:pt x="121" y="49"/>
                  <a:pt x="120" y="56"/>
                </a:cubicBezTo>
                <a:cubicBezTo>
                  <a:pt x="125" y="58"/>
                  <a:pt x="129" y="61"/>
                  <a:pt x="131" y="65"/>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1" y="68"/>
                  <a:pt x="131" y="68"/>
                  <a:pt x="131" y="68"/>
                </a:cubicBezTo>
                <a:cubicBezTo>
                  <a:pt x="129" y="72"/>
                  <a:pt x="125" y="75"/>
                  <a:pt x="120" y="76"/>
                </a:cubicBezTo>
                <a:cubicBezTo>
                  <a:pt x="121" y="84"/>
                  <a:pt x="120" y="89"/>
                  <a:pt x="115" y="94"/>
                </a:cubicBezTo>
                <a:cubicBezTo>
                  <a:pt x="112" y="87"/>
                  <a:pt x="108" y="81"/>
                  <a:pt x="102" y="80"/>
                </a:cubicBezTo>
                <a:cubicBezTo>
                  <a:pt x="95" y="80"/>
                  <a:pt x="95" y="80"/>
                  <a:pt x="95" y="80"/>
                </a:cubicBezTo>
                <a:cubicBezTo>
                  <a:pt x="91" y="84"/>
                  <a:pt x="91" y="84"/>
                  <a:pt x="91" y="84"/>
                </a:cubicBezTo>
                <a:cubicBezTo>
                  <a:pt x="90" y="91"/>
                  <a:pt x="90" y="91"/>
                  <a:pt x="90" y="91"/>
                </a:cubicBezTo>
                <a:cubicBezTo>
                  <a:pt x="84" y="90"/>
                  <a:pt x="84" y="90"/>
                  <a:pt x="84" y="90"/>
                </a:cubicBezTo>
                <a:cubicBezTo>
                  <a:pt x="83" y="92"/>
                  <a:pt x="79" y="96"/>
                  <a:pt x="79" y="96"/>
                </a:cubicBezTo>
                <a:cubicBezTo>
                  <a:pt x="78" y="180"/>
                  <a:pt x="78" y="180"/>
                  <a:pt x="78" y="180"/>
                </a:cubicBezTo>
                <a:cubicBezTo>
                  <a:pt x="79" y="180"/>
                  <a:pt x="79" y="180"/>
                  <a:pt x="79" y="180"/>
                </a:cubicBezTo>
                <a:cubicBezTo>
                  <a:pt x="83" y="183"/>
                  <a:pt x="83" y="183"/>
                  <a:pt x="83" y="183"/>
                </a:cubicBezTo>
                <a:cubicBezTo>
                  <a:pt x="83" y="188"/>
                  <a:pt x="84" y="191"/>
                  <a:pt x="87" y="193"/>
                </a:cubicBezTo>
                <a:cubicBezTo>
                  <a:pt x="93" y="193"/>
                  <a:pt x="93" y="193"/>
                  <a:pt x="93" y="193"/>
                </a:cubicBezTo>
                <a:cubicBezTo>
                  <a:pt x="94" y="193"/>
                  <a:pt x="95" y="193"/>
                  <a:pt x="95" y="194"/>
                </a:cubicBezTo>
                <a:cubicBezTo>
                  <a:pt x="95" y="195"/>
                  <a:pt x="95" y="196"/>
                  <a:pt x="95" y="196"/>
                </a:cubicBezTo>
                <a:lnTo>
                  <a:pt x="37" y="196"/>
                </a:lnTo>
                <a:close/>
              </a:path>
            </a:pathLst>
          </a:custGeom>
          <a:solidFill>
            <a:schemeClr val="bg1">
              <a:alpha val="100000"/>
            </a:schemeClr>
          </a:solidFill>
          <a:ln w="9525">
            <a:noFill/>
          </a:ln>
        </p:spPr>
        <p:txBody>
          <a:bodyPr/>
          <a:lstStyle/>
          <a:p>
            <a:endParaRPr lang="zh-CN" altLang="en-US"/>
          </a:p>
        </p:txBody>
      </p:sp>
      <p:sp>
        <p:nvSpPr>
          <p:cNvPr id="60695" name="Freeform 283"/>
          <p:cNvSpPr>
            <a:spLocks noEditPoints="1"/>
          </p:cNvSpPr>
          <p:nvPr/>
        </p:nvSpPr>
        <p:spPr>
          <a:xfrm>
            <a:off x="3983038" y="4100513"/>
            <a:ext cx="320675" cy="447675"/>
          </a:xfrm>
          <a:custGeom>
            <a:avLst/>
            <a:gdLst/>
            <a:ahLst/>
            <a:cxnLst>
              <a:cxn ang="0">
                <a:pos x="270290634" y="976401785"/>
              </a:cxn>
              <a:cxn ang="0">
                <a:pos x="326388435" y="639006321"/>
              </a:cxn>
              <a:cxn ang="0">
                <a:pos x="91796606" y="419188852"/>
              </a:cxn>
              <a:cxn ang="0">
                <a:pos x="71397611" y="403852592"/>
              </a:cxn>
              <a:cxn ang="0">
                <a:pos x="0" y="408964678"/>
              </a:cxn>
              <a:cxn ang="0">
                <a:pos x="15299811" y="362955898"/>
              </a:cxn>
              <a:cxn ang="0">
                <a:pos x="0" y="322059204"/>
              </a:cxn>
              <a:cxn ang="0">
                <a:pos x="71397611" y="327171291"/>
              </a:cxn>
              <a:cxn ang="0">
                <a:pos x="91796606" y="311835030"/>
              </a:cxn>
              <a:cxn ang="0">
                <a:pos x="326388435" y="92017561"/>
              </a:cxn>
              <a:cxn ang="0">
                <a:pos x="270290634" y="35784607"/>
              </a:cxn>
              <a:cxn ang="0">
                <a:pos x="356985798" y="15336260"/>
              </a:cxn>
              <a:cxn ang="0">
                <a:pos x="367186425" y="15336260"/>
              </a:cxn>
              <a:cxn ang="0">
                <a:pos x="453881588" y="35784607"/>
              </a:cxn>
              <a:cxn ang="0">
                <a:pos x="397783788" y="92017561"/>
              </a:cxn>
              <a:cxn ang="0">
                <a:pos x="632375617" y="311835030"/>
              </a:cxn>
              <a:cxn ang="0">
                <a:pos x="652774611" y="327171291"/>
              </a:cxn>
              <a:cxn ang="0">
                <a:pos x="724172223" y="322059204"/>
              </a:cxn>
              <a:cxn ang="0">
                <a:pos x="708872412" y="362955898"/>
              </a:cxn>
              <a:cxn ang="0">
                <a:pos x="724172223" y="408964678"/>
              </a:cxn>
              <a:cxn ang="0">
                <a:pos x="652774611" y="403852592"/>
              </a:cxn>
              <a:cxn ang="0">
                <a:pos x="632375617" y="419188852"/>
              </a:cxn>
              <a:cxn ang="0">
                <a:pos x="397783788" y="639006321"/>
              </a:cxn>
              <a:cxn ang="0">
                <a:pos x="453881588" y="976401785"/>
              </a:cxn>
              <a:cxn ang="0">
                <a:pos x="367186425" y="996850132"/>
              </a:cxn>
              <a:cxn ang="0">
                <a:pos x="356985798" y="996850132"/>
              </a:cxn>
              <a:cxn ang="0">
                <a:pos x="295788813" y="577661280"/>
              </a:cxn>
              <a:cxn ang="0">
                <a:pos x="326388435" y="546988759"/>
              </a:cxn>
              <a:cxn ang="0">
                <a:pos x="188692396" y="403852592"/>
              </a:cxn>
              <a:cxn ang="0">
                <a:pos x="152993591" y="449861372"/>
              </a:cxn>
              <a:cxn ang="0">
                <a:pos x="275389818" y="577661280"/>
              </a:cxn>
              <a:cxn ang="0">
                <a:pos x="285588187" y="577661280"/>
              </a:cxn>
              <a:cxn ang="0">
                <a:pos x="428383409" y="577661280"/>
              </a:cxn>
              <a:cxn ang="0">
                <a:pos x="448782404" y="577661280"/>
              </a:cxn>
              <a:cxn ang="0">
                <a:pos x="571178632" y="454973459"/>
              </a:cxn>
              <a:cxn ang="0">
                <a:pos x="576277816" y="444749286"/>
              </a:cxn>
              <a:cxn ang="0">
                <a:pos x="397783788" y="403852592"/>
              </a:cxn>
              <a:cxn ang="0">
                <a:pos x="428383409" y="577661280"/>
              </a:cxn>
              <a:cxn ang="0">
                <a:pos x="326388435" y="184032862"/>
              </a:cxn>
              <a:cxn ang="0">
                <a:pos x="285588187" y="153362602"/>
              </a:cxn>
              <a:cxn ang="0">
                <a:pos x="275389818" y="153362602"/>
              </a:cxn>
              <a:cxn ang="0">
                <a:pos x="152993591" y="281162510"/>
              </a:cxn>
              <a:cxn ang="0">
                <a:pos x="188692396" y="327171291"/>
              </a:cxn>
              <a:cxn ang="0">
                <a:pos x="535479826" y="327171291"/>
              </a:cxn>
              <a:cxn ang="0">
                <a:pos x="571178632" y="281162510"/>
              </a:cxn>
              <a:cxn ang="0">
                <a:pos x="448782404" y="153362602"/>
              </a:cxn>
              <a:cxn ang="0">
                <a:pos x="443683220" y="153362602"/>
              </a:cxn>
              <a:cxn ang="0">
                <a:pos x="397783788" y="327171291"/>
              </a:cxn>
            </a:cxnLst>
            <a:rect l="0" t="0" r="0" b="0"/>
            <a:pathLst>
              <a:path w="142" h="198">
                <a:moveTo>
                  <a:pt x="62" y="198"/>
                </a:moveTo>
                <a:cubicBezTo>
                  <a:pt x="59" y="198"/>
                  <a:pt x="56" y="196"/>
                  <a:pt x="53" y="191"/>
                </a:cubicBezTo>
                <a:cubicBezTo>
                  <a:pt x="60" y="192"/>
                  <a:pt x="64" y="191"/>
                  <a:pt x="64" y="183"/>
                </a:cubicBezTo>
                <a:cubicBezTo>
                  <a:pt x="64" y="125"/>
                  <a:pt x="64" y="125"/>
                  <a:pt x="64" y="125"/>
                </a:cubicBezTo>
                <a:cubicBezTo>
                  <a:pt x="60" y="124"/>
                  <a:pt x="60" y="124"/>
                  <a:pt x="60" y="124"/>
                </a:cubicBezTo>
                <a:cubicBezTo>
                  <a:pt x="39" y="120"/>
                  <a:pt x="22" y="103"/>
                  <a:pt x="18" y="82"/>
                </a:cubicBezTo>
                <a:cubicBezTo>
                  <a:pt x="18" y="79"/>
                  <a:pt x="18" y="79"/>
                  <a:pt x="18" y="79"/>
                </a:cubicBezTo>
                <a:cubicBezTo>
                  <a:pt x="14" y="79"/>
                  <a:pt x="14" y="79"/>
                  <a:pt x="14" y="79"/>
                </a:cubicBezTo>
                <a:cubicBezTo>
                  <a:pt x="6" y="78"/>
                  <a:pt x="5" y="83"/>
                  <a:pt x="7" y="89"/>
                </a:cubicBezTo>
                <a:cubicBezTo>
                  <a:pt x="2" y="87"/>
                  <a:pt x="0" y="83"/>
                  <a:pt x="0" y="80"/>
                </a:cubicBezTo>
                <a:cubicBezTo>
                  <a:pt x="0" y="78"/>
                  <a:pt x="1" y="75"/>
                  <a:pt x="3" y="72"/>
                </a:cubicBezTo>
                <a:cubicBezTo>
                  <a:pt x="3" y="71"/>
                  <a:pt x="3" y="71"/>
                  <a:pt x="3" y="71"/>
                </a:cubicBezTo>
                <a:cubicBezTo>
                  <a:pt x="3" y="71"/>
                  <a:pt x="3" y="71"/>
                  <a:pt x="3" y="71"/>
                </a:cubicBezTo>
                <a:cubicBezTo>
                  <a:pt x="1" y="68"/>
                  <a:pt x="0" y="65"/>
                  <a:pt x="0" y="63"/>
                </a:cubicBezTo>
                <a:cubicBezTo>
                  <a:pt x="0" y="59"/>
                  <a:pt x="2" y="56"/>
                  <a:pt x="7" y="54"/>
                </a:cubicBezTo>
                <a:cubicBezTo>
                  <a:pt x="5" y="60"/>
                  <a:pt x="6" y="64"/>
                  <a:pt x="14" y="64"/>
                </a:cubicBezTo>
                <a:cubicBezTo>
                  <a:pt x="18" y="64"/>
                  <a:pt x="18" y="64"/>
                  <a:pt x="18" y="64"/>
                </a:cubicBezTo>
                <a:cubicBezTo>
                  <a:pt x="18" y="61"/>
                  <a:pt x="18" y="61"/>
                  <a:pt x="18" y="61"/>
                </a:cubicBezTo>
                <a:cubicBezTo>
                  <a:pt x="22" y="39"/>
                  <a:pt x="39" y="23"/>
                  <a:pt x="60" y="19"/>
                </a:cubicBezTo>
                <a:cubicBezTo>
                  <a:pt x="64" y="18"/>
                  <a:pt x="64" y="18"/>
                  <a:pt x="64" y="18"/>
                </a:cubicBezTo>
                <a:cubicBezTo>
                  <a:pt x="64" y="15"/>
                  <a:pt x="64" y="15"/>
                  <a:pt x="64" y="15"/>
                </a:cubicBezTo>
                <a:cubicBezTo>
                  <a:pt x="64" y="7"/>
                  <a:pt x="60" y="6"/>
                  <a:pt x="53" y="7"/>
                </a:cubicBezTo>
                <a:cubicBezTo>
                  <a:pt x="56" y="2"/>
                  <a:pt x="59" y="0"/>
                  <a:pt x="62" y="0"/>
                </a:cubicBezTo>
                <a:cubicBezTo>
                  <a:pt x="65" y="0"/>
                  <a:pt x="67" y="1"/>
                  <a:pt x="70" y="3"/>
                </a:cubicBezTo>
                <a:cubicBezTo>
                  <a:pt x="71" y="4"/>
                  <a:pt x="71" y="4"/>
                  <a:pt x="71" y="4"/>
                </a:cubicBezTo>
                <a:cubicBezTo>
                  <a:pt x="72" y="3"/>
                  <a:pt x="72" y="3"/>
                  <a:pt x="72" y="3"/>
                </a:cubicBezTo>
                <a:cubicBezTo>
                  <a:pt x="75" y="1"/>
                  <a:pt x="77" y="0"/>
                  <a:pt x="80" y="0"/>
                </a:cubicBezTo>
                <a:cubicBezTo>
                  <a:pt x="83" y="0"/>
                  <a:pt x="86" y="2"/>
                  <a:pt x="89" y="7"/>
                </a:cubicBezTo>
                <a:cubicBezTo>
                  <a:pt x="82" y="6"/>
                  <a:pt x="78" y="7"/>
                  <a:pt x="78" y="15"/>
                </a:cubicBezTo>
                <a:cubicBezTo>
                  <a:pt x="78" y="18"/>
                  <a:pt x="78" y="18"/>
                  <a:pt x="78" y="18"/>
                </a:cubicBezTo>
                <a:cubicBezTo>
                  <a:pt x="82" y="19"/>
                  <a:pt x="82" y="19"/>
                  <a:pt x="82" y="19"/>
                </a:cubicBezTo>
                <a:cubicBezTo>
                  <a:pt x="103" y="23"/>
                  <a:pt x="120" y="39"/>
                  <a:pt x="124" y="61"/>
                </a:cubicBezTo>
                <a:cubicBezTo>
                  <a:pt x="125" y="64"/>
                  <a:pt x="125" y="64"/>
                  <a:pt x="125" y="64"/>
                </a:cubicBezTo>
                <a:cubicBezTo>
                  <a:pt x="128" y="64"/>
                  <a:pt x="128" y="64"/>
                  <a:pt x="128" y="64"/>
                </a:cubicBezTo>
                <a:cubicBezTo>
                  <a:pt x="136" y="64"/>
                  <a:pt x="137" y="60"/>
                  <a:pt x="135" y="54"/>
                </a:cubicBezTo>
                <a:cubicBezTo>
                  <a:pt x="140" y="56"/>
                  <a:pt x="142" y="59"/>
                  <a:pt x="142" y="63"/>
                </a:cubicBezTo>
                <a:cubicBezTo>
                  <a:pt x="142" y="65"/>
                  <a:pt x="141" y="68"/>
                  <a:pt x="139" y="71"/>
                </a:cubicBezTo>
                <a:cubicBezTo>
                  <a:pt x="139" y="71"/>
                  <a:pt x="139" y="71"/>
                  <a:pt x="139" y="71"/>
                </a:cubicBezTo>
                <a:cubicBezTo>
                  <a:pt x="139" y="72"/>
                  <a:pt x="139" y="72"/>
                  <a:pt x="139" y="72"/>
                </a:cubicBezTo>
                <a:cubicBezTo>
                  <a:pt x="141" y="75"/>
                  <a:pt x="142" y="78"/>
                  <a:pt x="142" y="80"/>
                </a:cubicBezTo>
                <a:cubicBezTo>
                  <a:pt x="142" y="83"/>
                  <a:pt x="140" y="87"/>
                  <a:pt x="135" y="89"/>
                </a:cubicBezTo>
                <a:cubicBezTo>
                  <a:pt x="137" y="83"/>
                  <a:pt x="136" y="78"/>
                  <a:pt x="128" y="79"/>
                </a:cubicBezTo>
                <a:cubicBezTo>
                  <a:pt x="125" y="79"/>
                  <a:pt x="125" y="79"/>
                  <a:pt x="125" y="79"/>
                </a:cubicBezTo>
                <a:cubicBezTo>
                  <a:pt x="124" y="82"/>
                  <a:pt x="124" y="82"/>
                  <a:pt x="124" y="82"/>
                </a:cubicBezTo>
                <a:cubicBezTo>
                  <a:pt x="120" y="103"/>
                  <a:pt x="103" y="120"/>
                  <a:pt x="82" y="124"/>
                </a:cubicBezTo>
                <a:cubicBezTo>
                  <a:pt x="78" y="125"/>
                  <a:pt x="78" y="125"/>
                  <a:pt x="78" y="125"/>
                </a:cubicBezTo>
                <a:cubicBezTo>
                  <a:pt x="78" y="183"/>
                  <a:pt x="78" y="183"/>
                  <a:pt x="78" y="183"/>
                </a:cubicBezTo>
                <a:cubicBezTo>
                  <a:pt x="78" y="191"/>
                  <a:pt x="82" y="192"/>
                  <a:pt x="89" y="191"/>
                </a:cubicBezTo>
                <a:cubicBezTo>
                  <a:pt x="86" y="196"/>
                  <a:pt x="83" y="198"/>
                  <a:pt x="80" y="198"/>
                </a:cubicBezTo>
                <a:cubicBezTo>
                  <a:pt x="77" y="198"/>
                  <a:pt x="75" y="197"/>
                  <a:pt x="72" y="195"/>
                </a:cubicBezTo>
                <a:cubicBezTo>
                  <a:pt x="71" y="194"/>
                  <a:pt x="71" y="194"/>
                  <a:pt x="71" y="194"/>
                </a:cubicBezTo>
                <a:cubicBezTo>
                  <a:pt x="70" y="195"/>
                  <a:pt x="70" y="195"/>
                  <a:pt x="70" y="195"/>
                </a:cubicBezTo>
                <a:cubicBezTo>
                  <a:pt x="67" y="197"/>
                  <a:pt x="65" y="198"/>
                  <a:pt x="62" y="198"/>
                </a:cubicBezTo>
                <a:close/>
                <a:moveTo>
                  <a:pt x="58" y="113"/>
                </a:moveTo>
                <a:cubicBezTo>
                  <a:pt x="61" y="113"/>
                  <a:pt x="63" y="112"/>
                  <a:pt x="64" y="107"/>
                </a:cubicBezTo>
                <a:cubicBezTo>
                  <a:pt x="64" y="107"/>
                  <a:pt x="64" y="107"/>
                  <a:pt x="64" y="107"/>
                </a:cubicBezTo>
                <a:cubicBezTo>
                  <a:pt x="64" y="79"/>
                  <a:pt x="64" y="79"/>
                  <a:pt x="64" y="79"/>
                </a:cubicBezTo>
                <a:cubicBezTo>
                  <a:pt x="37" y="79"/>
                  <a:pt x="37" y="79"/>
                  <a:pt x="37" y="79"/>
                </a:cubicBezTo>
                <a:cubicBezTo>
                  <a:pt x="30" y="78"/>
                  <a:pt x="29" y="82"/>
                  <a:pt x="29" y="87"/>
                </a:cubicBezTo>
                <a:cubicBezTo>
                  <a:pt x="30" y="88"/>
                  <a:pt x="30" y="88"/>
                  <a:pt x="30" y="88"/>
                </a:cubicBezTo>
                <a:cubicBezTo>
                  <a:pt x="30" y="89"/>
                  <a:pt x="30" y="89"/>
                  <a:pt x="30" y="89"/>
                </a:cubicBezTo>
                <a:cubicBezTo>
                  <a:pt x="34" y="99"/>
                  <a:pt x="43" y="108"/>
                  <a:pt x="54" y="113"/>
                </a:cubicBezTo>
                <a:cubicBezTo>
                  <a:pt x="55" y="113"/>
                  <a:pt x="55" y="113"/>
                  <a:pt x="55" y="113"/>
                </a:cubicBezTo>
                <a:cubicBezTo>
                  <a:pt x="56" y="113"/>
                  <a:pt x="56" y="113"/>
                  <a:pt x="56" y="113"/>
                </a:cubicBezTo>
                <a:cubicBezTo>
                  <a:pt x="56" y="113"/>
                  <a:pt x="57" y="113"/>
                  <a:pt x="58" y="113"/>
                </a:cubicBezTo>
                <a:close/>
                <a:moveTo>
                  <a:pt x="84" y="113"/>
                </a:moveTo>
                <a:cubicBezTo>
                  <a:pt x="85" y="113"/>
                  <a:pt x="86" y="113"/>
                  <a:pt x="87" y="113"/>
                </a:cubicBezTo>
                <a:cubicBezTo>
                  <a:pt x="88" y="113"/>
                  <a:pt x="88" y="113"/>
                  <a:pt x="88" y="113"/>
                </a:cubicBezTo>
                <a:cubicBezTo>
                  <a:pt x="88" y="113"/>
                  <a:pt x="88" y="113"/>
                  <a:pt x="88" y="113"/>
                </a:cubicBezTo>
                <a:cubicBezTo>
                  <a:pt x="99" y="108"/>
                  <a:pt x="108" y="99"/>
                  <a:pt x="112" y="89"/>
                </a:cubicBezTo>
                <a:cubicBezTo>
                  <a:pt x="112" y="88"/>
                  <a:pt x="112" y="88"/>
                  <a:pt x="112" y="88"/>
                </a:cubicBezTo>
                <a:cubicBezTo>
                  <a:pt x="113" y="87"/>
                  <a:pt x="113" y="87"/>
                  <a:pt x="113" y="87"/>
                </a:cubicBezTo>
                <a:cubicBezTo>
                  <a:pt x="114" y="82"/>
                  <a:pt x="112" y="78"/>
                  <a:pt x="105" y="79"/>
                </a:cubicBezTo>
                <a:cubicBezTo>
                  <a:pt x="78" y="79"/>
                  <a:pt x="78" y="79"/>
                  <a:pt x="78" y="79"/>
                </a:cubicBezTo>
                <a:cubicBezTo>
                  <a:pt x="78" y="105"/>
                  <a:pt x="78" y="105"/>
                  <a:pt x="78" y="105"/>
                </a:cubicBezTo>
                <a:cubicBezTo>
                  <a:pt x="78" y="111"/>
                  <a:pt x="81" y="113"/>
                  <a:pt x="84" y="113"/>
                </a:cubicBezTo>
                <a:close/>
                <a:moveTo>
                  <a:pt x="64" y="64"/>
                </a:moveTo>
                <a:cubicBezTo>
                  <a:pt x="64" y="36"/>
                  <a:pt x="64" y="36"/>
                  <a:pt x="64" y="36"/>
                </a:cubicBezTo>
                <a:cubicBezTo>
                  <a:pt x="64" y="35"/>
                  <a:pt x="64" y="35"/>
                  <a:pt x="64" y="35"/>
                </a:cubicBezTo>
                <a:cubicBezTo>
                  <a:pt x="63" y="30"/>
                  <a:pt x="60" y="29"/>
                  <a:pt x="56" y="30"/>
                </a:cubicBezTo>
                <a:cubicBezTo>
                  <a:pt x="55" y="30"/>
                  <a:pt x="55" y="30"/>
                  <a:pt x="55" y="30"/>
                </a:cubicBezTo>
                <a:cubicBezTo>
                  <a:pt x="54" y="30"/>
                  <a:pt x="54" y="30"/>
                  <a:pt x="54" y="30"/>
                </a:cubicBezTo>
                <a:cubicBezTo>
                  <a:pt x="43" y="35"/>
                  <a:pt x="34" y="43"/>
                  <a:pt x="30" y="54"/>
                </a:cubicBezTo>
                <a:cubicBezTo>
                  <a:pt x="30" y="55"/>
                  <a:pt x="30" y="55"/>
                  <a:pt x="30" y="55"/>
                </a:cubicBezTo>
                <a:cubicBezTo>
                  <a:pt x="29" y="56"/>
                  <a:pt x="29" y="56"/>
                  <a:pt x="29" y="56"/>
                </a:cubicBezTo>
                <a:cubicBezTo>
                  <a:pt x="29" y="61"/>
                  <a:pt x="30" y="64"/>
                  <a:pt x="37" y="64"/>
                </a:cubicBezTo>
                <a:lnTo>
                  <a:pt x="64" y="64"/>
                </a:lnTo>
                <a:close/>
                <a:moveTo>
                  <a:pt x="105" y="64"/>
                </a:moveTo>
                <a:cubicBezTo>
                  <a:pt x="112" y="64"/>
                  <a:pt x="114" y="61"/>
                  <a:pt x="113" y="56"/>
                </a:cubicBezTo>
                <a:cubicBezTo>
                  <a:pt x="112" y="55"/>
                  <a:pt x="112" y="55"/>
                  <a:pt x="112" y="55"/>
                </a:cubicBezTo>
                <a:cubicBezTo>
                  <a:pt x="112" y="54"/>
                  <a:pt x="112" y="54"/>
                  <a:pt x="112" y="54"/>
                </a:cubicBezTo>
                <a:cubicBezTo>
                  <a:pt x="108" y="43"/>
                  <a:pt x="99" y="35"/>
                  <a:pt x="88" y="30"/>
                </a:cubicBezTo>
                <a:cubicBezTo>
                  <a:pt x="88" y="30"/>
                  <a:pt x="88" y="30"/>
                  <a:pt x="88" y="30"/>
                </a:cubicBezTo>
                <a:cubicBezTo>
                  <a:pt x="87" y="30"/>
                  <a:pt x="87" y="30"/>
                  <a:pt x="87" y="30"/>
                </a:cubicBezTo>
                <a:cubicBezTo>
                  <a:pt x="81" y="29"/>
                  <a:pt x="78" y="31"/>
                  <a:pt x="78" y="38"/>
                </a:cubicBezTo>
                <a:cubicBezTo>
                  <a:pt x="78" y="64"/>
                  <a:pt x="78" y="64"/>
                  <a:pt x="78" y="64"/>
                </a:cubicBezTo>
                <a:lnTo>
                  <a:pt x="105" y="64"/>
                </a:lnTo>
                <a:close/>
              </a:path>
            </a:pathLst>
          </a:custGeom>
          <a:solidFill>
            <a:schemeClr val="bg1">
              <a:alpha val="100000"/>
            </a:schemeClr>
          </a:solidFill>
          <a:ln w="9525">
            <a:noFill/>
          </a:ln>
        </p:spPr>
        <p:txBody>
          <a:bodyPr/>
          <a:lstStyle/>
          <a:p>
            <a:endParaRPr lang="zh-CN" altLang="en-US"/>
          </a:p>
        </p:txBody>
      </p:sp>
      <p:sp>
        <p:nvSpPr>
          <p:cNvPr id="60696" name="Freeform 284"/>
          <p:cNvSpPr/>
          <p:nvPr/>
        </p:nvSpPr>
        <p:spPr>
          <a:xfrm>
            <a:off x="4630738" y="4103688"/>
            <a:ext cx="306387" cy="460375"/>
          </a:xfrm>
          <a:custGeom>
            <a:avLst/>
            <a:gdLst/>
            <a:ahLst/>
            <a:cxnLst>
              <a:cxn ang="0">
                <a:pos x="258842947" y="962553855"/>
              </a:cxn>
              <a:cxn ang="0">
                <a:pos x="192861605" y="906532537"/>
              </a:cxn>
              <a:cxn ang="0">
                <a:pos x="263916355" y="437988137"/>
              </a:cxn>
              <a:cxn ang="0">
                <a:pos x="137033839" y="509287587"/>
              </a:cxn>
              <a:cxn ang="0">
                <a:pos x="76130411" y="443079343"/>
              </a:cxn>
              <a:cxn ang="0">
                <a:pos x="0" y="361595225"/>
              </a:cxn>
              <a:cxn ang="0">
                <a:pos x="0" y="356501762"/>
              </a:cxn>
              <a:cxn ang="0">
                <a:pos x="0" y="351408300"/>
              </a:cxn>
              <a:cxn ang="0">
                <a:pos x="76130411" y="264828462"/>
              </a:cxn>
              <a:cxn ang="0">
                <a:pos x="137033839" y="203715938"/>
              </a:cxn>
              <a:cxn ang="0">
                <a:pos x="263916355" y="275015387"/>
              </a:cxn>
              <a:cxn ang="0">
                <a:pos x="192861605" y="132414231"/>
              </a:cxn>
              <a:cxn ang="0">
                <a:pos x="258842947" y="76392912"/>
              </a:cxn>
              <a:cxn ang="0">
                <a:pos x="340046766" y="0"/>
              </a:cxn>
              <a:cxn ang="0">
                <a:pos x="345122427" y="0"/>
              </a:cxn>
              <a:cxn ang="0">
                <a:pos x="350198088" y="0"/>
              </a:cxn>
              <a:cxn ang="0">
                <a:pos x="431404160" y="76392912"/>
              </a:cxn>
              <a:cxn ang="0">
                <a:pos x="497383249" y="132414231"/>
              </a:cxn>
              <a:cxn ang="0">
                <a:pos x="426328499" y="275015387"/>
              </a:cxn>
              <a:cxn ang="0">
                <a:pos x="553211015" y="203715938"/>
              </a:cxn>
              <a:cxn ang="0">
                <a:pos x="614114443" y="264828462"/>
              </a:cxn>
              <a:cxn ang="0">
                <a:pos x="690244854" y="351408300"/>
              </a:cxn>
              <a:cxn ang="0">
                <a:pos x="690244854" y="356501762"/>
              </a:cxn>
              <a:cxn ang="0">
                <a:pos x="690244854" y="361595225"/>
              </a:cxn>
              <a:cxn ang="0">
                <a:pos x="614114443" y="443079343"/>
              </a:cxn>
              <a:cxn ang="0">
                <a:pos x="553211015" y="509287587"/>
              </a:cxn>
              <a:cxn ang="0">
                <a:pos x="426328499" y="437988137"/>
              </a:cxn>
              <a:cxn ang="0">
                <a:pos x="497383249" y="906532537"/>
              </a:cxn>
              <a:cxn ang="0">
                <a:pos x="431404160" y="962553855"/>
              </a:cxn>
              <a:cxn ang="0">
                <a:pos x="350198088" y="1038946768"/>
              </a:cxn>
              <a:cxn ang="0">
                <a:pos x="345122427" y="1038946768"/>
              </a:cxn>
              <a:cxn ang="0">
                <a:pos x="340046766" y="1038946768"/>
              </a:cxn>
            </a:cxnLst>
            <a:rect l="0" t="0" r="0" b="0"/>
            <a:pathLst>
              <a:path w="136" h="204">
                <a:moveTo>
                  <a:pt x="67" y="204"/>
                </a:moveTo>
                <a:cubicBezTo>
                  <a:pt x="58" y="204"/>
                  <a:pt x="53" y="199"/>
                  <a:pt x="51" y="189"/>
                </a:cubicBezTo>
                <a:cubicBezTo>
                  <a:pt x="47" y="189"/>
                  <a:pt x="42" y="188"/>
                  <a:pt x="38" y="186"/>
                </a:cubicBezTo>
                <a:cubicBezTo>
                  <a:pt x="38" y="183"/>
                  <a:pt x="38" y="180"/>
                  <a:pt x="38" y="178"/>
                </a:cubicBezTo>
                <a:cubicBezTo>
                  <a:pt x="47" y="176"/>
                  <a:pt x="50" y="172"/>
                  <a:pt x="52" y="165"/>
                </a:cubicBezTo>
                <a:cubicBezTo>
                  <a:pt x="52" y="86"/>
                  <a:pt x="52" y="86"/>
                  <a:pt x="52" y="86"/>
                </a:cubicBezTo>
                <a:cubicBezTo>
                  <a:pt x="39" y="86"/>
                  <a:pt x="39" y="86"/>
                  <a:pt x="39" y="86"/>
                </a:cubicBezTo>
                <a:cubicBezTo>
                  <a:pt x="32" y="88"/>
                  <a:pt x="28" y="91"/>
                  <a:pt x="27" y="100"/>
                </a:cubicBezTo>
                <a:cubicBezTo>
                  <a:pt x="24" y="100"/>
                  <a:pt x="21" y="100"/>
                  <a:pt x="18" y="100"/>
                </a:cubicBezTo>
                <a:cubicBezTo>
                  <a:pt x="17" y="95"/>
                  <a:pt x="16" y="91"/>
                  <a:pt x="15" y="87"/>
                </a:cubicBezTo>
                <a:cubicBezTo>
                  <a:pt x="6" y="85"/>
                  <a:pt x="0" y="80"/>
                  <a:pt x="0" y="71"/>
                </a:cubicBezTo>
                <a:cubicBezTo>
                  <a:pt x="0" y="71"/>
                  <a:pt x="0" y="71"/>
                  <a:pt x="0" y="71"/>
                </a:cubicBezTo>
                <a:cubicBezTo>
                  <a:pt x="0" y="70"/>
                  <a:pt x="0" y="70"/>
                  <a:pt x="0" y="70"/>
                </a:cubicBezTo>
                <a:cubicBezTo>
                  <a:pt x="0" y="70"/>
                  <a:pt x="0" y="70"/>
                  <a:pt x="0" y="70"/>
                </a:cubicBezTo>
                <a:cubicBezTo>
                  <a:pt x="0" y="69"/>
                  <a:pt x="0" y="69"/>
                  <a:pt x="0" y="69"/>
                </a:cubicBezTo>
                <a:cubicBezTo>
                  <a:pt x="0" y="69"/>
                  <a:pt x="0" y="69"/>
                  <a:pt x="0" y="69"/>
                </a:cubicBezTo>
                <a:cubicBezTo>
                  <a:pt x="0" y="69"/>
                  <a:pt x="0" y="69"/>
                  <a:pt x="0" y="69"/>
                </a:cubicBezTo>
                <a:cubicBezTo>
                  <a:pt x="0" y="60"/>
                  <a:pt x="6" y="54"/>
                  <a:pt x="15" y="52"/>
                </a:cubicBezTo>
                <a:cubicBezTo>
                  <a:pt x="16" y="48"/>
                  <a:pt x="17" y="44"/>
                  <a:pt x="18" y="40"/>
                </a:cubicBezTo>
                <a:cubicBezTo>
                  <a:pt x="21" y="39"/>
                  <a:pt x="24" y="39"/>
                  <a:pt x="27" y="40"/>
                </a:cubicBezTo>
                <a:cubicBezTo>
                  <a:pt x="28" y="49"/>
                  <a:pt x="32" y="52"/>
                  <a:pt x="39" y="54"/>
                </a:cubicBezTo>
                <a:cubicBezTo>
                  <a:pt x="52" y="54"/>
                  <a:pt x="52" y="54"/>
                  <a:pt x="52" y="54"/>
                </a:cubicBezTo>
                <a:cubicBezTo>
                  <a:pt x="52" y="39"/>
                  <a:pt x="52" y="39"/>
                  <a:pt x="52" y="39"/>
                </a:cubicBezTo>
                <a:cubicBezTo>
                  <a:pt x="50" y="32"/>
                  <a:pt x="47" y="28"/>
                  <a:pt x="38" y="26"/>
                </a:cubicBezTo>
                <a:cubicBezTo>
                  <a:pt x="38" y="24"/>
                  <a:pt x="38" y="21"/>
                  <a:pt x="38" y="18"/>
                </a:cubicBezTo>
                <a:cubicBezTo>
                  <a:pt x="42" y="16"/>
                  <a:pt x="47" y="15"/>
                  <a:pt x="51" y="15"/>
                </a:cubicBezTo>
                <a:cubicBezTo>
                  <a:pt x="53" y="5"/>
                  <a:pt x="58" y="0"/>
                  <a:pt x="67" y="0"/>
                </a:cubicBezTo>
                <a:cubicBezTo>
                  <a:pt x="67" y="0"/>
                  <a:pt x="67" y="0"/>
                  <a:pt x="67" y="0"/>
                </a:cubicBezTo>
                <a:cubicBezTo>
                  <a:pt x="67" y="0"/>
                  <a:pt x="67" y="0"/>
                  <a:pt x="67" y="0"/>
                </a:cubicBezTo>
                <a:cubicBezTo>
                  <a:pt x="68" y="0"/>
                  <a:pt x="68" y="0"/>
                  <a:pt x="68" y="0"/>
                </a:cubicBezTo>
                <a:cubicBezTo>
                  <a:pt x="69" y="0"/>
                  <a:pt x="69" y="0"/>
                  <a:pt x="69" y="0"/>
                </a:cubicBezTo>
                <a:cubicBezTo>
                  <a:pt x="69" y="0"/>
                  <a:pt x="69" y="0"/>
                  <a:pt x="69" y="0"/>
                </a:cubicBezTo>
                <a:cubicBezTo>
                  <a:pt x="69" y="0"/>
                  <a:pt x="69" y="0"/>
                  <a:pt x="69" y="0"/>
                </a:cubicBezTo>
                <a:cubicBezTo>
                  <a:pt x="78" y="0"/>
                  <a:pt x="83" y="5"/>
                  <a:pt x="85" y="15"/>
                </a:cubicBezTo>
                <a:cubicBezTo>
                  <a:pt x="89" y="15"/>
                  <a:pt x="94" y="16"/>
                  <a:pt x="98" y="18"/>
                </a:cubicBezTo>
                <a:cubicBezTo>
                  <a:pt x="98" y="21"/>
                  <a:pt x="98" y="24"/>
                  <a:pt x="98" y="26"/>
                </a:cubicBezTo>
                <a:cubicBezTo>
                  <a:pt x="89" y="28"/>
                  <a:pt x="86" y="32"/>
                  <a:pt x="84" y="39"/>
                </a:cubicBezTo>
                <a:cubicBezTo>
                  <a:pt x="84" y="54"/>
                  <a:pt x="84" y="54"/>
                  <a:pt x="84" y="54"/>
                </a:cubicBezTo>
                <a:cubicBezTo>
                  <a:pt x="97" y="54"/>
                  <a:pt x="97" y="54"/>
                  <a:pt x="97" y="54"/>
                </a:cubicBezTo>
                <a:cubicBezTo>
                  <a:pt x="104" y="52"/>
                  <a:pt x="108" y="49"/>
                  <a:pt x="109" y="40"/>
                </a:cubicBezTo>
                <a:cubicBezTo>
                  <a:pt x="112" y="39"/>
                  <a:pt x="115" y="39"/>
                  <a:pt x="118" y="40"/>
                </a:cubicBezTo>
                <a:cubicBezTo>
                  <a:pt x="119" y="44"/>
                  <a:pt x="120" y="48"/>
                  <a:pt x="121" y="52"/>
                </a:cubicBezTo>
                <a:cubicBezTo>
                  <a:pt x="130" y="54"/>
                  <a:pt x="136" y="60"/>
                  <a:pt x="136" y="69"/>
                </a:cubicBezTo>
                <a:cubicBezTo>
                  <a:pt x="136" y="69"/>
                  <a:pt x="136" y="69"/>
                  <a:pt x="136" y="69"/>
                </a:cubicBezTo>
                <a:cubicBezTo>
                  <a:pt x="136" y="69"/>
                  <a:pt x="136" y="69"/>
                  <a:pt x="136" y="69"/>
                </a:cubicBezTo>
                <a:cubicBezTo>
                  <a:pt x="136" y="70"/>
                  <a:pt x="136" y="70"/>
                  <a:pt x="136" y="70"/>
                </a:cubicBezTo>
                <a:cubicBezTo>
                  <a:pt x="136" y="70"/>
                  <a:pt x="136" y="70"/>
                  <a:pt x="136" y="70"/>
                </a:cubicBezTo>
                <a:cubicBezTo>
                  <a:pt x="136" y="71"/>
                  <a:pt x="136" y="71"/>
                  <a:pt x="136" y="71"/>
                </a:cubicBezTo>
                <a:cubicBezTo>
                  <a:pt x="136" y="71"/>
                  <a:pt x="136" y="71"/>
                  <a:pt x="136" y="71"/>
                </a:cubicBezTo>
                <a:cubicBezTo>
                  <a:pt x="136" y="80"/>
                  <a:pt x="130" y="85"/>
                  <a:pt x="121" y="87"/>
                </a:cubicBezTo>
                <a:cubicBezTo>
                  <a:pt x="120" y="91"/>
                  <a:pt x="119" y="95"/>
                  <a:pt x="118" y="100"/>
                </a:cubicBezTo>
                <a:cubicBezTo>
                  <a:pt x="115" y="100"/>
                  <a:pt x="112" y="100"/>
                  <a:pt x="109" y="100"/>
                </a:cubicBezTo>
                <a:cubicBezTo>
                  <a:pt x="108" y="91"/>
                  <a:pt x="104" y="88"/>
                  <a:pt x="97" y="86"/>
                </a:cubicBezTo>
                <a:cubicBezTo>
                  <a:pt x="84" y="86"/>
                  <a:pt x="84" y="86"/>
                  <a:pt x="84" y="86"/>
                </a:cubicBezTo>
                <a:cubicBezTo>
                  <a:pt x="84" y="165"/>
                  <a:pt x="84" y="165"/>
                  <a:pt x="84" y="165"/>
                </a:cubicBezTo>
                <a:cubicBezTo>
                  <a:pt x="86" y="172"/>
                  <a:pt x="89" y="176"/>
                  <a:pt x="98" y="178"/>
                </a:cubicBezTo>
                <a:cubicBezTo>
                  <a:pt x="98" y="180"/>
                  <a:pt x="98" y="183"/>
                  <a:pt x="98" y="186"/>
                </a:cubicBezTo>
                <a:cubicBezTo>
                  <a:pt x="94" y="188"/>
                  <a:pt x="89" y="189"/>
                  <a:pt x="85" y="189"/>
                </a:cubicBezTo>
                <a:cubicBezTo>
                  <a:pt x="83" y="199"/>
                  <a:pt x="78" y="204"/>
                  <a:pt x="69" y="204"/>
                </a:cubicBezTo>
                <a:cubicBezTo>
                  <a:pt x="69" y="204"/>
                  <a:pt x="69" y="204"/>
                  <a:pt x="69" y="204"/>
                </a:cubicBezTo>
                <a:cubicBezTo>
                  <a:pt x="69" y="204"/>
                  <a:pt x="69" y="204"/>
                  <a:pt x="69" y="204"/>
                </a:cubicBezTo>
                <a:cubicBezTo>
                  <a:pt x="68" y="204"/>
                  <a:pt x="68" y="204"/>
                  <a:pt x="68" y="204"/>
                </a:cubicBezTo>
                <a:cubicBezTo>
                  <a:pt x="67" y="204"/>
                  <a:pt x="67" y="204"/>
                  <a:pt x="67" y="204"/>
                </a:cubicBezTo>
                <a:cubicBezTo>
                  <a:pt x="67" y="204"/>
                  <a:pt x="67" y="204"/>
                  <a:pt x="67" y="204"/>
                </a:cubicBezTo>
                <a:close/>
              </a:path>
            </a:pathLst>
          </a:custGeom>
          <a:solidFill>
            <a:schemeClr val="bg1">
              <a:alpha val="100000"/>
            </a:schemeClr>
          </a:solidFill>
          <a:ln w="9525">
            <a:noFill/>
          </a:ln>
        </p:spPr>
        <p:txBody>
          <a:bodyPr/>
          <a:lstStyle/>
          <a:p>
            <a:endParaRPr lang="zh-CN" altLang="en-US"/>
          </a:p>
        </p:txBody>
      </p:sp>
      <p:sp>
        <p:nvSpPr>
          <p:cNvPr id="60697" name="Freeform 285"/>
          <p:cNvSpPr/>
          <p:nvPr/>
        </p:nvSpPr>
        <p:spPr>
          <a:xfrm>
            <a:off x="5313363" y="4062413"/>
            <a:ext cx="177800" cy="160337"/>
          </a:xfrm>
          <a:custGeom>
            <a:avLst/>
            <a:gdLst/>
            <a:ahLst/>
            <a:cxnLst>
              <a:cxn ang="0">
                <a:pos x="81045291" y="305988486"/>
              </a:cxn>
              <a:cxn ang="0">
                <a:pos x="187416954" y="305988486"/>
              </a:cxn>
              <a:cxn ang="0">
                <a:pos x="344443613" y="346786348"/>
              </a:cxn>
              <a:cxn ang="0">
                <a:pos x="319117241" y="249890860"/>
              </a:cxn>
              <a:cxn ang="0">
                <a:pos x="106371663" y="30599526"/>
              </a:cxn>
              <a:cxn ang="0">
                <a:pos x="81045291" y="50998457"/>
              </a:cxn>
              <a:cxn ang="0">
                <a:pos x="91175390" y="117294419"/>
              </a:cxn>
              <a:cxn ang="0">
                <a:pos x="75979116" y="168292877"/>
              </a:cxn>
              <a:cxn ang="0">
                <a:pos x="81045291" y="219291334"/>
              </a:cxn>
              <a:cxn ang="0">
                <a:pos x="86111466" y="270289791"/>
              </a:cxn>
              <a:cxn ang="0">
                <a:pos x="81045291" y="305988486"/>
              </a:cxn>
            </a:cxnLst>
            <a:rect l="0" t="0" r="0" b="0"/>
            <a:pathLst>
              <a:path w="79" h="71">
                <a:moveTo>
                  <a:pt x="16" y="60"/>
                </a:moveTo>
                <a:cubicBezTo>
                  <a:pt x="16" y="60"/>
                  <a:pt x="28" y="56"/>
                  <a:pt x="37" y="60"/>
                </a:cubicBezTo>
                <a:cubicBezTo>
                  <a:pt x="37" y="60"/>
                  <a:pt x="63" y="71"/>
                  <a:pt x="68" y="68"/>
                </a:cubicBezTo>
                <a:cubicBezTo>
                  <a:pt x="68" y="68"/>
                  <a:pt x="79" y="58"/>
                  <a:pt x="63" y="49"/>
                </a:cubicBezTo>
                <a:cubicBezTo>
                  <a:pt x="63" y="49"/>
                  <a:pt x="28" y="34"/>
                  <a:pt x="21" y="6"/>
                </a:cubicBezTo>
                <a:cubicBezTo>
                  <a:pt x="21" y="6"/>
                  <a:pt x="18" y="0"/>
                  <a:pt x="16" y="10"/>
                </a:cubicBezTo>
                <a:cubicBezTo>
                  <a:pt x="16" y="10"/>
                  <a:pt x="14" y="18"/>
                  <a:pt x="18" y="23"/>
                </a:cubicBezTo>
                <a:cubicBezTo>
                  <a:pt x="18" y="23"/>
                  <a:pt x="2" y="19"/>
                  <a:pt x="15" y="33"/>
                </a:cubicBezTo>
                <a:cubicBezTo>
                  <a:pt x="15" y="33"/>
                  <a:pt x="0" y="33"/>
                  <a:pt x="16" y="43"/>
                </a:cubicBezTo>
                <a:cubicBezTo>
                  <a:pt x="16" y="43"/>
                  <a:pt x="0" y="46"/>
                  <a:pt x="17" y="53"/>
                </a:cubicBezTo>
                <a:cubicBezTo>
                  <a:pt x="17" y="53"/>
                  <a:pt x="4" y="62"/>
                  <a:pt x="16" y="60"/>
                </a:cubicBezTo>
                <a:close/>
              </a:path>
            </a:pathLst>
          </a:custGeom>
          <a:solidFill>
            <a:schemeClr val="bg1">
              <a:alpha val="100000"/>
            </a:schemeClr>
          </a:solidFill>
          <a:ln w="9525">
            <a:noFill/>
          </a:ln>
        </p:spPr>
        <p:txBody>
          <a:bodyPr/>
          <a:lstStyle/>
          <a:p>
            <a:endParaRPr lang="zh-CN" altLang="en-US"/>
          </a:p>
        </p:txBody>
      </p:sp>
      <p:sp>
        <p:nvSpPr>
          <p:cNvPr id="60698" name="Freeform 286"/>
          <p:cNvSpPr>
            <a:spLocks noEditPoints="1"/>
          </p:cNvSpPr>
          <p:nvPr/>
        </p:nvSpPr>
        <p:spPr>
          <a:xfrm>
            <a:off x="5194300" y="4157663"/>
            <a:ext cx="407988" cy="438150"/>
          </a:xfrm>
          <a:custGeom>
            <a:avLst/>
            <a:gdLst/>
            <a:ahLst/>
            <a:cxnLst>
              <a:cxn ang="0">
                <a:pos x="350578904" y="877345688"/>
              </a:cxn>
              <a:cxn ang="0">
                <a:pos x="406468752" y="907950691"/>
              </a:cxn>
              <a:cxn ang="0">
                <a:pos x="472519980" y="918152359"/>
              </a:cxn>
              <a:cxn ang="0">
                <a:pos x="533490519" y="913050396"/>
              </a:cxn>
              <a:cxn ang="0">
                <a:pos x="604622437" y="647807034"/>
              </a:cxn>
              <a:cxn ang="0">
                <a:pos x="645270214" y="566193691"/>
              </a:cxn>
              <a:cxn ang="0">
                <a:pos x="823101138" y="239740322"/>
              </a:cxn>
              <a:cxn ang="0">
                <a:pos x="919636509" y="45908634"/>
              </a:cxn>
              <a:cxn ang="0">
                <a:pos x="858665971" y="40806671"/>
              </a:cxn>
              <a:cxn ang="0">
                <a:pos x="797695433" y="5101963"/>
              </a:cxn>
              <a:cxn ang="0">
                <a:pos x="650350905" y="127521977"/>
              </a:cxn>
              <a:cxn ang="0">
                <a:pos x="553813280" y="163226685"/>
              </a:cxn>
              <a:cxn ang="0">
                <a:pos x="360740285" y="107118641"/>
              </a:cxn>
              <a:cxn ang="0">
                <a:pos x="127021767" y="102016678"/>
              </a:cxn>
              <a:cxn ang="0">
                <a:pos x="162586599" y="158126980"/>
              </a:cxn>
              <a:cxn ang="0">
                <a:pos x="233720772" y="209135319"/>
              </a:cxn>
              <a:cxn ang="0">
                <a:pos x="279446985" y="260143658"/>
              </a:cxn>
              <a:cxn ang="0">
                <a:pos x="330256143" y="295848366"/>
              </a:cxn>
              <a:cxn ang="0">
                <a:pos x="381065300" y="326453369"/>
              </a:cxn>
              <a:cxn ang="0">
                <a:pos x="416630133" y="362160336"/>
              </a:cxn>
              <a:cxn ang="0">
                <a:pos x="462358600" y="382563671"/>
              </a:cxn>
              <a:cxn ang="0">
                <a:pos x="508087067" y="408066711"/>
              </a:cxn>
              <a:cxn ang="0">
                <a:pos x="548732590" y="443773678"/>
              </a:cxn>
              <a:cxn ang="0">
                <a:pos x="513167757" y="550892319"/>
              </a:cxn>
              <a:cxn ang="0">
                <a:pos x="274366295" y="780428715"/>
              </a:cxn>
              <a:cxn ang="0">
                <a:pos x="299772001" y="841638721"/>
              </a:cxn>
              <a:cxn ang="0">
                <a:pos x="350578904" y="877345688"/>
              </a:cxn>
              <a:cxn ang="0">
                <a:pos x="807856813" y="45908634"/>
              </a:cxn>
              <a:cxn ang="0">
                <a:pos x="823101138" y="61210007"/>
              </a:cxn>
              <a:cxn ang="0">
                <a:pos x="807856813" y="45908634"/>
              </a:cxn>
            </a:cxnLst>
            <a:rect l="0" t="0" r="0" b="0"/>
            <a:pathLst>
              <a:path w="181" h="194">
                <a:moveTo>
                  <a:pt x="69" y="172"/>
                </a:moveTo>
                <a:cubicBezTo>
                  <a:pt x="68" y="187"/>
                  <a:pt x="80" y="178"/>
                  <a:pt x="80" y="178"/>
                </a:cubicBezTo>
                <a:cubicBezTo>
                  <a:pt x="84" y="193"/>
                  <a:pt x="93" y="180"/>
                  <a:pt x="93" y="180"/>
                </a:cubicBezTo>
                <a:cubicBezTo>
                  <a:pt x="101" y="194"/>
                  <a:pt x="105" y="179"/>
                  <a:pt x="105" y="179"/>
                </a:cubicBezTo>
                <a:cubicBezTo>
                  <a:pt x="117" y="149"/>
                  <a:pt x="119" y="127"/>
                  <a:pt x="119" y="127"/>
                </a:cubicBezTo>
                <a:cubicBezTo>
                  <a:pt x="120" y="113"/>
                  <a:pt x="127" y="111"/>
                  <a:pt x="127" y="111"/>
                </a:cubicBezTo>
                <a:cubicBezTo>
                  <a:pt x="170" y="88"/>
                  <a:pt x="162" y="47"/>
                  <a:pt x="162" y="47"/>
                </a:cubicBezTo>
                <a:cubicBezTo>
                  <a:pt x="157" y="18"/>
                  <a:pt x="181" y="9"/>
                  <a:pt x="181" y="9"/>
                </a:cubicBezTo>
                <a:cubicBezTo>
                  <a:pt x="177" y="8"/>
                  <a:pt x="169" y="8"/>
                  <a:pt x="169" y="8"/>
                </a:cubicBezTo>
                <a:cubicBezTo>
                  <a:pt x="164" y="0"/>
                  <a:pt x="157" y="1"/>
                  <a:pt x="157" y="1"/>
                </a:cubicBezTo>
                <a:cubicBezTo>
                  <a:pt x="147" y="1"/>
                  <a:pt x="128" y="25"/>
                  <a:pt x="128" y="25"/>
                </a:cubicBezTo>
                <a:cubicBezTo>
                  <a:pt x="118" y="37"/>
                  <a:pt x="109" y="32"/>
                  <a:pt x="109" y="32"/>
                </a:cubicBezTo>
                <a:cubicBezTo>
                  <a:pt x="82" y="18"/>
                  <a:pt x="71" y="21"/>
                  <a:pt x="71" y="21"/>
                </a:cubicBezTo>
                <a:cubicBezTo>
                  <a:pt x="45" y="28"/>
                  <a:pt x="25" y="20"/>
                  <a:pt x="25" y="20"/>
                </a:cubicBezTo>
                <a:cubicBezTo>
                  <a:pt x="0" y="16"/>
                  <a:pt x="32" y="31"/>
                  <a:pt x="32" y="31"/>
                </a:cubicBezTo>
                <a:cubicBezTo>
                  <a:pt x="14" y="37"/>
                  <a:pt x="46" y="41"/>
                  <a:pt x="46" y="41"/>
                </a:cubicBezTo>
                <a:cubicBezTo>
                  <a:pt x="26" y="53"/>
                  <a:pt x="55" y="51"/>
                  <a:pt x="55" y="51"/>
                </a:cubicBezTo>
                <a:cubicBezTo>
                  <a:pt x="35" y="62"/>
                  <a:pt x="65" y="58"/>
                  <a:pt x="65" y="58"/>
                </a:cubicBezTo>
                <a:cubicBezTo>
                  <a:pt x="51" y="73"/>
                  <a:pt x="75" y="64"/>
                  <a:pt x="75" y="64"/>
                </a:cubicBezTo>
                <a:cubicBezTo>
                  <a:pt x="62" y="82"/>
                  <a:pt x="82" y="71"/>
                  <a:pt x="82" y="71"/>
                </a:cubicBezTo>
                <a:cubicBezTo>
                  <a:pt x="75" y="89"/>
                  <a:pt x="91" y="75"/>
                  <a:pt x="91" y="75"/>
                </a:cubicBezTo>
                <a:cubicBezTo>
                  <a:pt x="82" y="92"/>
                  <a:pt x="100" y="80"/>
                  <a:pt x="100" y="80"/>
                </a:cubicBezTo>
                <a:cubicBezTo>
                  <a:pt x="93" y="99"/>
                  <a:pt x="108" y="87"/>
                  <a:pt x="108" y="87"/>
                </a:cubicBezTo>
                <a:cubicBezTo>
                  <a:pt x="101" y="93"/>
                  <a:pt x="101" y="108"/>
                  <a:pt x="101" y="108"/>
                </a:cubicBezTo>
                <a:cubicBezTo>
                  <a:pt x="104" y="121"/>
                  <a:pt x="54" y="153"/>
                  <a:pt x="54" y="153"/>
                </a:cubicBezTo>
                <a:cubicBezTo>
                  <a:pt x="42" y="165"/>
                  <a:pt x="59" y="165"/>
                  <a:pt x="59" y="165"/>
                </a:cubicBezTo>
                <a:cubicBezTo>
                  <a:pt x="52" y="179"/>
                  <a:pt x="69" y="172"/>
                  <a:pt x="69" y="172"/>
                </a:cubicBezTo>
                <a:close/>
                <a:moveTo>
                  <a:pt x="159" y="9"/>
                </a:moveTo>
                <a:cubicBezTo>
                  <a:pt x="159" y="9"/>
                  <a:pt x="164" y="8"/>
                  <a:pt x="162" y="12"/>
                </a:cubicBezTo>
                <a:cubicBezTo>
                  <a:pt x="162" y="12"/>
                  <a:pt x="158" y="13"/>
                  <a:pt x="159" y="9"/>
                </a:cubicBezTo>
                <a:close/>
              </a:path>
            </a:pathLst>
          </a:custGeom>
          <a:solidFill>
            <a:schemeClr val="bg1">
              <a:alpha val="100000"/>
            </a:schemeClr>
          </a:solidFill>
          <a:ln w="9525">
            <a:noFill/>
          </a:ln>
        </p:spPr>
        <p:txBody>
          <a:bodyPr/>
          <a:lstStyle/>
          <a:p>
            <a:endParaRPr lang="zh-CN" altLang="en-US"/>
          </a:p>
        </p:txBody>
      </p:sp>
      <p:sp>
        <p:nvSpPr>
          <p:cNvPr id="60699" name="Freeform 287"/>
          <p:cNvSpPr/>
          <p:nvPr/>
        </p:nvSpPr>
        <p:spPr>
          <a:xfrm>
            <a:off x="5870575" y="4092575"/>
            <a:ext cx="368300" cy="446088"/>
          </a:xfrm>
          <a:custGeom>
            <a:avLst/>
            <a:gdLst/>
            <a:ahLst/>
            <a:cxnLst>
              <a:cxn ang="0">
                <a:pos x="699437852" y="502511373"/>
              </a:cxn>
              <a:cxn ang="0">
                <a:pos x="755595694" y="477131669"/>
              </a:cxn>
              <a:cxn ang="0">
                <a:pos x="791334351" y="487283551"/>
              </a:cxn>
              <a:cxn ang="0">
                <a:pos x="816860026" y="487283551"/>
              </a:cxn>
              <a:cxn ang="0">
                <a:pos x="811755795" y="497435432"/>
              </a:cxn>
              <a:cxn ang="0">
                <a:pos x="776017138" y="532967017"/>
              </a:cxn>
              <a:cxn ang="0">
                <a:pos x="776017138" y="598951994"/>
              </a:cxn>
              <a:cxn ang="0">
                <a:pos x="745384972" y="675091105"/>
              </a:cxn>
              <a:cxn ang="0">
                <a:pos x="638173520" y="776607666"/>
              </a:cxn>
              <a:cxn ang="0">
                <a:pos x="582013418" y="796911429"/>
              </a:cxn>
              <a:cxn ang="0">
                <a:pos x="525853317" y="801987370"/>
              </a:cxn>
              <a:cxn ang="0">
                <a:pos x="495221151" y="918734007"/>
              </a:cxn>
              <a:cxn ang="0">
                <a:pos x="474799707" y="974567102"/>
              </a:cxn>
              <a:cxn ang="0">
                <a:pos x="444167540" y="994870865"/>
              </a:cxn>
              <a:cxn ang="0">
                <a:pos x="433956818" y="979643043"/>
              </a:cxn>
              <a:cxn ang="0">
                <a:pos x="413535374" y="989794924"/>
              </a:cxn>
              <a:cxn ang="0">
                <a:pos x="398220421" y="989794924"/>
              </a:cxn>
              <a:cxn ang="0">
                <a:pos x="377798977" y="999946805"/>
              </a:cxn>
              <a:cxn ang="0">
                <a:pos x="377798977" y="989794924"/>
              </a:cxn>
              <a:cxn ang="0">
                <a:pos x="347166810" y="984718983"/>
              </a:cxn>
              <a:cxn ang="0">
                <a:pos x="347166810" y="964415220"/>
              </a:cxn>
              <a:cxn ang="0">
                <a:pos x="336956088" y="959339280"/>
              </a:cxn>
              <a:cxn ang="0">
                <a:pos x="331849598" y="939035517"/>
              </a:cxn>
              <a:cxn ang="0">
                <a:pos x="336956088" y="908582125"/>
              </a:cxn>
              <a:cxn ang="0">
                <a:pos x="367588255" y="873050540"/>
              </a:cxn>
              <a:cxn ang="0">
                <a:pos x="413535374" y="827367074"/>
              </a:cxn>
              <a:cxn ang="0">
                <a:pos x="525853317" y="705546749"/>
              </a:cxn>
              <a:cxn ang="0">
                <a:pos x="367588255" y="690318927"/>
              </a:cxn>
              <a:cxn ang="0">
                <a:pos x="352271042" y="649711401"/>
              </a:cxn>
              <a:cxn ang="0">
                <a:pos x="239953099" y="619255757"/>
              </a:cxn>
              <a:cxn ang="0">
                <a:pos x="239953099" y="598951994"/>
              </a:cxn>
              <a:cxn ang="0">
                <a:pos x="158267322" y="527891077"/>
              </a:cxn>
              <a:cxn ang="0">
                <a:pos x="102107221" y="472055729"/>
              </a:cxn>
              <a:cxn ang="0">
                <a:pos x="61264333" y="411146693"/>
              </a:cxn>
              <a:cxn ang="0">
                <a:pos x="20421444" y="335007582"/>
              </a:cxn>
              <a:cxn ang="0">
                <a:pos x="142950109" y="406070752"/>
              </a:cxn>
              <a:cxn ang="0">
                <a:pos x="245057330" y="461903847"/>
              </a:cxn>
              <a:cxn ang="0">
                <a:pos x="316534644" y="487283551"/>
              </a:cxn>
              <a:cxn ang="0">
                <a:pos x="382903208" y="517739195"/>
              </a:cxn>
              <a:cxn ang="0">
                <a:pos x="372692486" y="441600084"/>
              </a:cxn>
              <a:cxn ang="0">
                <a:pos x="331849598" y="314703819"/>
              </a:cxn>
              <a:cxn ang="0">
                <a:pos x="321638875" y="218263198"/>
              </a:cxn>
              <a:cxn ang="0">
                <a:pos x="336956088" y="131972206"/>
              </a:cxn>
              <a:cxn ang="0">
                <a:pos x="347166810" y="60911289"/>
              </a:cxn>
              <a:cxn ang="0">
                <a:pos x="362481764" y="5075941"/>
              </a:cxn>
              <a:cxn ang="0">
                <a:pos x="382903208" y="40607526"/>
              </a:cxn>
              <a:cxn ang="0">
                <a:pos x="418641865" y="131972206"/>
              </a:cxn>
              <a:cxn ang="0">
                <a:pos x="449274031" y="182731613"/>
              </a:cxn>
              <a:cxn ang="0">
                <a:pos x="474799707" y="228415080"/>
              </a:cxn>
              <a:cxn ang="0">
                <a:pos x="495221151" y="284248175"/>
              </a:cxn>
              <a:cxn ang="0">
                <a:pos x="490116920" y="340083523"/>
              </a:cxn>
              <a:cxn ang="0">
                <a:pos x="515642595" y="446676025"/>
              </a:cxn>
              <a:cxn ang="0">
                <a:pos x="525853317" y="472055729"/>
              </a:cxn>
              <a:cxn ang="0">
                <a:pos x="551381252" y="507587314"/>
              </a:cxn>
              <a:cxn ang="0">
                <a:pos x="668805686" y="538042958"/>
              </a:cxn>
              <a:cxn ang="0">
                <a:pos x="699437852" y="502511373"/>
              </a:cxn>
            </a:cxnLst>
            <a:rect l="0" t="0" r="0" b="0"/>
            <a:pathLst>
              <a:path w="163" h="198">
                <a:moveTo>
                  <a:pt x="137" y="99"/>
                </a:moveTo>
                <a:cubicBezTo>
                  <a:pt x="137" y="99"/>
                  <a:pt x="141" y="93"/>
                  <a:pt x="148" y="94"/>
                </a:cubicBezTo>
                <a:cubicBezTo>
                  <a:pt x="155" y="96"/>
                  <a:pt x="155" y="96"/>
                  <a:pt x="155" y="96"/>
                </a:cubicBezTo>
                <a:cubicBezTo>
                  <a:pt x="155" y="96"/>
                  <a:pt x="156" y="96"/>
                  <a:pt x="160" y="96"/>
                </a:cubicBezTo>
                <a:cubicBezTo>
                  <a:pt x="160" y="96"/>
                  <a:pt x="163" y="96"/>
                  <a:pt x="159" y="98"/>
                </a:cubicBezTo>
                <a:cubicBezTo>
                  <a:pt x="159" y="98"/>
                  <a:pt x="152" y="102"/>
                  <a:pt x="152" y="105"/>
                </a:cubicBezTo>
                <a:cubicBezTo>
                  <a:pt x="152" y="105"/>
                  <a:pt x="151" y="108"/>
                  <a:pt x="152" y="118"/>
                </a:cubicBezTo>
                <a:cubicBezTo>
                  <a:pt x="153" y="123"/>
                  <a:pt x="149" y="130"/>
                  <a:pt x="146" y="133"/>
                </a:cubicBezTo>
                <a:cubicBezTo>
                  <a:pt x="141" y="141"/>
                  <a:pt x="133" y="148"/>
                  <a:pt x="125" y="153"/>
                </a:cubicBezTo>
                <a:cubicBezTo>
                  <a:pt x="122" y="155"/>
                  <a:pt x="118" y="156"/>
                  <a:pt x="114" y="157"/>
                </a:cubicBezTo>
                <a:cubicBezTo>
                  <a:pt x="113" y="157"/>
                  <a:pt x="103" y="159"/>
                  <a:pt x="103" y="158"/>
                </a:cubicBezTo>
                <a:cubicBezTo>
                  <a:pt x="103" y="167"/>
                  <a:pt x="100" y="174"/>
                  <a:pt x="97" y="181"/>
                </a:cubicBezTo>
                <a:cubicBezTo>
                  <a:pt x="97" y="181"/>
                  <a:pt x="94" y="188"/>
                  <a:pt x="93" y="192"/>
                </a:cubicBezTo>
                <a:cubicBezTo>
                  <a:pt x="93" y="192"/>
                  <a:pt x="91" y="198"/>
                  <a:pt x="87" y="196"/>
                </a:cubicBezTo>
                <a:cubicBezTo>
                  <a:pt x="87" y="196"/>
                  <a:pt x="85" y="196"/>
                  <a:pt x="85" y="193"/>
                </a:cubicBezTo>
                <a:cubicBezTo>
                  <a:pt x="81" y="195"/>
                  <a:pt x="81" y="195"/>
                  <a:pt x="81" y="195"/>
                </a:cubicBezTo>
                <a:cubicBezTo>
                  <a:pt x="81" y="195"/>
                  <a:pt x="78" y="197"/>
                  <a:pt x="78" y="195"/>
                </a:cubicBezTo>
                <a:cubicBezTo>
                  <a:pt x="78" y="195"/>
                  <a:pt x="75" y="197"/>
                  <a:pt x="74" y="197"/>
                </a:cubicBezTo>
                <a:cubicBezTo>
                  <a:pt x="72" y="196"/>
                  <a:pt x="74" y="195"/>
                  <a:pt x="74" y="195"/>
                </a:cubicBezTo>
                <a:cubicBezTo>
                  <a:pt x="74" y="195"/>
                  <a:pt x="70" y="195"/>
                  <a:pt x="68" y="194"/>
                </a:cubicBezTo>
                <a:cubicBezTo>
                  <a:pt x="68" y="194"/>
                  <a:pt x="66" y="193"/>
                  <a:pt x="68" y="190"/>
                </a:cubicBezTo>
                <a:cubicBezTo>
                  <a:pt x="68" y="190"/>
                  <a:pt x="69" y="188"/>
                  <a:pt x="66" y="189"/>
                </a:cubicBezTo>
                <a:cubicBezTo>
                  <a:pt x="66" y="189"/>
                  <a:pt x="62" y="189"/>
                  <a:pt x="65" y="185"/>
                </a:cubicBezTo>
                <a:cubicBezTo>
                  <a:pt x="65" y="185"/>
                  <a:pt x="63" y="184"/>
                  <a:pt x="66" y="179"/>
                </a:cubicBezTo>
                <a:cubicBezTo>
                  <a:pt x="68" y="177"/>
                  <a:pt x="70" y="174"/>
                  <a:pt x="72" y="172"/>
                </a:cubicBezTo>
                <a:cubicBezTo>
                  <a:pt x="75" y="169"/>
                  <a:pt x="78" y="166"/>
                  <a:pt x="81" y="163"/>
                </a:cubicBezTo>
                <a:cubicBezTo>
                  <a:pt x="88" y="155"/>
                  <a:pt x="96" y="147"/>
                  <a:pt x="103" y="139"/>
                </a:cubicBezTo>
                <a:cubicBezTo>
                  <a:pt x="103" y="139"/>
                  <a:pt x="80" y="141"/>
                  <a:pt x="72" y="136"/>
                </a:cubicBezTo>
                <a:cubicBezTo>
                  <a:pt x="72" y="136"/>
                  <a:pt x="67" y="132"/>
                  <a:pt x="69" y="128"/>
                </a:cubicBezTo>
                <a:cubicBezTo>
                  <a:pt x="69" y="128"/>
                  <a:pt x="49" y="126"/>
                  <a:pt x="47" y="122"/>
                </a:cubicBezTo>
                <a:cubicBezTo>
                  <a:pt x="47" y="122"/>
                  <a:pt x="45" y="121"/>
                  <a:pt x="47" y="118"/>
                </a:cubicBezTo>
                <a:cubicBezTo>
                  <a:pt x="47" y="118"/>
                  <a:pt x="28" y="111"/>
                  <a:pt x="31" y="104"/>
                </a:cubicBezTo>
                <a:cubicBezTo>
                  <a:pt x="31" y="104"/>
                  <a:pt x="16" y="97"/>
                  <a:pt x="20" y="93"/>
                </a:cubicBezTo>
                <a:cubicBezTo>
                  <a:pt x="20" y="93"/>
                  <a:pt x="4" y="84"/>
                  <a:pt x="12" y="81"/>
                </a:cubicBezTo>
                <a:cubicBezTo>
                  <a:pt x="12" y="81"/>
                  <a:pt x="0" y="72"/>
                  <a:pt x="4" y="66"/>
                </a:cubicBezTo>
                <a:cubicBezTo>
                  <a:pt x="6" y="61"/>
                  <a:pt x="26" y="79"/>
                  <a:pt x="28" y="80"/>
                </a:cubicBezTo>
                <a:cubicBezTo>
                  <a:pt x="34" y="85"/>
                  <a:pt x="41" y="89"/>
                  <a:pt x="48" y="91"/>
                </a:cubicBezTo>
                <a:cubicBezTo>
                  <a:pt x="53" y="93"/>
                  <a:pt x="58" y="95"/>
                  <a:pt x="62" y="96"/>
                </a:cubicBezTo>
                <a:cubicBezTo>
                  <a:pt x="66" y="97"/>
                  <a:pt x="72" y="99"/>
                  <a:pt x="75" y="102"/>
                </a:cubicBezTo>
                <a:cubicBezTo>
                  <a:pt x="75" y="102"/>
                  <a:pt x="63" y="89"/>
                  <a:pt x="73" y="87"/>
                </a:cubicBezTo>
                <a:cubicBezTo>
                  <a:pt x="73" y="87"/>
                  <a:pt x="62" y="74"/>
                  <a:pt x="65" y="62"/>
                </a:cubicBezTo>
                <a:cubicBezTo>
                  <a:pt x="65" y="62"/>
                  <a:pt x="60" y="51"/>
                  <a:pt x="63" y="43"/>
                </a:cubicBezTo>
                <a:cubicBezTo>
                  <a:pt x="63" y="43"/>
                  <a:pt x="57" y="30"/>
                  <a:pt x="66" y="26"/>
                </a:cubicBezTo>
                <a:cubicBezTo>
                  <a:pt x="66" y="26"/>
                  <a:pt x="63" y="14"/>
                  <a:pt x="68" y="12"/>
                </a:cubicBezTo>
                <a:cubicBezTo>
                  <a:pt x="68" y="12"/>
                  <a:pt x="68" y="0"/>
                  <a:pt x="71" y="1"/>
                </a:cubicBezTo>
                <a:cubicBezTo>
                  <a:pt x="71" y="1"/>
                  <a:pt x="74" y="1"/>
                  <a:pt x="75" y="8"/>
                </a:cubicBezTo>
                <a:cubicBezTo>
                  <a:pt x="75" y="8"/>
                  <a:pt x="78" y="20"/>
                  <a:pt x="82" y="26"/>
                </a:cubicBezTo>
                <a:cubicBezTo>
                  <a:pt x="85" y="29"/>
                  <a:pt x="87" y="32"/>
                  <a:pt x="88" y="36"/>
                </a:cubicBezTo>
                <a:cubicBezTo>
                  <a:pt x="90" y="39"/>
                  <a:pt x="92" y="42"/>
                  <a:pt x="93" y="45"/>
                </a:cubicBezTo>
                <a:cubicBezTo>
                  <a:pt x="95" y="49"/>
                  <a:pt x="96" y="52"/>
                  <a:pt x="97" y="56"/>
                </a:cubicBezTo>
                <a:cubicBezTo>
                  <a:pt x="97" y="60"/>
                  <a:pt x="96" y="63"/>
                  <a:pt x="96" y="67"/>
                </a:cubicBezTo>
                <a:cubicBezTo>
                  <a:pt x="95" y="74"/>
                  <a:pt x="97" y="81"/>
                  <a:pt x="101" y="88"/>
                </a:cubicBezTo>
                <a:cubicBezTo>
                  <a:pt x="102" y="89"/>
                  <a:pt x="102" y="91"/>
                  <a:pt x="103" y="93"/>
                </a:cubicBezTo>
                <a:cubicBezTo>
                  <a:pt x="105" y="95"/>
                  <a:pt x="106" y="97"/>
                  <a:pt x="108" y="100"/>
                </a:cubicBezTo>
                <a:cubicBezTo>
                  <a:pt x="108" y="100"/>
                  <a:pt x="118" y="115"/>
                  <a:pt x="131" y="106"/>
                </a:cubicBezTo>
                <a:cubicBezTo>
                  <a:pt x="131" y="106"/>
                  <a:pt x="135" y="103"/>
                  <a:pt x="137" y="99"/>
                </a:cubicBezTo>
                <a:close/>
              </a:path>
            </a:pathLst>
          </a:custGeom>
          <a:solidFill>
            <a:schemeClr val="bg1">
              <a:alpha val="100000"/>
            </a:schemeClr>
          </a:solidFill>
          <a:ln w="9525">
            <a:noFill/>
          </a:ln>
        </p:spPr>
        <p:txBody>
          <a:bodyPr/>
          <a:lstStyle/>
          <a:p>
            <a:endParaRPr lang="zh-CN" altLang="en-US"/>
          </a:p>
        </p:txBody>
      </p:sp>
      <p:sp>
        <p:nvSpPr>
          <p:cNvPr id="60700" name="Freeform 288"/>
          <p:cNvSpPr>
            <a:spLocks noEditPoints="1"/>
          </p:cNvSpPr>
          <p:nvPr/>
        </p:nvSpPr>
        <p:spPr>
          <a:xfrm>
            <a:off x="6437313" y="4113213"/>
            <a:ext cx="517525" cy="457200"/>
          </a:xfrm>
          <a:custGeom>
            <a:avLst/>
            <a:gdLst/>
            <a:ahLst/>
            <a:cxnLst>
              <a:cxn ang="0">
                <a:pos x="1164487503" y="735508676"/>
              </a:cxn>
              <a:cxn ang="0">
                <a:pos x="1154362014" y="740582920"/>
              </a:cxn>
              <a:cxn ang="0">
                <a:pos x="1113857807" y="720292700"/>
              </a:cxn>
              <a:cxn ang="0">
                <a:pos x="946778236" y="740582920"/>
              </a:cxn>
              <a:cxn ang="0">
                <a:pos x="718943480" y="857250000"/>
              </a:cxn>
              <a:cxn ang="0">
                <a:pos x="921464513" y="933336638"/>
              </a:cxn>
              <a:cxn ang="0">
                <a:pos x="951840980" y="1029713498"/>
              </a:cxn>
              <a:cxn ang="0">
                <a:pos x="931590002" y="1019569513"/>
              </a:cxn>
              <a:cxn ang="0">
                <a:pos x="916401768" y="1014495269"/>
              </a:cxn>
              <a:cxn ang="0">
                <a:pos x="901211285" y="999279293"/>
              </a:cxn>
              <a:cxn ang="0">
                <a:pos x="708817991" y="953626859"/>
              </a:cxn>
              <a:cxn ang="0">
                <a:pos x="617684088" y="705074471"/>
              </a:cxn>
              <a:cxn ang="0">
                <a:pos x="435416284" y="593479383"/>
              </a:cxn>
              <a:cxn ang="0">
                <a:pos x="354410120" y="847103764"/>
              </a:cxn>
              <a:cxn ang="0">
                <a:pos x="344282381" y="862321992"/>
              </a:cxn>
              <a:cxn ang="0">
                <a:pos x="349347376" y="852175756"/>
              </a:cxn>
              <a:cxn ang="0">
                <a:pos x="151889087" y="674640266"/>
              </a:cxn>
              <a:cxn ang="0">
                <a:pos x="141763598" y="654350045"/>
              </a:cxn>
              <a:cxn ang="0">
                <a:pos x="136700854" y="634059825"/>
              </a:cxn>
              <a:cxn ang="0">
                <a:pos x="0" y="669568274"/>
              </a:cxn>
              <a:cxn ang="0">
                <a:pos x="136700854" y="634059825"/>
              </a:cxn>
              <a:cxn ang="0">
                <a:pos x="106322136" y="552901194"/>
              </a:cxn>
              <a:cxn ang="0">
                <a:pos x="172142316" y="365219468"/>
              </a:cxn>
              <a:cxn ang="0">
                <a:pos x="182267805" y="365219468"/>
              </a:cxn>
              <a:cxn ang="0">
                <a:pos x="415165305" y="486958540"/>
              </a:cxn>
              <a:cxn ang="0">
                <a:pos x="420228050" y="415943894"/>
              </a:cxn>
              <a:cxn ang="0">
                <a:pos x="359472865" y="415943894"/>
              </a:cxn>
              <a:cxn ang="0">
                <a:pos x="339219637" y="395653673"/>
              </a:cxn>
              <a:cxn ang="0">
                <a:pos x="303780425" y="370291460"/>
              </a:cxn>
              <a:cxn ang="0">
                <a:pos x="273401707" y="263768365"/>
              </a:cxn>
              <a:cxn ang="0">
                <a:pos x="278464452" y="202899955"/>
              </a:cxn>
              <a:cxn ang="0">
                <a:pos x="349347376" y="162319513"/>
              </a:cxn>
              <a:cxn ang="0">
                <a:pos x="410102561" y="116667080"/>
              </a:cxn>
              <a:cxn ang="0">
                <a:pos x="440479028" y="147101285"/>
              </a:cxn>
              <a:cxn ang="0">
                <a:pos x="501236463" y="218115931"/>
              </a:cxn>
              <a:cxn ang="0">
                <a:pos x="521487441" y="273914601"/>
              </a:cxn>
              <a:cxn ang="0">
                <a:pos x="521487441" y="304348806"/>
              </a:cxn>
              <a:cxn ang="0">
                <a:pos x="506299208" y="324639027"/>
              </a:cxn>
              <a:cxn ang="0">
                <a:pos x="556928903" y="228262167"/>
              </a:cxn>
              <a:cxn ang="0">
                <a:pos x="622746833" y="86232875"/>
              </a:cxn>
              <a:cxn ang="0">
                <a:pos x="643000061" y="45652433"/>
              </a:cxn>
              <a:cxn ang="0">
                <a:pos x="688567013" y="172463498"/>
              </a:cxn>
              <a:cxn ang="0">
                <a:pos x="784763659" y="86232875"/>
              </a:cxn>
              <a:cxn ang="0">
                <a:pos x="744259453" y="238406152"/>
              </a:cxn>
              <a:cxn ang="0">
                <a:pos x="794889149" y="258696372"/>
              </a:cxn>
              <a:cxn ang="0">
                <a:pos x="698692502" y="344929247"/>
              </a:cxn>
              <a:cxn ang="0">
                <a:pos x="749322197" y="390581681"/>
              </a:cxn>
              <a:cxn ang="0">
                <a:pos x="658188295" y="517392745"/>
              </a:cxn>
              <a:cxn ang="0">
                <a:pos x="921464513" y="649278053"/>
              </a:cxn>
              <a:cxn ang="0">
                <a:pos x="1129046041" y="659422037"/>
              </a:cxn>
              <a:cxn ang="0">
                <a:pos x="298715430" y="816669559"/>
              </a:cxn>
              <a:cxn ang="0">
                <a:pos x="329094148" y="628987833"/>
              </a:cxn>
              <a:cxn ang="0">
                <a:pos x="182267805" y="664494030"/>
              </a:cxn>
              <a:cxn ang="0">
                <a:pos x="298715430" y="816669559"/>
              </a:cxn>
              <a:cxn ang="0">
                <a:pos x="126575364" y="547826950"/>
              </a:cxn>
              <a:cxn ang="0">
                <a:pos x="212646522" y="593479383"/>
              </a:cxn>
            </a:cxnLst>
            <a:rect l="0" t="0" r="0" b="0"/>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solidFill>
            <a:schemeClr val="bg1">
              <a:alpha val="100000"/>
            </a:schemeClr>
          </a:solidFill>
          <a:ln w="9525">
            <a:noFill/>
          </a:ln>
        </p:spPr>
        <p:txBody>
          <a:bodyPr/>
          <a:lstStyle/>
          <a:p>
            <a:endParaRPr lang="zh-CN" altLang="en-US"/>
          </a:p>
        </p:txBody>
      </p:sp>
      <p:sp>
        <p:nvSpPr>
          <p:cNvPr id="60701" name="Freeform 289"/>
          <p:cNvSpPr>
            <a:spLocks noEditPoints="1"/>
          </p:cNvSpPr>
          <p:nvPr/>
        </p:nvSpPr>
        <p:spPr>
          <a:xfrm>
            <a:off x="6437313" y="4113213"/>
            <a:ext cx="517525" cy="457200"/>
          </a:xfrm>
          <a:custGeom>
            <a:avLst/>
            <a:gdLst/>
            <a:ahLst/>
            <a:cxnLst>
              <a:cxn ang="0">
                <a:pos x="1164487503" y="735508676"/>
              </a:cxn>
              <a:cxn ang="0">
                <a:pos x="1154362014" y="740582920"/>
              </a:cxn>
              <a:cxn ang="0">
                <a:pos x="1113857807" y="720292700"/>
              </a:cxn>
              <a:cxn ang="0">
                <a:pos x="946778236" y="740582920"/>
              </a:cxn>
              <a:cxn ang="0">
                <a:pos x="718943480" y="857250000"/>
              </a:cxn>
              <a:cxn ang="0">
                <a:pos x="921464513" y="933336638"/>
              </a:cxn>
              <a:cxn ang="0">
                <a:pos x="951840980" y="1029713498"/>
              </a:cxn>
              <a:cxn ang="0">
                <a:pos x="931590002" y="1019569513"/>
              </a:cxn>
              <a:cxn ang="0">
                <a:pos x="916401768" y="1014495269"/>
              </a:cxn>
              <a:cxn ang="0">
                <a:pos x="901211285" y="999279293"/>
              </a:cxn>
              <a:cxn ang="0">
                <a:pos x="708817991" y="953626859"/>
              </a:cxn>
              <a:cxn ang="0">
                <a:pos x="617684088" y="705074471"/>
              </a:cxn>
              <a:cxn ang="0">
                <a:pos x="435416284" y="593479383"/>
              </a:cxn>
              <a:cxn ang="0">
                <a:pos x="354410120" y="847103764"/>
              </a:cxn>
              <a:cxn ang="0">
                <a:pos x="344282381" y="862321992"/>
              </a:cxn>
              <a:cxn ang="0">
                <a:pos x="349347376" y="852175756"/>
              </a:cxn>
              <a:cxn ang="0">
                <a:pos x="151889087" y="674640266"/>
              </a:cxn>
              <a:cxn ang="0">
                <a:pos x="141763598" y="654350045"/>
              </a:cxn>
              <a:cxn ang="0">
                <a:pos x="136700854" y="634059825"/>
              </a:cxn>
              <a:cxn ang="0">
                <a:pos x="0" y="669568274"/>
              </a:cxn>
              <a:cxn ang="0">
                <a:pos x="136700854" y="634059825"/>
              </a:cxn>
              <a:cxn ang="0">
                <a:pos x="106322136" y="552901194"/>
              </a:cxn>
              <a:cxn ang="0">
                <a:pos x="172142316" y="365219468"/>
              </a:cxn>
              <a:cxn ang="0">
                <a:pos x="182267805" y="365219468"/>
              </a:cxn>
              <a:cxn ang="0">
                <a:pos x="415165305" y="486958540"/>
              </a:cxn>
              <a:cxn ang="0">
                <a:pos x="420228050" y="415943894"/>
              </a:cxn>
              <a:cxn ang="0">
                <a:pos x="359472865" y="415943894"/>
              </a:cxn>
              <a:cxn ang="0">
                <a:pos x="339219637" y="395653673"/>
              </a:cxn>
              <a:cxn ang="0">
                <a:pos x="303780425" y="370291460"/>
              </a:cxn>
              <a:cxn ang="0">
                <a:pos x="273401707" y="263768365"/>
              </a:cxn>
              <a:cxn ang="0">
                <a:pos x="278464452" y="202899955"/>
              </a:cxn>
              <a:cxn ang="0">
                <a:pos x="349347376" y="162319513"/>
              </a:cxn>
              <a:cxn ang="0">
                <a:pos x="410102561" y="116667080"/>
              </a:cxn>
              <a:cxn ang="0">
                <a:pos x="440479028" y="147101285"/>
              </a:cxn>
              <a:cxn ang="0">
                <a:pos x="501236463" y="218115931"/>
              </a:cxn>
              <a:cxn ang="0">
                <a:pos x="521487441" y="273914601"/>
              </a:cxn>
              <a:cxn ang="0">
                <a:pos x="521487441" y="304348806"/>
              </a:cxn>
              <a:cxn ang="0">
                <a:pos x="506299208" y="324639027"/>
              </a:cxn>
              <a:cxn ang="0">
                <a:pos x="556928903" y="228262167"/>
              </a:cxn>
              <a:cxn ang="0">
                <a:pos x="622746833" y="86232875"/>
              </a:cxn>
              <a:cxn ang="0">
                <a:pos x="643000061" y="45652433"/>
              </a:cxn>
              <a:cxn ang="0">
                <a:pos x="688567013" y="172463498"/>
              </a:cxn>
              <a:cxn ang="0">
                <a:pos x="784763659" y="86232875"/>
              </a:cxn>
              <a:cxn ang="0">
                <a:pos x="744259453" y="238406152"/>
              </a:cxn>
              <a:cxn ang="0">
                <a:pos x="794889149" y="258696372"/>
              </a:cxn>
              <a:cxn ang="0">
                <a:pos x="698692502" y="344929247"/>
              </a:cxn>
              <a:cxn ang="0">
                <a:pos x="749322197" y="390581681"/>
              </a:cxn>
              <a:cxn ang="0">
                <a:pos x="658188295" y="517392745"/>
              </a:cxn>
              <a:cxn ang="0">
                <a:pos x="921464513" y="649278053"/>
              </a:cxn>
              <a:cxn ang="0">
                <a:pos x="1129046041" y="659422037"/>
              </a:cxn>
              <a:cxn ang="0">
                <a:pos x="298715430" y="816669559"/>
              </a:cxn>
              <a:cxn ang="0">
                <a:pos x="329094148" y="628987833"/>
              </a:cxn>
              <a:cxn ang="0">
                <a:pos x="182267805" y="664494030"/>
              </a:cxn>
              <a:cxn ang="0">
                <a:pos x="298715430" y="816669559"/>
              </a:cxn>
              <a:cxn ang="0">
                <a:pos x="126575364" y="547826950"/>
              </a:cxn>
              <a:cxn ang="0">
                <a:pos x="212646522" y="593479383"/>
              </a:cxn>
            </a:cxnLst>
            <a:rect l="0" t="0" r="0" b="0"/>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solidFill>
            <a:schemeClr val="bg1">
              <a:alpha val="100000"/>
            </a:schemeClr>
          </a:solidFill>
          <a:ln w="9525">
            <a:noFill/>
          </a:ln>
        </p:spPr>
        <p:txBody>
          <a:bodyPr/>
          <a:lstStyle/>
          <a:p>
            <a:endParaRPr lang="zh-CN" altLang="en-US"/>
          </a:p>
        </p:txBody>
      </p:sp>
      <p:sp>
        <p:nvSpPr>
          <p:cNvPr id="60702" name="Freeform 290"/>
          <p:cNvSpPr>
            <a:spLocks noEditPoints="1"/>
          </p:cNvSpPr>
          <p:nvPr/>
        </p:nvSpPr>
        <p:spPr>
          <a:xfrm>
            <a:off x="7188200" y="4132263"/>
            <a:ext cx="350838" cy="366712"/>
          </a:xfrm>
          <a:custGeom>
            <a:avLst/>
            <a:gdLst/>
            <a:ahLst/>
            <a:cxnLst>
              <a:cxn ang="0">
                <a:pos x="672691384" y="158847415"/>
              </a:cxn>
              <a:cxn ang="0">
                <a:pos x="672691384" y="107607335"/>
              </a:cxn>
              <a:cxn ang="0">
                <a:pos x="667633469" y="35869866"/>
              </a:cxn>
              <a:cxn ang="0">
                <a:pos x="687865127" y="46117429"/>
              </a:cxn>
              <a:cxn ang="0">
                <a:pos x="723270529" y="122979812"/>
              </a:cxn>
              <a:cxn ang="0">
                <a:pos x="682807213" y="189592368"/>
              </a:cxn>
              <a:cxn ang="0">
                <a:pos x="561419514" y="348442046"/>
              </a:cxn>
              <a:cxn ang="0">
                <a:pos x="586709086" y="415054602"/>
              </a:cxn>
              <a:cxn ang="0">
                <a:pos x="566477428" y="435551992"/>
              </a:cxn>
              <a:cxn ang="0">
                <a:pos x="571535343" y="456049381"/>
              </a:cxn>
              <a:cxn ang="0">
                <a:pos x="576593257" y="476544508"/>
              </a:cxn>
              <a:cxn ang="0">
                <a:pos x="627170153" y="481669421"/>
              </a:cxn>
              <a:cxn ang="0">
                <a:pos x="652459726" y="450924468"/>
              </a:cxn>
              <a:cxn ang="0">
                <a:pos x="667633469" y="404807039"/>
              </a:cxn>
              <a:cxn ang="0">
                <a:pos x="586709086" y="322822006"/>
              </a:cxn>
              <a:cxn ang="0">
                <a:pos x="789021168" y="830111467"/>
              </a:cxn>
              <a:cxn ang="0">
                <a:pos x="652459726" y="655891576"/>
              </a:cxn>
              <a:cxn ang="0">
                <a:pos x="536129941" y="609774146"/>
              </a:cxn>
              <a:cxn ang="0">
                <a:pos x="536129941" y="573904280"/>
              </a:cxn>
              <a:cxn ang="0">
                <a:pos x="500724540" y="563656717"/>
              </a:cxn>
              <a:cxn ang="0">
                <a:pos x="556361599" y="512414374"/>
              </a:cxn>
              <a:cxn ang="0">
                <a:pos x="566477428" y="497041898"/>
              </a:cxn>
              <a:cxn ang="0">
                <a:pos x="647401811" y="502166811"/>
              </a:cxn>
              <a:cxn ang="0">
                <a:pos x="708096785" y="445799555"/>
              </a:cxn>
              <a:cxn ang="0">
                <a:pos x="723270529" y="363814522"/>
              </a:cxn>
              <a:cxn ang="0">
                <a:pos x="723270529" y="235709797"/>
              </a:cxn>
              <a:cxn ang="0">
                <a:pos x="748557852" y="199842194"/>
              </a:cxn>
              <a:cxn ang="0">
                <a:pos x="682807213" y="271579664"/>
              </a:cxn>
              <a:cxn ang="0">
                <a:pos x="617054324" y="251082274"/>
              </a:cxn>
              <a:cxn ang="0">
                <a:pos x="308528287" y="215214671"/>
              </a:cxn>
              <a:cxn ang="0">
                <a:pos x="440031815" y="184469718"/>
              </a:cxn>
              <a:cxn ang="0">
                <a:pos x="561419514" y="148599852"/>
              </a:cxn>
              <a:cxn ang="0">
                <a:pos x="470377053" y="51242343"/>
              </a:cxn>
              <a:cxn ang="0">
                <a:pos x="318644116" y="61489906"/>
              </a:cxn>
              <a:cxn ang="0">
                <a:pos x="257949142" y="143474938"/>
              </a:cxn>
              <a:cxn ang="0">
                <a:pos x="222543740" y="210089758"/>
              </a:cxn>
              <a:cxn ang="0">
                <a:pos x="116329785" y="245959624"/>
              </a:cxn>
              <a:cxn ang="0">
                <a:pos x="182082673" y="286952140"/>
              </a:cxn>
              <a:cxn ang="0">
                <a:pos x="232659569" y="327944656"/>
              </a:cxn>
              <a:cxn ang="0">
                <a:pos x="242775398" y="409931952"/>
              </a:cxn>
              <a:cxn ang="0">
                <a:pos x="288296629" y="497041898"/>
              </a:cxn>
              <a:cxn ang="0">
                <a:pos x="364163097" y="553406890"/>
              </a:cxn>
              <a:cxn ang="0">
                <a:pos x="440031815" y="589276756"/>
              </a:cxn>
              <a:cxn ang="0">
                <a:pos x="440031815" y="635394186"/>
              </a:cxn>
              <a:cxn ang="0">
                <a:pos x="460263473" y="686636529"/>
              </a:cxn>
              <a:cxn ang="0">
                <a:pos x="485550796" y="789118951"/>
              </a:cxn>
              <a:cxn ang="0">
                <a:pos x="470377053" y="794241601"/>
              </a:cxn>
              <a:cxn ang="0">
                <a:pos x="338873525" y="625146623"/>
              </a:cxn>
              <a:cxn ang="0">
                <a:pos x="227601655" y="594401670"/>
              </a:cxn>
              <a:cxn ang="0">
                <a:pos x="15173744" y="737876608"/>
              </a:cxn>
              <a:cxn ang="0">
                <a:pos x="566477428" y="830111467"/>
              </a:cxn>
              <a:cxn ang="0">
                <a:pos x="531072027" y="640519099"/>
              </a:cxn>
              <a:cxn ang="0">
                <a:pos x="576593257" y="830111467"/>
              </a:cxn>
            </a:cxnLst>
            <a:rect l="0" t="0" r="0" b="0"/>
            <a:pathLst>
              <a:path w="156" h="162">
                <a:moveTo>
                  <a:pt x="135" y="37"/>
                </a:moveTo>
                <a:cubicBezTo>
                  <a:pt x="133" y="35"/>
                  <a:pt x="132" y="33"/>
                  <a:pt x="133" y="31"/>
                </a:cubicBezTo>
                <a:cubicBezTo>
                  <a:pt x="134" y="30"/>
                  <a:pt x="134" y="28"/>
                  <a:pt x="135" y="26"/>
                </a:cubicBezTo>
                <a:cubicBezTo>
                  <a:pt x="135" y="24"/>
                  <a:pt x="135" y="22"/>
                  <a:pt x="133" y="21"/>
                </a:cubicBezTo>
                <a:cubicBezTo>
                  <a:pt x="131" y="19"/>
                  <a:pt x="130" y="18"/>
                  <a:pt x="130" y="16"/>
                </a:cubicBezTo>
                <a:cubicBezTo>
                  <a:pt x="129" y="12"/>
                  <a:pt x="130" y="9"/>
                  <a:pt x="132" y="7"/>
                </a:cubicBezTo>
                <a:cubicBezTo>
                  <a:pt x="135" y="6"/>
                  <a:pt x="137" y="3"/>
                  <a:pt x="139" y="0"/>
                </a:cubicBezTo>
                <a:cubicBezTo>
                  <a:pt x="140" y="4"/>
                  <a:pt x="139" y="7"/>
                  <a:pt x="136" y="9"/>
                </a:cubicBezTo>
                <a:cubicBezTo>
                  <a:pt x="134" y="12"/>
                  <a:pt x="135" y="15"/>
                  <a:pt x="137" y="17"/>
                </a:cubicBezTo>
                <a:cubicBezTo>
                  <a:pt x="140" y="20"/>
                  <a:pt x="142" y="22"/>
                  <a:pt x="143" y="24"/>
                </a:cubicBezTo>
                <a:cubicBezTo>
                  <a:pt x="145" y="27"/>
                  <a:pt x="144" y="29"/>
                  <a:pt x="141" y="31"/>
                </a:cubicBezTo>
                <a:cubicBezTo>
                  <a:pt x="138" y="32"/>
                  <a:pt x="136" y="34"/>
                  <a:pt x="135" y="37"/>
                </a:cubicBezTo>
                <a:close/>
                <a:moveTo>
                  <a:pt x="116" y="63"/>
                </a:moveTo>
                <a:cubicBezTo>
                  <a:pt x="115" y="63"/>
                  <a:pt x="113" y="65"/>
                  <a:pt x="111" y="68"/>
                </a:cubicBezTo>
                <a:cubicBezTo>
                  <a:pt x="112" y="69"/>
                  <a:pt x="113" y="72"/>
                  <a:pt x="115" y="75"/>
                </a:cubicBezTo>
                <a:cubicBezTo>
                  <a:pt x="116" y="78"/>
                  <a:pt x="117" y="80"/>
                  <a:pt x="116" y="81"/>
                </a:cubicBezTo>
                <a:cubicBezTo>
                  <a:pt x="116" y="82"/>
                  <a:pt x="116" y="83"/>
                  <a:pt x="114" y="83"/>
                </a:cubicBezTo>
                <a:cubicBezTo>
                  <a:pt x="113" y="83"/>
                  <a:pt x="112" y="84"/>
                  <a:pt x="112" y="85"/>
                </a:cubicBezTo>
                <a:cubicBezTo>
                  <a:pt x="111" y="86"/>
                  <a:pt x="111" y="87"/>
                  <a:pt x="112" y="88"/>
                </a:cubicBezTo>
                <a:cubicBezTo>
                  <a:pt x="112" y="89"/>
                  <a:pt x="113" y="89"/>
                  <a:pt x="113" y="89"/>
                </a:cubicBezTo>
                <a:cubicBezTo>
                  <a:pt x="113" y="89"/>
                  <a:pt x="113" y="90"/>
                  <a:pt x="113" y="91"/>
                </a:cubicBezTo>
                <a:cubicBezTo>
                  <a:pt x="113" y="92"/>
                  <a:pt x="113" y="93"/>
                  <a:pt x="114" y="93"/>
                </a:cubicBezTo>
                <a:cubicBezTo>
                  <a:pt x="115" y="93"/>
                  <a:pt x="117" y="93"/>
                  <a:pt x="120" y="94"/>
                </a:cubicBezTo>
                <a:cubicBezTo>
                  <a:pt x="123" y="95"/>
                  <a:pt x="125" y="95"/>
                  <a:pt x="124" y="94"/>
                </a:cubicBezTo>
                <a:cubicBezTo>
                  <a:pt x="123" y="92"/>
                  <a:pt x="123" y="90"/>
                  <a:pt x="124" y="90"/>
                </a:cubicBezTo>
                <a:cubicBezTo>
                  <a:pt x="126" y="89"/>
                  <a:pt x="127" y="89"/>
                  <a:pt x="129" y="88"/>
                </a:cubicBezTo>
                <a:cubicBezTo>
                  <a:pt x="131" y="88"/>
                  <a:pt x="132" y="87"/>
                  <a:pt x="133" y="86"/>
                </a:cubicBezTo>
                <a:cubicBezTo>
                  <a:pt x="134" y="85"/>
                  <a:pt x="134" y="82"/>
                  <a:pt x="132" y="79"/>
                </a:cubicBezTo>
                <a:cubicBezTo>
                  <a:pt x="129" y="72"/>
                  <a:pt x="130" y="66"/>
                  <a:pt x="136" y="61"/>
                </a:cubicBezTo>
                <a:cubicBezTo>
                  <a:pt x="132" y="62"/>
                  <a:pt x="125" y="62"/>
                  <a:pt x="116" y="63"/>
                </a:cubicBezTo>
                <a:close/>
                <a:moveTo>
                  <a:pt x="114" y="162"/>
                </a:moveTo>
                <a:cubicBezTo>
                  <a:pt x="156" y="162"/>
                  <a:pt x="156" y="162"/>
                  <a:pt x="156" y="162"/>
                </a:cubicBezTo>
                <a:cubicBezTo>
                  <a:pt x="153" y="156"/>
                  <a:pt x="150" y="149"/>
                  <a:pt x="146" y="141"/>
                </a:cubicBezTo>
                <a:cubicBezTo>
                  <a:pt x="142" y="133"/>
                  <a:pt x="136" y="129"/>
                  <a:pt x="129" y="128"/>
                </a:cubicBezTo>
                <a:cubicBezTo>
                  <a:pt x="123" y="127"/>
                  <a:pt x="119" y="126"/>
                  <a:pt x="117" y="125"/>
                </a:cubicBezTo>
                <a:cubicBezTo>
                  <a:pt x="114" y="123"/>
                  <a:pt x="111" y="121"/>
                  <a:pt x="106" y="119"/>
                </a:cubicBezTo>
                <a:cubicBezTo>
                  <a:pt x="105" y="119"/>
                  <a:pt x="105" y="118"/>
                  <a:pt x="106" y="116"/>
                </a:cubicBezTo>
                <a:cubicBezTo>
                  <a:pt x="107" y="114"/>
                  <a:pt x="107" y="112"/>
                  <a:pt x="106" y="112"/>
                </a:cubicBezTo>
                <a:cubicBezTo>
                  <a:pt x="105" y="112"/>
                  <a:pt x="103" y="111"/>
                  <a:pt x="101" y="111"/>
                </a:cubicBezTo>
                <a:cubicBezTo>
                  <a:pt x="99" y="110"/>
                  <a:pt x="98" y="109"/>
                  <a:pt x="99" y="110"/>
                </a:cubicBezTo>
                <a:cubicBezTo>
                  <a:pt x="103" y="111"/>
                  <a:pt x="106" y="111"/>
                  <a:pt x="109" y="109"/>
                </a:cubicBezTo>
                <a:cubicBezTo>
                  <a:pt x="112" y="108"/>
                  <a:pt x="112" y="105"/>
                  <a:pt x="110" y="100"/>
                </a:cubicBezTo>
                <a:cubicBezTo>
                  <a:pt x="110" y="100"/>
                  <a:pt x="110" y="99"/>
                  <a:pt x="111" y="99"/>
                </a:cubicBezTo>
                <a:cubicBezTo>
                  <a:pt x="112" y="98"/>
                  <a:pt x="112" y="98"/>
                  <a:pt x="112" y="97"/>
                </a:cubicBezTo>
                <a:cubicBezTo>
                  <a:pt x="114" y="98"/>
                  <a:pt x="118" y="99"/>
                  <a:pt x="121" y="100"/>
                </a:cubicBezTo>
                <a:cubicBezTo>
                  <a:pt x="125" y="101"/>
                  <a:pt x="127" y="101"/>
                  <a:pt x="128" y="98"/>
                </a:cubicBezTo>
                <a:cubicBezTo>
                  <a:pt x="130" y="93"/>
                  <a:pt x="132" y="90"/>
                  <a:pt x="134" y="92"/>
                </a:cubicBezTo>
                <a:cubicBezTo>
                  <a:pt x="136" y="93"/>
                  <a:pt x="138" y="91"/>
                  <a:pt x="140" y="87"/>
                </a:cubicBezTo>
                <a:cubicBezTo>
                  <a:pt x="141" y="82"/>
                  <a:pt x="141" y="79"/>
                  <a:pt x="139" y="78"/>
                </a:cubicBezTo>
                <a:cubicBezTo>
                  <a:pt x="138" y="77"/>
                  <a:pt x="139" y="75"/>
                  <a:pt x="143" y="71"/>
                </a:cubicBezTo>
                <a:cubicBezTo>
                  <a:pt x="150" y="63"/>
                  <a:pt x="150" y="56"/>
                  <a:pt x="144" y="50"/>
                </a:cubicBezTo>
                <a:cubicBezTo>
                  <a:pt x="142" y="48"/>
                  <a:pt x="142" y="47"/>
                  <a:pt x="143" y="46"/>
                </a:cubicBezTo>
                <a:cubicBezTo>
                  <a:pt x="143" y="46"/>
                  <a:pt x="144" y="45"/>
                  <a:pt x="145" y="44"/>
                </a:cubicBezTo>
                <a:cubicBezTo>
                  <a:pt x="147" y="43"/>
                  <a:pt x="147" y="41"/>
                  <a:pt x="148" y="39"/>
                </a:cubicBezTo>
                <a:cubicBezTo>
                  <a:pt x="149" y="37"/>
                  <a:pt x="149" y="34"/>
                  <a:pt x="147" y="30"/>
                </a:cubicBezTo>
                <a:cubicBezTo>
                  <a:pt x="135" y="37"/>
                  <a:pt x="131" y="45"/>
                  <a:pt x="135" y="53"/>
                </a:cubicBezTo>
                <a:cubicBezTo>
                  <a:pt x="133" y="52"/>
                  <a:pt x="132" y="51"/>
                  <a:pt x="131" y="51"/>
                </a:cubicBezTo>
                <a:cubicBezTo>
                  <a:pt x="129" y="51"/>
                  <a:pt x="126" y="50"/>
                  <a:pt x="122" y="49"/>
                </a:cubicBezTo>
                <a:cubicBezTo>
                  <a:pt x="111" y="46"/>
                  <a:pt x="100" y="44"/>
                  <a:pt x="88" y="43"/>
                </a:cubicBezTo>
                <a:cubicBezTo>
                  <a:pt x="76" y="42"/>
                  <a:pt x="67" y="41"/>
                  <a:pt x="61" y="42"/>
                </a:cubicBezTo>
                <a:cubicBezTo>
                  <a:pt x="61" y="36"/>
                  <a:pt x="61" y="36"/>
                  <a:pt x="61" y="36"/>
                </a:cubicBezTo>
                <a:cubicBezTo>
                  <a:pt x="66" y="34"/>
                  <a:pt x="75" y="34"/>
                  <a:pt x="87" y="36"/>
                </a:cubicBezTo>
                <a:cubicBezTo>
                  <a:pt x="99" y="37"/>
                  <a:pt x="107" y="39"/>
                  <a:pt x="111" y="41"/>
                </a:cubicBezTo>
                <a:cubicBezTo>
                  <a:pt x="112" y="42"/>
                  <a:pt x="112" y="38"/>
                  <a:pt x="111" y="29"/>
                </a:cubicBezTo>
                <a:cubicBezTo>
                  <a:pt x="109" y="21"/>
                  <a:pt x="107" y="15"/>
                  <a:pt x="103" y="13"/>
                </a:cubicBezTo>
                <a:cubicBezTo>
                  <a:pt x="101" y="12"/>
                  <a:pt x="98" y="11"/>
                  <a:pt x="93" y="10"/>
                </a:cubicBezTo>
                <a:cubicBezTo>
                  <a:pt x="89" y="10"/>
                  <a:pt x="84" y="10"/>
                  <a:pt x="78" y="10"/>
                </a:cubicBezTo>
                <a:cubicBezTo>
                  <a:pt x="73" y="10"/>
                  <a:pt x="68" y="11"/>
                  <a:pt x="63" y="12"/>
                </a:cubicBezTo>
                <a:cubicBezTo>
                  <a:pt x="58" y="13"/>
                  <a:pt x="55" y="14"/>
                  <a:pt x="53" y="16"/>
                </a:cubicBezTo>
                <a:cubicBezTo>
                  <a:pt x="50" y="19"/>
                  <a:pt x="50" y="23"/>
                  <a:pt x="51" y="28"/>
                </a:cubicBezTo>
                <a:cubicBezTo>
                  <a:pt x="52" y="34"/>
                  <a:pt x="52" y="38"/>
                  <a:pt x="51" y="41"/>
                </a:cubicBezTo>
                <a:cubicBezTo>
                  <a:pt x="50" y="41"/>
                  <a:pt x="48" y="41"/>
                  <a:pt x="44" y="41"/>
                </a:cubicBezTo>
                <a:cubicBezTo>
                  <a:pt x="40" y="42"/>
                  <a:pt x="36" y="43"/>
                  <a:pt x="32" y="44"/>
                </a:cubicBezTo>
                <a:cubicBezTo>
                  <a:pt x="28" y="45"/>
                  <a:pt x="25" y="46"/>
                  <a:pt x="23" y="48"/>
                </a:cubicBezTo>
                <a:cubicBezTo>
                  <a:pt x="21" y="50"/>
                  <a:pt x="21" y="51"/>
                  <a:pt x="24" y="54"/>
                </a:cubicBezTo>
                <a:cubicBezTo>
                  <a:pt x="27" y="56"/>
                  <a:pt x="31" y="57"/>
                  <a:pt x="36" y="56"/>
                </a:cubicBezTo>
                <a:cubicBezTo>
                  <a:pt x="42" y="56"/>
                  <a:pt x="46" y="56"/>
                  <a:pt x="48" y="57"/>
                </a:cubicBezTo>
                <a:cubicBezTo>
                  <a:pt x="47" y="60"/>
                  <a:pt x="46" y="62"/>
                  <a:pt x="46" y="64"/>
                </a:cubicBezTo>
                <a:cubicBezTo>
                  <a:pt x="46" y="66"/>
                  <a:pt x="46" y="68"/>
                  <a:pt x="46" y="70"/>
                </a:cubicBezTo>
                <a:cubicBezTo>
                  <a:pt x="46" y="74"/>
                  <a:pt x="47" y="77"/>
                  <a:pt x="48" y="80"/>
                </a:cubicBezTo>
                <a:cubicBezTo>
                  <a:pt x="50" y="82"/>
                  <a:pt x="51" y="85"/>
                  <a:pt x="53" y="88"/>
                </a:cubicBezTo>
                <a:cubicBezTo>
                  <a:pt x="55" y="92"/>
                  <a:pt x="56" y="95"/>
                  <a:pt x="57" y="97"/>
                </a:cubicBezTo>
                <a:cubicBezTo>
                  <a:pt x="57" y="98"/>
                  <a:pt x="58" y="100"/>
                  <a:pt x="59" y="104"/>
                </a:cubicBezTo>
                <a:cubicBezTo>
                  <a:pt x="59" y="105"/>
                  <a:pt x="64" y="107"/>
                  <a:pt x="72" y="108"/>
                </a:cubicBezTo>
                <a:cubicBezTo>
                  <a:pt x="81" y="109"/>
                  <a:pt x="86" y="111"/>
                  <a:pt x="88" y="112"/>
                </a:cubicBezTo>
                <a:cubicBezTo>
                  <a:pt x="88" y="113"/>
                  <a:pt x="88" y="114"/>
                  <a:pt x="87" y="115"/>
                </a:cubicBezTo>
                <a:cubicBezTo>
                  <a:pt x="85" y="117"/>
                  <a:pt x="85" y="118"/>
                  <a:pt x="85" y="119"/>
                </a:cubicBezTo>
                <a:cubicBezTo>
                  <a:pt x="85" y="121"/>
                  <a:pt x="86" y="123"/>
                  <a:pt x="87" y="124"/>
                </a:cubicBezTo>
                <a:cubicBezTo>
                  <a:pt x="89" y="126"/>
                  <a:pt x="90" y="128"/>
                  <a:pt x="90" y="129"/>
                </a:cubicBezTo>
                <a:cubicBezTo>
                  <a:pt x="90" y="129"/>
                  <a:pt x="91" y="131"/>
                  <a:pt x="91" y="134"/>
                </a:cubicBezTo>
                <a:cubicBezTo>
                  <a:pt x="92" y="137"/>
                  <a:pt x="93" y="140"/>
                  <a:pt x="94" y="144"/>
                </a:cubicBezTo>
                <a:cubicBezTo>
                  <a:pt x="95" y="147"/>
                  <a:pt x="96" y="151"/>
                  <a:pt x="96" y="154"/>
                </a:cubicBezTo>
                <a:cubicBezTo>
                  <a:pt x="97" y="157"/>
                  <a:pt x="98" y="159"/>
                  <a:pt x="98" y="159"/>
                </a:cubicBezTo>
                <a:cubicBezTo>
                  <a:pt x="97" y="161"/>
                  <a:pt x="96" y="159"/>
                  <a:pt x="93" y="155"/>
                </a:cubicBezTo>
                <a:cubicBezTo>
                  <a:pt x="89" y="151"/>
                  <a:pt x="85" y="145"/>
                  <a:pt x="81" y="139"/>
                </a:cubicBezTo>
                <a:cubicBezTo>
                  <a:pt x="76" y="133"/>
                  <a:pt x="72" y="128"/>
                  <a:pt x="67" y="122"/>
                </a:cubicBezTo>
                <a:cubicBezTo>
                  <a:pt x="62" y="116"/>
                  <a:pt x="58" y="113"/>
                  <a:pt x="54" y="112"/>
                </a:cubicBezTo>
                <a:cubicBezTo>
                  <a:pt x="52" y="112"/>
                  <a:pt x="49" y="113"/>
                  <a:pt x="45" y="116"/>
                </a:cubicBezTo>
                <a:cubicBezTo>
                  <a:pt x="41" y="119"/>
                  <a:pt x="34" y="124"/>
                  <a:pt x="25" y="130"/>
                </a:cubicBezTo>
                <a:cubicBezTo>
                  <a:pt x="13" y="137"/>
                  <a:pt x="6" y="142"/>
                  <a:pt x="3" y="144"/>
                </a:cubicBezTo>
                <a:cubicBezTo>
                  <a:pt x="1" y="146"/>
                  <a:pt x="0" y="152"/>
                  <a:pt x="0" y="162"/>
                </a:cubicBezTo>
                <a:cubicBezTo>
                  <a:pt x="112" y="162"/>
                  <a:pt x="112" y="162"/>
                  <a:pt x="112" y="162"/>
                </a:cubicBezTo>
                <a:cubicBezTo>
                  <a:pt x="112" y="157"/>
                  <a:pt x="111" y="150"/>
                  <a:pt x="109" y="141"/>
                </a:cubicBezTo>
                <a:cubicBezTo>
                  <a:pt x="106" y="132"/>
                  <a:pt x="105" y="126"/>
                  <a:pt x="105" y="125"/>
                </a:cubicBezTo>
                <a:cubicBezTo>
                  <a:pt x="108" y="127"/>
                  <a:pt x="110" y="133"/>
                  <a:pt x="111" y="142"/>
                </a:cubicBezTo>
                <a:cubicBezTo>
                  <a:pt x="112" y="150"/>
                  <a:pt x="113" y="157"/>
                  <a:pt x="114" y="162"/>
                </a:cubicBezTo>
                <a:close/>
              </a:path>
            </a:pathLst>
          </a:custGeom>
          <a:solidFill>
            <a:schemeClr val="bg1">
              <a:alpha val="100000"/>
            </a:schemeClr>
          </a:solidFill>
          <a:ln w="9525">
            <a:noFill/>
          </a:ln>
        </p:spPr>
        <p:txBody>
          <a:bodyPr/>
          <a:lstStyle/>
          <a:p>
            <a:endParaRPr lang="zh-CN" altLang="en-US"/>
          </a:p>
        </p:txBody>
      </p:sp>
      <p:sp>
        <p:nvSpPr>
          <p:cNvPr id="60703" name="Freeform 291"/>
          <p:cNvSpPr>
            <a:spLocks noEditPoints="1"/>
          </p:cNvSpPr>
          <p:nvPr/>
        </p:nvSpPr>
        <p:spPr>
          <a:xfrm>
            <a:off x="7826375" y="4124325"/>
            <a:ext cx="338138" cy="382588"/>
          </a:xfrm>
          <a:custGeom>
            <a:avLst/>
            <a:gdLst/>
            <a:ahLst/>
            <a:cxnLst>
              <a:cxn ang="0">
                <a:pos x="274410258" y="20259160"/>
              </a:cxn>
              <a:cxn ang="0">
                <a:pos x="431941990" y="30388740"/>
              </a:cxn>
              <a:cxn ang="0">
                <a:pos x="508165058" y="86102555"/>
              </a:cxn>
              <a:cxn ang="0">
                <a:pos x="528491660" y="91166219"/>
              </a:cxn>
              <a:cxn ang="0">
                <a:pos x="558982691" y="96232135"/>
              </a:cxn>
              <a:cxn ang="0">
                <a:pos x="589471467" y="86102555"/>
              </a:cxn>
              <a:cxn ang="0">
                <a:pos x="599635895" y="96232135"/>
              </a:cxn>
              <a:cxn ang="0">
                <a:pos x="614881410" y="101295799"/>
              </a:cxn>
              <a:cxn ang="0">
                <a:pos x="614881410" y="111425379"/>
              </a:cxn>
              <a:cxn ang="0">
                <a:pos x="660615702" y="136750454"/>
              </a:cxn>
              <a:cxn ang="0">
                <a:pos x="614881410" y="126620874"/>
              </a:cxn>
              <a:cxn ang="0">
                <a:pos x="630124672" y="141814119"/>
              </a:cxn>
              <a:cxn ang="0">
                <a:pos x="569144865" y="126620874"/>
              </a:cxn>
              <a:cxn ang="0">
                <a:pos x="589471467" y="141814119"/>
              </a:cxn>
              <a:cxn ang="0">
                <a:pos x="538656088" y="126620874"/>
              </a:cxn>
              <a:cxn ang="0">
                <a:pos x="558982691" y="146880034"/>
              </a:cxn>
              <a:cxn ang="0">
                <a:pos x="518329486" y="172205109"/>
              </a:cxn>
              <a:cxn ang="0">
                <a:pos x="355716667" y="121554959"/>
              </a:cxn>
              <a:cxn ang="0">
                <a:pos x="5081087" y="65843395"/>
              </a:cxn>
              <a:cxn ang="0">
                <a:pos x="81306409" y="121554959"/>
              </a:cxn>
              <a:cxn ang="0">
                <a:pos x="198184936" y="172205109"/>
              </a:cxn>
              <a:cxn ang="0">
                <a:pos x="182939421" y="177268774"/>
              </a:cxn>
              <a:cxn ang="0">
                <a:pos x="193103849" y="182334689"/>
              </a:cxn>
              <a:cxn ang="0">
                <a:pos x="157531731" y="238046254"/>
              </a:cxn>
              <a:cxn ang="0">
                <a:pos x="177858334" y="263371329"/>
              </a:cxn>
              <a:cxn ang="0">
                <a:pos x="177858334" y="288696404"/>
              </a:cxn>
              <a:cxn ang="0">
                <a:pos x="177858334" y="314019228"/>
              </a:cxn>
              <a:cxn ang="0">
                <a:pos x="177858334" y="349473883"/>
              </a:cxn>
              <a:cxn ang="0">
                <a:pos x="249000315" y="374796708"/>
              </a:cxn>
              <a:cxn ang="0">
                <a:pos x="249000315" y="460899263"/>
              </a:cxn>
              <a:cxn ang="0">
                <a:pos x="121959614" y="471028842"/>
              </a:cxn>
              <a:cxn ang="0">
                <a:pos x="86387496" y="673622692"/>
              </a:cxn>
              <a:cxn ang="0">
                <a:pos x="91470838" y="850891466"/>
              </a:cxn>
              <a:cxn ang="0">
                <a:pos x="350633326" y="602715632"/>
              </a:cxn>
              <a:cxn ang="0">
                <a:pos x="564063778" y="506483498"/>
              </a:cxn>
              <a:cxn ang="0">
                <a:pos x="426858648" y="359603463"/>
              </a:cxn>
              <a:cxn ang="0">
                <a:pos x="533575001" y="364667128"/>
              </a:cxn>
              <a:cxn ang="0">
                <a:pos x="533575001" y="283630489"/>
              </a:cxn>
              <a:cxn ang="0">
                <a:pos x="757167627" y="308955564"/>
              </a:cxn>
              <a:cxn ang="0">
                <a:pos x="630124672" y="238046254"/>
              </a:cxn>
              <a:cxn ang="0">
                <a:pos x="477676281" y="182334689"/>
              </a:cxn>
              <a:cxn ang="0">
                <a:pos x="203266023" y="86102555"/>
              </a:cxn>
              <a:cxn ang="0">
                <a:pos x="5081087" y="65843395"/>
              </a:cxn>
              <a:cxn ang="0">
                <a:pos x="426858648" y="384926288"/>
              </a:cxn>
              <a:cxn ang="0">
                <a:pos x="401450959" y="339344303"/>
              </a:cxn>
              <a:cxn ang="0">
                <a:pos x="416696474" y="379862623"/>
              </a:cxn>
              <a:cxn ang="0">
                <a:pos x="401450959" y="349473883"/>
              </a:cxn>
              <a:cxn ang="0">
                <a:pos x="640289100" y="552065482"/>
              </a:cxn>
              <a:cxn ang="0">
                <a:pos x="696187820" y="734400171"/>
              </a:cxn>
              <a:cxn ang="0">
                <a:pos x="132124042" y="861021046"/>
              </a:cxn>
              <a:cxn ang="0">
                <a:pos x="365878842" y="663493112"/>
              </a:cxn>
              <a:cxn ang="0">
                <a:pos x="579309293" y="511547162"/>
              </a:cxn>
              <a:cxn ang="0">
                <a:pos x="411615387" y="324148808"/>
              </a:cxn>
              <a:cxn ang="0">
                <a:pos x="391288785" y="324148808"/>
              </a:cxn>
            </a:cxnLst>
            <a:rect l="0" t="0" r="0" b="0"/>
            <a:pathLst>
              <a:path w="150" h="170">
                <a:moveTo>
                  <a:pt x="38" y="13"/>
                </a:moveTo>
                <a:cubicBezTo>
                  <a:pt x="42" y="10"/>
                  <a:pt x="47" y="7"/>
                  <a:pt x="54" y="4"/>
                </a:cubicBezTo>
                <a:cubicBezTo>
                  <a:pt x="61" y="1"/>
                  <a:pt x="68" y="0"/>
                  <a:pt x="75" y="0"/>
                </a:cubicBezTo>
                <a:cubicBezTo>
                  <a:pt x="80" y="0"/>
                  <a:pt x="83" y="2"/>
                  <a:pt x="85" y="6"/>
                </a:cubicBezTo>
                <a:cubicBezTo>
                  <a:pt x="87" y="10"/>
                  <a:pt x="91" y="13"/>
                  <a:pt x="97" y="14"/>
                </a:cubicBezTo>
                <a:cubicBezTo>
                  <a:pt x="99" y="14"/>
                  <a:pt x="100" y="15"/>
                  <a:pt x="100" y="17"/>
                </a:cubicBezTo>
                <a:cubicBezTo>
                  <a:pt x="100" y="19"/>
                  <a:pt x="100" y="20"/>
                  <a:pt x="100" y="21"/>
                </a:cubicBezTo>
                <a:cubicBezTo>
                  <a:pt x="100" y="21"/>
                  <a:pt x="101" y="20"/>
                  <a:pt x="104" y="18"/>
                </a:cubicBezTo>
                <a:cubicBezTo>
                  <a:pt x="107" y="16"/>
                  <a:pt x="110" y="16"/>
                  <a:pt x="114" y="16"/>
                </a:cubicBezTo>
                <a:cubicBezTo>
                  <a:pt x="112" y="17"/>
                  <a:pt x="111" y="18"/>
                  <a:pt x="110" y="19"/>
                </a:cubicBezTo>
                <a:cubicBezTo>
                  <a:pt x="109" y="20"/>
                  <a:pt x="108" y="20"/>
                  <a:pt x="108" y="21"/>
                </a:cubicBezTo>
                <a:cubicBezTo>
                  <a:pt x="110" y="19"/>
                  <a:pt x="113" y="17"/>
                  <a:pt x="116" y="17"/>
                </a:cubicBezTo>
                <a:cubicBezTo>
                  <a:pt x="119" y="17"/>
                  <a:pt x="120" y="17"/>
                  <a:pt x="120" y="18"/>
                </a:cubicBezTo>
                <a:cubicBezTo>
                  <a:pt x="120" y="18"/>
                  <a:pt x="119" y="18"/>
                  <a:pt x="118" y="19"/>
                </a:cubicBezTo>
                <a:cubicBezTo>
                  <a:pt x="117" y="19"/>
                  <a:pt x="116" y="19"/>
                  <a:pt x="115" y="20"/>
                </a:cubicBezTo>
                <a:cubicBezTo>
                  <a:pt x="117" y="19"/>
                  <a:pt x="119" y="19"/>
                  <a:pt x="121" y="20"/>
                </a:cubicBezTo>
                <a:cubicBezTo>
                  <a:pt x="124" y="20"/>
                  <a:pt x="125" y="21"/>
                  <a:pt x="126" y="22"/>
                </a:cubicBezTo>
                <a:cubicBezTo>
                  <a:pt x="123" y="21"/>
                  <a:pt x="121" y="21"/>
                  <a:pt x="121" y="22"/>
                </a:cubicBezTo>
                <a:cubicBezTo>
                  <a:pt x="121" y="22"/>
                  <a:pt x="122" y="22"/>
                  <a:pt x="124" y="23"/>
                </a:cubicBezTo>
                <a:cubicBezTo>
                  <a:pt x="126" y="23"/>
                  <a:pt x="128" y="25"/>
                  <a:pt x="130" y="27"/>
                </a:cubicBezTo>
                <a:cubicBezTo>
                  <a:pt x="128" y="27"/>
                  <a:pt x="126" y="26"/>
                  <a:pt x="124" y="26"/>
                </a:cubicBezTo>
                <a:cubicBezTo>
                  <a:pt x="122" y="25"/>
                  <a:pt x="121" y="25"/>
                  <a:pt x="121" y="25"/>
                </a:cubicBezTo>
                <a:cubicBezTo>
                  <a:pt x="120" y="26"/>
                  <a:pt x="121" y="26"/>
                  <a:pt x="122" y="27"/>
                </a:cubicBezTo>
                <a:cubicBezTo>
                  <a:pt x="122" y="27"/>
                  <a:pt x="123" y="28"/>
                  <a:pt x="124" y="28"/>
                </a:cubicBezTo>
                <a:cubicBezTo>
                  <a:pt x="123" y="29"/>
                  <a:pt x="121" y="29"/>
                  <a:pt x="119" y="28"/>
                </a:cubicBezTo>
                <a:cubicBezTo>
                  <a:pt x="117" y="28"/>
                  <a:pt x="114" y="26"/>
                  <a:pt x="112" y="25"/>
                </a:cubicBezTo>
                <a:cubicBezTo>
                  <a:pt x="112" y="26"/>
                  <a:pt x="112" y="26"/>
                  <a:pt x="113" y="27"/>
                </a:cubicBezTo>
                <a:cubicBezTo>
                  <a:pt x="114" y="27"/>
                  <a:pt x="115" y="28"/>
                  <a:pt x="116" y="28"/>
                </a:cubicBezTo>
                <a:cubicBezTo>
                  <a:pt x="114" y="29"/>
                  <a:pt x="112" y="29"/>
                  <a:pt x="110" y="28"/>
                </a:cubicBezTo>
                <a:cubicBezTo>
                  <a:pt x="108" y="27"/>
                  <a:pt x="107" y="26"/>
                  <a:pt x="106" y="25"/>
                </a:cubicBezTo>
                <a:cubicBezTo>
                  <a:pt x="106" y="25"/>
                  <a:pt x="106" y="26"/>
                  <a:pt x="107" y="27"/>
                </a:cubicBezTo>
                <a:cubicBezTo>
                  <a:pt x="107" y="28"/>
                  <a:pt x="108" y="29"/>
                  <a:pt x="110" y="29"/>
                </a:cubicBezTo>
                <a:cubicBezTo>
                  <a:pt x="108" y="30"/>
                  <a:pt x="105" y="29"/>
                  <a:pt x="101" y="26"/>
                </a:cubicBezTo>
                <a:cubicBezTo>
                  <a:pt x="102" y="29"/>
                  <a:pt x="102" y="31"/>
                  <a:pt x="102" y="34"/>
                </a:cubicBezTo>
                <a:cubicBezTo>
                  <a:pt x="101" y="36"/>
                  <a:pt x="100" y="37"/>
                  <a:pt x="99" y="36"/>
                </a:cubicBezTo>
                <a:cubicBezTo>
                  <a:pt x="91" y="32"/>
                  <a:pt x="81" y="28"/>
                  <a:pt x="70" y="24"/>
                </a:cubicBezTo>
                <a:cubicBezTo>
                  <a:pt x="58" y="21"/>
                  <a:pt x="48" y="17"/>
                  <a:pt x="38" y="13"/>
                </a:cubicBezTo>
                <a:close/>
                <a:moveTo>
                  <a:pt x="1" y="13"/>
                </a:moveTo>
                <a:cubicBezTo>
                  <a:pt x="0" y="15"/>
                  <a:pt x="2" y="16"/>
                  <a:pt x="5" y="18"/>
                </a:cubicBezTo>
                <a:cubicBezTo>
                  <a:pt x="8" y="20"/>
                  <a:pt x="12" y="22"/>
                  <a:pt x="16" y="24"/>
                </a:cubicBezTo>
                <a:cubicBezTo>
                  <a:pt x="20" y="26"/>
                  <a:pt x="25" y="28"/>
                  <a:pt x="29" y="29"/>
                </a:cubicBezTo>
                <a:cubicBezTo>
                  <a:pt x="34" y="31"/>
                  <a:pt x="37" y="32"/>
                  <a:pt x="39" y="34"/>
                </a:cubicBezTo>
                <a:cubicBezTo>
                  <a:pt x="38" y="35"/>
                  <a:pt x="38" y="35"/>
                  <a:pt x="38" y="35"/>
                </a:cubicBezTo>
                <a:cubicBezTo>
                  <a:pt x="38" y="35"/>
                  <a:pt x="37" y="35"/>
                  <a:pt x="36" y="35"/>
                </a:cubicBezTo>
                <a:cubicBezTo>
                  <a:pt x="36" y="35"/>
                  <a:pt x="36" y="35"/>
                  <a:pt x="35" y="35"/>
                </a:cubicBezTo>
                <a:cubicBezTo>
                  <a:pt x="37" y="36"/>
                  <a:pt x="38" y="36"/>
                  <a:pt x="38" y="36"/>
                </a:cubicBezTo>
                <a:cubicBezTo>
                  <a:pt x="38" y="39"/>
                  <a:pt x="37" y="41"/>
                  <a:pt x="34" y="42"/>
                </a:cubicBezTo>
                <a:cubicBezTo>
                  <a:pt x="32" y="44"/>
                  <a:pt x="31" y="45"/>
                  <a:pt x="31" y="47"/>
                </a:cubicBezTo>
                <a:cubicBezTo>
                  <a:pt x="31" y="48"/>
                  <a:pt x="31" y="48"/>
                  <a:pt x="32" y="49"/>
                </a:cubicBezTo>
                <a:cubicBezTo>
                  <a:pt x="33" y="49"/>
                  <a:pt x="34" y="50"/>
                  <a:pt x="35" y="52"/>
                </a:cubicBezTo>
                <a:cubicBezTo>
                  <a:pt x="36" y="53"/>
                  <a:pt x="35" y="54"/>
                  <a:pt x="34" y="54"/>
                </a:cubicBezTo>
                <a:cubicBezTo>
                  <a:pt x="33" y="55"/>
                  <a:pt x="33" y="56"/>
                  <a:pt x="35" y="57"/>
                </a:cubicBezTo>
                <a:cubicBezTo>
                  <a:pt x="35" y="58"/>
                  <a:pt x="34" y="59"/>
                  <a:pt x="34" y="60"/>
                </a:cubicBezTo>
                <a:cubicBezTo>
                  <a:pt x="34" y="60"/>
                  <a:pt x="34" y="61"/>
                  <a:pt x="35" y="62"/>
                </a:cubicBezTo>
                <a:cubicBezTo>
                  <a:pt x="36" y="63"/>
                  <a:pt x="36" y="63"/>
                  <a:pt x="36" y="63"/>
                </a:cubicBezTo>
                <a:cubicBezTo>
                  <a:pt x="36" y="64"/>
                  <a:pt x="36" y="65"/>
                  <a:pt x="35" y="69"/>
                </a:cubicBezTo>
                <a:cubicBezTo>
                  <a:pt x="34" y="72"/>
                  <a:pt x="36" y="73"/>
                  <a:pt x="40" y="74"/>
                </a:cubicBezTo>
                <a:cubicBezTo>
                  <a:pt x="44" y="75"/>
                  <a:pt x="47" y="75"/>
                  <a:pt x="49" y="74"/>
                </a:cubicBezTo>
                <a:cubicBezTo>
                  <a:pt x="49" y="77"/>
                  <a:pt x="49" y="79"/>
                  <a:pt x="50" y="81"/>
                </a:cubicBezTo>
                <a:cubicBezTo>
                  <a:pt x="50" y="83"/>
                  <a:pt x="50" y="86"/>
                  <a:pt x="49" y="91"/>
                </a:cubicBezTo>
                <a:cubicBezTo>
                  <a:pt x="49" y="92"/>
                  <a:pt x="46" y="91"/>
                  <a:pt x="40" y="88"/>
                </a:cubicBezTo>
                <a:cubicBezTo>
                  <a:pt x="35" y="85"/>
                  <a:pt x="29" y="87"/>
                  <a:pt x="24" y="93"/>
                </a:cubicBezTo>
                <a:cubicBezTo>
                  <a:pt x="20" y="97"/>
                  <a:pt x="18" y="103"/>
                  <a:pt x="18" y="110"/>
                </a:cubicBezTo>
                <a:cubicBezTo>
                  <a:pt x="17" y="118"/>
                  <a:pt x="17" y="126"/>
                  <a:pt x="17" y="133"/>
                </a:cubicBezTo>
                <a:cubicBezTo>
                  <a:pt x="17" y="141"/>
                  <a:pt x="18" y="148"/>
                  <a:pt x="19" y="155"/>
                </a:cubicBezTo>
                <a:cubicBezTo>
                  <a:pt x="19" y="162"/>
                  <a:pt x="19" y="166"/>
                  <a:pt x="18" y="168"/>
                </a:cubicBezTo>
                <a:cubicBezTo>
                  <a:pt x="30" y="159"/>
                  <a:pt x="39" y="150"/>
                  <a:pt x="47" y="141"/>
                </a:cubicBezTo>
                <a:cubicBezTo>
                  <a:pt x="55" y="133"/>
                  <a:pt x="62" y="125"/>
                  <a:pt x="69" y="119"/>
                </a:cubicBezTo>
                <a:cubicBezTo>
                  <a:pt x="76" y="113"/>
                  <a:pt x="83" y="108"/>
                  <a:pt x="89" y="104"/>
                </a:cubicBezTo>
                <a:cubicBezTo>
                  <a:pt x="96" y="101"/>
                  <a:pt x="103" y="99"/>
                  <a:pt x="111" y="100"/>
                </a:cubicBezTo>
                <a:cubicBezTo>
                  <a:pt x="110" y="99"/>
                  <a:pt x="105" y="97"/>
                  <a:pt x="97" y="93"/>
                </a:cubicBezTo>
                <a:cubicBezTo>
                  <a:pt x="89" y="90"/>
                  <a:pt x="85" y="82"/>
                  <a:pt x="84" y="71"/>
                </a:cubicBezTo>
                <a:cubicBezTo>
                  <a:pt x="87" y="73"/>
                  <a:pt x="91" y="75"/>
                  <a:pt x="95" y="75"/>
                </a:cubicBezTo>
                <a:cubicBezTo>
                  <a:pt x="99" y="74"/>
                  <a:pt x="102" y="73"/>
                  <a:pt x="105" y="72"/>
                </a:cubicBezTo>
                <a:cubicBezTo>
                  <a:pt x="108" y="70"/>
                  <a:pt x="109" y="67"/>
                  <a:pt x="110" y="65"/>
                </a:cubicBezTo>
                <a:cubicBezTo>
                  <a:pt x="110" y="62"/>
                  <a:pt x="109" y="59"/>
                  <a:pt x="105" y="56"/>
                </a:cubicBezTo>
                <a:cubicBezTo>
                  <a:pt x="121" y="62"/>
                  <a:pt x="132" y="64"/>
                  <a:pt x="139" y="64"/>
                </a:cubicBezTo>
                <a:cubicBezTo>
                  <a:pt x="145" y="64"/>
                  <a:pt x="149" y="63"/>
                  <a:pt x="149" y="61"/>
                </a:cubicBezTo>
                <a:cubicBezTo>
                  <a:pt x="150" y="59"/>
                  <a:pt x="147" y="57"/>
                  <a:pt x="142" y="55"/>
                </a:cubicBezTo>
                <a:cubicBezTo>
                  <a:pt x="137" y="52"/>
                  <a:pt x="131" y="49"/>
                  <a:pt x="124" y="47"/>
                </a:cubicBezTo>
                <a:cubicBezTo>
                  <a:pt x="118" y="44"/>
                  <a:pt x="111" y="42"/>
                  <a:pt x="105" y="40"/>
                </a:cubicBezTo>
                <a:cubicBezTo>
                  <a:pt x="99" y="38"/>
                  <a:pt x="96" y="37"/>
                  <a:pt x="94" y="36"/>
                </a:cubicBezTo>
                <a:cubicBezTo>
                  <a:pt x="89" y="34"/>
                  <a:pt x="81" y="31"/>
                  <a:pt x="71" y="27"/>
                </a:cubicBezTo>
                <a:cubicBezTo>
                  <a:pt x="61" y="24"/>
                  <a:pt x="51" y="20"/>
                  <a:pt x="40" y="17"/>
                </a:cubicBezTo>
                <a:cubicBezTo>
                  <a:pt x="30" y="13"/>
                  <a:pt x="21" y="11"/>
                  <a:pt x="14" y="10"/>
                </a:cubicBezTo>
                <a:cubicBezTo>
                  <a:pt x="6" y="8"/>
                  <a:pt x="2" y="9"/>
                  <a:pt x="1" y="13"/>
                </a:cubicBezTo>
                <a:close/>
                <a:moveTo>
                  <a:pt x="79" y="67"/>
                </a:moveTo>
                <a:cubicBezTo>
                  <a:pt x="84" y="76"/>
                  <a:pt x="84" y="76"/>
                  <a:pt x="84" y="76"/>
                </a:cubicBezTo>
                <a:cubicBezTo>
                  <a:pt x="74" y="76"/>
                  <a:pt x="74" y="76"/>
                  <a:pt x="74" y="76"/>
                </a:cubicBezTo>
                <a:cubicBezTo>
                  <a:pt x="79" y="67"/>
                  <a:pt x="79" y="67"/>
                  <a:pt x="79" y="67"/>
                </a:cubicBezTo>
                <a:close/>
                <a:moveTo>
                  <a:pt x="79" y="69"/>
                </a:moveTo>
                <a:cubicBezTo>
                  <a:pt x="82" y="75"/>
                  <a:pt x="82" y="75"/>
                  <a:pt x="82" y="75"/>
                </a:cubicBezTo>
                <a:cubicBezTo>
                  <a:pt x="76" y="75"/>
                  <a:pt x="76" y="75"/>
                  <a:pt x="76" y="75"/>
                </a:cubicBezTo>
                <a:cubicBezTo>
                  <a:pt x="79" y="69"/>
                  <a:pt x="79" y="69"/>
                  <a:pt x="79" y="69"/>
                </a:cubicBezTo>
                <a:close/>
                <a:moveTo>
                  <a:pt x="114" y="101"/>
                </a:moveTo>
                <a:cubicBezTo>
                  <a:pt x="120" y="102"/>
                  <a:pt x="123" y="105"/>
                  <a:pt x="126" y="109"/>
                </a:cubicBezTo>
                <a:cubicBezTo>
                  <a:pt x="128" y="113"/>
                  <a:pt x="130" y="118"/>
                  <a:pt x="132" y="124"/>
                </a:cubicBezTo>
                <a:cubicBezTo>
                  <a:pt x="133" y="130"/>
                  <a:pt x="135" y="137"/>
                  <a:pt x="137" y="145"/>
                </a:cubicBezTo>
                <a:cubicBezTo>
                  <a:pt x="139" y="153"/>
                  <a:pt x="142" y="161"/>
                  <a:pt x="147" y="170"/>
                </a:cubicBezTo>
                <a:cubicBezTo>
                  <a:pt x="26" y="170"/>
                  <a:pt x="26" y="170"/>
                  <a:pt x="26" y="170"/>
                </a:cubicBezTo>
                <a:cubicBezTo>
                  <a:pt x="35" y="167"/>
                  <a:pt x="43" y="162"/>
                  <a:pt x="50" y="154"/>
                </a:cubicBezTo>
                <a:cubicBezTo>
                  <a:pt x="58" y="146"/>
                  <a:pt x="65" y="138"/>
                  <a:pt x="72" y="131"/>
                </a:cubicBezTo>
                <a:cubicBezTo>
                  <a:pt x="79" y="123"/>
                  <a:pt x="86" y="116"/>
                  <a:pt x="92" y="110"/>
                </a:cubicBezTo>
                <a:cubicBezTo>
                  <a:pt x="99" y="104"/>
                  <a:pt x="107" y="101"/>
                  <a:pt x="114" y="101"/>
                </a:cubicBezTo>
                <a:close/>
                <a:moveTo>
                  <a:pt x="79" y="62"/>
                </a:moveTo>
                <a:cubicBezTo>
                  <a:pt x="80" y="62"/>
                  <a:pt x="81" y="63"/>
                  <a:pt x="81" y="64"/>
                </a:cubicBezTo>
                <a:cubicBezTo>
                  <a:pt x="81" y="65"/>
                  <a:pt x="80" y="66"/>
                  <a:pt x="79" y="66"/>
                </a:cubicBezTo>
                <a:cubicBezTo>
                  <a:pt x="78" y="66"/>
                  <a:pt x="77" y="65"/>
                  <a:pt x="77" y="64"/>
                </a:cubicBezTo>
                <a:cubicBezTo>
                  <a:pt x="77" y="63"/>
                  <a:pt x="78" y="62"/>
                  <a:pt x="79" y="62"/>
                </a:cubicBezTo>
                <a:close/>
              </a:path>
            </a:pathLst>
          </a:custGeom>
          <a:solidFill>
            <a:schemeClr val="bg1">
              <a:alpha val="100000"/>
            </a:schemeClr>
          </a:solidFill>
          <a:ln w="9525">
            <a:noFill/>
          </a:ln>
        </p:spPr>
        <p:txBody>
          <a:bodyPr/>
          <a:lstStyle/>
          <a:p>
            <a:endParaRPr lang="zh-CN" altLang="en-US"/>
          </a:p>
        </p:txBody>
      </p:sp>
      <p:sp>
        <p:nvSpPr>
          <p:cNvPr id="60704" name="Freeform 292"/>
          <p:cNvSpPr/>
          <p:nvPr/>
        </p:nvSpPr>
        <p:spPr>
          <a:xfrm>
            <a:off x="5854700" y="2849563"/>
            <a:ext cx="419100" cy="203200"/>
          </a:xfrm>
          <a:custGeom>
            <a:avLst/>
            <a:gdLst/>
            <a:ahLst/>
            <a:cxnLst>
              <a:cxn ang="0">
                <a:pos x="76154526" y="152926062"/>
              </a:cxn>
              <a:cxn ang="0">
                <a:pos x="152311305" y="76464160"/>
              </a:cxn>
              <a:cxn ang="0">
                <a:pos x="792015631" y="76464160"/>
              </a:cxn>
              <a:cxn ang="0">
                <a:pos x="868172410" y="152926062"/>
              </a:cxn>
              <a:cxn ang="0">
                <a:pos x="868172410" y="458780444"/>
              </a:cxn>
              <a:cxn ang="0">
                <a:pos x="944326935" y="458780444"/>
              </a:cxn>
              <a:cxn ang="0">
                <a:pos x="944326935" y="152926062"/>
              </a:cxn>
              <a:cxn ang="0">
                <a:pos x="792015631" y="0"/>
              </a:cxn>
              <a:cxn ang="0">
                <a:pos x="152311305" y="0"/>
              </a:cxn>
              <a:cxn ang="0">
                <a:pos x="0" y="152926062"/>
              </a:cxn>
              <a:cxn ang="0">
                <a:pos x="0" y="458780444"/>
              </a:cxn>
              <a:cxn ang="0">
                <a:pos x="76154526" y="458780444"/>
              </a:cxn>
              <a:cxn ang="0">
                <a:pos x="76154526"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705" name="Freeform 293"/>
          <p:cNvSpPr/>
          <p:nvPr/>
        </p:nvSpPr>
        <p:spPr>
          <a:xfrm>
            <a:off x="5854700" y="3067050"/>
            <a:ext cx="419100" cy="203200"/>
          </a:xfrm>
          <a:custGeom>
            <a:avLst/>
            <a:gdLst/>
            <a:ahLst/>
            <a:cxnLst>
              <a:cxn ang="0">
                <a:pos x="868172410" y="305854382"/>
              </a:cxn>
              <a:cxn ang="0">
                <a:pos x="792015631" y="382316284"/>
              </a:cxn>
              <a:cxn ang="0">
                <a:pos x="152311305" y="382316284"/>
              </a:cxn>
              <a:cxn ang="0">
                <a:pos x="76154526" y="305854382"/>
              </a:cxn>
              <a:cxn ang="0">
                <a:pos x="76154526" y="0"/>
              </a:cxn>
              <a:cxn ang="0">
                <a:pos x="0" y="0"/>
              </a:cxn>
              <a:cxn ang="0">
                <a:pos x="0" y="305854382"/>
              </a:cxn>
              <a:cxn ang="0">
                <a:pos x="152311305" y="458780444"/>
              </a:cxn>
              <a:cxn ang="0">
                <a:pos x="792015631" y="458780444"/>
              </a:cxn>
              <a:cxn ang="0">
                <a:pos x="944326935" y="305854382"/>
              </a:cxn>
              <a:cxn ang="0">
                <a:pos x="944326935" y="0"/>
              </a:cxn>
              <a:cxn ang="0">
                <a:pos x="868172410" y="0"/>
              </a:cxn>
              <a:cxn ang="0">
                <a:pos x="868172410"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706" name="Freeform 294"/>
          <p:cNvSpPr/>
          <p:nvPr/>
        </p:nvSpPr>
        <p:spPr>
          <a:xfrm>
            <a:off x="5972175" y="2901950"/>
            <a:ext cx="185738" cy="85725"/>
          </a:xfrm>
          <a:custGeom>
            <a:avLst/>
            <a:gdLst/>
            <a:ahLst/>
            <a:cxnLst>
              <a:cxn ang="0">
                <a:pos x="184705116" y="45801965"/>
              </a:cxn>
              <a:cxn ang="0">
                <a:pos x="97483004" y="0"/>
              </a:cxn>
              <a:cxn ang="0">
                <a:pos x="0" y="86516828"/>
              </a:cxn>
              <a:cxn ang="0">
                <a:pos x="25652230" y="86516828"/>
              </a:cxn>
              <a:cxn ang="0">
                <a:pos x="51306725" y="66159397"/>
              </a:cxn>
              <a:cxn ang="0">
                <a:pos x="82091666" y="96693288"/>
              </a:cxn>
              <a:cxn ang="0">
                <a:pos x="51306725" y="122140078"/>
              </a:cxn>
              <a:cxn ang="0">
                <a:pos x="25652230" y="101782646"/>
              </a:cxn>
              <a:cxn ang="0">
                <a:pos x="0" y="101782646"/>
              </a:cxn>
              <a:cxn ang="0">
                <a:pos x="97483004" y="193388832"/>
              </a:cxn>
              <a:cxn ang="0">
                <a:pos x="184705116" y="142497509"/>
              </a:cxn>
              <a:cxn ang="0">
                <a:pos x="220618237" y="142497509"/>
              </a:cxn>
              <a:cxn ang="0">
                <a:pos x="251403178" y="111961362"/>
              </a:cxn>
              <a:cxn ang="0">
                <a:pos x="277055408" y="137408151"/>
              </a:cxn>
              <a:cxn ang="0">
                <a:pos x="302709903" y="111961362"/>
              </a:cxn>
              <a:cxn ang="0">
                <a:pos x="323231687" y="137408151"/>
              </a:cxn>
              <a:cxn ang="0">
                <a:pos x="348886182" y="111961362"/>
              </a:cxn>
              <a:cxn ang="0">
                <a:pos x="374538412" y="137408151"/>
              </a:cxn>
              <a:cxn ang="0">
                <a:pos x="420714691" y="91606186"/>
              </a:cxn>
              <a:cxn ang="0">
                <a:pos x="374538412" y="45801965"/>
              </a:cxn>
              <a:cxn ang="0">
                <a:pos x="184705116" y="45801965"/>
              </a:cxn>
            </a:cxnLst>
            <a:rect l="0" t="0" r="0" b="0"/>
            <a:pathLst>
              <a:path w="82" h="38">
                <a:moveTo>
                  <a:pt x="36" y="9"/>
                </a:moveTo>
                <a:cubicBezTo>
                  <a:pt x="32" y="4"/>
                  <a:pt x="26" y="0"/>
                  <a:pt x="19" y="0"/>
                </a:cubicBezTo>
                <a:cubicBezTo>
                  <a:pt x="9" y="0"/>
                  <a:pt x="1" y="7"/>
                  <a:pt x="0" y="17"/>
                </a:cubicBezTo>
                <a:cubicBezTo>
                  <a:pt x="5" y="17"/>
                  <a:pt x="5" y="17"/>
                  <a:pt x="5" y="17"/>
                </a:cubicBezTo>
                <a:cubicBezTo>
                  <a:pt x="6" y="15"/>
                  <a:pt x="8" y="13"/>
                  <a:pt x="10" y="13"/>
                </a:cubicBezTo>
                <a:cubicBezTo>
                  <a:pt x="13" y="13"/>
                  <a:pt x="16" y="16"/>
                  <a:pt x="16" y="19"/>
                </a:cubicBezTo>
                <a:cubicBezTo>
                  <a:pt x="16" y="22"/>
                  <a:pt x="13" y="24"/>
                  <a:pt x="10" y="24"/>
                </a:cubicBezTo>
                <a:cubicBezTo>
                  <a:pt x="8" y="24"/>
                  <a:pt x="6" y="22"/>
                  <a:pt x="5" y="20"/>
                </a:cubicBezTo>
                <a:cubicBezTo>
                  <a:pt x="0" y="20"/>
                  <a:pt x="0" y="20"/>
                  <a:pt x="0" y="20"/>
                </a:cubicBezTo>
                <a:cubicBezTo>
                  <a:pt x="1" y="30"/>
                  <a:pt x="9" y="38"/>
                  <a:pt x="19" y="38"/>
                </a:cubicBezTo>
                <a:cubicBezTo>
                  <a:pt x="26" y="38"/>
                  <a:pt x="32" y="34"/>
                  <a:pt x="36" y="28"/>
                </a:cubicBezTo>
                <a:cubicBezTo>
                  <a:pt x="43" y="28"/>
                  <a:pt x="43" y="28"/>
                  <a:pt x="43" y="28"/>
                </a:cubicBezTo>
                <a:cubicBezTo>
                  <a:pt x="49" y="22"/>
                  <a:pt x="49" y="22"/>
                  <a:pt x="49" y="22"/>
                </a:cubicBezTo>
                <a:cubicBezTo>
                  <a:pt x="54" y="27"/>
                  <a:pt x="54" y="27"/>
                  <a:pt x="54" y="27"/>
                </a:cubicBezTo>
                <a:cubicBezTo>
                  <a:pt x="59" y="22"/>
                  <a:pt x="59" y="22"/>
                  <a:pt x="59" y="22"/>
                </a:cubicBezTo>
                <a:cubicBezTo>
                  <a:pt x="63" y="27"/>
                  <a:pt x="63" y="27"/>
                  <a:pt x="63" y="27"/>
                </a:cubicBezTo>
                <a:cubicBezTo>
                  <a:pt x="68" y="22"/>
                  <a:pt x="68" y="22"/>
                  <a:pt x="68" y="22"/>
                </a:cubicBezTo>
                <a:cubicBezTo>
                  <a:pt x="73" y="27"/>
                  <a:pt x="73" y="27"/>
                  <a:pt x="73" y="27"/>
                </a:cubicBezTo>
                <a:cubicBezTo>
                  <a:pt x="82" y="18"/>
                  <a:pt x="82" y="18"/>
                  <a:pt x="82" y="18"/>
                </a:cubicBezTo>
                <a:cubicBezTo>
                  <a:pt x="73" y="9"/>
                  <a:pt x="73" y="9"/>
                  <a:pt x="73" y="9"/>
                </a:cubicBezTo>
                <a:lnTo>
                  <a:pt x="36" y="9"/>
                </a:lnTo>
                <a:close/>
              </a:path>
            </a:pathLst>
          </a:custGeom>
          <a:solidFill>
            <a:schemeClr val="bg1">
              <a:alpha val="100000"/>
            </a:schemeClr>
          </a:solidFill>
          <a:ln w="9525">
            <a:noFill/>
          </a:ln>
        </p:spPr>
        <p:txBody>
          <a:bodyPr/>
          <a:lstStyle/>
          <a:p>
            <a:endParaRPr lang="zh-CN" altLang="en-US"/>
          </a:p>
        </p:txBody>
      </p:sp>
      <p:sp>
        <p:nvSpPr>
          <p:cNvPr id="60707" name="Freeform 295"/>
          <p:cNvSpPr/>
          <p:nvPr/>
        </p:nvSpPr>
        <p:spPr>
          <a:xfrm>
            <a:off x="5989638" y="3078163"/>
            <a:ext cx="25400" cy="106362"/>
          </a:xfrm>
          <a:custGeom>
            <a:avLst/>
            <a:gdLst/>
            <a:ahLst/>
            <a:cxnLst>
              <a:cxn ang="0">
                <a:pos x="31992455" y="240701732"/>
              </a:cxn>
              <a:cxn ang="0">
                <a:pos x="58650909" y="240701732"/>
              </a:cxn>
              <a:cxn ang="0">
                <a:pos x="58650909" y="0"/>
              </a:cxn>
              <a:cxn ang="0">
                <a:pos x="31992455" y="0"/>
              </a:cxn>
              <a:cxn ang="0">
                <a:pos x="0" y="35848520"/>
              </a:cxn>
              <a:cxn ang="0">
                <a:pos x="0" y="204853212"/>
              </a:cxn>
              <a:cxn ang="0">
                <a:pos x="31992455" y="240701732"/>
              </a:cxn>
            </a:cxnLst>
            <a:rect l="0" t="0" r="0" b="0"/>
            <a:pathLst>
              <a:path w="11" h="47">
                <a:moveTo>
                  <a:pt x="6" y="47"/>
                </a:moveTo>
                <a:cubicBezTo>
                  <a:pt x="11" y="47"/>
                  <a:pt x="11" y="47"/>
                  <a:pt x="11" y="47"/>
                </a:cubicBezTo>
                <a:cubicBezTo>
                  <a:pt x="11" y="0"/>
                  <a:pt x="11" y="0"/>
                  <a:pt x="11" y="0"/>
                </a:cubicBezTo>
                <a:cubicBezTo>
                  <a:pt x="6" y="0"/>
                  <a:pt x="6" y="0"/>
                  <a:pt x="6" y="0"/>
                </a:cubicBezTo>
                <a:cubicBezTo>
                  <a:pt x="3" y="0"/>
                  <a:pt x="0" y="3"/>
                  <a:pt x="0" y="7"/>
                </a:cubicBezTo>
                <a:cubicBezTo>
                  <a:pt x="0" y="40"/>
                  <a:pt x="0" y="40"/>
                  <a:pt x="0" y="40"/>
                </a:cubicBezTo>
                <a:cubicBezTo>
                  <a:pt x="0" y="44"/>
                  <a:pt x="3" y="47"/>
                  <a:pt x="6" y="47"/>
                </a:cubicBezTo>
                <a:close/>
              </a:path>
            </a:pathLst>
          </a:custGeom>
          <a:solidFill>
            <a:schemeClr val="bg1">
              <a:alpha val="100000"/>
            </a:schemeClr>
          </a:solidFill>
          <a:ln w="9525">
            <a:noFill/>
          </a:ln>
        </p:spPr>
        <p:txBody>
          <a:bodyPr/>
          <a:lstStyle/>
          <a:p>
            <a:endParaRPr lang="zh-CN" altLang="en-US"/>
          </a:p>
        </p:txBody>
      </p:sp>
      <p:sp>
        <p:nvSpPr>
          <p:cNvPr id="60708" name="Freeform 296"/>
          <p:cNvSpPr/>
          <p:nvPr/>
        </p:nvSpPr>
        <p:spPr>
          <a:xfrm>
            <a:off x="6115050" y="3078163"/>
            <a:ext cx="23813" cy="106362"/>
          </a:xfrm>
          <a:custGeom>
            <a:avLst/>
            <a:gdLst/>
            <a:ahLst/>
            <a:cxnLst>
              <a:cxn ang="0">
                <a:pos x="51550815" y="204853212"/>
              </a:cxn>
              <a:cxn ang="0">
                <a:pos x="51550815" y="35848520"/>
              </a:cxn>
              <a:cxn ang="0">
                <a:pos x="23431992" y="0"/>
              </a:cxn>
              <a:cxn ang="0">
                <a:pos x="0" y="0"/>
              </a:cxn>
              <a:cxn ang="0">
                <a:pos x="0" y="240701732"/>
              </a:cxn>
              <a:cxn ang="0">
                <a:pos x="23431992" y="240701732"/>
              </a:cxn>
              <a:cxn ang="0">
                <a:pos x="51550815" y="204853212"/>
              </a:cxn>
            </a:cxnLst>
            <a:rect l="0" t="0" r="0" b="0"/>
            <a:pathLst>
              <a:path w="11" h="47">
                <a:moveTo>
                  <a:pt x="11" y="40"/>
                </a:moveTo>
                <a:cubicBezTo>
                  <a:pt x="11" y="7"/>
                  <a:pt x="11" y="7"/>
                  <a:pt x="11" y="7"/>
                </a:cubicBezTo>
                <a:cubicBezTo>
                  <a:pt x="11" y="3"/>
                  <a:pt x="8" y="0"/>
                  <a:pt x="5" y="0"/>
                </a:cubicBezTo>
                <a:cubicBezTo>
                  <a:pt x="0" y="0"/>
                  <a:pt x="0" y="0"/>
                  <a:pt x="0" y="0"/>
                </a:cubicBezTo>
                <a:cubicBezTo>
                  <a:pt x="0" y="47"/>
                  <a:pt x="0" y="47"/>
                  <a:pt x="0" y="47"/>
                </a:cubicBezTo>
                <a:cubicBezTo>
                  <a:pt x="5" y="47"/>
                  <a:pt x="5" y="47"/>
                  <a:pt x="5" y="47"/>
                </a:cubicBezTo>
                <a:cubicBezTo>
                  <a:pt x="8" y="47"/>
                  <a:pt x="11" y="44"/>
                  <a:pt x="11" y="40"/>
                </a:cubicBezTo>
                <a:close/>
              </a:path>
            </a:pathLst>
          </a:custGeom>
          <a:solidFill>
            <a:schemeClr val="bg1">
              <a:alpha val="100000"/>
            </a:schemeClr>
          </a:solidFill>
          <a:ln w="9525">
            <a:noFill/>
          </a:ln>
        </p:spPr>
        <p:txBody>
          <a:bodyPr/>
          <a:lstStyle/>
          <a:p>
            <a:endParaRPr lang="zh-CN" altLang="en-US"/>
          </a:p>
        </p:txBody>
      </p:sp>
      <p:sp>
        <p:nvSpPr>
          <p:cNvPr id="60709" name="Rectangle 297"/>
          <p:cNvSpPr/>
          <p:nvPr/>
        </p:nvSpPr>
        <p:spPr>
          <a:xfrm>
            <a:off x="6030913" y="3078163"/>
            <a:ext cx="68262" cy="1063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710" name="Freeform 298"/>
          <p:cNvSpPr/>
          <p:nvPr/>
        </p:nvSpPr>
        <p:spPr>
          <a:xfrm>
            <a:off x="6030913" y="3040063"/>
            <a:ext cx="68262" cy="31750"/>
          </a:xfrm>
          <a:custGeom>
            <a:avLst/>
            <a:gdLst/>
            <a:ahLst/>
            <a:cxnLst>
              <a:cxn ang="0">
                <a:pos x="0" y="61717464"/>
              </a:cxn>
              <a:cxn ang="0">
                <a:pos x="0" y="72004464"/>
              </a:cxn>
              <a:cxn ang="0">
                <a:pos x="36242571" y="72004464"/>
              </a:cxn>
              <a:cxn ang="0">
                <a:pos x="36242571" y="61717464"/>
              </a:cxn>
              <a:cxn ang="0">
                <a:pos x="36242571" y="41145732"/>
              </a:cxn>
              <a:cxn ang="0">
                <a:pos x="41419106" y="36002232"/>
              </a:cxn>
              <a:cxn ang="0">
                <a:pos x="113906524" y="36002232"/>
              </a:cxn>
              <a:cxn ang="0">
                <a:pos x="119083059" y="41145732"/>
              </a:cxn>
              <a:cxn ang="0">
                <a:pos x="119083059" y="61717464"/>
              </a:cxn>
              <a:cxn ang="0">
                <a:pos x="119083059" y="72004464"/>
              </a:cxn>
              <a:cxn ang="0">
                <a:pos x="155325630" y="72004464"/>
              </a:cxn>
              <a:cxn ang="0">
                <a:pos x="155325630" y="61717464"/>
              </a:cxn>
              <a:cxn ang="0">
                <a:pos x="155325630" y="41145732"/>
              </a:cxn>
              <a:cxn ang="0">
                <a:pos x="155325630" y="30858732"/>
              </a:cxn>
              <a:cxn ang="0">
                <a:pos x="113906524" y="0"/>
              </a:cxn>
              <a:cxn ang="0">
                <a:pos x="41419106" y="0"/>
              </a:cxn>
              <a:cxn ang="0">
                <a:pos x="0" y="30858732"/>
              </a:cxn>
              <a:cxn ang="0">
                <a:pos x="0" y="41145732"/>
              </a:cxn>
              <a:cxn ang="0">
                <a:pos x="0" y="61717464"/>
              </a:cxn>
            </a:cxnLst>
            <a:rect l="0" t="0" r="0" b="0"/>
            <a:pathLst>
              <a:path w="30" h="14">
                <a:moveTo>
                  <a:pt x="0" y="12"/>
                </a:moveTo>
                <a:cubicBezTo>
                  <a:pt x="0" y="14"/>
                  <a:pt x="0" y="14"/>
                  <a:pt x="0" y="14"/>
                </a:cubicBezTo>
                <a:cubicBezTo>
                  <a:pt x="7" y="14"/>
                  <a:pt x="7" y="14"/>
                  <a:pt x="7" y="14"/>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4"/>
                  <a:pt x="23" y="14"/>
                  <a:pt x="23" y="14"/>
                </a:cubicBezTo>
                <a:cubicBezTo>
                  <a:pt x="30" y="14"/>
                  <a:pt x="30" y="14"/>
                  <a:pt x="30" y="14"/>
                </a:cubicBezTo>
                <a:cubicBezTo>
                  <a:pt x="30" y="12"/>
                  <a:pt x="30" y="12"/>
                  <a:pt x="30" y="12"/>
                </a:cubicBezTo>
                <a:cubicBezTo>
                  <a:pt x="30" y="8"/>
                  <a:pt x="30" y="8"/>
                  <a:pt x="30" y="8"/>
                </a:cubicBezTo>
                <a:cubicBezTo>
                  <a:pt x="30" y="7"/>
                  <a:pt x="30" y="7"/>
                  <a:pt x="30" y="6"/>
                </a:cubicBezTo>
                <a:cubicBezTo>
                  <a:pt x="29" y="3"/>
                  <a:pt x="26" y="0"/>
                  <a:pt x="22" y="0"/>
                </a:cubicBezTo>
                <a:cubicBezTo>
                  <a:pt x="8" y="0"/>
                  <a:pt x="8" y="0"/>
                  <a:pt x="8" y="0"/>
                </a:cubicBezTo>
                <a:cubicBezTo>
                  <a:pt x="4" y="0"/>
                  <a:pt x="1" y="3"/>
                  <a:pt x="0" y="6"/>
                </a:cubicBezTo>
                <a:cubicBezTo>
                  <a:pt x="0" y="7"/>
                  <a:pt x="0" y="7"/>
                  <a:pt x="0" y="8"/>
                </a:cubicBezTo>
                <a:lnTo>
                  <a:pt x="0" y="12"/>
                </a:lnTo>
                <a:close/>
              </a:path>
            </a:pathLst>
          </a:custGeom>
          <a:solidFill>
            <a:schemeClr val="bg1">
              <a:alpha val="100000"/>
            </a:schemeClr>
          </a:solidFill>
          <a:ln w="9525">
            <a:noFill/>
          </a:ln>
        </p:spPr>
        <p:txBody>
          <a:bodyPr/>
          <a:lstStyle/>
          <a:p>
            <a:endParaRPr lang="zh-CN" altLang="en-US"/>
          </a:p>
        </p:txBody>
      </p:sp>
      <p:sp>
        <p:nvSpPr>
          <p:cNvPr id="60711" name="Freeform 299"/>
          <p:cNvSpPr/>
          <p:nvPr/>
        </p:nvSpPr>
        <p:spPr>
          <a:xfrm>
            <a:off x="5943600" y="3006725"/>
            <a:ext cx="242888" cy="211138"/>
          </a:xfrm>
          <a:custGeom>
            <a:avLst/>
            <a:gdLst/>
            <a:ahLst/>
            <a:cxnLst>
              <a:cxn ang="0">
                <a:pos x="0" y="0"/>
              </a:cxn>
              <a:cxn ang="0">
                <a:pos x="0" y="40361050"/>
              </a:cxn>
              <a:cxn ang="0">
                <a:pos x="505782775" y="40361050"/>
              </a:cxn>
              <a:cxn ang="0">
                <a:pos x="505782775" y="105948599"/>
              </a:cxn>
              <a:cxn ang="0">
                <a:pos x="505782775" y="136219948"/>
              </a:cxn>
              <a:cxn ang="0">
                <a:pos x="505782775" y="428841493"/>
              </a:cxn>
              <a:cxn ang="0">
                <a:pos x="0" y="433886344"/>
              </a:cxn>
              <a:cxn ang="0">
                <a:pos x="0" y="474247394"/>
              </a:cxn>
              <a:cxn ang="0">
                <a:pos x="546246116" y="474247394"/>
              </a:cxn>
              <a:cxn ang="0">
                <a:pos x="546246116" y="136219948"/>
              </a:cxn>
              <a:cxn ang="0">
                <a:pos x="546246116" y="105948599"/>
              </a:cxn>
              <a:cxn ang="0">
                <a:pos x="546246116" y="0"/>
              </a:cxn>
              <a:cxn ang="0">
                <a:pos x="0" y="0"/>
              </a:cxn>
            </a:cxnLst>
            <a:rect l="0" t="0" r="0" b="0"/>
            <a:pathLst>
              <a:path w="108" h="94">
                <a:moveTo>
                  <a:pt x="0" y="0"/>
                </a:moveTo>
                <a:cubicBezTo>
                  <a:pt x="0" y="8"/>
                  <a:pt x="0" y="8"/>
                  <a:pt x="0" y="8"/>
                </a:cubicBezTo>
                <a:cubicBezTo>
                  <a:pt x="0" y="8"/>
                  <a:pt x="92" y="8"/>
                  <a:pt x="100" y="8"/>
                </a:cubicBezTo>
                <a:cubicBezTo>
                  <a:pt x="100" y="10"/>
                  <a:pt x="100" y="15"/>
                  <a:pt x="100" y="21"/>
                </a:cubicBezTo>
                <a:cubicBezTo>
                  <a:pt x="100" y="23"/>
                  <a:pt x="100" y="25"/>
                  <a:pt x="100" y="27"/>
                </a:cubicBezTo>
                <a:cubicBezTo>
                  <a:pt x="100" y="48"/>
                  <a:pt x="100" y="80"/>
                  <a:pt x="100" y="85"/>
                </a:cubicBezTo>
                <a:cubicBezTo>
                  <a:pt x="92" y="85"/>
                  <a:pt x="0" y="86"/>
                  <a:pt x="0" y="86"/>
                </a:cubicBezTo>
                <a:cubicBezTo>
                  <a:pt x="0" y="94"/>
                  <a:pt x="0" y="94"/>
                  <a:pt x="0" y="94"/>
                </a:cubicBezTo>
                <a:cubicBezTo>
                  <a:pt x="108" y="94"/>
                  <a:pt x="108" y="94"/>
                  <a:pt x="108" y="94"/>
                </a:cubicBezTo>
                <a:cubicBezTo>
                  <a:pt x="108" y="27"/>
                  <a:pt x="108" y="27"/>
                  <a:pt x="108" y="27"/>
                </a:cubicBezTo>
                <a:cubicBezTo>
                  <a:pt x="108" y="21"/>
                  <a:pt x="108" y="21"/>
                  <a:pt x="108" y="21"/>
                </a:cubicBezTo>
                <a:cubicBezTo>
                  <a:pt x="108" y="0"/>
                  <a:pt x="108" y="0"/>
                  <a:pt x="108" y="0"/>
                </a:cubicBezTo>
                <a:lnTo>
                  <a:pt x="0" y="0"/>
                </a:lnTo>
                <a:close/>
              </a:path>
            </a:pathLst>
          </a:custGeom>
          <a:solidFill>
            <a:schemeClr val="bg1">
              <a:alpha val="100000"/>
            </a:schemeClr>
          </a:solidFill>
          <a:ln w="9525">
            <a:noFill/>
          </a:ln>
        </p:spPr>
        <p:txBody>
          <a:bodyPr/>
          <a:lstStyle/>
          <a:p>
            <a:endParaRPr lang="zh-CN" altLang="en-US"/>
          </a:p>
        </p:txBody>
      </p:sp>
      <p:sp>
        <p:nvSpPr>
          <p:cNvPr id="60712" name="Freeform 300"/>
          <p:cNvSpPr/>
          <p:nvPr/>
        </p:nvSpPr>
        <p:spPr>
          <a:xfrm>
            <a:off x="5943600" y="3035300"/>
            <a:ext cx="17463" cy="153988"/>
          </a:xfrm>
          <a:custGeom>
            <a:avLst/>
            <a:gdLst/>
            <a:ahLst/>
            <a:cxnLst>
              <a:cxn ang="0">
                <a:pos x="38119546" y="348710355"/>
              </a:cxn>
              <a:cxn ang="0">
                <a:pos x="38119546" y="71792376"/>
              </a:cxn>
              <a:cxn ang="0">
                <a:pos x="38119546" y="41024215"/>
              </a:cxn>
              <a:cxn ang="0">
                <a:pos x="38119546" y="0"/>
              </a:cxn>
              <a:cxn ang="0">
                <a:pos x="0" y="0"/>
              </a:cxn>
              <a:cxn ang="0">
                <a:pos x="0" y="41024215"/>
              </a:cxn>
              <a:cxn ang="0">
                <a:pos x="0" y="71792376"/>
              </a:cxn>
              <a:cxn ang="0">
                <a:pos x="0" y="348710355"/>
              </a:cxn>
              <a:cxn ang="0">
                <a:pos x="38119546" y="348710355"/>
              </a:cxn>
            </a:cxnLst>
            <a:rect l="0" t="0" r="0" b="0"/>
            <a:pathLst>
              <a:path w="8" h="68">
                <a:moveTo>
                  <a:pt x="8" y="68"/>
                </a:moveTo>
                <a:cubicBezTo>
                  <a:pt x="8" y="56"/>
                  <a:pt x="8" y="31"/>
                  <a:pt x="8" y="14"/>
                </a:cubicBezTo>
                <a:cubicBezTo>
                  <a:pt x="8" y="12"/>
                  <a:pt x="8" y="10"/>
                  <a:pt x="8" y="8"/>
                </a:cubicBezTo>
                <a:cubicBezTo>
                  <a:pt x="8" y="5"/>
                  <a:pt x="8" y="2"/>
                  <a:pt x="8" y="0"/>
                </a:cubicBezTo>
                <a:cubicBezTo>
                  <a:pt x="0" y="0"/>
                  <a:pt x="0" y="0"/>
                  <a:pt x="0" y="0"/>
                </a:cubicBezTo>
                <a:cubicBezTo>
                  <a:pt x="0" y="8"/>
                  <a:pt x="0" y="8"/>
                  <a:pt x="0" y="8"/>
                </a:cubicBezTo>
                <a:cubicBezTo>
                  <a:pt x="0" y="14"/>
                  <a:pt x="0" y="14"/>
                  <a:pt x="0" y="14"/>
                </a:cubicBezTo>
                <a:cubicBezTo>
                  <a:pt x="0" y="68"/>
                  <a:pt x="0" y="68"/>
                  <a:pt x="0" y="68"/>
                </a:cubicBezTo>
                <a:lnTo>
                  <a:pt x="8" y="68"/>
                </a:lnTo>
                <a:close/>
              </a:path>
            </a:pathLst>
          </a:custGeom>
          <a:solidFill>
            <a:schemeClr val="bg1">
              <a:alpha val="100000"/>
            </a:schemeClr>
          </a:solidFill>
          <a:ln w="9525">
            <a:noFill/>
          </a:ln>
        </p:spPr>
        <p:txBody>
          <a:bodyPr/>
          <a:lstStyle/>
          <a:p>
            <a:endParaRPr lang="zh-CN" altLang="en-US"/>
          </a:p>
        </p:txBody>
      </p:sp>
      <p:sp>
        <p:nvSpPr>
          <p:cNvPr id="60713" name="Freeform 301"/>
          <p:cNvSpPr/>
          <p:nvPr/>
        </p:nvSpPr>
        <p:spPr>
          <a:xfrm>
            <a:off x="6503988" y="3057525"/>
            <a:ext cx="420687" cy="203200"/>
          </a:xfrm>
          <a:custGeom>
            <a:avLst/>
            <a:gdLst/>
            <a:ahLst/>
            <a:cxnLst>
              <a:cxn ang="0">
                <a:pos x="874762073" y="305854382"/>
              </a:cxn>
              <a:cxn ang="0">
                <a:pos x="798027407" y="382316284"/>
              </a:cxn>
              <a:cxn ang="0">
                <a:pos x="153467070" y="382316284"/>
              </a:cxn>
              <a:cxn ang="0">
                <a:pos x="76732404" y="305854382"/>
              </a:cxn>
              <a:cxn ang="0">
                <a:pos x="76732404" y="0"/>
              </a:cxn>
              <a:cxn ang="0">
                <a:pos x="0" y="0"/>
              </a:cxn>
              <a:cxn ang="0">
                <a:pos x="0" y="305854382"/>
              </a:cxn>
              <a:cxn ang="0">
                <a:pos x="153467070" y="458780444"/>
              </a:cxn>
              <a:cxn ang="0">
                <a:pos x="798027407" y="458780444"/>
              </a:cxn>
              <a:cxn ang="0">
                <a:pos x="951494477" y="305854382"/>
              </a:cxn>
              <a:cxn ang="0">
                <a:pos x="951494477" y="0"/>
              </a:cxn>
              <a:cxn ang="0">
                <a:pos x="874762073" y="0"/>
              </a:cxn>
              <a:cxn ang="0">
                <a:pos x="874762073" y="305854382"/>
              </a:cxn>
            </a:cxnLst>
            <a:rect l="0" t="0" r="0" b="0"/>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solidFill>
            <a:schemeClr val="bg1">
              <a:alpha val="100000"/>
            </a:schemeClr>
          </a:solidFill>
          <a:ln w="9525">
            <a:noFill/>
          </a:ln>
        </p:spPr>
        <p:txBody>
          <a:bodyPr/>
          <a:lstStyle/>
          <a:p>
            <a:endParaRPr lang="zh-CN" altLang="en-US"/>
          </a:p>
        </p:txBody>
      </p:sp>
      <p:sp>
        <p:nvSpPr>
          <p:cNvPr id="60714" name="Freeform 302"/>
          <p:cNvSpPr/>
          <p:nvPr/>
        </p:nvSpPr>
        <p:spPr>
          <a:xfrm>
            <a:off x="6503988" y="2841625"/>
            <a:ext cx="420687" cy="203200"/>
          </a:xfrm>
          <a:custGeom>
            <a:avLst/>
            <a:gdLst/>
            <a:ahLst/>
            <a:cxnLst>
              <a:cxn ang="0">
                <a:pos x="76732404" y="152926062"/>
              </a:cxn>
              <a:cxn ang="0">
                <a:pos x="153467070" y="76464160"/>
              </a:cxn>
              <a:cxn ang="0">
                <a:pos x="798027407" y="76464160"/>
              </a:cxn>
              <a:cxn ang="0">
                <a:pos x="874762073" y="152926062"/>
              </a:cxn>
              <a:cxn ang="0">
                <a:pos x="874762073" y="458780444"/>
              </a:cxn>
              <a:cxn ang="0">
                <a:pos x="951494477" y="458780444"/>
              </a:cxn>
              <a:cxn ang="0">
                <a:pos x="951494477" y="152926062"/>
              </a:cxn>
              <a:cxn ang="0">
                <a:pos x="798027407" y="0"/>
              </a:cxn>
              <a:cxn ang="0">
                <a:pos x="153467070" y="0"/>
              </a:cxn>
              <a:cxn ang="0">
                <a:pos x="0" y="152926062"/>
              </a:cxn>
              <a:cxn ang="0">
                <a:pos x="0" y="458780444"/>
              </a:cxn>
              <a:cxn ang="0">
                <a:pos x="76732404" y="458780444"/>
              </a:cxn>
              <a:cxn ang="0">
                <a:pos x="76732404" y="152926062"/>
              </a:cxn>
            </a:cxnLst>
            <a:rect l="0" t="0" r="0" b="0"/>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solidFill>
            <a:schemeClr val="bg1">
              <a:alpha val="100000"/>
            </a:schemeClr>
          </a:solidFill>
          <a:ln w="9525">
            <a:noFill/>
          </a:ln>
        </p:spPr>
        <p:txBody>
          <a:bodyPr/>
          <a:lstStyle/>
          <a:p>
            <a:endParaRPr lang="zh-CN" altLang="en-US"/>
          </a:p>
        </p:txBody>
      </p:sp>
      <p:sp>
        <p:nvSpPr>
          <p:cNvPr id="60715" name="Freeform 303"/>
          <p:cNvSpPr/>
          <p:nvPr/>
        </p:nvSpPr>
        <p:spPr>
          <a:xfrm>
            <a:off x="6583363" y="2913063"/>
            <a:ext cx="261937" cy="276225"/>
          </a:xfrm>
          <a:custGeom>
            <a:avLst/>
            <a:gdLst/>
            <a:ahLst/>
            <a:cxnLst>
              <a:cxn ang="0">
                <a:pos x="576180109" y="169169699"/>
              </a:cxn>
              <a:cxn ang="0">
                <a:pos x="499694505" y="92274999"/>
              </a:cxn>
              <a:cxn ang="0">
                <a:pos x="469102070" y="92274999"/>
              </a:cxn>
              <a:cxn ang="0">
                <a:pos x="469102070" y="123031068"/>
              </a:cxn>
              <a:cxn ang="0">
                <a:pos x="514992981" y="169169699"/>
              </a:cxn>
              <a:cxn ang="0">
                <a:pos x="484398288" y="174295711"/>
              </a:cxn>
              <a:cxn ang="0">
                <a:pos x="423211159" y="107653033"/>
              </a:cxn>
              <a:cxn ang="0">
                <a:pos x="484398288" y="46136367"/>
              </a:cxn>
              <a:cxn ang="0">
                <a:pos x="550684155" y="107653033"/>
              </a:cxn>
              <a:cxn ang="0">
                <a:pos x="550684155" y="117905056"/>
              </a:cxn>
              <a:cxn ang="0">
                <a:pos x="586377588" y="153789401"/>
              </a:cxn>
              <a:cxn ang="0">
                <a:pos x="591476327" y="107653033"/>
              </a:cxn>
              <a:cxn ang="0">
                <a:pos x="484398288" y="0"/>
              </a:cxn>
              <a:cxn ang="0">
                <a:pos x="377320249" y="107653033"/>
              </a:cxn>
              <a:cxn ang="0">
                <a:pos x="458904592" y="215306067"/>
              </a:cxn>
              <a:cxn ang="0">
                <a:pos x="458904592" y="307578802"/>
              </a:cxn>
              <a:cxn ang="0">
                <a:pos x="458904592" y="333211123"/>
              </a:cxn>
              <a:cxn ang="0">
                <a:pos x="458904592" y="574149511"/>
              </a:cxn>
              <a:cxn ang="0">
                <a:pos x="0" y="574149511"/>
              </a:cxn>
              <a:cxn ang="0">
                <a:pos x="0" y="625411890"/>
              </a:cxn>
              <a:cxn ang="0">
                <a:pos x="509894242" y="625411890"/>
              </a:cxn>
              <a:cxn ang="0">
                <a:pos x="509894242" y="333211123"/>
              </a:cxn>
              <a:cxn ang="0">
                <a:pos x="509894242" y="307578802"/>
              </a:cxn>
              <a:cxn ang="0">
                <a:pos x="509894242" y="215306067"/>
              </a:cxn>
              <a:cxn ang="0">
                <a:pos x="576180109" y="169169699"/>
              </a:cxn>
            </a:cxnLst>
            <a:rect l="0" t="0" r="0" b="0"/>
            <a:pathLst>
              <a:path w="116" h="122">
                <a:moveTo>
                  <a:pt x="113" y="33"/>
                </a:moveTo>
                <a:cubicBezTo>
                  <a:pt x="98" y="18"/>
                  <a:pt x="98" y="18"/>
                  <a:pt x="98" y="18"/>
                </a:cubicBezTo>
                <a:cubicBezTo>
                  <a:pt x="97" y="17"/>
                  <a:pt x="94" y="17"/>
                  <a:pt x="92" y="18"/>
                </a:cubicBezTo>
                <a:cubicBezTo>
                  <a:pt x="91" y="20"/>
                  <a:pt x="91" y="23"/>
                  <a:pt x="92" y="24"/>
                </a:cubicBezTo>
                <a:cubicBezTo>
                  <a:pt x="101" y="33"/>
                  <a:pt x="101" y="33"/>
                  <a:pt x="101" y="33"/>
                </a:cubicBezTo>
                <a:cubicBezTo>
                  <a:pt x="99" y="33"/>
                  <a:pt x="97" y="34"/>
                  <a:pt x="95" y="34"/>
                </a:cubicBezTo>
                <a:cubicBezTo>
                  <a:pt x="88" y="34"/>
                  <a:pt x="83" y="28"/>
                  <a:pt x="83" y="21"/>
                </a:cubicBezTo>
                <a:cubicBezTo>
                  <a:pt x="83" y="14"/>
                  <a:pt x="88" y="9"/>
                  <a:pt x="95" y="9"/>
                </a:cubicBezTo>
                <a:cubicBezTo>
                  <a:pt x="102" y="9"/>
                  <a:pt x="108" y="14"/>
                  <a:pt x="108" y="21"/>
                </a:cubicBezTo>
                <a:cubicBezTo>
                  <a:pt x="108" y="22"/>
                  <a:pt x="108" y="22"/>
                  <a:pt x="108" y="23"/>
                </a:cubicBezTo>
                <a:cubicBezTo>
                  <a:pt x="115" y="30"/>
                  <a:pt x="115" y="30"/>
                  <a:pt x="115" y="30"/>
                </a:cubicBezTo>
                <a:cubicBezTo>
                  <a:pt x="116" y="27"/>
                  <a:pt x="116" y="24"/>
                  <a:pt x="116" y="21"/>
                </a:cubicBezTo>
                <a:cubicBezTo>
                  <a:pt x="116" y="10"/>
                  <a:pt x="107" y="0"/>
                  <a:pt x="95" y="0"/>
                </a:cubicBezTo>
                <a:cubicBezTo>
                  <a:pt x="84" y="0"/>
                  <a:pt x="74" y="10"/>
                  <a:pt x="74" y="21"/>
                </a:cubicBezTo>
                <a:cubicBezTo>
                  <a:pt x="74" y="31"/>
                  <a:pt x="81" y="39"/>
                  <a:pt x="90" y="42"/>
                </a:cubicBezTo>
                <a:cubicBezTo>
                  <a:pt x="90" y="44"/>
                  <a:pt x="90" y="51"/>
                  <a:pt x="90" y="60"/>
                </a:cubicBezTo>
                <a:cubicBezTo>
                  <a:pt x="90" y="62"/>
                  <a:pt x="90" y="63"/>
                  <a:pt x="90" y="65"/>
                </a:cubicBezTo>
                <a:cubicBezTo>
                  <a:pt x="90" y="84"/>
                  <a:pt x="90" y="107"/>
                  <a:pt x="90" y="112"/>
                </a:cubicBezTo>
                <a:cubicBezTo>
                  <a:pt x="81" y="112"/>
                  <a:pt x="0" y="112"/>
                  <a:pt x="0" y="112"/>
                </a:cubicBezTo>
                <a:cubicBezTo>
                  <a:pt x="0" y="122"/>
                  <a:pt x="0" y="122"/>
                  <a:pt x="0" y="122"/>
                </a:cubicBezTo>
                <a:cubicBezTo>
                  <a:pt x="100" y="122"/>
                  <a:pt x="100" y="122"/>
                  <a:pt x="100" y="122"/>
                </a:cubicBezTo>
                <a:cubicBezTo>
                  <a:pt x="100" y="65"/>
                  <a:pt x="100" y="65"/>
                  <a:pt x="100" y="65"/>
                </a:cubicBezTo>
                <a:cubicBezTo>
                  <a:pt x="100" y="60"/>
                  <a:pt x="100" y="60"/>
                  <a:pt x="100" y="60"/>
                </a:cubicBezTo>
                <a:cubicBezTo>
                  <a:pt x="100" y="42"/>
                  <a:pt x="100" y="42"/>
                  <a:pt x="100" y="42"/>
                </a:cubicBezTo>
                <a:cubicBezTo>
                  <a:pt x="106" y="40"/>
                  <a:pt x="110" y="37"/>
                  <a:pt x="113" y="33"/>
                </a:cubicBezTo>
                <a:close/>
              </a:path>
            </a:pathLst>
          </a:custGeom>
          <a:solidFill>
            <a:schemeClr val="bg1">
              <a:alpha val="100000"/>
            </a:schemeClr>
          </a:solidFill>
          <a:ln w="9525">
            <a:noFill/>
          </a:ln>
        </p:spPr>
        <p:txBody>
          <a:bodyPr/>
          <a:lstStyle/>
          <a:p>
            <a:endParaRPr lang="zh-CN" altLang="en-US"/>
          </a:p>
        </p:txBody>
      </p:sp>
      <p:sp>
        <p:nvSpPr>
          <p:cNvPr id="60716" name="Freeform 304"/>
          <p:cNvSpPr/>
          <p:nvPr/>
        </p:nvSpPr>
        <p:spPr>
          <a:xfrm>
            <a:off x="6610350" y="3040063"/>
            <a:ext cx="25400" cy="106362"/>
          </a:xfrm>
          <a:custGeom>
            <a:avLst/>
            <a:gdLst/>
            <a:ahLst/>
            <a:cxnLst>
              <a:cxn ang="0">
                <a:pos x="31992455" y="240701732"/>
              </a:cxn>
              <a:cxn ang="0">
                <a:pos x="58650909" y="240701732"/>
              </a:cxn>
              <a:cxn ang="0">
                <a:pos x="58650909" y="46090954"/>
              </a:cxn>
              <a:cxn ang="0">
                <a:pos x="58650909" y="20484869"/>
              </a:cxn>
              <a:cxn ang="0">
                <a:pos x="58650909" y="0"/>
              </a:cxn>
              <a:cxn ang="0">
                <a:pos x="31992455" y="0"/>
              </a:cxn>
              <a:cxn ang="0">
                <a:pos x="5331691" y="20484869"/>
              </a:cxn>
              <a:cxn ang="0">
                <a:pos x="0" y="35848520"/>
              </a:cxn>
              <a:cxn ang="0">
                <a:pos x="0" y="46090954"/>
              </a:cxn>
              <a:cxn ang="0">
                <a:pos x="0" y="209974429"/>
              </a:cxn>
              <a:cxn ang="0">
                <a:pos x="31992455" y="240701732"/>
              </a:cxn>
            </a:cxnLst>
            <a:rect l="0" t="0" r="0" b="0"/>
            <a:pathLst>
              <a:path w="11" h="47">
                <a:moveTo>
                  <a:pt x="6" y="47"/>
                </a:moveTo>
                <a:cubicBezTo>
                  <a:pt x="11" y="47"/>
                  <a:pt x="11" y="47"/>
                  <a:pt x="11" y="47"/>
                </a:cubicBezTo>
                <a:cubicBezTo>
                  <a:pt x="11" y="9"/>
                  <a:pt x="11" y="9"/>
                  <a:pt x="11" y="9"/>
                </a:cubicBezTo>
                <a:cubicBezTo>
                  <a:pt x="11" y="4"/>
                  <a:pt x="11" y="4"/>
                  <a:pt x="11" y="4"/>
                </a:cubicBezTo>
                <a:cubicBezTo>
                  <a:pt x="11" y="0"/>
                  <a:pt x="11" y="0"/>
                  <a:pt x="11" y="0"/>
                </a:cubicBezTo>
                <a:cubicBezTo>
                  <a:pt x="6" y="0"/>
                  <a:pt x="6" y="0"/>
                  <a:pt x="6" y="0"/>
                </a:cubicBezTo>
                <a:cubicBezTo>
                  <a:pt x="4" y="0"/>
                  <a:pt x="2" y="2"/>
                  <a:pt x="1" y="4"/>
                </a:cubicBezTo>
                <a:cubicBezTo>
                  <a:pt x="0" y="5"/>
                  <a:pt x="0" y="6"/>
                  <a:pt x="0" y="7"/>
                </a:cubicBezTo>
                <a:cubicBezTo>
                  <a:pt x="0" y="9"/>
                  <a:pt x="0" y="9"/>
                  <a:pt x="0" y="9"/>
                </a:cubicBezTo>
                <a:cubicBezTo>
                  <a:pt x="0" y="41"/>
                  <a:pt x="0" y="41"/>
                  <a:pt x="0" y="41"/>
                </a:cubicBezTo>
                <a:cubicBezTo>
                  <a:pt x="0" y="44"/>
                  <a:pt x="3" y="47"/>
                  <a:pt x="6" y="47"/>
                </a:cubicBezTo>
                <a:close/>
              </a:path>
            </a:pathLst>
          </a:custGeom>
          <a:solidFill>
            <a:schemeClr val="bg1">
              <a:alpha val="100000"/>
            </a:schemeClr>
          </a:solidFill>
          <a:ln w="9525">
            <a:noFill/>
          </a:ln>
        </p:spPr>
        <p:txBody>
          <a:bodyPr/>
          <a:lstStyle/>
          <a:p>
            <a:endParaRPr lang="zh-CN" altLang="en-US"/>
          </a:p>
        </p:txBody>
      </p:sp>
      <p:sp>
        <p:nvSpPr>
          <p:cNvPr id="60717" name="Freeform 305"/>
          <p:cNvSpPr/>
          <p:nvPr/>
        </p:nvSpPr>
        <p:spPr>
          <a:xfrm>
            <a:off x="6734175" y="3040063"/>
            <a:ext cx="25400" cy="106362"/>
          </a:xfrm>
          <a:custGeom>
            <a:avLst/>
            <a:gdLst/>
            <a:ahLst/>
            <a:cxnLst>
              <a:cxn ang="0">
                <a:pos x="0" y="240701732"/>
              </a:cxn>
              <a:cxn ang="0">
                <a:pos x="26658455" y="240701732"/>
              </a:cxn>
              <a:cxn ang="0">
                <a:pos x="58650909" y="209974429"/>
              </a:cxn>
              <a:cxn ang="0">
                <a:pos x="58650909" y="46090954"/>
              </a:cxn>
              <a:cxn ang="0">
                <a:pos x="58650909" y="35848520"/>
              </a:cxn>
              <a:cxn ang="0">
                <a:pos x="53319218" y="20484869"/>
              </a:cxn>
              <a:cxn ang="0">
                <a:pos x="26658455" y="0"/>
              </a:cxn>
              <a:cxn ang="0">
                <a:pos x="0" y="0"/>
              </a:cxn>
              <a:cxn ang="0">
                <a:pos x="0" y="20484869"/>
              </a:cxn>
              <a:cxn ang="0">
                <a:pos x="0" y="46090954"/>
              </a:cxn>
              <a:cxn ang="0">
                <a:pos x="0" y="240701732"/>
              </a:cxn>
            </a:cxnLst>
            <a:rect l="0" t="0" r="0" b="0"/>
            <a:pathLst>
              <a:path w="11" h="47">
                <a:moveTo>
                  <a:pt x="0" y="47"/>
                </a:moveTo>
                <a:cubicBezTo>
                  <a:pt x="5" y="47"/>
                  <a:pt x="5" y="47"/>
                  <a:pt x="5" y="47"/>
                </a:cubicBezTo>
                <a:cubicBezTo>
                  <a:pt x="8" y="47"/>
                  <a:pt x="11" y="44"/>
                  <a:pt x="11" y="41"/>
                </a:cubicBezTo>
                <a:cubicBezTo>
                  <a:pt x="11" y="9"/>
                  <a:pt x="11" y="9"/>
                  <a:pt x="11" y="9"/>
                </a:cubicBezTo>
                <a:cubicBezTo>
                  <a:pt x="11" y="7"/>
                  <a:pt x="11" y="7"/>
                  <a:pt x="11" y="7"/>
                </a:cubicBezTo>
                <a:cubicBezTo>
                  <a:pt x="11" y="6"/>
                  <a:pt x="11" y="5"/>
                  <a:pt x="10" y="4"/>
                </a:cubicBezTo>
                <a:cubicBezTo>
                  <a:pt x="9" y="2"/>
                  <a:pt x="7" y="0"/>
                  <a:pt x="5" y="0"/>
                </a:cubicBezTo>
                <a:cubicBezTo>
                  <a:pt x="0" y="0"/>
                  <a:pt x="0" y="0"/>
                  <a:pt x="0" y="0"/>
                </a:cubicBezTo>
                <a:cubicBezTo>
                  <a:pt x="0" y="4"/>
                  <a:pt x="0" y="4"/>
                  <a:pt x="0" y="4"/>
                </a:cubicBezTo>
                <a:cubicBezTo>
                  <a:pt x="0" y="9"/>
                  <a:pt x="0" y="9"/>
                  <a:pt x="0" y="9"/>
                </a:cubicBezTo>
                <a:lnTo>
                  <a:pt x="0" y="47"/>
                </a:lnTo>
                <a:close/>
              </a:path>
            </a:pathLst>
          </a:custGeom>
          <a:solidFill>
            <a:schemeClr val="bg1">
              <a:alpha val="100000"/>
            </a:schemeClr>
          </a:solidFill>
          <a:ln w="9525">
            <a:noFill/>
          </a:ln>
        </p:spPr>
        <p:txBody>
          <a:bodyPr/>
          <a:lstStyle/>
          <a:p>
            <a:endParaRPr lang="zh-CN" altLang="en-US"/>
          </a:p>
        </p:txBody>
      </p:sp>
      <p:sp>
        <p:nvSpPr>
          <p:cNvPr id="60718" name="Freeform 306"/>
          <p:cNvSpPr/>
          <p:nvPr/>
        </p:nvSpPr>
        <p:spPr>
          <a:xfrm>
            <a:off x="6651625" y="3040063"/>
            <a:ext cx="66675" cy="106362"/>
          </a:xfrm>
          <a:custGeom>
            <a:avLst/>
            <a:gdLst/>
            <a:ahLst/>
            <a:cxnLst>
              <a:cxn ang="0">
                <a:pos x="0" y="168850469"/>
              </a:cxn>
              <a:cxn ang="0">
                <a:pos x="105846563" y="168850469"/>
              </a:cxn>
              <a:cxn ang="0">
                <a:pos x="105846563" y="32762671"/>
              </a:cxn>
              <a:cxn ang="0">
                <a:pos x="105846563" y="15120866"/>
              </a:cxn>
              <a:cxn ang="0">
                <a:pos x="105846563" y="0"/>
              </a:cxn>
              <a:cxn ang="0">
                <a:pos x="0" y="0"/>
              </a:cxn>
              <a:cxn ang="0">
                <a:pos x="0" y="15120866"/>
              </a:cxn>
              <a:cxn ang="0">
                <a:pos x="0" y="32762671"/>
              </a:cxn>
              <a:cxn ang="0">
                <a:pos x="0" y="168850469"/>
              </a:cxn>
            </a:cxnLst>
            <a:rect l="0" t="0" r="0" b="0"/>
            <a:pathLst>
              <a:path w="42" h="67">
                <a:moveTo>
                  <a:pt x="0" y="67"/>
                </a:moveTo>
                <a:lnTo>
                  <a:pt x="42" y="67"/>
                </a:lnTo>
                <a:lnTo>
                  <a:pt x="42" y="13"/>
                </a:lnTo>
                <a:lnTo>
                  <a:pt x="42" y="6"/>
                </a:lnTo>
                <a:lnTo>
                  <a:pt x="42" y="0"/>
                </a:lnTo>
                <a:lnTo>
                  <a:pt x="0" y="0"/>
                </a:lnTo>
                <a:lnTo>
                  <a:pt x="0" y="6"/>
                </a:lnTo>
                <a:lnTo>
                  <a:pt x="0" y="13"/>
                </a:lnTo>
                <a:lnTo>
                  <a:pt x="0" y="67"/>
                </a:lnTo>
                <a:close/>
              </a:path>
            </a:pathLst>
          </a:custGeom>
          <a:solidFill>
            <a:schemeClr val="bg1">
              <a:alpha val="100000"/>
            </a:schemeClr>
          </a:solidFill>
          <a:ln w="9525">
            <a:noFill/>
          </a:ln>
        </p:spPr>
        <p:txBody>
          <a:bodyPr/>
          <a:lstStyle/>
          <a:p>
            <a:endParaRPr lang="zh-CN" altLang="en-US"/>
          </a:p>
        </p:txBody>
      </p:sp>
      <p:sp>
        <p:nvSpPr>
          <p:cNvPr id="60719" name="Freeform 307"/>
          <p:cNvSpPr/>
          <p:nvPr/>
        </p:nvSpPr>
        <p:spPr>
          <a:xfrm>
            <a:off x="6651625" y="3001963"/>
            <a:ext cx="66675" cy="33337"/>
          </a:xfrm>
          <a:custGeom>
            <a:avLst/>
            <a:gdLst/>
            <a:ahLst/>
            <a:cxnLst>
              <a:cxn ang="0">
                <a:pos x="108669138" y="0"/>
              </a:cxn>
              <a:cxn ang="0">
                <a:pos x="39516050" y="0"/>
              </a:cxn>
              <a:cxn ang="0">
                <a:pos x="0" y="34577136"/>
              </a:cxn>
              <a:cxn ang="0">
                <a:pos x="0" y="39515457"/>
              </a:cxn>
              <a:cxn ang="0">
                <a:pos x="0" y="59273186"/>
              </a:cxn>
              <a:cxn ang="0">
                <a:pos x="0" y="74092594"/>
              </a:cxn>
              <a:cxn ang="0">
                <a:pos x="34577655" y="74092594"/>
              </a:cxn>
              <a:cxn ang="0">
                <a:pos x="34577655" y="59273186"/>
              </a:cxn>
              <a:cxn ang="0">
                <a:pos x="34577655" y="39515457"/>
              </a:cxn>
              <a:cxn ang="0">
                <a:pos x="39516050" y="34577136"/>
              </a:cxn>
              <a:cxn ang="0">
                <a:pos x="108669138" y="34577136"/>
              </a:cxn>
              <a:cxn ang="0">
                <a:pos x="113609755" y="39515457"/>
              </a:cxn>
              <a:cxn ang="0">
                <a:pos x="113609755" y="59273186"/>
              </a:cxn>
              <a:cxn ang="0">
                <a:pos x="113609755" y="74092594"/>
              </a:cxn>
              <a:cxn ang="0">
                <a:pos x="148185188" y="74092594"/>
              </a:cxn>
              <a:cxn ang="0">
                <a:pos x="148185188" y="59273186"/>
              </a:cxn>
              <a:cxn ang="0">
                <a:pos x="148185188" y="39515457"/>
              </a:cxn>
              <a:cxn ang="0">
                <a:pos x="148185188" y="34577136"/>
              </a:cxn>
              <a:cxn ang="0">
                <a:pos x="108669138" y="0"/>
              </a:cxn>
            </a:cxnLst>
            <a:rect l="0" t="0" r="0" b="0"/>
            <a:pathLst>
              <a:path w="30" h="15">
                <a:moveTo>
                  <a:pt x="22" y="0"/>
                </a:moveTo>
                <a:cubicBezTo>
                  <a:pt x="8" y="0"/>
                  <a:pt x="8" y="0"/>
                  <a:pt x="8" y="0"/>
                </a:cubicBezTo>
                <a:cubicBezTo>
                  <a:pt x="4" y="0"/>
                  <a:pt x="1" y="3"/>
                  <a:pt x="0" y="7"/>
                </a:cubicBezTo>
                <a:cubicBezTo>
                  <a:pt x="0" y="7"/>
                  <a:pt x="0" y="8"/>
                  <a:pt x="0" y="8"/>
                </a:cubicBezTo>
                <a:cubicBezTo>
                  <a:pt x="0" y="12"/>
                  <a:pt x="0" y="12"/>
                  <a:pt x="0" y="12"/>
                </a:cubicBezTo>
                <a:cubicBezTo>
                  <a:pt x="0" y="15"/>
                  <a:pt x="0" y="15"/>
                  <a:pt x="0" y="15"/>
                </a:cubicBezTo>
                <a:cubicBezTo>
                  <a:pt x="7" y="15"/>
                  <a:pt x="7" y="15"/>
                  <a:pt x="7" y="15"/>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5"/>
                  <a:pt x="23" y="15"/>
                  <a:pt x="23" y="15"/>
                </a:cubicBezTo>
                <a:cubicBezTo>
                  <a:pt x="30" y="15"/>
                  <a:pt x="30" y="15"/>
                  <a:pt x="30" y="15"/>
                </a:cubicBezTo>
                <a:cubicBezTo>
                  <a:pt x="30" y="12"/>
                  <a:pt x="30" y="12"/>
                  <a:pt x="30" y="12"/>
                </a:cubicBezTo>
                <a:cubicBezTo>
                  <a:pt x="30" y="8"/>
                  <a:pt x="30" y="8"/>
                  <a:pt x="30" y="8"/>
                </a:cubicBezTo>
                <a:cubicBezTo>
                  <a:pt x="30" y="8"/>
                  <a:pt x="30" y="7"/>
                  <a:pt x="30" y="7"/>
                </a:cubicBezTo>
                <a:cubicBezTo>
                  <a:pt x="29" y="3"/>
                  <a:pt x="26" y="0"/>
                  <a:pt x="22" y="0"/>
                </a:cubicBezTo>
                <a:close/>
              </a:path>
            </a:pathLst>
          </a:custGeom>
          <a:solidFill>
            <a:schemeClr val="bg1">
              <a:alpha val="100000"/>
            </a:schemeClr>
          </a:solidFill>
          <a:ln w="9525">
            <a:noFill/>
          </a:ln>
        </p:spPr>
        <p:txBody>
          <a:bodyPr/>
          <a:lstStyle/>
          <a:p>
            <a:endParaRPr lang="zh-CN" altLang="en-US"/>
          </a:p>
        </p:txBody>
      </p:sp>
      <p:sp>
        <p:nvSpPr>
          <p:cNvPr id="60720" name="Freeform 308"/>
          <p:cNvSpPr>
            <a:spLocks noEditPoints="1"/>
          </p:cNvSpPr>
          <p:nvPr/>
        </p:nvSpPr>
        <p:spPr>
          <a:xfrm>
            <a:off x="2108200" y="1041400"/>
            <a:ext cx="352425" cy="363538"/>
          </a:xfrm>
          <a:custGeom>
            <a:avLst/>
            <a:gdLst/>
            <a:ahLst/>
            <a:cxnLst>
              <a:cxn ang="0">
                <a:pos x="163317360" y="0"/>
              </a:cxn>
              <a:cxn ang="0">
                <a:pos x="117384635" y="45887076"/>
              </a:cxn>
              <a:cxn ang="0">
                <a:pos x="117384635" y="657714756"/>
              </a:cxn>
              <a:cxn ang="0">
                <a:pos x="163317360" y="703601832"/>
              </a:cxn>
              <a:cxn ang="0">
                <a:pos x="540990448" y="703601832"/>
              </a:cxn>
              <a:cxn ang="0">
                <a:pos x="586923173" y="657714756"/>
              </a:cxn>
              <a:cxn ang="0">
                <a:pos x="586923173" y="45887076"/>
              </a:cxn>
              <a:cxn ang="0">
                <a:pos x="540990448" y="0"/>
              </a:cxn>
              <a:cxn ang="0">
                <a:pos x="163317360" y="0"/>
              </a:cxn>
              <a:cxn ang="0">
                <a:pos x="607338973" y="132562664"/>
              </a:cxn>
              <a:cxn ang="0">
                <a:pos x="607338973" y="540447784"/>
              </a:cxn>
              <a:cxn ang="0">
                <a:pos x="780865362" y="372195172"/>
              </a:cxn>
              <a:cxn ang="0">
                <a:pos x="780865362" y="305913840"/>
              </a:cxn>
              <a:cxn ang="0">
                <a:pos x="607338973" y="132562664"/>
              </a:cxn>
              <a:cxn ang="0">
                <a:pos x="352153904" y="209041124"/>
              </a:cxn>
              <a:cxn ang="0">
                <a:pos x="444021613" y="321209532"/>
              </a:cxn>
              <a:cxn ang="0">
                <a:pos x="352153904" y="346702352"/>
              </a:cxn>
              <a:cxn ang="0">
                <a:pos x="255185069" y="321209532"/>
              </a:cxn>
              <a:cxn ang="0">
                <a:pos x="352153904" y="209041124"/>
              </a:cxn>
              <a:cxn ang="0">
                <a:pos x="352153904" y="351800916"/>
              </a:cxn>
              <a:cxn ang="0">
                <a:pos x="398088888" y="443575068"/>
              </a:cxn>
              <a:cxn ang="0">
                <a:pos x="306221179" y="443575068"/>
              </a:cxn>
              <a:cxn ang="0">
                <a:pos x="352153904" y="351800916"/>
              </a:cxn>
              <a:cxn ang="0">
                <a:pos x="91865450" y="392589428"/>
              </a:cxn>
              <a:cxn ang="0">
                <a:pos x="15310155" y="469067888"/>
              </a:cxn>
              <a:cxn ang="0">
                <a:pos x="15310155" y="535349220"/>
              </a:cxn>
              <a:cxn ang="0">
                <a:pos x="91865450" y="611827680"/>
              </a:cxn>
              <a:cxn ang="0">
                <a:pos x="91865450" y="392589428"/>
              </a:cxn>
              <a:cxn ang="0">
                <a:pos x="204146700" y="729094652"/>
              </a:cxn>
              <a:cxn ang="0">
                <a:pos x="280701994" y="805573112"/>
              </a:cxn>
              <a:cxn ang="0">
                <a:pos x="347050519" y="805573112"/>
              </a:cxn>
              <a:cxn ang="0">
                <a:pos x="423605813" y="729094652"/>
              </a:cxn>
              <a:cxn ang="0">
                <a:pos x="204146700" y="729094652"/>
              </a:cxn>
            </a:cxnLst>
            <a:rect l="0" t="0" r="0" b="0"/>
            <a:pathLst>
              <a:path w="156" h="161">
                <a:moveTo>
                  <a:pt x="32" y="0"/>
                </a:moveTo>
                <a:cubicBezTo>
                  <a:pt x="27" y="0"/>
                  <a:pt x="23" y="4"/>
                  <a:pt x="23" y="9"/>
                </a:cubicBezTo>
                <a:cubicBezTo>
                  <a:pt x="23" y="129"/>
                  <a:pt x="23" y="129"/>
                  <a:pt x="23" y="129"/>
                </a:cubicBezTo>
                <a:cubicBezTo>
                  <a:pt x="23" y="134"/>
                  <a:pt x="27" y="138"/>
                  <a:pt x="32" y="138"/>
                </a:cubicBezTo>
                <a:cubicBezTo>
                  <a:pt x="106" y="138"/>
                  <a:pt x="106" y="138"/>
                  <a:pt x="106" y="138"/>
                </a:cubicBezTo>
                <a:cubicBezTo>
                  <a:pt x="111" y="138"/>
                  <a:pt x="115" y="134"/>
                  <a:pt x="115" y="129"/>
                </a:cubicBezTo>
                <a:cubicBezTo>
                  <a:pt x="115" y="9"/>
                  <a:pt x="115" y="9"/>
                  <a:pt x="115" y="9"/>
                </a:cubicBezTo>
                <a:cubicBezTo>
                  <a:pt x="115" y="4"/>
                  <a:pt x="111" y="0"/>
                  <a:pt x="106" y="0"/>
                </a:cubicBezTo>
                <a:cubicBezTo>
                  <a:pt x="32" y="0"/>
                  <a:pt x="32" y="0"/>
                  <a:pt x="32" y="0"/>
                </a:cubicBezTo>
                <a:close/>
                <a:moveTo>
                  <a:pt x="119" y="26"/>
                </a:moveTo>
                <a:cubicBezTo>
                  <a:pt x="119" y="106"/>
                  <a:pt x="119" y="106"/>
                  <a:pt x="119" y="106"/>
                </a:cubicBezTo>
                <a:cubicBezTo>
                  <a:pt x="153" y="73"/>
                  <a:pt x="153" y="73"/>
                  <a:pt x="153" y="73"/>
                </a:cubicBezTo>
                <a:cubicBezTo>
                  <a:pt x="156" y="69"/>
                  <a:pt x="156" y="63"/>
                  <a:pt x="153" y="60"/>
                </a:cubicBezTo>
                <a:cubicBezTo>
                  <a:pt x="119" y="26"/>
                  <a:pt x="119" y="26"/>
                  <a:pt x="119" y="26"/>
                </a:cubicBezTo>
                <a:close/>
                <a:moveTo>
                  <a:pt x="69" y="41"/>
                </a:moveTo>
                <a:cubicBezTo>
                  <a:pt x="69" y="50"/>
                  <a:pt x="87" y="50"/>
                  <a:pt x="87" y="63"/>
                </a:cubicBezTo>
                <a:cubicBezTo>
                  <a:pt x="87" y="77"/>
                  <a:pt x="70" y="74"/>
                  <a:pt x="69" y="68"/>
                </a:cubicBezTo>
                <a:cubicBezTo>
                  <a:pt x="68" y="74"/>
                  <a:pt x="50" y="77"/>
                  <a:pt x="50" y="63"/>
                </a:cubicBezTo>
                <a:cubicBezTo>
                  <a:pt x="50" y="50"/>
                  <a:pt x="69" y="50"/>
                  <a:pt x="69" y="41"/>
                </a:cubicBezTo>
                <a:close/>
                <a:moveTo>
                  <a:pt x="69" y="69"/>
                </a:moveTo>
                <a:cubicBezTo>
                  <a:pt x="78" y="87"/>
                  <a:pt x="78" y="87"/>
                  <a:pt x="78" y="87"/>
                </a:cubicBezTo>
                <a:cubicBezTo>
                  <a:pt x="60" y="87"/>
                  <a:pt x="60" y="87"/>
                  <a:pt x="60" y="87"/>
                </a:cubicBezTo>
                <a:cubicBezTo>
                  <a:pt x="69" y="69"/>
                  <a:pt x="69" y="69"/>
                  <a:pt x="69" y="69"/>
                </a:cubicBezTo>
                <a:close/>
                <a:moveTo>
                  <a:pt x="18" y="77"/>
                </a:moveTo>
                <a:cubicBezTo>
                  <a:pt x="3" y="92"/>
                  <a:pt x="3" y="92"/>
                  <a:pt x="3" y="92"/>
                </a:cubicBezTo>
                <a:cubicBezTo>
                  <a:pt x="0" y="96"/>
                  <a:pt x="0" y="102"/>
                  <a:pt x="3" y="105"/>
                </a:cubicBezTo>
                <a:cubicBezTo>
                  <a:pt x="18" y="120"/>
                  <a:pt x="18" y="120"/>
                  <a:pt x="18" y="120"/>
                </a:cubicBezTo>
                <a:cubicBezTo>
                  <a:pt x="18" y="77"/>
                  <a:pt x="18" y="77"/>
                  <a:pt x="18" y="77"/>
                </a:cubicBezTo>
                <a:close/>
                <a:moveTo>
                  <a:pt x="40" y="143"/>
                </a:moveTo>
                <a:cubicBezTo>
                  <a:pt x="55" y="158"/>
                  <a:pt x="55" y="158"/>
                  <a:pt x="55" y="158"/>
                </a:cubicBezTo>
                <a:cubicBezTo>
                  <a:pt x="59" y="161"/>
                  <a:pt x="65" y="161"/>
                  <a:pt x="68" y="158"/>
                </a:cubicBezTo>
                <a:cubicBezTo>
                  <a:pt x="83" y="143"/>
                  <a:pt x="83" y="143"/>
                  <a:pt x="83" y="143"/>
                </a:cubicBezTo>
                <a:cubicBezTo>
                  <a:pt x="40" y="143"/>
                  <a:pt x="40" y="143"/>
                  <a:pt x="40" y="143"/>
                </a:cubicBezTo>
                <a:close/>
              </a:path>
            </a:pathLst>
          </a:custGeom>
          <a:solidFill>
            <a:schemeClr val="bg1">
              <a:alpha val="100000"/>
            </a:schemeClr>
          </a:solidFill>
          <a:ln w="9525">
            <a:noFill/>
          </a:ln>
        </p:spPr>
        <p:txBody>
          <a:bodyPr/>
          <a:lstStyle/>
          <a:p>
            <a:endParaRPr lang="zh-CN" altLang="en-US"/>
          </a:p>
        </p:txBody>
      </p:sp>
      <p:sp>
        <p:nvSpPr>
          <p:cNvPr id="60721" name="Freeform 309"/>
          <p:cNvSpPr>
            <a:spLocks noEditPoints="1"/>
          </p:cNvSpPr>
          <p:nvPr/>
        </p:nvSpPr>
        <p:spPr>
          <a:xfrm>
            <a:off x="2754313" y="1052513"/>
            <a:ext cx="323850" cy="303212"/>
          </a:xfrm>
          <a:custGeom>
            <a:avLst/>
            <a:gdLst/>
            <a:ahLst/>
            <a:cxnLst>
              <a:cxn ang="0">
                <a:pos x="40463258" y="0"/>
              </a:cxn>
              <a:cxn ang="0">
                <a:pos x="0" y="46081436"/>
              </a:cxn>
              <a:cxn ang="0">
                <a:pos x="0" y="148485632"/>
              </a:cxn>
              <a:cxn ang="0">
                <a:pos x="40463258" y="194567067"/>
              </a:cxn>
              <a:cxn ang="0">
                <a:pos x="80924268" y="194567067"/>
              </a:cxn>
              <a:cxn ang="0">
                <a:pos x="374278393" y="194567067"/>
              </a:cxn>
              <a:cxn ang="0">
                <a:pos x="510839641" y="343052699"/>
              </a:cxn>
              <a:cxn ang="0">
                <a:pos x="374278393" y="491536068"/>
              </a:cxn>
              <a:cxn ang="0">
                <a:pos x="364162578" y="491536068"/>
              </a:cxn>
              <a:cxn ang="0">
                <a:pos x="80924268" y="491536068"/>
              </a:cxn>
              <a:cxn ang="0">
                <a:pos x="40463258" y="491536068"/>
              </a:cxn>
              <a:cxn ang="0">
                <a:pos x="0" y="537617504"/>
              </a:cxn>
              <a:cxn ang="0">
                <a:pos x="0" y="640021700"/>
              </a:cxn>
              <a:cxn ang="0">
                <a:pos x="40463258" y="686103135"/>
              </a:cxn>
              <a:cxn ang="0">
                <a:pos x="374278393" y="686103135"/>
              </a:cxn>
              <a:cxn ang="0">
                <a:pos x="374278393" y="686103135"/>
              </a:cxn>
              <a:cxn ang="0">
                <a:pos x="389452115" y="686103135"/>
              </a:cxn>
              <a:cxn ang="0">
                <a:pos x="728325156" y="343052699"/>
              </a:cxn>
              <a:cxn ang="0">
                <a:pos x="389452115" y="0"/>
              </a:cxn>
              <a:cxn ang="0">
                <a:pos x="374278393" y="0"/>
              </a:cxn>
              <a:cxn ang="0">
                <a:pos x="374278393" y="0"/>
              </a:cxn>
              <a:cxn ang="0">
                <a:pos x="40463258" y="0"/>
              </a:cxn>
              <a:cxn ang="0">
                <a:pos x="50579073" y="46081436"/>
              </a:cxn>
              <a:cxn ang="0">
                <a:pos x="121387526" y="46081436"/>
              </a:cxn>
              <a:cxn ang="0">
                <a:pos x="121387526" y="148485632"/>
              </a:cxn>
              <a:cxn ang="0">
                <a:pos x="50579073" y="148485632"/>
              </a:cxn>
              <a:cxn ang="0">
                <a:pos x="50579073" y="46081436"/>
              </a:cxn>
              <a:cxn ang="0">
                <a:pos x="50579073" y="537617504"/>
              </a:cxn>
              <a:cxn ang="0">
                <a:pos x="121387526" y="537617504"/>
              </a:cxn>
              <a:cxn ang="0">
                <a:pos x="121387526" y="640021700"/>
              </a:cxn>
              <a:cxn ang="0">
                <a:pos x="50579073" y="640021700"/>
              </a:cxn>
              <a:cxn ang="0">
                <a:pos x="50579073" y="537617504"/>
              </a:cxn>
            </a:cxnLst>
            <a:rect l="0" t="0" r="0" b="0"/>
            <a:pathLst>
              <a:path w="144" h="134">
                <a:moveTo>
                  <a:pt x="8" y="0"/>
                </a:moveTo>
                <a:cubicBezTo>
                  <a:pt x="4" y="0"/>
                  <a:pt x="0" y="4"/>
                  <a:pt x="0" y="9"/>
                </a:cubicBezTo>
                <a:cubicBezTo>
                  <a:pt x="0" y="29"/>
                  <a:pt x="0" y="29"/>
                  <a:pt x="0" y="29"/>
                </a:cubicBezTo>
                <a:cubicBezTo>
                  <a:pt x="0" y="34"/>
                  <a:pt x="4" y="38"/>
                  <a:pt x="8" y="38"/>
                </a:cubicBezTo>
                <a:cubicBezTo>
                  <a:pt x="16" y="38"/>
                  <a:pt x="16" y="38"/>
                  <a:pt x="16" y="38"/>
                </a:cubicBezTo>
                <a:cubicBezTo>
                  <a:pt x="74" y="38"/>
                  <a:pt x="74" y="38"/>
                  <a:pt x="74" y="38"/>
                </a:cubicBezTo>
                <a:cubicBezTo>
                  <a:pt x="89" y="39"/>
                  <a:pt x="101" y="52"/>
                  <a:pt x="101" y="67"/>
                </a:cubicBezTo>
                <a:cubicBezTo>
                  <a:pt x="101" y="83"/>
                  <a:pt x="89" y="95"/>
                  <a:pt x="74" y="96"/>
                </a:cubicBezTo>
                <a:cubicBezTo>
                  <a:pt x="73" y="96"/>
                  <a:pt x="72" y="96"/>
                  <a:pt x="72" y="96"/>
                </a:cubicBezTo>
                <a:cubicBezTo>
                  <a:pt x="16" y="96"/>
                  <a:pt x="16" y="96"/>
                  <a:pt x="16" y="96"/>
                </a:cubicBezTo>
                <a:cubicBezTo>
                  <a:pt x="8" y="96"/>
                  <a:pt x="8" y="96"/>
                  <a:pt x="8" y="96"/>
                </a:cubicBezTo>
                <a:cubicBezTo>
                  <a:pt x="4" y="96"/>
                  <a:pt x="0" y="100"/>
                  <a:pt x="0" y="105"/>
                </a:cubicBezTo>
                <a:cubicBezTo>
                  <a:pt x="0" y="125"/>
                  <a:pt x="0" y="125"/>
                  <a:pt x="0" y="125"/>
                </a:cubicBezTo>
                <a:cubicBezTo>
                  <a:pt x="0" y="130"/>
                  <a:pt x="4" y="134"/>
                  <a:pt x="8" y="134"/>
                </a:cubicBezTo>
                <a:cubicBezTo>
                  <a:pt x="74" y="134"/>
                  <a:pt x="74" y="134"/>
                  <a:pt x="74" y="134"/>
                </a:cubicBezTo>
                <a:cubicBezTo>
                  <a:pt x="74" y="134"/>
                  <a:pt x="74" y="134"/>
                  <a:pt x="74" y="134"/>
                </a:cubicBezTo>
                <a:cubicBezTo>
                  <a:pt x="75" y="134"/>
                  <a:pt x="76" y="134"/>
                  <a:pt x="77" y="134"/>
                </a:cubicBezTo>
                <a:cubicBezTo>
                  <a:pt x="114" y="134"/>
                  <a:pt x="144" y="104"/>
                  <a:pt x="144" y="67"/>
                </a:cubicBezTo>
                <a:cubicBezTo>
                  <a:pt x="144" y="30"/>
                  <a:pt x="114" y="0"/>
                  <a:pt x="77" y="0"/>
                </a:cubicBezTo>
                <a:cubicBezTo>
                  <a:pt x="76" y="0"/>
                  <a:pt x="75" y="0"/>
                  <a:pt x="74" y="0"/>
                </a:cubicBezTo>
                <a:cubicBezTo>
                  <a:pt x="74" y="0"/>
                  <a:pt x="74" y="0"/>
                  <a:pt x="74" y="0"/>
                </a:cubicBezTo>
                <a:cubicBezTo>
                  <a:pt x="8" y="0"/>
                  <a:pt x="8" y="0"/>
                  <a:pt x="8" y="0"/>
                </a:cubicBezTo>
                <a:close/>
                <a:moveTo>
                  <a:pt x="10" y="9"/>
                </a:moveTo>
                <a:cubicBezTo>
                  <a:pt x="24" y="9"/>
                  <a:pt x="24" y="9"/>
                  <a:pt x="24" y="9"/>
                </a:cubicBezTo>
                <a:cubicBezTo>
                  <a:pt x="24" y="29"/>
                  <a:pt x="24" y="29"/>
                  <a:pt x="24" y="29"/>
                </a:cubicBezTo>
                <a:cubicBezTo>
                  <a:pt x="10" y="29"/>
                  <a:pt x="10" y="29"/>
                  <a:pt x="10" y="29"/>
                </a:cubicBezTo>
                <a:cubicBezTo>
                  <a:pt x="10" y="9"/>
                  <a:pt x="10" y="9"/>
                  <a:pt x="10" y="9"/>
                </a:cubicBezTo>
                <a:close/>
                <a:moveTo>
                  <a:pt x="10" y="105"/>
                </a:moveTo>
                <a:cubicBezTo>
                  <a:pt x="24" y="105"/>
                  <a:pt x="24" y="105"/>
                  <a:pt x="24" y="105"/>
                </a:cubicBezTo>
                <a:cubicBezTo>
                  <a:pt x="24" y="125"/>
                  <a:pt x="24" y="125"/>
                  <a:pt x="24" y="125"/>
                </a:cubicBezTo>
                <a:cubicBezTo>
                  <a:pt x="10" y="125"/>
                  <a:pt x="10" y="125"/>
                  <a:pt x="10" y="125"/>
                </a:cubicBezTo>
                <a:cubicBezTo>
                  <a:pt x="10" y="105"/>
                  <a:pt x="10" y="105"/>
                  <a:pt x="10" y="105"/>
                </a:cubicBezTo>
                <a:close/>
              </a:path>
            </a:pathLst>
          </a:custGeom>
          <a:solidFill>
            <a:schemeClr val="bg1">
              <a:alpha val="100000"/>
            </a:schemeClr>
          </a:solidFill>
          <a:ln w="9525">
            <a:noFill/>
          </a:ln>
        </p:spPr>
        <p:txBody>
          <a:bodyPr/>
          <a:lstStyle/>
          <a:p>
            <a:endParaRPr lang="zh-CN" altLang="en-US"/>
          </a:p>
        </p:txBody>
      </p:sp>
      <p:sp>
        <p:nvSpPr>
          <p:cNvPr id="60722" name="Freeform 310"/>
          <p:cNvSpPr>
            <a:spLocks noEditPoints="1"/>
          </p:cNvSpPr>
          <p:nvPr/>
        </p:nvSpPr>
        <p:spPr>
          <a:xfrm>
            <a:off x="3349625" y="1009650"/>
            <a:ext cx="360363" cy="406400"/>
          </a:xfrm>
          <a:custGeom>
            <a:avLst/>
            <a:gdLst/>
            <a:ahLst/>
            <a:cxnLst>
              <a:cxn ang="0">
                <a:pos x="745690147" y="0"/>
              </a:cxn>
              <a:cxn ang="0">
                <a:pos x="65944177" y="0"/>
              </a:cxn>
              <a:cxn ang="0">
                <a:pos x="0" y="61169973"/>
              </a:cxn>
              <a:cxn ang="0">
                <a:pos x="0" y="856390916"/>
              </a:cxn>
              <a:cxn ang="0">
                <a:pos x="65944177" y="917560889"/>
              </a:cxn>
              <a:cxn ang="0">
                <a:pos x="745690147" y="917560889"/>
              </a:cxn>
              <a:cxn ang="0">
                <a:pos x="811634324" y="856390916"/>
              </a:cxn>
              <a:cxn ang="0">
                <a:pos x="811634324" y="61169973"/>
              </a:cxn>
              <a:cxn ang="0">
                <a:pos x="745690147" y="0"/>
              </a:cxn>
              <a:cxn ang="0">
                <a:pos x="771052945" y="856390916"/>
              </a:cxn>
              <a:cxn ang="0">
                <a:pos x="745690147" y="876780907"/>
              </a:cxn>
              <a:cxn ang="0">
                <a:pos x="65944177" y="876780907"/>
              </a:cxn>
              <a:cxn ang="0">
                <a:pos x="40581378" y="856390916"/>
              </a:cxn>
              <a:cxn ang="0">
                <a:pos x="40581378" y="183512178"/>
              </a:cxn>
              <a:cxn ang="0">
                <a:pos x="771052945" y="183512178"/>
              </a:cxn>
              <a:cxn ang="0">
                <a:pos x="771052945" y="856390916"/>
              </a:cxn>
              <a:cxn ang="0">
                <a:pos x="771052945" y="163122187"/>
              </a:cxn>
              <a:cxn ang="0">
                <a:pos x="40581378" y="163122187"/>
              </a:cxn>
              <a:cxn ang="0">
                <a:pos x="40581378" y="61169973"/>
              </a:cxn>
              <a:cxn ang="0">
                <a:pos x="65944177" y="35681920"/>
              </a:cxn>
              <a:cxn ang="0">
                <a:pos x="745690147" y="40779982"/>
              </a:cxn>
              <a:cxn ang="0">
                <a:pos x="771052945" y="61169973"/>
              </a:cxn>
              <a:cxn ang="0">
                <a:pos x="771052945" y="163122187"/>
              </a:cxn>
              <a:cxn ang="0">
                <a:pos x="390599708" y="836000924"/>
              </a:cxn>
              <a:cxn ang="0">
                <a:pos x="674671609" y="550536533"/>
              </a:cxn>
              <a:cxn ang="0">
                <a:pos x="390599708" y="265072142"/>
              </a:cxn>
              <a:cxn ang="0">
                <a:pos x="111599917" y="550536533"/>
              </a:cxn>
              <a:cxn ang="0">
                <a:pos x="390599708" y="836000924"/>
              </a:cxn>
              <a:cxn ang="0">
                <a:pos x="390599708" y="295658258"/>
              </a:cxn>
              <a:cxn ang="0">
                <a:pos x="644234449" y="550536533"/>
              </a:cxn>
              <a:cxn ang="0">
                <a:pos x="390599708" y="800316747"/>
              </a:cxn>
              <a:cxn ang="0">
                <a:pos x="142037076" y="550536533"/>
              </a:cxn>
              <a:cxn ang="0">
                <a:pos x="390599708" y="295658258"/>
              </a:cxn>
              <a:cxn ang="0">
                <a:pos x="390599708" y="754438702"/>
              </a:cxn>
              <a:cxn ang="0">
                <a:pos x="598580961" y="550536533"/>
              </a:cxn>
              <a:cxn ang="0">
                <a:pos x="390599708" y="341536302"/>
              </a:cxn>
              <a:cxn ang="0">
                <a:pos x="187690564" y="550536533"/>
              </a:cxn>
              <a:cxn ang="0">
                <a:pos x="390599708" y="754438702"/>
              </a:cxn>
              <a:cxn ang="0">
                <a:pos x="684815827" y="45878044"/>
              </a:cxn>
              <a:cxn ang="0">
                <a:pos x="634090230" y="96854151"/>
              </a:cxn>
              <a:cxn ang="0">
                <a:pos x="684815827" y="152926062"/>
              </a:cxn>
              <a:cxn ang="0">
                <a:pos x="735543676" y="96854151"/>
              </a:cxn>
              <a:cxn ang="0">
                <a:pos x="684815827" y="45878044"/>
              </a:cxn>
              <a:cxn ang="0">
                <a:pos x="684815827" y="132536071"/>
              </a:cxn>
              <a:cxn ang="0">
                <a:pos x="649306558" y="96854151"/>
              </a:cxn>
              <a:cxn ang="0">
                <a:pos x="684815827" y="66268036"/>
              </a:cxn>
              <a:cxn ang="0">
                <a:pos x="720325096" y="96854151"/>
              </a:cxn>
              <a:cxn ang="0">
                <a:pos x="684815827" y="132536071"/>
              </a:cxn>
              <a:cxn ang="0">
                <a:pos x="187690564" y="76464160"/>
              </a:cxn>
              <a:cxn ang="0">
                <a:pos x="162327766" y="96854151"/>
              </a:cxn>
              <a:cxn ang="0">
                <a:pos x="187690564" y="117244142"/>
              </a:cxn>
              <a:cxn ang="0">
                <a:pos x="207981253" y="96854151"/>
              </a:cxn>
              <a:cxn ang="0">
                <a:pos x="187690564" y="76464160"/>
              </a:cxn>
              <a:cxn ang="0">
                <a:pos x="96381337" y="76464160"/>
              </a:cxn>
              <a:cxn ang="0">
                <a:pos x="76090647" y="96854151"/>
              </a:cxn>
              <a:cxn ang="0">
                <a:pos x="96381337" y="117244142"/>
              </a:cxn>
              <a:cxn ang="0">
                <a:pos x="116672026" y="96854151"/>
              </a:cxn>
              <a:cxn ang="0">
                <a:pos x="96381337" y="76464160"/>
              </a:cxn>
              <a:cxn ang="0">
                <a:pos x="268853321" y="76464160"/>
              </a:cxn>
              <a:cxn ang="0">
                <a:pos x="248562632" y="96854151"/>
              </a:cxn>
              <a:cxn ang="0">
                <a:pos x="268853321" y="117244142"/>
              </a:cxn>
              <a:cxn ang="0">
                <a:pos x="289144010" y="96854151"/>
              </a:cxn>
              <a:cxn ang="0">
                <a:pos x="268853321" y="76464160"/>
              </a:cxn>
            </a:cxnLst>
            <a:rect l="0" t="0" r="0" b="0"/>
            <a:pathLst>
              <a:path w="160" h="180">
                <a:moveTo>
                  <a:pt x="147" y="0"/>
                </a:moveTo>
                <a:cubicBezTo>
                  <a:pt x="13" y="0"/>
                  <a:pt x="13" y="0"/>
                  <a:pt x="13" y="0"/>
                </a:cubicBezTo>
                <a:cubicBezTo>
                  <a:pt x="6" y="0"/>
                  <a:pt x="0" y="6"/>
                  <a:pt x="0" y="12"/>
                </a:cubicBezTo>
                <a:cubicBezTo>
                  <a:pt x="0" y="168"/>
                  <a:pt x="0" y="168"/>
                  <a:pt x="0" y="168"/>
                </a:cubicBezTo>
                <a:cubicBezTo>
                  <a:pt x="0" y="174"/>
                  <a:pt x="6" y="180"/>
                  <a:pt x="13" y="180"/>
                </a:cubicBezTo>
                <a:cubicBezTo>
                  <a:pt x="147" y="180"/>
                  <a:pt x="147" y="180"/>
                  <a:pt x="147" y="180"/>
                </a:cubicBezTo>
                <a:cubicBezTo>
                  <a:pt x="154" y="180"/>
                  <a:pt x="160" y="174"/>
                  <a:pt x="160" y="168"/>
                </a:cubicBezTo>
                <a:cubicBezTo>
                  <a:pt x="160" y="12"/>
                  <a:pt x="160" y="12"/>
                  <a:pt x="160" y="12"/>
                </a:cubicBezTo>
                <a:cubicBezTo>
                  <a:pt x="160" y="6"/>
                  <a:pt x="154" y="0"/>
                  <a:pt x="147" y="0"/>
                </a:cubicBezTo>
                <a:close/>
                <a:moveTo>
                  <a:pt x="152" y="168"/>
                </a:moveTo>
                <a:cubicBezTo>
                  <a:pt x="152" y="170"/>
                  <a:pt x="150" y="172"/>
                  <a:pt x="147" y="172"/>
                </a:cubicBezTo>
                <a:cubicBezTo>
                  <a:pt x="13" y="172"/>
                  <a:pt x="13" y="172"/>
                  <a:pt x="13" y="172"/>
                </a:cubicBezTo>
                <a:cubicBezTo>
                  <a:pt x="10" y="172"/>
                  <a:pt x="8" y="170"/>
                  <a:pt x="8" y="168"/>
                </a:cubicBezTo>
                <a:cubicBezTo>
                  <a:pt x="8" y="36"/>
                  <a:pt x="8" y="36"/>
                  <a:pt x="8" y="36"/>
                </a:cubicBezTo>
                <a:cubicBezTo>
                  <a:pt x="152" y="36"/>
                  <a:pt x="152" y="36"/>
                  <a:pt x="152" y="36"/>
                </a:cubicBezTo>
                <a:lnTo>
                  <a:pt x="152" y="168"/>
                </a:lnTo>
                <a:close/>
                <a:moveTo>
                  <a:pt x="152" y="32"/>
                </a:moveTo>
                <a:cubicBezTo>
                  <a:pt x="8" y="32"/>
                  <a:pt x="8" y="32"/>
                  <a:pt x="8" y="32"/>
                </a:cubicBezTo>
                <a:cubicBezTo>
                  <a:pt x="8" y="12"/>
                  <a:pt x="8" y="12"/>
                  <a:pt x="8" y="12"/>
                </a:cubicBezTo>
                <a:cubicBezTo>
                  <a:pt x="8" y="10"/>
                  <a:pt x="10" y="8"/>
                  <a:pt x="13" y="7"/>
                </a:cubicBezTo>
                <a:cubicBezTo>
                  <a:pt x="147" y="8"/>
                  <a:pt x="147" y="8"/>
                  <a:pt x="147" y="8"/>
                </a:cubicBezTo>
                <a:cubicBezTo>
                  <a:pt x="150" y="8"/>
                  <a:pt x="152" y="10"/>
                  <a:pt x="152" y="12"/>
                </a:cubicBezTo>
                <a:lnTo>
                  <a:pt x="152" y="32"/>
                </a:lnTo>
                <a:close/>
                <a:moveTo>
                  <a:pt x="77" y="164"/>
                </a:moveTo>
                <a:cubicBezTo>
                  <a:pt x="108" y="164"/>
                  <a:pt x="133" y="138"/>
                  <a:pt x="133" y="108"/>
                </a:cubicBezTo>
                <a:cubicBezTo>
                  <a:pt x="133" y="77"/>
                  <a:pt x="108" y="52"/>
                  <a:pt x="77" y="52"/>
                </a:cubicBezTo>
                <a:cubicBezTo>
                  <a:pt x="47" y="52"/>
                  <a:pt x="22" y="77"/>
                  <a:pt x="22" y="108"/>
                </a:cubicBezTo>
                <a:cubicBezTo>
                  <a:pt x="22" y="138"/>
                  <a:pt x="47" y="164"/>
                  <a:pt x="77" y="164"/>
                </a:cubicBezTo>
                <a:close/>
                <a:moveTo>
                  <a:pt x="77" y="58"/>
                </a:moveTo>
                <a:cubicBezTo>
                  <a:pt x="105" y="58"/>
                  <a:pt x="127" y="80"/>
                  <a:pt x="127" y="108"/>
                </a:cubicBezTo>
                <a:cubicBezTo>
                  <a:pt x="127" y="135"/>
                  <a:pt x="105" y="157"/>
                  <a:pt x="77" y="157"/>
                </a:cubicBezTo>
                <a:cubicBezTo>
                  <a:pt x="50" y="157"/>
                  <a:pt x="28" y="135"/>
                  <a:pt x="28" y="108"/>
                </a:cubicBezTo>
                <a:cubicBezTo>
                  <a:pt x="28" y="80"/>
                  <a:pt x="50" y="58"/>
                  <a:pt x="77" y="58"/>
                </a:cubicBezTo>
                <a:close/>
                <a:moveTo>
                  <a:pt x="77" y="148"/>
                </a:moveTo>
                <a:cubicBezTo>
                  <a:pt x="100" y="148"/>
                  <a:pt x="118" y="130"/>
                  <a:pt x="118" y="108"/>
                </a:cubicBezTo>
                <a:cubicBezTo>
                  <a:pt x="118" y="85"/>
                  <a:pt x="100" y="67"/>
                  <a:pt x="77" y="67"/>
                </a:cubicBezTo>
                <a:cubicBezTo>
                  <a:pt x="55" y="67"/>
                  <a:pt x="37" y="85"/>
                  <a:pt x="37" y="108"/>
                </a:cubicBezTo>
                <a:cubicBezTo>
                  <a:pt x="37" y="130"/>
                  <a:pt x="55" y="148"/>
                  <a:pt x="77" y="148"/>
                </a:cubicBezTo>
                <a:close/>
                <a:moveTo>
                  <a:pt x="135" y="9"/>
                </a:moveTo>
                <a:cubicBezTo>
                  <a:pt x="129" y="9"/>
                  <a:pt x="125" y="14"/>
                  <a:pt x="125" y="19"/>
                </a:cubicBezTo>
                <a:cubicBezTo>
                  <a:pt x="125" y="25"/>
                  <a:pt x="129" y="30"/>
                  <a:pt x="135" y="30"/>
                </a:cubicBezTo>
                <a:cubicBezTo>
                  <a:pt x="140" y="30"/>
                  <a:pt x="145" y="25"/>
                  <a:pt x="145" y="19"/>
                </a:cubicBezTo>
                <a:cubicBezTo>
                  <a:pt x="145" y="14"/>
                  <a:pt x="140" y="9"/>
                  <a:pt x="135" y="9"/>
                </a:cubicBezTo>
                <a:close/>
                <a:moveTo>
                  <a:pt x="135" y="26"/>
                </a:moveTo>
                <a:cubicBezTo>
                  <a:pt x="131" y="26"/>
                  <a:pt x="128" y="23"/>
                  <a:pt x="128" y="19"/>
                </a:cubicBezTo>
                <a:cubicBezTo>
                  <a:pt x="128" y="16"/>
                  <a:pt x="131" y="13"/>
                  <a:pt x="135" y="13"/>
                </a:cubicBezTo>
                <a:cubicBezTo>
                  <a:pt x="139" y="13"/>
                  <a:pt x="142" y="16"/>
                  <a:pt x="142" y="19"/>
                </a:cubicBezTo>
                <a:cubicBezTo>
                  <a:pt x="142" y="23"/>
                  <a:pt x="139" y="26"/>
                  <a:pt x="135" y="26"/>
                </a:cubicBezTo>
                <a:close/>
                <a:moveTo>
                  <a:pt x="37" y="15"/>
                </a:moveTo>
                <a:cubicBezTo>
                  <a:pt x="34" y="15"/>
                  <a:pt x="32" y="17"/>
                  <a:pt x="32" y="19"/>
                </a:cubicBezTo>
                <a:cubicBezTo>
                  <a:pt x="32" y="22"/>
                  <a:pt x="34" y="23"/>
                  <a:pt x="37" y="23"/>
                </a:cubicBezTo>
                <a:cubicBezTo>
                  <a:pt x="39" y="23"/>
                  <a:pt x="41" y="22"/>
                  <a:pt x="41" y="19"/>
                </a:cubicBezTo>
                <a:cubicBezTo>
                  <a:pt x="41" y="17"/>
                  <a:pt x="39" y="15"/>
                  <a:pt x="37" y="15"/>
                </a:cubicBezTo>
                <a:close/>
                <a:moveTo>
                  <a:pt x="19" y="15"/>
                </a:moveTo>
                <a:cubicBezTo>
                  <a:pt x="17" y="15"/>
                  <a:pt x="15" y="17"/>
                  <a:pt x="15" y="19"/>
                </a:cubicBezTo>
                <a:cubicBezTo>
                  <a:pt x="15" y="22"/>
                  <a:pt x="17" y="23"/>
                  <a:pt x="19" y="23"/>
                </a:cubicBezTo>
                <a:cubicBezTo>
                  <a:pt x="21" y="23"/>
                  <a:pt x="23" y="22"/>
                  <a:pt x="23" y="19"/>
                </a:cubicBezTo>
                <a:cubicBezTo>
                  <a:pt x="23" y="17"/>
                  <a:pt x="21" y="15"/>
                  <a:pt x="19" y="15"/>
                </a:cubicBezTo>
                <a:close/>
                <a:moveTo>
                  <a:pt x="53" y="15"/>
                </a:moveTo>
                <a:cubicBezTo>
                  <a:pt x="51" y="15"/>
                  <a:pt x="49" y="17"/>
                  <a:pt x="49" y="19"/>
                </a:cubicBezTo>
                <a:cubicBezTo>
                  <a:pt x="49" y="22"/>
                  <a:pt x="51" y="23"/>
                  <a:pt x="53" y="23"/>
                </a:cubicBezTo>
                <a:cubicBezTo>
                  <a:pt x="55" y="23"/>
                  <a:pt x="57" y="22"/>
                  <a:pt x="57" y="19"/>
                </a:cubicBezTo>
                <a:cubicBezTo>
                  <a:pt x="57" y="17"/>
                  <a:pt x="55" y="15"/>
                  <a:pt x="53" y="15"/>
                </a:cubicBezTo>
                <a:close/>
              </a:path>
            </a:pathLst>
          </a:custGeom>
          <a:solidFill>
            <a:schemeClr val="bg1">
              <a:alpha val="100000"/>
            </a:schemeClr>
          </a:solidFill>
          <a:ln w="9525">
            <a:noFill/>
          </a:ln>
        </p:spPr>
        <p:txBody>
          <a:bodyPr/>
          <a:lstStyle/>
          <a:p>
            <a:endParaRPr lang="zh-CN" altLang="en-US"/>
          </a:p>
        </p:txBody>
      </p:sp>
      <p:sp>
        <p:nvSpPr>
          <p:cNvPr id="60723" name="Freeform 311"/>
          <p:cNvSpPr>
            <a:spLocks noEditPoints="1"/>
          </p:cNvSpPr>
          <p:nvPr/>
        </p:nvSpPr>
        <p:spPr>
          <a:xfrm>
            <a:off x="3957638" y="1050925"/>
            <a:ext cx="423862" cy="360363"/>
          </a:xfrm>
          <a:custGeom>
            <a:avLst/>
            <a:gdLst/>
            <a:ahLst/>
            <a:cxnLst>
              <a:cxn ang="0">
                <a:pos x="950551118" y="593506600"/>
              </a:cxn>
              <a:cxn ang="0">
                <a:pos x="726891766" y="593506600"/>
              </a:cxn>
              <a:cxn ang="0">
                <a:pos x="457484628" y="684815827"/>
              </a:cxn>
              <a:cxn ang="0">
                <a:pos x="457484628" y="801487853"/>
              </a:cxn>
              <a:cxn ang="0">
                <a:pos x="955635207" y="684815827"/>
              </a:cxn>
              <a:cxn ang="0">
                <a:pos x="477818731" y="613799541"/>
              </a:cxn>
              <a:cxn ang="0">
                <a:pos x="701475828" y="684815827"/>
              </a:cxn>
              <a:cxn ang="0">
                <a:pos x="477818731" y="613799541"/>
              </a:cxn>
              <a:cxn ang="0">
                <a:pos x="482900566" y="776125054"/>
              </a:cxn>
              <a:cxn ang="0">
                <a:pos x="925135180" y="715252987"/>
              </a:cxn>
              <a:cxn ang="0">
                <a:pos x="930219269" y="684815827"/>
              </a:cxn>
              <a:cxn ang="0">
                <a:pos x="726891766" y="613799541"/>
              </a:cxn>
              <a:cxn ang="0">
                <a:pos x="930219269" y="684815827"/>
              </a:cxn>
              <a:cxn ang="0">
                <a:pos x="238909365" y="679743718"/>
              </a:cxn>
              <a:cxn ang="0">
                <a:pos x="233825276" y="258709102"/>
              </a:cxn>
              <a:cxn ang="0">
                <a:pos x="706559917" y="390599708"/>
              </a:cxn>
              <a:cxn ang="0">
                <a:pos x="706559917" y="426108977"/>
              </a:cxn>
              <a:cxn ang="0">
                <a:pos x="721809931" y="441325305"/>
              </a:cxn>
              <a:cxn ang="0">
                <a:pos x="731975855" y="456543885"/>
              </a:cxn>
              <a:cxn ang="0">
                <a:pos x="701475828" y="471762465"/>
              </a:cxn>
              <a:cxn ang="0">
                <a:pos x="691309904" y="461615994"/>
              </a:cxn>
              <a:cxn ang="0">
                <a:pos x="660812131" y="481908935"/>
              </a:cxn>
              <a:cxn ang="0">
                <a:pos x="762475883" y="456543885"/>
              </a:cxn>
              <a:cxn ang="0">
                <a:pos x="731975855" y="405818288"/>
              </a:cxn>
              <a:cxn ang="0">
                <a:pos x="731975855" y="385525346"/>
              </a:cxn>
              <a:cxn ang="0">
                <a:pos x="853971455" y="258709102"/>
              </a:cxn>
              <a:cxn ang="0">
                <a:pos x="904803331" y="202909144"/>
              </a:cxn>
              <a:cxn ang="0">
                <a:pos x="884471483" y="162327766"/>
              </a:cxn>
              <a:cxn ang="0">
                <a:pos x="167743387" y="0"/>
              </a:cxn>
              <a:cxn ang="0">
                <a:pos x="50831876" y="65944177"/>
              </a:cxn>
              <a:cxn ang="0">
                <a:pos x="50831876" y="157253404"/>
              </a:cxn>
              <a:cxn ang="0">
                <a:pos x="0" y="207981253"/>
              </a:cxn>
              <a:cxn ang="0">
                <a:pos x="50831876" y="258709102"/>
              </a:cxn>
              <a:cxn ang="0">
                <a:pos x="45747786" y="679743718"/>
              </a:cxn>
              <a:cxn ang="0">
                <a:pos x="5084089" y="771052945"/>
              </a:cxn>
              <a:cxn ang="0">
                <a:pos x="238909365" y="811634324"/>
              </a:cxn>
              <a:cxn ang="0">
                <a:pos x="279573062" y="725397205"/>
              </a:cxn>
              <a:cxn ang="0">
                <a:pos x="731975855" y="157253404"/>
              </a:cxn>
              <a:cxn ang="0">
                <a:pos x="233825276" y="65944177"/>
              </a:cxn>
              <a:cxn ang="0">
                <a:pos x="731975855" y="157253404"/>
              </a:cxn>
              <a:cxn ang="0">
                <a:pos x="116913765" y="35509269"/>
              </a:cxn>
              <a:cxn ang="0">
                <a:pos x="198243414" y="65944177"/>
              </a:cxn>
              <a:cxn ang="0">
                <a:pos x="86413738" y="157253404"/>
              </a:cxn>
              <a:cxn ang="0">
                <a:pos x="86413738" y="258709102"/>
              </a:cxn>
              <a:cxn ang="0">
                <a:pos x="198243414" y="679743718"/>
              </a:cxn>
              <a:cxn ang="0">
                <a:pos x="86413738" y="258709102"/>
              </a:cxn>
              <a:cxn ang="0">
                <a:pos x="238909365" y="776125054"/>
              </a:cxn>
              <a:cxn ang="0">
                <a:pos x="40665952" y="771052945"/>
              </a:cxn>
              <a:cxn ang="0">
                <a:pos x="45747786" y="715252987"/>
              </a:cxn>
              <a:cxn ang="0">
                <a:pos x="243991200" y="725397205"/>
              </a:cxn>
            </a:cxnLst>
            <a:rect l="0" t="0" r="0" b="0"/>
            <a:pathLst>
              <a:path w="188" h="160">
                <a:moveTo>
                  <a:pt x="187" y="135"/>
                </a:moveTo>
                <a:cubicBezTo>
                  <a:pt x="187" y="117"/>
                  <a:pt x="187" y="117"/>
                  <a:pt x="187" y="117"/>
                </a:cubicBezTo>
                <a:cubicBezTo>
                  <a:pt x="143" y="117"/>
                  <a:pt x="143" y="117"/>
                  <a:pt x="143" y="117"/>
                </a:cubicBezTo>
                <a:cubicBezTo>
                  <a:pt x="143" y="117"/>
                  <a:pt x="143" y="117"/>
                  <a:pt x="143" y="117"/>
                </a:cubicBezTo>
                <a:cubicBezTo>
                  <a:pt x="90" y="117"/>
                  <a:pt x="90" y="117"/>
                  <a:pt x="90" y="117"/>
                </a:cubicBezTo>
                <a:cubicBezTo>
                  <a:pt x="90" y="135"/>
                  <a:pt x="90" y="135"/>
                  <a:pt x="90" y="135"/>
                </a:cubicBezTo>
                <a:cubicBezTo>
                  <a:pt x="90" y="135"/>
                  <a:pt x="90" y="135"/>
                  <a:pt x="90" y="135"/>
                </a:cubicBezTo>
                <a:cubicBezTo>
                  <a:pt x="90" y="158"/>
                  <a:pt x="90" y="158"/>
                  <a:pt x="90" y="158"/>
                </a:cubicBezTo>
                <a:cubicBezTo>
                  <a:pt x="188" y="158"/>
                  <a:pt x="188" y="158"/>
                  <a:pt x="188" y="158"/>
                </a:cubicBezTo>
                <a:cubicBezTo>
                  <a:pt x="188" y="135"/>
                  <a:pt x="188" y="135"/>
                  <a:pt x="188" y="135"/>
                </a:cubicBezTo>
                <a:lnTo>
                  <a:pt x="187" y="135"/>
                </a:lnTo>
                <a:close/>
                <a:moveTo>
                  <a:pt x="94" y="121"/>
                </a:moveTo>
                <a:cubicBezTo>
                  <a:pt x="138" y="121"/>
                  <a:pt x="138" y="121"/>
                  <a:pt x="138" y="121"/>
                </a:cubicBezTo>
                <a:cubicBezTo>
                  <a:pt x="138" y="135"/>
                  <a:pt x="138" y="135"/>
                  <a:pt x="138" y="135"/>
                </a:cubicBezTo>
                <a:cubicBezTo>
                  <a:pt x="94" y="135"/>
                  <a:pt x="94" y="135"/>
                  <a:pt x="94" y="135"/>
                </a:cubicBezTo>
                <a:lnTo>
                  <a:pt x="94" y="121"/>
                </a:lnTo>
                <a:close/>
                <a:moveTo>
                  <a:pt x="182" y="153"/>
                </a:moveTo>
                <a:cubicBezTo>
                  <a:pt x="95" y="153"/>
                  <a:pt x="95" y="153"/>
                  <a:pt x="95" y="153"/>
                </a:cubicBezTo>
                <a:cubicBezTo>
                  <a:pt x="95" y="141"/>
                  <a:pt x="95" y="141"/>
                  <a:pt x="95" y="141"/>
                </a:cubicBezTo>
                <a:cubicBezTo>
                  <a:pt x="182" y="141"/>
                  <a:pt x="182" y="141"/>
                  <a:pt x="182" y="141"/>
                </a:cubicBezTo>
                <a:lnTo>
                  <a:pt x="182" y="153"/>
                </a:lnTo>
                <a:close/>
                <a:moveTo>
                  <a:pt x="183" y="135"/>
                </a:moveTo>
                <a:cubicBezTo>
                  <a:pt x="143" y="135"/>
                  <a:pt x="143" y="135"/>
                  <a:pt x="143" y="135"/>
                </a:cubicBezTo>
                <a:cubicBezTo>
                  <a:pt x="143" y="121"/>
                  <a:pt x="143" y="121"/>
                  <a:pt x="143" y="121"/>
                </a:cubicBezTo>
                <a:cubicBezTo>
                  <a:pt x="183" y="121"/>
                  <a:pt x="183" y="121"/>
                  <a:pt x="183" y="121"/>
                </a:cubicBezTo>
                <a:lnTo>
                  <a:pt x="183" y="135"/>
                </a:lnTo>
                <a:close/>
                <a:moveTo>
                  <a:pt x="47" y="134"/>
                </a:moveTo>
                <a:cubicBezTo>
                  <a:pt x="47" y="134"/>
                  <a:pt x="47" y="134"/>
                  <a:pt x="47" y="134"/>
                </a:cubicBezTo>
                <a:cubicBezTo>
                  <a:pt x="46" y="134"/>
                  <a:pt x="46" y="134"/>
                  <a:pt x="46" y="134"/>
                </a:cubicBezTo>
                <a:cubicBezTo>
                  <a:pt x="46" y="51"/>
                  <a:pt x="46" y="51"/>
                  <a:pt x="46" y="51"/>
                </a:cubicBezTo>
                <a:cubicBezTo>
                  <a:pt x="139" y="51"/>
                  <a:pt x="139" y="51"/>
                  <a:pt x="139" y="51"/>
                </a:cubicBezTo>
                <a:cubicBezTo>
                  <a:pt x="139" y="77"/>
                  <a:pt x="139" y="77"/>
                  <a:pt x="139" y="77"/>
                </a:cubicBezTo>
                <a:cubicBezTo>
                  <a:pt x="139" y="78"/>
                  <a:pt x="139" y="79"/>
                  <a:pt x="139" y="80"/>
                </a:cubicBezTo>
                <a:cubicBezTo>
                  <a:pt x="139" y="84"/>
                  <a:pt x="139" y="84"/>
                  <a:pt x="139" y="84"/>
                </a:cubicBezTo>
                <a:cubicBezTo>
                  <a:pt x="139" y="84"/>
                  <a:pt x="139" y="84"/>
                  <a:pt x="139" y="84"/>
                </a:cubicBezTo>
                <a:cubicBezTo>
                  <a:pt x="139" y="84"/>
                  <a:pt x="139" y="85"/>
                  <a:pt x="142" y="87"/>
                </a:cubicBezTo>
                <a:cubicBezTo>
                  <a:pt x="142" y="87"/>
                  <a:pt x="142" y="87"/>
                  <a:pt x="142" y="87"/>
                </a:cubicBezTo>
                <a:cubicBezTo>
                  <a:pt x="143" y="87"/>
                  <a:pt x="144" y="89"/>
                  <a:pt x="144" y="90"/>
                </a:cubicBezTo>
                <a:cubicBezTo>
                  <a:pt x="144" y="92"/>
                  <a:pt x="143" y="94"/>
                  <a:pt x="141" y="94"/>
                </a:cubicBezTo>
                <a:cubicBezTo>
                  <a:pt x="139" y="94"/>
                  <a:pt x="138" y="93"/>
                  <a:pt x="138" y="93"/>
                </a:cubicBezTo>
                <a:cubicBezTo>
                  <a:pt x="138" y="93"/>
                  <a:pt x="138" y="93"/>
                  <a:pt x="138" y="93"/>
                </a:cubicBezTo>
                <a:cubicBezTo>
                  <a:pt x="137" y="92"/>
                  <a:pt x="136" y="91"/>
                  <a:pt x="136" y="91"/>
                </a:cubicBezTo>
                <a:cubicBezTo>
                  <a:pt x="134" y="89"/>
                  <a:pt x="131" y="90"/>
                  <a:pt x="131" y="90"/>
                </a:cubicBezTo>
                <a:cubicBezTo>
                  <a:pt x="129" y="92"/>
                  <a:pt x="130" y="95"/>
                  <a:pt x="130" y="95"/>
                </a:cubicBezTo>
                <a:cubicBezTo>
                  <a:pt x="130" y="95"/>
                  <a:pt x="134" y="100"/>
                  <a:pt x="141" y="100"/>
                </a:cubicBezTo>
                <a:cubicBezTo>
                  <a:pt x="148" y="100"/>
                  <a:pt x="150" y="93"/>
                  <a:pt x="150" y="90"/>
                </a:cubicBezTo>
                <a:cubicBezTo>
                  <a:pt x="150" y="87"/>
                  <a:pt x="146" y="84"/>
                  <a:pt x="145" y="83"/>
                </a:cubicBezTo>
                <a:cubicBezTo>
                  <a:pt x="143" y="83"/>
                  <a:pt x="144" y="80"/>
                  <a:pt x="144" y="80"/>
                </a:cubicBezTo>
                <a:cubicBezTo>
                  <a:pt x="144" y="76"/>
                  <a:pt x="144" y="76"/>
                  <a:pt x="144" y="76"/>
                </a:cubicBezTo>
                <a:cubicBezTo>
                  <a:pt x="144" y="76"/>
                  <a:pt x="144" y="76"/>
                  <a:pt x="144" y="76"/>
                </a:cubicBezTo>
                <a:cubicBezTo>
                  <a:pt x="144" y="51"/>
                  <a:pt x="144" y="51"/>
                  <a:pt x="144" y="51"/>
                </a:cubicBezTo>
                <a:cubicBezTo>
                  <a:pt x="168" y="51"/>
                  <a:pt x="168" y="51"/>
                  <a:pt x="168" y="51"/>
                </a:cubicBezTo>
                <a:cubicBezTo>
                  <a:pt x="173" y="51"/>
                  <a:pt x="178" y="47"/>
                  <a:pt x="178" y="41"/>
                </a:cubicBezTo>
                <a:cubicBezTo>
                  <a:pt x="178" y="40"/>
                  <a:pt x="178" y="40"/>
                  <a:pt x="178" y="40"/>
                </a:cubicBezTo>
                <a:cubicBezTo>
                  <a:pt x="178" y="37"/>
                  <a:pt x="176" y="34"/>
                  <a:pt x="173" y="33"/>
                </a:cubicBezTo>
                <a:cubicBezTo>
                  <a:pt x="174" y="32"/>
                  <a:pt x="174" y="32"/>
                  <a:pt x="174" y="32"/>
                </a:cubicBezTo>
                <a:cubicBezTo>
                  <a:pt x="40" y="2"/>
                  <a:pt x="40" y="2"/>
                  <a:pt x="40" y="2"/>
                </a:cubicBezTo>
                <a:cubicBezTo>
                  <a:pt x="38" y="0"/>
                  <a:pt x="36" y="0"/>
                  <a:pt x="33" y="0"/>
                </a:cubicBezTo>
                <a:cubicBezTo>
                  <a:pt x="23" y="0"/>
                  <a:pt x="23" y="0"/>
                  <a:pt x="23" y="0"/>
                </a:cubicBezTo>
                <a:cubicBezTo>
                  <a:pt x="16" y="0"/>
                  <a:pt x="10" y="5"/>
                  <a:pt x="10" y="13"/>
                </a:cubicBezTo>
                <a:cubicBezTo>
                  <a:pt x="10" y="31"/>
                  <a:pt x="10" y="31"/>
                  <a:pt x="10" y="31"/>
                </a:cubicBezTo>
                <a:cubicBezTo>
                  <a:pt x="10" y="31"/>
                  <a:pt x="10" y="31"/>
                  <a:pt x="10" y="31"/>
                </a:cubicBezTo>
                <a:cubicBezTo>
                  <a:pt x="5" y="31"/>
                  <a:pt x="0" y="35"/>
                  <a:pt x="0" y="40"/>
                </a:cubicBezTo>
                <a:cubicBezTo>
                  <a:pt x="0" y="41"/>
                  <a:pt x="0" y="41"/>
                  <a:pt x="0" y="41"/>
                </a:cubicBezTo>
                <a:cubicBezTo>
                  <a:pt x="0" y="47"/>
                  <a:pt x="5" y="51"/>
                  <a:pt x="10" y="51"/>
                </a:cubicBezTo>
                <a:cubicBezTo>
                  <a:pt x="10" y="51"/>
                  <a:pt x="10" y="51"/>
                  <a:pt x="10" y="51"/>
                </a:cubicBezTo>
                <a:cubicBezTo>
                  <a:pt x="10" y="134"/>
                  <a:pt x="10" y="134"/>
                  <a:pt x="10" y="134"/>
                </a:cubicBezTo>
                <a:cubicBezTo>
                  <a:pt x="9" y="134"/>
                  <a:pt x="9" y="134"/>
                  <a:pt x="9" y="134"/>
                </a:cubicBezTo>
                <a:cubicBezTo>
                  <a:pt x="4" y="134"/>
                  <a:pt x="1" y="138"/>
                  <a:pt x="1" y="143"/>
                </a:cubicBezTo>
                <a:cubicBezTo>
                  <a:pt x="1" y="152"/>
                  <a:pt x="1" y="152"/>
                  <a:pt x="1" y="152"/>
                </a:cubicBezTo>
                <a:cubicBezTo>
                  <a:pt x="1" y="157"/>
                  <a:pt x="4" y="160"/>
                  <a:pt x="9" y="160"/>
                </a:cubicBezTo>
                <a:cubicBezTo>
                  <a:pt x="47" y="160"/>
                  <a:pt x="47" y="160"/>
                  <a:pt x="47" y="160"/>
                </a:cubicBezTo>
                <a:cubicBezTo>
                  <a:pt x="51" y="160"/>
                  <a:pt x="55" y="157"/>
                  <a:pt x="55" y="152"/>
                </a:cubicBezTo>
                <a:cubicBezTo>
                  <a:pt x="55" y="143"/>
                  <a:pt x="55" y="143"/>
                  <a:pt x="55" y="143"/>
                </a:cubicBezTo>
                <a:cubicBezTo>
                  <a:pt x="55" y="138"/>
                  <a:pt x="51" y="134"/>
                  <a:pt x="47" y="134"/>
                </a:cubicBezTo>
                <a:close/>
                <a:moveTo>
                  <a:pt x="144" y="31"/>
                </a:moveTo>
                <a:cubicBezTo>
                  <a:pt x="46" y="31"/>
                  <a:pt x="46" y="31"/>
                  <a:pt x="46" y="31"/>
                </a:cubicBezTo>
                <a:cubicBezTo>
                  <a:pt x="46" y="13"/>
                  <a:pt x="46" y="13"/>
                  <a:pt x="46" y="13"/>
                </a:cubicBezTo>
                <a:cubicBezTo>
                  <a:pt x="46" y="11"/>
                  <a:pt x="46" y="10"/>
                  <a:pt x="46" y="9"/>
                </a:cubicBezTo>
                <a:lnTo>
                  <a:pt x="144" y="31"/>
                </a:lnTo>
                <a:close/>
                <a:moveTo>
                  <a:pt x="17" y="13"/>
                </a:moveTo>
                <a:cubicBezTo>
                  <a:pt x="17" y="9"/>
                  <a:pt x="20" y="7"/>
                  <a:pt x="23" y="7"/>
                </a:cubicBezTo>
                <a:cubicBezTo>
                  <a:pt x="33" y="7"/>
                  <a:pt x="33" y="7"/>
                  <a:pt x="33" y="7"/>
                </a:cubicBezTo>
                <a:cubicBezTo>
                  <a:pt x="37" y="7"/>
                  <a:pt x="39" y="9"/>
                  <a:pt x="39" y="13"/>
                </a:cubicBezTo>
                <a:cubicBezTo>
                  <a:pt x="39" y="31"/>
                  <a:pt x="39" y="31"/>
                  <a:pt x="39" y="31"/>
                </a:cubicBezTo>
                <a:cubicBezTo>
                  <a:pt x="17" y="31"/>
                  <a:pt x="17" y="31"/>
                  <a:pt x="17" y="31"/>
                </a:cubicBezTo>
                <a:lnTo>
                  <a:pt x="17" y="13"/>
                </a:lnTo>
                <a:close/>
                <a:moveTo>
                  <a:pt x="17" y="51"/>
                </a:moveTo>
                <a:cubicBezTo>
                  <a:pt x="39" y="51"/>
                  <a:pt x="39" y="51"/>
                  <a:pt x="39" y="51"/>
                </a:cubicBezTo>
                <a:cubicBezTo>
                  <a:pt x="39" y="134"/>
                  <a:pt x="39" y="134"/>
                  <a:pt x="39" y="134"/>
                </a:cubicBezTo>
                <a:cubicBezTo>
                  <a:pt x="17" y="134"/>
                  <a:pt x="17" y="134"/>
                  <a:pt x="17" y="134"/>
                </a:cubicBezTo>
                <a:lnTo>
                  <a:pt x="17" y="51"/>
                </a:lnTo>
                <a:close/>
                <a:moveTo>
                  <a:pt x="48" y="152"/>
                </a:moveTo>
                <a:cubicBezTo>
                  <a:pt x="48" y="153"/>
                  <a:pt x="47" y="153"/>
                  <a:pt x="47" y="153"/>
                </a:cubicBezTo>
                <a:cubicBezTo>
                  <a:pt x="9" y="153"/>
                  <a:pt x="9" y="153"/>
                  <a:pt x="9" y="153"/>
                </a:cubicBezTo>
                <a:cubicBezTo>
                  <a:pt x="8" y="153"/>
                  <a:pt x="8" y="153"/>
                  <a:pt x="8" y="152"/>
                </a:cubicBezTo>
                <a:cubicBezTo>
                  <a:pt x="8" y="143"/>
                  <a:pt x="8" y="143"/>
                  <a:pt x="8" y="143"/>
                </a:cubicBezTo>
                <a:cubicBezTo>
                  <a:pt x="8" y="142"/>
                  <a:pt x="8" y="141"/>
                  <a:pt x="9" y="141"/>
                </a:cubicBezTo>
                <a:cubicBezTo>
                  <a:pt x="47" y="141"/>
                  <a:pt x="47" y="141"/>
                  <a:pt x="47" y="141"/>
                </a:cubicBezTo>
                <a:cubicBezTo>
                  <a:pt x="47" y="141"/>
                  <a:pt x="48" y="142"/>
                  <a:pt x="48" y="143"/>
                </a:cubicBezTo>
                <a:lnTo>
                  <a:pt x="48" y="152"/>
                </a:lnTo>
                <a:close/>
              </a:path>
            </a:pathLst>
          </a:custGeom>
          <a:solidFill>
            <a:schemeClr val="bg1">
              <a:alpha val="100000"/>
            </a:schemeClr>
          </a:solidFill>
          <a:ln w="9525">
            <a:noFill/>
          </a:ln>
        </p:spPr>
        <p:txBody>
          <a:bodyPr/>
          <a:lstStyle/>
          <a:p>
            <a:endParaRPr lang="zh-CN" altLang="en-US"/>
          </a:p>
        </p:txBody>
      </p:sp>
      <p:sp>
        <p:nvSpPr>
          <p:cNvPr id="60724" name="Freeform 312"/>
          <p:cNvSpPr>
            <a:spLocks noEditPoints="1"/>
          </p:cNvSpPr>
          <p:nvPr/>
        </p:nvSpPr>
        <p:spPr>
          <a:xfrm>
            <a:off x="4584700" y="1046163"/>
            <a:ext cx="342900" cy="352425"/>
          </a:xfrm>
          <a:custGeom>
            <a:avLst/>
            <a:gdLst/>
            <a:ahLst/>
            <a:cxnLst>
              <a:cxn ang="0">
                <a:pos x="605613286" y="796175517"/>
              </a:cxn>
              <a:cxn ang="0">
                <a:pos x="656504609" y="663480727"/>
              </a:cxn>
              <a:cxn ang="0">
                <a:pos x="605613286" y="607338973"/>
              </a:cxn>
              <a:cxn ang="0">
                <a:pos x="661593967" y="546093833"/>
              </a:cxn>
              <a:cxn ang="0">
                <a:pos x="524185816" y="484850953"/>
              </a:cxn>
              <a:cxn ang="0">
                <a:pos x="234101439" y="704310067"/>
              </a:cxn>
              <a:cxn ang="0">
                <a:pos x="213746264" y="484850953"/>
              </a:cxn>
              <a:cxn ang="0">
                <a:pos x="106872004" y="699204423"/>
              </a:cxn>
              <a:cxn ang="0">
                <a:pos x="91606186" y="484850953"/>
              </a:cxn>
              <a:cxn ang="0">
                <a:pos x="50891323" y="796175517"/>
              </a:cxn>
              <a:cxn ang="0">
                <a:pos x="173031401" y="632858157"/>
              </a:cxn>
              <a:cxn ang="0">
                <a:pos x="295171478" y="796175517"/>
              </a:cxn>
              <a:cxn ang="0">
                <a:pos x="254458871" y="484850953"/>
              </a:cxn>
              <a:cxn ang="0">
                <a:pos x="346065057" y="796175517"/>
              </a:cxn>
              <a:cxn ang="0">
                <a:pos x="427490272" y="540990448"/>
              </a:cxn>
              <a:cxn ang="0">
                <a:pos x="346065057" y="796175517"/>
              </a:cxn>
              <a:cxn ang="0">
                <a:pos x="427490272" y="525680293"/>
              </a:cxn>
              <a:cxn ang="0">
                <a:pos x="346065057" y="484850953"/>
              </a:cxn>
              <a:cxn ang="0">
                <a:pos x="681949143" y="525680293"/>
              </a:cxn>
              <a:cxn ang="0">
                <a:pos x="763376613" y="484850953"/>
              </a:cxn>
              <a:cxn ang="0">
                <a:pos x="681949143" y="525680293"/>
              </a:cxn>
              <a:cxn ang="0">
                <a:pos x="763376613" y="796175517"/>
              </a:cxn>
              <a:cxn ang="0">
                <a:pos x="681949143" y="540990448"/>
              </a:cxn>
              <a:cxn ang="0">
                <a:pos x="386777664" y="0"/>
              </a:cxn>
              <a:cxn ang="0">
                <a:pos x="81427470" y="387879859"/>
              </a:cxn>
              <a:cxn ang="0">
                <a:pos x="692127859" y="387879859"/>
              </a:cxn>
              <a:cxn ang="0">
                <a:pos x="773555329" y="392983244"/>
              </a:cxn>
              <a:cxn ang="0">
                <a:pos x="386777664" y="0"/>
              </a:cxn>
              <a:cxn ang="0">
                <a:pos x="625968462" y="377673088"/>
              </a:cxn>
              <a:cxn ang="0">
                <a:pos x="386777664" y="137800434"/>
              </a:cxn>
              <a:cxn ang="0">
                <a:pos x="223924980" y="377673088"/>
              </a:cxn>
              <a:cxn ang="0">
                <a:pos x="549630349" y="377673088"/>
              </a:cxn>
            </a:cxnLst>
            <a:rect l="0" t="0" r="0" b="0"/>
            <a:pathLst>
              <a:path w="152" h="156">
                <a:moveTo>
                  <a:pt x="103" y="156"/>
                </a:moveTo>
                <a:cubicBezTo>
                  <a:pt x="119" y="156"/>
                  <a:pt x="119" y="156"/>
                  <a:pt x="119" y="156"/>
                </a:cubicBezTo>
                <a:cubicBezTo>
                  <a:pt x="119" y="130"/>
                  <a:pt x="119" y="130"/>
                  <a:pt x="119" y="130"/>
                </a:cubicBezTo>
                <a:cubicBezTo>
                  <a:pt x="129" y="130"/>
                  <a:pt x="129" y="130"/>
                  <a:pt x="129" y="130"/>
                </a:cubicBezTo>
                <a:cubicBezTo>
                  <a:pt x="129" y="119"/>
                  <a:pt x="129" y="119"/>
                  <a:pt x="129" y="119"/>
                </a:cubicBezTo>
                <a:cubicBezTo>
                  <a:pt x="119" y="119"/>
                  <a:pt x="119" y="119"/>
                  <a:pt x="119" y="119"/>
                </a:cubicBezTo>
                <a:cubicBezTo>
                  <a:pt x="119" y="107"/>
                  <a:pt x="119" y="107"/>
                  <a:pt x="119" y="107"/>
                </a:cubicBezTo>
                <a:cubicBezTo>
                  <a:pt x="130" y="107"/>
                  <a:pt x="130" y="107"/>
                  <a:pt x="130" y="107"/>
                </a:cubicBezTo>
                <a:cubicBezTo>
                  <a:pt x="130" y="95"/>
                  <a:pt x="130" y="95"/>
                  <a:pt x="130" y="95"/>
                </a:cubicBezTo>
                <a:cubicBezTo>
                  <a:pt x="103" y="95"/>
                  <a:pt x="103" y="95"/>
                  <a:pt x="103" y="95"/>
                </a:cubicBezTo>
                <a:lnTo>
                  <a:pt x="103" y="156"/>
                </a:lnTo>
                <a:close/>
                <a:moveTo>
                  <a:pt x="46" y="138"/>
                </a:moveTo>
                <a:cubicBezTo>
                  <a:pt x="44" y="115"/>
                  <a:pt x="44" y="115"/>
                  <a:pt x="44" y="115"/>
                </a:cubicBezTo>
                <a:cubicBezTo>
                  <a:pt x="43" y="103"/>
                  <a:pt x="42" y="97"/>
                  <a:pt x="42" y="95"/>
                </a:cubicBezTo>
                <a:cubicBezTo>
                  <a:pt x="26" y="95"/>
                  <a:pt x="26" y="95"/>
                  <a:pt x="26" y="95"/>
                </a:cubicBezTo>
                <a:cubicBezTo>
                  <a:pt x="23" y="112"/>
                  <a:pt x="22" y="126"/>
                  <a:pt x="21" y="137"/>
                </a:cubicBezTo>
                <a:cubicBezTo>
                  <a:pt x="20" y="116"/>
                  <a:pt x="20" y="116"/>
                  <a:pt x="20" y="116"/>
                </a:cubicBezTo>
                <a:cubicBezTo>
                  <a:pt x="18" y="95"/>
                  <a:pt x="18" y="95"/>
                  <a:pt x="18" y="95"/>
                </a:cubicBezTo>
                <a:cubicBezTo>
                  <a:pt x="2" y="95"/>
                  <a:pt x="2" y="95"/>
                  <a:pt x="2" y="95"/>
                </a:cubicBezTo>
                <a:cubicBezTo>
                  <a:pt x="10" y="156"/>
                  <a:pt x="10" y="156"/>
                  <a:pt x="10" y="156"/>
                </a:cubicBezTo>
                <a:cubicBezTo>
                  <a:pt x="29" y="156"/>
                  <a:pt x="29" y="156"/>
                  <a:pt x="29" y="156"/>
                </a:cubicBezTo>
                <a:cubicBezTo>
                  <a:pt x="32" y="140"/>
                  <a:pt x="33" y="129"/>
                  <a:pt x="34" y="124"/>
                </a:cubicBezTo>
                <a:cubicBezTo>
                  <a:pt x="35" y="136"/>
                  <a:pt x="37" y="147"/>
                  <a:pt x="39" y="156"/>
                </a:cubicBezTo>
                <a:cubicBezTo>
                  <a:pt x="58" y="156"/>
                  <a:pt x="58" y="156"/>
                  <a:pt x="58" y="156"/>
                </a:cubicBezTo>
                <a:cubicBezTo>
                  <a:pt x="66" y="95"/>
                  <a:pt x="66" y="95"/>
                  <a:pt x="66" y="95"/>
                </a:cubicBezTo>
                <a:cubicBezTo>
                  <a:pt x="50" y="95"/>
                  <a:pt x="50" y="95"/>
                  <a:pt x="50" y="95"/>
                </a:cubicBezTo>
                <a:cubicBezTo>
                  <a:pt x="48" y="109"/>
                  <a:pt x="47" y="124"/>
                  <a:pt x="46" y="138"/>
                </a:cubicBezTo>
                <a:close/>
                <a:moveTo>
                  <a:pt x="68" y="156"/>
                </a:moveTo>
                <a:cubicBezTo>
                  <a:pt x="84" y="156"/>
                  <a:pt x="84" y="156"/>
                  <a:pt x="84" y="156"/>
                </a:cubicBezTo>
                <a:cubicBezTo>
                  <a:pt x="84" y="106"/>
                  <a:pt x="84" y="106"/>
                  <a:pt x="84" y="106"/>
                </a:cubicBezTo>
                <a:cubicBezTo>
                  <a:pt x="68" y="106"/>
                  <a:pt x="68" y="106"/>
                  <a:pt x="68" y="106"/>
                </a:cubicBezTo>
                <a:lnTo>
                  <a:pt x="68" y="156"/>
                </a:lnTo>
                <a:close/>
                <a:moveTo>
                  <a:pt x="68" y="103"/>
                </a:moveTo>
                <a:cubicBezTo>
                  <a:pt x="84" y="103"/>
                  <a:pt x="84" y="103"/>
                  <a:pt x="84" y="103"/>
                </a:cubicBezTo>
                <a:cubicBezTo>
                  <a:pt x="84" y="95"/>
                  <a:pt x="84" y="95"/>
                  <a:pt x="84" y="95"/>
                </a:cubicBezTo>
                <a:cubicBezTo>
                  <a:pt x="68" y="95"/>
                  <a:pt x="68" y="95"/>
                  <a:pt x="68" y="95"/>
                </a:cubicBezTo>
                <a:lnTo>
                  <a:pt x="68" y="103"/>
                </a:lnTo>
                <a:close/>
                <a:moveTo>
                  <a:pt x="134" y="103"/>
                </a:moveTo>
                <a:cubicBezTo>
                  <a:pt x="150" y="103"/>
                  <a:pt x="150" y="103"/>
                  <a:pt x="150" y="103"/>
                </a:cubicBezTo>
                <a:cubicBezTo>
                  <a:pt x="150" y="95"/>
                  <a:pt x="150" y="95"/>
                  <a:pt x="150" y="95"/>
                </a:cubicBezTo>
                <a:cubicBezTo>
                  <a:pt x="134" y="95"/>
                  <a:pt x="134" y="95"/>
                  <a:pt x="134" y="95"/>
                </a:cubicBezTo>
                <a:lnTo>
                  <a:pt x="134" y="103"/>
                </a:lnTo>
                <a:close/>
                <a:moveTo>
                  <a:pt x="134" y="156"/>
                </a:moveTo>
                <a:cubicBezTo>
                  <a:pt x="150" y="156"/>
                  <a:pt x="150" y="156"/>
                  <a:pt x="150" y="156"/>
                </a:cubicBezTo>
                <a:cubicBezTo>
                  <a:pt x="150" y="106"/>
                  <a:pt x="150" y="106"/>
                  <a:pt x="150" y="106"/>
                </a:cubicBezTo>
                <a:cubicBezTo>
                  <a:pt x="134" y="106"/>
                  <a:pt x="134" y="106"/>
                  <a:pt x="134" y="106"/>
                </a:cubicBezTo>
                <a:lnTo>
                  <a:pt x="134" y="156"/>
                </a:lnTo>
                <a:close/>
                <a:moveTo>
                  <a:pt x="76" y="0"/>
                </a:moveTo>
                <a:cubicBezTo>
                  <a:pt x="34" y="0"/>
                  <a:pt x="0" y="34"/>
                  <a:pt x="0" y="76"/>
                </a:cubicBezTo>
                <a:cubicBezTo>
                  <a:pt x="16" y="76"/>
                  <a:pt x="16" y="76"/>
                  <a:pt x="16" y="76"/>
                </a:cubicBezTo>
                <a:cubicBezTo>
                  <a:pt x="16" y="43"/>
                  <a:pt x="43" y="16"/>
                  <a:pt x="76" y="16"/>
                </a:cubicBezTo>
                <a:cubicBezTo>
                  <a:pt x="109" y="16"/>
                  <a:pt x="136" y="43"/>
                  <a:pt x="136" y="76"/>
                </a:cubicBezTo>
                <a:cubicBezTo>
                  <a:pt x="136" y="77"/>
                  <a:pt x="136" y="77"/>
                  <a:pt x="136" y="77"/>
                </a:cubicBezTo>
                <a:cubicBezTo>
                  <a:pt x="152" y="77"/>
                  <a:pt x="152" y="77"/>
                  <a:pt x="152" y="77"/>
                </a:cubicBezTo>
                <a:cubicBezTo>
                  <a:pt x="152" y="76"/>
                  <a:pt x="152" y="76"/>
                  <a:pt x="152" y="76"/>
                </a:cubicBezTo>
                <a:cubicBezTo>
                  <a:pt x="152" y="34"/>
                  <a:pt x="118" y="0"/>
                  <a:pt x="76" y="0"/>
                </a:cubicBezTo>
                <a:close/>
                <a:moveTo>
                  <a:pt x="108" y="74"/>
                </a:moveTo>
                <a:cubicBezTo>
                  <a:pt x="123" y="74"/>
                  <a:pt x="123" y="74"/>
                  <a:pt x="123" y="74"/>
                </a:cubicBezTo>
                <a:cubicBezTo>
                  <a:pt x="123" y="74"/>
                  <a:pt x="123" y="74"/>
                  <a:pt x="123" y="74"/>
                </a:cubicBezTo>
                <a:cubicBezTo>
                  <a:pt x="123" y="48"/>
                  <a:pt x="102" y="27"/>
                  <a:pt x="76" y="27"/>
                </a:cubicBezTo>
                <a:cubicBezTo>
                  <a:pt x="50" y="27"/>
                  <a:pt x="29" y="48"/>
                  <a:pt x="29" y="74"/>
                </a:cubicBezTo>
                <a:cubicBezTo>
                  <a:pt x="44" y="74"/>
                  <a:pt x="44" y="74"/>
                  <a:pt x="44" y="74"/>
                </a:cubicBezTo>
                <a:cubicBezTo>
                  <a:pt x="44" y="56"/>
                  <a:pt x="59" y="42"/>
                  <a:pt x="76" y="42"/>
                </a:cubicBezTo>
                <a:cubicBezTo>
                  <a:pt x="93" y="42"/>
                  <a:pt x="108" y="57"/>
                  <a:pt x="108" y="74"/>
                </a:cubicBezTo>
                <a:close/>
              </a:path>
            </a:pathLst>
          </a:custGeom>
          <a:solidFill>
            <a:schemeClr val="bg1">
              <a:alpha val="100000"/>
            </a:schemeClr>
          </a:solidFill>
          <a:ln w="9525">
            <a:noFill/>
          </a:ln>
        </p:spPr>
        <p:txBody>
          <a:bodyPr/>
          <a:lstStyle/>
          <a:p>
            <a:endParaRPr lang="zh-CN" altLang="en-US"/>
          </a:p>
        </p:txBody>
      </p:sp>
      <p:sp>
        <p:nvSpPr>
          <p:cNvPr id="60725" name="Freeform 313"/>
          <p:cNvSpPr>
            <a:spLocks noEditPoints="1"/>
          </p:cNvSpPr>
          <p:nvPr/>
        </p:nvSpPr>
        <p:spPr>
          <a:xfrm>
            <a:off x="5211763" y="996950"/>
            <a:ext cx="406400" cy="433388"/>
          </a:xfrm>
          <a:custGeom>
            <a:avLst/>
            <a:gdLst/>
            <a:ahLst/>
            <a:cxnLst>
              <a:cxn ang="0">
                <a:pos x="917560889" y="341369796"/>
              </a:cxn>
              <a:cxn ang="0">
                <a:pos x="912462827" y="326086097"/>
              </a:cxn>
              <a:cxn ang="0">
                <a:pos x="907364764" y="320989274"/>
              </a:cxn>
              <a:cxn ang="0">
                <a:pos x="463878507" y="5094566"/>
              </a:cxn>
              <a:cxn ang="0">
                <a:pos x="453682382" y="5094566"/>
              </a:cxn>
              <a:cxn ang="0">
                <a:pos x="203902169" y="0"/>
              </a:cxn>
              <a:cxn ang="0">
                <a:pos x="188610240" y="10189132"/>
              </a:cxn>
              <a:cxn ang="0">
                <a:pos x="193708302" y="30569655"/>
              </a:cxn>
              <a:cxn ang="0">
                <a:pos x="305854382" y="112091743"/>
              </a:cxn>
              <a:cxn ang="0">
                <a:pos x="254878276" y="152852787"/>
              </a:cxn>
              <a:cxn ang="0">
                <a:pos x="249780213" y="152852787"/>
              </a:cxn>
              <a:cxn ang="0">
                <a:pos x="5098062" y="326086097"/>
              </a:cxn>
              <a:cxn ang="0">
                <a:pos x="0" y="341369796"/>
              </a:cxn>
              <a:cxn ang="0">
                <a:pos x="0" y="341369796"/>
              </a:cxn>
              <a:cxn ang="0">
                <a:pos x="0" y="341369796"/>
              </a:cxn>
              <a:cxn ang="0">
                <a:pos x="0" y="647075371"/>
              </a:cxn>
              <a:cxn ang="0">
                <a:pos x="5098062" y="662361327"/>
              </a:cxn>
              <a:cxn ang="0">
                <a:pos x="448584320" y="978256034"/>
              </a:cxn>
              <a:cxn ang="0">
                <a:pos x="448584320" y="978256034"/>
              </a:cxn>
              <a:cxn ang="0">
                <a:pos x="448584320" y="978256034"/>
              </a:cxn>
              <a:cxn ang="0">
                <a:pos x="458780444" y="978256034"/>
              </a:cxn>
              <a:cxn ang="0">
                <a:pos x="468976569" y="978256034"/>
              </a:cxn>
              <a:cxn ang="0">
                <a:pos x="912462827" y="662361327"/>
              </a:cxn>
              <a:cxn ang="0">
                <a:pos x="917560889" y="647075371"/>
              </a:cxn>
              <a:cxn ang="0">
                <a:pos x="917560889" y="341369796"/>
              </a:cxn>
              <a:cxn ang="0">
                <a:pos x="917560889" y="341369796"/>
              </a:cxn>
              <a:cxn ang="0">
                <a:pos x="259976338" y="35666478"/>
              </a:cxn>
              <a:cxn ang="0">
                <a:pos x="448584320" y="40761044"/>
              </a:cxn>
              <a:cxn ang="0">
                <a:pos x="841096729" y="315894707"/>
              </a:cxn>
              <a:cxn ang="0">
                <a:pos x="652488747" y="310800141"/>
              </a:cxn>
              <a:cxn ang="0">
                <a:pos x="259976338" y="35666478"/>
              </a:cxn>
              <a:cxn ang="0">
                <a:pos x="438390453" y="927305857"/>
              </a:cxn>
              <a:cxn ang="0">
                <a:pos x="35681920" y="641980805"/>
              </a:cxn>
              <a:cxn ang="0">
                <a:pos x="35681920" y="377036274"/>
              </a:cxn>
              <a:cxn ang="0">
                <a:pos x="438390453" y="667455893"/>
              </a:cxn>
              <a:cxn ang="0">
                <a:pos x="438390453" y="927305857"/>
              </a:cxn>
              <a:cxn ang="0">
                <a:pos x="458780444" y="631789415"/>
              </a:cxn>
              <a:cxn ang="0">
                <a:pos x="45878044" y="341369796"/>
              </a:cxn>
              <a:cxn ang="0">
                <a:pos x="244682151" y="198708398"/>
              </a:cxn>
              <a:cxn ang="0">
                <a:pos x="657584551" y="489128017"/>
              </a:cxn>
              <a:cxn ang="0">
                <a:pos x="458780444" y="631789415"/>
              </a:cxn>
              <a:cxn ang="0">
                <a:pos x="881878969" y="641980805"/>
              </a:cxn>
              <a:cxn ang="0">
                <a:pos x="479170436" y="927305857"/>
              </a:cxn>
              <a:cxn ang="0">
                <a:pos x="479170436" y="667455893"/>
              </a:cxn>
              <a:cxn ang="0">
                <a:pos x="881878969" y="377036274"/>
              </a:cxn>
              <a:cxn ang="0">
                <a:pos x="881878969" y="641980805"/>
              </a:cxn>
              <a:cxn ang="0">
                <a:pos x="382316284" y="687836415"/>
              </a:cxn>
              <a:cxn ang="0">
                <a:pos x="71366098" y="468747495"/>
              </a:cxn>
              <a:cxn ang="0">
                <a:pos x="71366098" y="606314326"/>
              </a:cxn>
              <a:cxn ang="0">
                <a:pos x="382316284" y="825403247"/>
              </a:cxn>
              <a:cxn ang="0">
                <a:pos x="382316284" y="687836415"/>
              </a:cxn>
            </a:cxnLst>
            <a:rect l="0" t="0" r="0" b="0"/>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solidFill>
            <a:schemeClr val="bg1">
              <a:alpha val="100000"/>
            </a:schemeClr>
          </a:solidFill>
          <a:ln w="9525">
            <a:noFill/>
          </a:ln>
        </p:spPr>
        <p:txBody>
          <a:bodyPr/>
          <a:lstStyle/>
          <a:p>
            <a:endParaRPr lang="zh-CN" altLang="en-US"/>
          </a:p>
        </p:txBody>
      </p:sp>
      <p:sp>
        <p:nvSpPr>
          <p:cNvPr id="60726" name="Freeform 314"/>
          <p:cNvSpPr>
            <a:spLocks noEditPoints="1"/>
          </p:cNvSpPr>
          <p:nvPr/>
        </p:nvSpPr>
        <p:spPr>
          <a:xfrm>
            <a:off x="5919788" y="1092200"/>
            <a:ext cx="268287" cy="269875"/>
          </a:xfrm>
          <a:custGeom>
            <a:avLst/>
            <a:gdLst/>
            <a:ahLst/>
            <a:cxnLst>
              <a:cxn ang="0">
                <a:pos x="299888503" y="0"/>
              </a:cxn>
              <a:cxn ang="0">
                <a:pos x="0" y="303469940"/>
              </a:cxn>
              <a:cxn ang="0">
                <a:pos x="299888503" y="606937630"/>
              </a:cxn>
              <a:cxn ang="0">
                <a:pos x="604858678" y="303469940"/>
              </a:cxn>
              <a:cxn ang="0">
                <a:pos x="299888503" y="0"/>
              </a:cxn>
              <a:cxn ang="0">
                <a:pos x="304970175" y="526013363"/>
              </a:cxn>
              <a:cxn ang="0">
                <a:pos x="81324779" y="308525598"/>
              </a:cxn>
              <a:cxn ang="0">
                <a:pos x="304970175" y="85982175"/>
              </a:cxn>
              <a:cxn ang="0">
                <a:pos x="523533899" y="308525598"/>
              </a:cxn>
              <a:cxn ang="0">
                <a:pos x="304970175" y="526013363"/>
              </a:cxn>
            </a:cxnLst>
            <a:rect l="0" t="0" r="0" b="0"/>
            <a:pathLst>
              <a:path w="119" h="120">
                <a:moveTo>
                  <a:pt x="59" y="0"/>
                </a:moveTo>
                <a:cubicBezTo>
                  <a:pt x="26" y="0"/>
                  <a:pt x="0" y="27"/>
                  <a:pt x="0" y="60"/>
                </a:cubicBezTo>
                <a:cubicBezTo>
                  <a:pt x="0" y="93"/>
                  <a:pt x="26" y="120"/>
                  <a:pt x="59" y="120"/>
                </a:cubicBezTo>
                <a:cubicBezTo>
                  <a:pt x="92" y="120"/>
                  <a:pt x="119" y="93"/>
                  <a:pt x="119" y="60"/>
                </a:cubicBezTo>
                <a:cubicBezTo>
                  <a:pt x="119" y="27"/>
                  <a:pt x="92" y="0"/>
                  <a:pt x="59" y="0"/>
                </a:cubicBezTo>
                <a:close/>
                <a:moveTo>
                  <a:pt x="60" y="104"/>
                </a:moveTo>
                <a:cubicBezTo>
                  <a:pt x="36" y="104"/>
                  <a:pt x="16" y="85"/>
                  <a:pt x="16" y="61"/>
                </a:cubicBezTo>
                <a:cubicBezTo>
                  <a:pt x="16" y="36"/>
                  <a:pt x="36" y="17"/>
                  <a:pt x="60" y="17"/>
                </a:cubicBezTo>
                <a:cubicBezTo>
                  <a:pt x="84" y="17"/>
                  <a:pt x="103" y="36"/>
                  <a:pt x="103" y="61"/>
                </a:cubicBezTo>
                <a:cubicBezTo>
                  <a:pt x="103" y="85"/>
                  <a:pt x="84" y="104"/>
                  <a:pt x="60" y="104"/>
                </a:cubicBezTo>
                <a:close/>
              </a:path>
            </a:pathLst>
          </a:custGeom>
          <a:solidFill>
            <a:schemeClr val="bg1">
              <a:alpha val="100000"/>
            </a:schemeClr>
          </a:solidFill>
          <a:ln w="9525">
            <a:noFill/>
          </a:ln>
        </p:spPr>
        <p:txBody>
          <a:bodyPr/>
          <a:lstStyle/>
          <a:p>
            <a:endParaRPr lang="zh-CN" altLang="en-US"/>
          </a:p>
        </p:txBody>
      </p:sp>
      <p:sp>
        <p:nvSpPr>
          <p:cNvPr id="60727" name="Freeform 315"/>
          <p:cNvSpPr/>
          <p:nvPr/>
        </p:nvSpPr>
        <p:spPr>
          <a:xfrm>
            <a:off x="5834063" y="992188"/>
            <a:ext cx="442912" cy="423862"/>
          </a:xfrm>
          <a:custGeom>
            <a:avLst/>
            <a:gdLst/>
            <a:ahLst/>
            <a:cxnLst>
              <a:cxn ang="0">
                <a:pos x="771082675" y="894637407"/>
              </a:cxn>
              <a:cxn ang="0">
                <a:pos x="561716365" y="686228069"/>
              </a:cxn>
              <a:cxn ang="0">
                <a:pos x="577035245" y="599814331"/>
              </a:cxn>
              <a:cxn ang="0">
                <a:pos x="510650419" y="625230269"/>
              </a:cxn>
              <a:cxn ang="0">
                <a:pos x="434053760" y="589646152"/>
              </a:cxn>
              <a:cxn ang="0">
                <a:pos x="454479686" y="686228069"/>
              </a:cxn>
              <a:cxn ang="0">
                <a:pos x="245111116" y="894637407"/>
              </a:cxn>
              <a:cxn ang="0">
                <a:pos x="35744806" y="686228069"/>
              </a:cxn>
              <a:cxn ang="0">
                <a:pos x="245111116" y="472734641"/>
              </a:cxn>
              <a:cxn ang="0">
                <a:pos x="423839667" y="569314304"/>
              </a:cxn>
              <a:cxn ang="0">
                <a:pos x="413627834" y="533732441"/>
              </a:cxn>
              <a:cxn ang="0">
                <a:pos x="490224493" y="437152779"/>
              </a:cxn>
              <a:cxn ang="0">
                <a:pos x="301284109" y="228743441"/>
              </a:cxn>
              <a:cxn ang="0">
                <a:pos x="510650419" y="20331848"/>
              </a:cxn>
              <a:cxn ang="0">
                <a:pos x="720016729" y="228743441"/>
              </a:cxn>
              <a:cxn ang="0">
                <a:pos x="531076345" y="437152779"/>
              </a:cxn>
              <a:cxn ang="0">
                <a:pos x="607673004" y="533732441"/>
              </a:cxn>
              <a:cxn ang="0">
                <a:pos x="602568217" y="559148379"/>
              </a:cxn>
              <a:cxn ang="0">
                <a:pos x="771082675" y="472734641"/>
              </a:cxn>
              <a:cxn ang="0">
                <a:pos x="980448985" y="686228069"/>
              </a:cxn>
              <a:cxn ang="0">
                <a:pos x="960023059" y="772641807"/>
              </a:cxn>
              <a:cxn ang="0">
                <a:pos x="1000874912" y="615062090"/>
              </a:cxn>
              <a:cxn ang="0">
                <a:pos x="842572287" y="330404938"/>
              </a:cxn>
              <a:cxn ang="0">
                <a:pos x="500438586" y="0"/>
              </a:cxn>
              <a:cxn ang="0">
                <a:pos x="163407411" y="320239014"/>
              </a:cxn>
              <a:cxn ang="0">
                <a:pos x="0" y="609980255"/>
              </a:cxn>
              <a:cxn ang="0">
                <a:pos x="342135961" y="945469283"/>
              </a:cxn>
              <a:cxn ang="0">
                <a:pos x="495331539" y="909887421"/>
              </a:cxn>
              <a:cxn ang="0">
                <a:pos x="658738950" y="955635207"/>
              </a:cxn>
              <a:cxn ang="0">
                <a:pos x="934490086" y="813305504"/>
              </a:cxn>
              <a:cxn ang="0">
                <a:pos x="771082675" y="894637407"/>
              </a:cxn>
            </a:cxnLst>
            <a:rect l="0" t="0" r="0" b="0"/>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solidFill>
            <a:schemeClr val="bg1">
              <a:alpha val="100000"/>
            </a:schemeClr>
          </a:solidFill>
          <a:ln w="9525">
            <a:noFill/>
          </a:ln>
        </p:spPr>
        <p:txBody>
          <a:bodyPr/>
          <a:lstStyle/>
          <a:p>
            <a:endParaRPr lang="zh-CN" altLang="en-US"/>
          </a:p>
        </p:txBody>
      </p:sp>
      <p:sp>
        <p:nvSpPr>
          <p:cNvPr id="60728" name="Freeform 316"/>
          <p:cNvSpPr/>
          <p:nvPr/>
        </p:nvSpPr>
        <p:spPr>
          <a:xfrm>
            <a:off x="5834063" y="992188"/>
            <a:ext cx="442912" cy="423862"/>
          </a:xfrm>
          <a:custGeom>
            <a:avLst/>
            <a:gdLst/>
            <a:ahLst/>
            <a:cxnLst>
              <a:cxn ang="0">
                <a:pos x="771082675" y="894637407"/>
              </a:cxn>
              <a:cxn ang="0">
                <a:pos x="561716365" y="686228069"/>
              </a:cxn>
              <a:cxn ang="0">
                <a:pos x="577035245" y="599814331"/>
              </a:cxn>
              <a:cxn ang="0">
                <a:pos x="510650419" y="625230269"/>
              </a:cxn>
              <a:cxn ang="0">
                <a:pos x="434053760" y="589646152"/>
              </a:cxn>
              <a:cxn ang="0">
                <a:pos x="454479686" y="686228069"/>
              </a:cxn>
              <a:cxn ang="0">
                <a:pos x="245111116" y="894637407"/>
              </a:cxn>
              <a:cxn ang="0">
                <a:pos x="35744806" y="686228069"/>
              </a:cxn>
              <a:cxn ang="0">
                <a:pos x="245111116" y="472734641"/>
              </a:cxn>
              <a:cxn ang="0">
                <a:pos x="423839667" y="569314304"/>
              </a:cxn>
              <a:cxn ang="0">
                <a:pos x="413627834" y="533732441"/>
              </a:cxn>
              <a:cxn ang="0">
                <a:pos x="490224493" y="437152779"/>
              </a:cxn>
              <a:cxn ang="0">
                <a:pos x="301284109" y="228743441"/>
              </a:cxn>
              <a:cxn ang="0">
                <a:pos x="510650419" y="20331848"/>
              </a:cxn>
              <a:cxn ang="0">
                <a:pos x="720016729" y="228743441"/>
              </a:cxn>
              <a:cxn ang="0">
                <a:pos x="531076345" y="437152779"/>
              </a:cxn>
              <a:cxn ang="0">
                <a:pos x="607673004" y="533732441"/>
              </a:cxn>
              <a:cxn ang="0">
                <a:pos x="602568217" y="559148379"/>
              </a:cxn>
              <a:cxn ang="0">
                <a:pos x="771082675" y="472734641"/>
              </a:cxn>
              <a:cxn ang="0">
                <a:pos x="980448985" y="686228069"/>
              </a:cxn>
              <a:cxn ang="0">
                <a:pos x="960023059" y="772641807"/>
              </a:cxn>
              <a:cxn ang="0">
                <a:pos x="1000874912" y="615062090"/>
              </a:cxn>
              <a:cxn ang="0">
                <a:pos x="842572287" y="330404938"/>
              </a:cxn>
              <a:cxn ang="0">
                <a:pos x="500438586" y="0"/>
              </a:cxn>
              <a:cxn ang="0">
                <a:pos x="163407411" y="320239014"/>
              </a:cxn>
              <a:cxn ang="0">
                <a:pos x="0" y="609980255"/>
              </a:cxn>
              <a:cxn ang="0">
                <a:pos x="342135961" y="945469283"/>
              </a:cxn>
              <a:cxn ang="0">
                <a:pos x="495331539" y="909887421"/>
              </a:cxn>
              <a:cxn ang="0">
                <a:pos x="658738950" y="955635207"/>
              </a:cxn>
              <a:cxn ang="0">
                <a:pos x="934490086" y="813305504"/>
              </a:cxn>
              <a:cxn ang="0">
                <a:pos x="771082675" y="894637407"/>
              </a:cxn>
            </a:cxnLst>
            <a:rect l="0" t="0" r="0" b="0"/>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solidFill>
            <a:schemeClr val="bg1">
              <a:alpha val="100000"/>
            </a:schemeClr>
          </a:solidFill>
          <a:ln w="9525">
            <a:noFill/>
          </a:ln>
        </p:spPr>
        <p:txBody>
          <a:bodyPr/>
          <a:lstStyle/>
          <a:p>
            <a:endParaRPr lang="zh-CN" altLang="en-US"/>
          </a:p>
        </p:txBody>
      </p:sp>
      <p:sp>
        <p:nvSpPr>
          <p:cNvPr id="60729" name="Freeform 317"/>
          <p:cNvSpPr>
            <a:spLocks noEditPoints="1"/>
          </p:cNvSpPr>
          <p:nvPr/>
        </p:nvSpPr>
        <p:spPr>
          <a:xfrm>
            <a:off x="6626225" y="1036638"/>
            <a:ext cx="193675" cy="371475"/>
          </a:xfrm>
          <a:custGeom>
            <a:avLst/>
            <a:gdLst/>
            <a:ahLst/>
            <a:cxnLst>
              <a:cxn ang="0">
                <a:pos x="218082554" y="0"/>
              </a:cxn>
              <a:cxn ang="0">
                <a:pos x="147078146" y="56437019"/>
              </a:cxn>
              <a:cxn ang="0">
                <a:pos x="60858991" y="66697883"/>
              </a:cxn>
              <a:cxn ang="0">
                <a:pos x="50715826" y="153919760"/>
              </a:cxn>
              <a:cxn ang="0">
                <a:pos x="0" y="225748076"/>
              </a:cxn>
              <a:cxn ang="0">
                <a:pos x="50715826" y="292445959"/>
              </a:cxn>
              <a:cxn ang="0">
                <a:pos x="60858991" y="379667836"/>
              </a:cxn>
              <a:cxn ang="0">
                <a:pos x="147078146" y="395059132"/>
              </a:cxn>
              <a:cxn ang="0">
                <a:pos x="218082554" y="446365719"/>
              </a:cxn>
              <a:cxn ang="0">
                <a:pos x="289084710" y="395059132"/>
              </a:cxn>
              <a:cxn ang="0">
                <a:pos x="375303865" y="379667836"/>
              </a:cxn>
              <a:cxn ang="0">
                <a:pos x="385447031" y="292445959"/>
              </a:cxn>
              <a:cxn ang="0">
                <a:pos x="436162856" y="225748076"/>
              </a:cxn>
              <a:cxn ang="0">
                <a:pos x="385447031" y="153919760"/>
              </a:cxn>
              <a:cxn ang="0">
                <a:pos x="375303865" y="66697883"/>
              </a:cxn>
              <a:cxn ang="0">
                <a:pos x="289084710" y="56437019"/>
              </a:cxn>
              <a:cxn ang="0">
                <a:pos x="218082554" y="0"/>
              </a:cxn>
              <a:cxn ang="0">
                <a:pos x="218082554" y="123134902"/>
              </a:cxn>
              <a:cxn ang="0">
                <a:pos x="314442623" y="225748076"/>
              </a:cxn>
              <a:cxn ang="0">
                <a:pos x="218082554" y="323230817"/>
              </a:cxn>
              <a:cxn ang="0">
                <a:pos x="121720233" y="225748076"/>
              </a:cxn>
              <a:cxn ang="0">
                <a:pos x="218082554" y="123134902"/>
              </a:cxn>
              <a:cxn ang="0">
                <a:pos x="147078146" y="466887448"/>
              </a:cxn>
              <a:cxn ang="0">
                <a:pos x="96362321" y="472017880"/>
              </a:cxn>
              <a:cxn ang="0">
                <a:pos x="96362321" y="841424851"/>
              </a:cxn>
              <a:cxn ang="0">
                <a:pos x="339800535" y="841424851"/>
              </a:cxn>
              <a:cxn ang="0">
                <a:pos x="339800535" y="472017880"/>
              </a:cxn>
              <a:cxn ang="0">
                <a:pos x="289084710" y="466887448"/>
              </a:cxn>
              <a:cxn ang="0">
                <a:pos x="218082554" y="518194034"/>
              </a:cxn>
              <a:cxn ang="0">
                <a:pos x="147078146" y="466887448"/>
              </a:cxn>
            </a:cxnLst>
            <a:rect l="0" t="0" r="0" b="0"/>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bg1">
              <a:alpha val="100000"/>
            </a:schemeClr>
          </a:solidFill>
          <a:ln w="9525">
            <a:noFill/>
          </a:ln>
        </p:spPr>
        <p:txBody>
          <a:bodyPr/>
          <a:lstStyle/>
          <a:p>
            <a:endParaRPr lang="zh-CN" altLang="en-US"/>
          </a:p>
        </p:txBody>
      </p:sp>
      <p:sp>
        <p:nvSpPr>
          <p:cNvPr id="60730" name="Freeform 318"/>
          <p:cNvSpPr/>
          <p:nvPr/>
        </p:nvSpPr>
        <p:spPr>
          <a:xfrm>
            <a:off x="7296150" y="990600"/>
            <a:ext cx="134938" cy="354013"/>
          </a:xfrm>
          <a:custGeom>
            <a:avLst/>
            <a:gdLst/>
            <a:ahLst/>
            <a:cxnLst>
              <a:cxn ang="0">
                <a:pos x="0" y="772828418"/>
              </a:cxn>
              <a:cxn ang="0">
                <a:pos x="5057926" y="767743709"/>
              </a:cxn>
              <a:cxn ang="0">
                <a:pos x="5057926" y="767743709"/>
              </a:cxn>
              <a:cxn ang="0">
                <a:pos x="20231704" y="747404873"/>
              </a:cxn>
              <a:cxn ang="0">
                <a:pos x="20231704" y="747404873"/>
              </a:cxn>
              <a:cxn ang="0">
                <a:pos x="60695112" y="635548039"/>
              </a:cxn>
              <a:cxn ang="0">
                <a:pos x="60695112" y="635548039"/>
              </a:cxn>
              <a:cxn ang="0">
                <a:pos x="126445902" y="20336581"/>
              </a:cxn>
              <a:cxn ang="0">
                <a:pos x="126445902" y="20336581"/>
              </a:cxn>
              <a:cxn ang="0">
                <a:pos x="126445902" y="0"/>
              </a:cxn>
              <a:cxn ang="0">
                <a:pos x="141619680" y="0"/>
              </a:cxn>
              <a:cxn ang="0">
                <a:pos x="177025162" y="0"/>
              </a:cxn>
              <a:cxn ang="0">
                <a:pos x="177025162" y="20336581"/>
              </a:cxn>
              <a:cxn ang="0">
                <a:pos x="298413138" y="767743709"/>
              </a:cxn>
              <a:cxn ang="0">
                <a:pos x="298413138" y="767743709"/>
              </a:cxn>
              <a:cxn ang="0">
                <a:pos x="303471064" y="772828418"/>
              </a:cxn>
              <a:cxn ang="0">
                <a:pos x="303471064" y="772828418"/>
              </a:cxn>
              <a:cxn ang="0">
                <a:pos x="303471064" y="772828418"/>
              </a:cxn>
              <a:cxn ang="0">
                <a:pos x="278181434" y="798249708"/>
              </a:cxn>
              <a:cxn ang="0">
                <a:pos x="151735532" y="238965540"/>
              </a:cxn>
              <a:cxn ang="0">
                <a:pos x="151735532" y="238965540"/>
              </a:cxn>
              <a:cxn ang="0">
                <a:pos x="25289630" y="798249708"/>
              </a:cxn>
              <a:cxn ang="0">
                <a:pos x="25289630" y="798249708"/>
              </a:cxn>
              <a:cxn ang="0">
                <a:pos x="0" y="772828418"/>
              </a:cxn>
            </a:cxnLst>
            <a:rect l="0" t="0" r="0" b="0"/>
            <a:pathLst>
              <a:path w="60" h="157">
                <a:moveTo>
                  <a:pt x="0" y="152"/>
                </a:moveTo>
                <a:cubicBezTo>
                  <a:pt x="0" y="152"/>
                  <a:pt x="1" y="152"/>
                  <a:pt x="1" y="151"/>
                </a:cubicBezTo>
                <a:cubicBezTo>
                  <a:pt x="1" y="151"/>
                  <a:pt x="1" y="151"/>
                  <a:pt x="1" y="151"/>
                </a:cubicBezTo>
                <a:cubicBezTo>
                  <a:pt x="2" y="150"/>
                  <a:pt x="3" y="149"/>
                  <a:pt x="4" y="147"/>
                </a:cubicBezTo>
                <a:cubicBezTo>
                  <a:pt x="4" y="147"/>
                  <a:pt x="4" y="147"/>
                  <a:pt x="4" y="147"/>
                </a:cubicBezTo>
                <a:cubicBezTo>
                  <a:pt x="6" y="143"/>
                  <a:pt x="9" y="136"/>
                  <a:pt x="12" y="125"/>
                </a:cubicBezTo>
                <a:cubicBezTo>
                  <a:pt x="12" y="125"/>
                  <a:pt x="12" y="125"/>
                  <a:pt x="12" y="125"/>
                </a:cubicBezTo>
                <a:cubicBezTo>
                  <a:pt x="18" y="104"/>
                  <a:pt x="25" y="66"/>
                  <a:pt x="25" y="4"/>
                </a:cubicBezTo>
                <a:cubicBezTo>
                  <a:pt x="25" y="4"/>
                  <a:pt x="25" y="4"/>
                  <a:pt x="25" y="4"/>
                </a:cubicBezTo>
                <a:cubicBezTo>
                  <a:pt x="25" y="0"/>
                  <a:pt x="25" y="0"/>
                  <a:pt x="25" y="0"/>
                </a:cubicBezTo>
                <a:cubicBezTo>
                  <a:pt x="28" y="0"/>
                  <a:pt x="28" y="0"/>
                  <a:pt x="28" y="0"/>
                </a:cubicBezTo>
                <a:cubicBezTo>
                  <a:pt x="35" y="0"/>
                  <a:pt x="35" y="0"/>
                  <a:pt x="35" y="0"/>
                </a:cubicBezTo>
                <a:cubicBezTo>
                  <a:pt x="35" y="4"/>
                  <a:pt x="35" y="4"/>
                  <a:pt x="35" y="4"/>
                </a:cubicBezTo>
                <a:cubicBezTo>
                  <a:pt x="35" y="113"/>
                  <a:pt x="55" y="145"/>
                  <a:pt x="59" y="151"/>
                </a:cubicBezTo>
                <a:cubicBezTo>
                  <a:pt x="59" y="151"/>
                  <a:pt x="59" y="151"/>
                  <a:pt x="59" y="151"/>
                </a:cubicBezTo>
                <a:cubicBezTo>
                  <a:pt x="59" y="152"/>
                  <a:pt x="60" y="152"/>
                  <a:pt x="60" y="152"/>
                </a:cubicBezTo>
                <a:cubicBezTo>
                  <a:pt x="60" y="152"/>
                  <a:pt x="60" y="152"/>
                  <a:pt x="60" y="152"/>
                </a:cubicBezTo>
                <a:cubicBezTo>
                  <a:pt x="60" y="152"/>
                  <a:pt x="60" y="152"/>
                  <a:pt x="60" y="152"/>
                </a:cubicBezTo>
                <a:cubicBezTo>
                  <a:pt x="55" y="157"/>
                  <a:pt x="55" y="157"/>
                  <a:pt x="55" y="157"/>
                </a:cubicBezTo>
                <a:cubicBezTo>
                  <a:pt x="54" y="156"/>
                  <a:pt x="35" y="136"/>
                  <a:pt x="30" y="47"/>
                </a:cubicBezTo>
                <a:cubicBezTo>
                  <a:pt x="30" y="47"/>
                  <a:pt x="30" y="47"/>
                  <a:pt x="30" y="47"/>
                </a:cubicBezTo>
                <a:cubicBezTo>
                  <a:pt x="25" y="136"/>
                  <a:pt x="6" y="156"/>
                  <a:pt x="5" y="157"/>
                </a:cubicBezTo>
                <a:cubicBezTo>
                  <a:pt x="5" y="157"/>
                  <a:pt x="5" y="157"/>
                  <a:pt x="5" y="157"/>
                </a:cubicBezTo>
                <a:cubicBezTo>
                  <a:pt x="0" y="152"/>
                  <a:pt x="0" y="152"/>
                  <a:pt x="0" y="152"/>
                </a:cubicBezTo>
                <a:close/>
              </a:path>
            </a:pathLst>
          </a:custGeom>
          <a:solidFill>
            <a:schemeClr val="bg1">
              <a:alpha val="100000"/>
            </a:schemeClr>
          </a:solidFill>
          <a:ln w="9525">
            <a:noFill/>
          </a:ln>
        </p:spPr>
        <p:txBody>
          <a:bodyPr/>
          <a:lstStyle/>
          <a:p>
            <a:endParaRPr lang="zh-CN" altLang="en-US"/>
          </a:p>
        </p:txBody>
      </p:sp>
      <p:sp>
        <p:nvSpPr>
          <p:cNvPr id="60731" name="Freeform 319"/>
          <p:cNvSpPr>
            <a:spLocks noEditPoints="1"/>
          </p:cNvSpPr>
          <p:nvPr/>
        </p:nvSpPr>
        <p:spPr>
          <a:xfrm>
            <a:off x="7216775" y="1317625"/>
            <a:ext cx="293688" cy="101600"/>
          </a:xfrm>
          <a:custGeom>
            <a:avLst/>
            <a:gdLst/>
            <a:ahLst/>
            <a:cxnLst>
              <a:cxn ang="0">
                <a:pos x="495058566" y="229390222"/>
              </a:cxn>
              <a:cxn ang="0">
                <a:pos x="495058566" y="219194098"/>
              </a:cxn>
              <a:cxn ang="0">
                <a:pos x="331740928" y="142732196"/>
              </a:cxn>
              <a:cxn ang="0">
                <a:pos x="331740928" y="142732196"/>
              </a:cxn>
              <a:cxn ang="0">
                <a:pos x="173526684" y="219194098"/>
              </a:cxn>
              <a:cxn ang="0">
                <a:pos x="173526684" y="219194098"/>
              </a:cxn>
              <a:cxn ang="0">
                <a:pos x="168423291" y="229390222"/>
              </a:cxn>
              <a:cxn ang="0">
                <a:pos x="0" y="229390222"/>
              </a:cxn>
              <a:cxn ang="0">
                <a:pos x="15310181" y="203902169"/>
              </a:cxn>
              <a:cxn ang="0">
                <a:pos x="331740928" y="0"/>
              </a:cxn>
              <a:cxn ang="0">
                <a:pos x="331740928" y="0"/>
              </a:cxn>
              <a:cxn ang="0">
                <a:pos x="648171675" y="203902169"/>
              </a:cxn>
              <a:cxn ang="0">
                <a:pos x="648171675" y="203902169"/>
              </a:cxn>
              <a:cxn ang="0">
                <a:pos x="663481856" y="229390222"/>
              </a:cxn>
              <a:cxn ang="0">
                <a:pos x="495058566" y="229390222"/>
              </a:cxn>
              <a:cxn ang="0">
                <a:pos x="158214244" y="209000231"/>
              </a:cxn>
              <a:cxn ang="0">
                <a:pos x="158214244" y="193708302"/>
              </a:cxn>
              <a:cxn ang="0">
                <a:pos x="158214244" y="209000231"/>
              </a:cxn>
              <a:cxn ang="0">
                <a:pos x="607340007" y="193708302"/>
              </a:cxn>
              <a:cxn ang="0">
                <a:pos x="331740928" y="30586116"/>
              </a:cxn>
              <a:cxn ang="0">
                <a:pos x="331740928" y="30586116"/>
              </a:cxn>
              <a:cxn ang="0">
                <a:pos x="56141850" y="193708302"/>
              </a:cxn>
              <a:cxn ang="0">
                <a:pos x="56141850" y="193708302"/>
              </a:cxn>
              <a:cxn ang="0">
                <a:pos x="148007456" y="193708302"/>
              </a:cxn>
              <a:cxn ang="0">
                <a:pos x="331740928" y="112146080"/>
              </a:cxn>
              <a:cxn ang="0">
                <a:pos x="331740928" y="112146080"/>
              </a:cxn>
              <a:cxn ang="0">
                <a:pos x="515474400" y="193708302"/>
              </a:cxn>
              <a:cxn ang="0">
                <a:pos x="515474400" y="193708302"/>
              </a:cxn>
              <a:cxn ang="0">
                <a:pos x="607340007" y="193708302"/>
              </a:cxn>
            </a:cxnLst>
            <a:rect l="0" t="0" r="0" b="0"/>
            <a:pathLst>
              <a:path w="130" h="45">
                <a:moveTo>
                  <a:pt x="97" y="45"/>
                </a:moveTo>
                <a:cubicBezTo>
                  <a:pt x="97" y="43"/>
                  <a:pt x="97" y="43"/>
                  <a:pt x="97" y="43"/>
                </a:cubicBezTo>
                <a:cubicBezTo>
                  <a:pt x="89" y="34"/>
                  <a:pt x="78" y="28"/>
                  <a:pt x="65" y="28"/>
                </a:cubicBezTo>
                <a:cubicBezTo>
                  <a:pt x="65" y="28"/>
                  <a:pt x="65" y="28"/>
                  <a:pt x="65" y="28"/>
                </a:cubicBezTo>
                <a:cubicBezTo>
                  <a:pt x="52" y="28"/>
                  <a:pt x="41" y="34"/>
                  <a:pt x="34" y="43"/>
                </a:cubicBezTo>
                <a:cubicBezTo>
                  <a:pt x="34" y="43"/>
                  <a:pt x="34" y="43"/>
                  <a:pt x="34" y="43"/>
                </a:cubicBezTo>
                <a:cubicBezTo>
                  <a:pt x="33" y="45"/>
                  <a:pt x="33" y="45"/>
                  <a:pt x="33" y="45"/>
                </a:cubicBezTo>
                <a:cubicBezTo>
                  <a:pt x="0" y="45"/>
                  <a:pt x="0" y="45"/>
                  <a:pt x="0" y="45"/>
                </a:cubicBezTo>
                <a:cubicBezTo>
                  <a:pt x="3" y="40"/>
                  <a:pt x="3" y="40"/>
                  <a:pt x="3" y="40"/>
                </a:cubicBezTo>
                <a:cubicBezTo>
                  <a:pt x="13" y="16"/>
                  <a:pt x="37" y="0"/>
                  <a:pt x="65" y="0"/>
                </a:cubicBezTo>
                <a:cubicBezTo>
                  <a:pt x="65" y="0"/>
                  <a:pt x="65" y="0"/>
                  <a:pt x="65" y="0"/>
                </a:cubicBezTo>
                <a:cubicBezTo>
                  <a:pt x="93" y="0"/>
                  <a:pt x="117" y="16"/>
                  <a:pt x="127" y="40"/>
                </a:cubicBezTo>
                <a:cubicBezTo>
                  <a:pt x="127" y="40"/>
                  <a:pt x="127" y="40"/>
                  <a:pt x="127" y="40"/>
                </a:cubicBezTo>
                <a:cubicBezTo>
                  <a:pt x="130" y="45"/>
                  <a:pt x="130" y="45"/>
                  <a:pt x="130" y="45"/>
                </a:cubicBezTo>
                <a:cubicBezTo>
                  <a:pt x="97" y="45"/>
                  <a:pt x="97" y="45"/>
                  <a:pt x="97" y="45"/>
                </a:cubicBezTo>
                <a:close/>
                <a:moveTo>
                  <a:pt x="31" y="41"/>
                </a:moveTo>
                <a:cubicBezTo>
                  <a:pt x="31" y="38"/>
                  <a:pt x="31" y="38"/>
                  <a:pt x="31" y="38"/>
                </a:cubicBezTo>
                <a:cubicBezTo>
                  <a:pt x="31" y="41"/>
                  <a:pt x="31" y="41"/>
                  <a:pt x="31" y="41"/>
                </a:cubicBezTo>
                <a:close/>
                <a:moveTo>
                  <a:pt x="119" y="38"/>
                </a:moveTo>
                <a:cubicBezTo>
                  <a:pt x="108" y="19"/>
                  <a:pt x="88" y="6"/>
                  <a:pt x="65" y="6"/>
                </a:cubicBezTo>
                <a:cubicBezTo>
                  <a:pt x="65" y="6"/>
                  <a:pt x="65" y="6"/>
                  <a:pt x="65" y="6"/>
                </a:cubicBezTo>
                <a:cubicBezTo>
                  <a:pt x="42" y="6"/>
                  <a:pt x="22" y="19"/>
                  <a:pt x="11" y="38"/>
                </a:cubicBezTo>
                <a:cubicBezTo>
                  <a:pt x="11" y="38"/>
                  <a:pt x="11" y="38"/>
                  <a:pt x="11" y="38"/>
                </a:cubicBezTo>
                <a:cubicBezTo>
                  <a:pt x="29" y="38"/>
                  <a:pt x="29" y="38"/>
                  <a:pt x="29" y="38"/>
                </a:cubicBezTo>
                <a:cubicBezTo>
                  <a:pt x="38" y="28"/>
                  <a:pt x="51" y="22"/>
                  <a:pt x="65" y="22"/>
                </a:cubicBezTo>
                <a:cubicBezTo>
                  <a:pt x="65" y="22"/>
                  <a:pt x="65" y="22"/>
                  <a:pt x="65" y="22"/>
                </a:cubicBezTo>
                <a:cubicBezTo>
                  <a:pt x="79" y="22"/>
                  <a:pt x="92" y="28"/>
                  <a:pt x="101" y="38"/>
                </a:cubicBezTo>
                <a:cubicBezTo>
                  <a:pt x="101" y="38"/>
                  <a:pt x="101" y="38"/>
                  <a:pt x="101" y="38"/>
                </a:cubicBezTo>
                <a:cubicBezTo>
                  <a:pt x="119" y="38"/>
                  <a:pt x="119" y="38"/>
                  <a:pt x="119" y="38"/>
                </a:cubicBezTo>
                <a:close/>
              </a:path>
            </a:pathLst>
          </a:custGeom>
          <a:solidFill>
            <a:schemeClr val="bg1">
              <a:alpha val="100000"/>
            </a:schemeClr>
          </a:solidFill>
          <a:ln w="9525">
            <a:noFill/>
          </a:ln>
        </p:spPr>
        <p:txBody>
          <a:bodyPr/>
          <a:lstStyle/>
          <a:p>
            <a:endParaRPr lang="zh-CN" altLang="en-US"/>
          </a:p>
        </p:txBody>
      </p:sp>
      <p:sp>
        <p:nvSpPr>
          <p:cNvPr id="60732" name="Freeform 320"/>
          <p:cNvSpPr/>
          <p:nvPr/>
        </p:nvSpPr>
        <p:spPr>
          <a:xfrm>
            <a:off x="7337425" y="1255713"/>
            <a:ext cx="53975" cy="14287"/>
          </a:xfrm>
          <a:custGeom>
            <a:avLst/>
            <a:gdLst/>
            <a:ahLst/>
            <a:cxnLst>
              <a:cxn ang="0">
                <a:pos x="0" y="22681406"/>
              </a:cxn>
              <a:cxn ang="0">
                <a:pos x="0" y="0"/>
              </a:cxn>
              <a:cxn ang="0">
                <a:pos x="85685313" y="0"/>
              </a:cxn>
              <a:cxn ang="0">
                <a:pos x="85685313" y="22681406"/>
              </a:cxn>
              <a:cxn ang="0">
                <a:pos x="0" y="22681406"/>
              </a:cxn>
              <a:cxn ang="0">
                <a:pos x="0" y="22681406"/>
              </a:cxn>
            </a:cxnLst>
            <a:rect l="0" t="0" r="0" b="0"/>
            <a:pathLst>
              <a:path w="34" h="9">
                <a:moveTo>
                  <a:pt x="0" y="9"/>
                </a:moveTo>
                <a:lnTo>
                  <a:pt x="0" y="0"/>
                </a:lnTo>
                <a:lnTo>
                  <a:pt x="34" y="0"/>
                </a:lnTo>
                <a:lnTo>
                  <a:pt x="34" y="9"/>
                </a:lnTo>
                <a:lnTo>
                  <a:pt x="0" y="9"/>
                </a:lnTo>
                <a:close/>
              </a:path>
            </a:pathLst>
          </a:custGeom>
          <a:solidFill>
            <a:schemeClr val="bg1">
              <a:alpha val="100000"/>
            </a:schemeClr>
          </a:solidFill>
          <a:ln w="9525">
            <a:noFill/>
          </a:ln>
        </p:spPr>
        <p:txBody>
          <a:bodyPr/>
          <a:lstStyle/>
          <a:p>
            <a:endParaRPr lang="zh-CN" altLang="en-US"/>
          </a:p>
        </p:txBody>
      </p:sp>
      <p:sp>
        <p:nvSpPr>
          <p:cNvPr id="60733" name="Freeform 321"/>
          <p:cNvSpPr>
            <a:spLocks noEditPoints="1"/>
          </p:cNvSpPr>
          <p:nvPr/>
        </p:nvSpPr>
        <p:spPr>
          <a:xfrm>
            <a:off x="7340600" y="1279525"/>
            <a:ext cx="47625" cy="30163"/>
          </a:xfrm>
          <a:custGeom>
            <a:avLst/>
            <a:gdLst/>
            <a:ahLst/>
            <a:cxnLst>
              <a:cxn ang="0">
                <a:pos x="15430500" y="4642948"/>
              </a:cxn>
              <a:cxn ang="0">
                <a:pos x="15430500" y="0"/>
              </a:cxn>
              <a:cxn ang="0">
                <a:pos x="82291464" y="0"/>
              </a:cxn>
              <a:cxn ang="0">
                <a:pos x="108006696" y="60345391"/>
              </a:cxn>
              <a:cxn ang="0">
                <a:pos x="102863196" y="60345391"/>
              </a:cxn>
              <a:cxn ang="0">
                <a:pos x="46289232" y="55702443"/>
              </a:cxn>
              <a:cxn ang="0">
                <a:pos x="46289232" y="55702443"/>
              </a:cxn>
              <a:cxn ang="0">
                <a:pos x="5143500" y="60345391"/>
              </a:cxn>
              <a:cxn ang="0">
                <a:pos x="5143500" y="60345391"/>
              </a:cxn>
              <a:cxn ang="0">
                <a:pos x="0" y="64986184"/>
              </a:cxn>
              <a:cxn ang="0">
                <a:pos x="15430500" y="4642948"/>
              </a:cxn>
              <a:cxn ang="0">
                <a:pos x="10287000" y="51061650"/>
              </a:cxn>
              <a:cxn ang="0">
                <a:pos x="46289232" y="51061650"/>
              </a:cxn>
              <a:cxn ang="0">
                <a:pos x="46289232" y="51061650"/>
              </a:cxn>
              <a:cxn ang="0">
                <a:pos x="97719696" y="51061650"/>
              </a:cxn>
              <a:cxn ang="0">
                <a:pos x="97719696" y="51061650"/>
              </a:cxn>
              <a:cxn ang="0">
                <a:pos x="77147964" y="9283741"/>
              </a:cxn>
              <a:cxn ang="0">
                <a:pos x="20571732" y="9283741"/>
              </a:cxn>
              <a:cxn ang="0">
                <a:pos x="10287000" y="51061650"/>
              </a:cxn>
            </a:cxnLst>
            <a:rect l="0" t="0" r="0" b="0"/>
            <a:pathLst>
              <a:path w="21" h="14">
                <a:moveTo>
                  <a:pt x="3" y="1"/>
                </a:moveTo>
                <a:cubicBezTo>
                  <a:pt x="3" y="0"/>
                  <a:pt x="3" y="0"/>
                  <a:pt x="3" y="0"/>
                </a:cubicBezTo>
                <a:cubicBezTo>
                  <a:pt x="16" y="0"/>
                  <a:pt x="16" y="0"/>
                  <a:pt x="16" y="0"/>
                </a:cubicBezTo>
                <a:cubicBezTo>
                  <a:pt x="21" y="13"/>
                  <a:pt x="21" y="13"/>
                  <a:pt x="21" y="13"/>
                </a:cubicBezTo>
                <a:cubicBezTo>
                  <a:pt x="20" y="13"/>
                  <a:pt x="20" y="13"/>
                  <a:pt x="20" y="13"/>
                </a:cubicBezTo>
                <a:cubicBezTo>
                  <a:pt x="20" y="13"/>
                  <a:pt x="14" y="12"/>
                  <a:pt x="9" y="12"/>
                </a:cubicBezTo>
                <a:cubicBezTo>
                  <a:pt x="9" y="12"/>
                  <a:pt x="9" y="12"/>
                  <a:pt x="9" y="12"/>
                </a:cubicBezTo>
                <a:cubicBezTo>
                  <a:pt x="6" y="12"/>
                  <a:pt x="3" y="13"/>
                  <a:pt x="1" y="13"/>
                </a:cubicBezTo>
                <a:cubicBezTo>
                  <a:pt x="1" y="13"/>
                  <a:pt x="1" y="13"/>
                  <a:pt x="1" y="13"/>
                </a:cubicBezTo>
                <a:cubicBezTo>
                  <a:pt x="0" y="14"/>
                  <a:pt x="0" y="14"/>
                  <a:pt x="0" y="14"/>
                </a:cubicBezTo>
                <a:cubicBezTo>
                  <a:pt x="3" y="1"/>
                  <a:pt x="3" y="1"/>
                  <a:pt x="3" y="1"/>
                </a:cubicBezTo>
                <a:close/>
                <a:moveTo>
                  <a:pt x="2" y="11"/>
                </a:moveTo>
                <a:cubicBezTo>
                  <a:pt x="4" y="11"/>
                  <a:pt x="7" y="11"/>
                  <a:pt x="9" y="11"/>
                </a:cubicBezTo>
                <a:cubicBezTo>
                  <a:pt x="9" y="11"/>
                  <a:pt x="9" y="11"/>
                  <a:pt x="9" y="11"/>
                </a:cubicBezTo>
                <a:cubicBezTo>
                  <a:pt x="13" y="11"/>
                  <a:pt x="17" y="11"/>
                  <a:pt x="19" y="11"/>
                </a:cubicBezTo>
                <a:cubicBezTo>
                  <a:pt x="19" y="11"/>
                  <a:pt x="19" y="11"/>
                  <a:pt x="19" y="11"/>
                </a:cubicBezTo>
                <a:cubicBezTo>
                  <a:pt x="15" y="2"/>
                  <a:pt x="15" y="2"/>
                  <a:pt x="15" y="2"/>
                </a:cubicBezTo>
                <a:cubicBezTo>
                  <a:pt x="4" y="2"/>
                  <a:pt x="4" y="2"/>
                  <a:pt x="4" y="2"/>
                </a:cubicBezTo>
                <a:cubicBezTo>
                  <a:pt x="2" y="11"/>
                  <a:pt x="2" y="11"/>
                  <a:pt x="2" y="11"/>
                </a:cubicBezTo>
                <a:close/>
              </a:path>
            </a:pathLst>
          </a:custGeom>
          <a:solidFill>
            <a:schemeClr val="bg1">
              <a:alpha val="100000"/>
            </a:schemeClr>
          </a:solidFill>
          <a:ln w="9525">
            <a:noFill/>
          </a:ln>
        </p:spPr>
        <p:txBody>
          <a:bodyPr/>
          <a:lstStyle/>
          <a:p>
            <a:endParaRPr lang="zh-CN" altLang="en-US"/>
          </a:p>
        </p:txBody>
      </p:sp>
      <p:sp>
        <p:nvSpPr>
          <p:cNvPr id="60734" name="Rectangle 322"/>
          <p:cNvSpPr/>
          <p:nvPr/>
        </p:nvSpPr>
        <p:spPr>
          <a:xfrm>
            <a:off x="8115300" y="1036638"/>
            <a:ext cx="15875" cy="889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735" name="Freeform 323"/>
          <p:cNvSpPr/>
          <p:nvPr/>
        </p:nvSpPr>
        <p:spPr>
          <a:xfrm>
            <a:off x="7821613" y="1036638"/>
            <a:ext cx="239712" cy="371475"/>
          </a:xfrm>
          <a:custGeom>
            <a:avLst/>
            <a:gdLst/>
            <a:ahLst/>
            <a:cxnLst>
              <a:cxn ang="0">
                <a:pos x="332417224" y="620807208"/>
              </a:cxn>
              <a:cxn ang="0">
                <a:pos x="332417224" y="615676776"/>
              </a:cxn>
              <a:cxn ang="0">
                <a:pos x="332417224" y="497672306"/>
              </a:cxn>
              <a:cxn ang="0">
                <a:pos x="475611222" y="436104855"/>
              </a:cxn>
              <a:cxn ang="0">
                <a:pos x="536982017" y="266793798"/>
              </a:cxn>
              <a:cxn ang="0">
                <a:pos x="536982017" y="20521729"/>
              </a:cxn>
              <a:cxn ang="0">
                <a:pos x="536982017" y="0"/>
              </a:cxn>
              <a:cxn ang="0">
                <a:pos x="5113102" y="0"/>
              </a:cxn>
              <a:cxn ang="0">
                <a:pos x="5113102" y="266793798"/>
              </a:cxn>
              <a:cxn ang="0">
                <a:pos x="61368533" y="436104855"/>
              </a:cxn>
              <a:cxn ang="0">
                <a:pos x="209677896" y="497672306"/>
              </a:cxn>
              <a:cxn ang="0">
                <a:pos x="209677896" y="620807208"/>
              </a:cxn>
              <a:cxn ang="0">
                <a:pos x="209677896" y="620807208"/>
              </a:cxn>
              <a:cxn ang="0">
                <a:pos x="168766294" y="749072542"/>
              </a:cxn>
              <a:cxn ang="0">
                <a:pos x="15341568" y="805509561"/>
              </a:cxn>
              <a:cxn ang="0">
                <a:pos x="15341568" y="841424851"/>
              </a:cxn>
              <a:cxn ang="0">
                <a:pos x="194336328" y="774726968"/>
              </a:cxn>
              <a:cxn ang="0">
                <a:pos x="245476395" y="615676776"/>
              </a:cxn>
              <a:cxn ang="0">
                <a:pos x="245476395" y="461757016"/>
              </a:cxn>
              <a:cxn ang="0">
                <a:pos x="225021725" y="461757016"/>
              </a:cxn>
              <a:cxn ang="0">
                <a:pos x="86940829" y="410450429"/>
              </a:cxn>
              <a:cxn ang="0">
                <a:pos x="35798500" y="271924230"/>
              </a:cxn>
              <a:cxn ang="0">
                <a:pos x="35798500" y="35915290"/>
              </a:cxn>
              <a:cxn ang="0">
                <a:pos x="501181256" y="35915290"/>
              </a:cxn>
              <a:cxn ang="0">
                <a:pos x="501181256" y="266793798"/>
              </a:cxn>
              <a:cxn ang="0">
                <a:pos x="450041189" y="410450429"/>
              </a:cxn>
              <a:cxn ang="0">
                <a:pos x="311960292" y="461757016"/>
              </a:cxn>
              <a:cxn ang="0">
                <a:pos x="296618724" y="461757016"/>
              </a:cxn>
              <a:cxn ang="0">
                <a:pos x="296618724" y="615676776"/>
              </a:cxn>
              <a:cxn ang="0">
                <a:pos x="347758792" y="774726968"/>
              </a:cxn>
              <a:cxn ang="0">
                <a:pos x="526753551" y="841424851"/>
              </a:cxn>
              <a:cxn ang="0">
                <a:pos x="526753551" y="805509561"/>
              </a:cxn>
              <a:cxn ang="0">
                <a:pos x="373328826" y="749072542"/>
              </a:cxn>
              <a:cxn ang="0">
                <a:pos x="332417224" y="620807208"/>
              </a:cxn>
            </a:cxnLst>
            <a:rect l="0" t="0" r="0" b="0"/>
            <a:pathLst>
              <a:path w="106" h="164">
                <a:moveTo>
                  <a:pt x="65" y="121"/>
                </a:moveTo>
                <a:cubicBezTo>
                  <a:pt x="65" y="121"/>
                  <a:pt x="65" y="120"/>
                  <a:pt x="65" y="120"/>
                </a:cubicBezTo>
                <a:cubicBezTo>
                  <a:pt x="65" y="97"/>
                  <a:pt x="65" y="97"/>
                  <a:pt x="65" y="97"/>
                </a:cubicBezTo>
                <a:cubicBezTo>
                  <a:pt x="77" y="96"/>
                  <a:pt x="86" y="92"/>
                  <a:pt x="93" y="85"/>
                </a:cubicBezTo>
                <a:cubicBezTo>
                  <a:pt x="106" y="72"/>
                  <a:pt x="105" y="53"/>
                  <a:pt x="105" y="52"/>
                </a:cubicBezTo>
                <a:cubicBezTo>
                  <a:pt x="105" y="52"/>
                  <a:pt x="105" y="4"/>
                  <a:pt x="105" y="4"/>
                </a:cubicBezTo>
                <a:cubicBezTo>
                  <a:pt x="105" y="0"/>
                  <a:pt x="105" y="0"/>
                  <a:pt x="105" y="0"/>
                </a:cubicBezTo>
                <a:cubicBezTo>
                  <a:pt x="1" y="0"/>
                  <a:pt x="1" y="0"/>
                  <a:pt x="1" y="0"/>
                </a:cubicBezTo>
                <a:cubicBezTo>
                  <a:pt x="1" y="52"/>
                  <a:pt x="1" y="52"/>
                  <a:pt x="1" y="52"/>
                </a:cubicBezTo>
                <a:cubicBezTo>
                  <a:pt x="1" y="53"/>
                  <a:pt x="0" y="72"/>
                  <a:pt x="12" y="85"/>
                </a:cubicBezTo>
                <a:cubicBezTo>
                  <a:pt x="19" y="92"/>
                  <a:pt x="29" y="96"/>
                  <a:pt x="41" y="97"/>
                </a:cubicBezTo>
                <a:cubicBezTo>
                  <a:pt x="41" y="121"/>
                  <a:pt x="41" y="121"/>
                  <a:pt x="41" y="121"/>
                </a:cubicBezTo>
                <a:cubicBezTo>
                  <a:pt x="41" y="121"/>
                  <a:pt x="41" y="121"/>
                  <a:pt x="41" y="121"/>
                </a:cubicBezTo>
                <a:cubicBezTo>
                  <a:pt x="41" y="121"/>
                  <a:pt x="42" y="136"/>
                  <a:pt x="33" y="146"/>
                </a:cubicBezTo>
                <a:cubicBezTo>
                  <a:pt x="26" y="153"/>
                  <a:pt x="16" y="157"/>
                  <a:pt x="3" y="157"/>
                </a:cubicBezTo>
                <a:cubicBezTo>
                  <a:pt x="3" y="164"/>
                  <a:pt x="3" y="164"/>
                  <a:pt x="3" y="164"/>
                </a:cubicBezTo>
                <a:cubicBezTo>
                  <a:pt x="18" y="164"/>
                  <a:pt x="30" y="159"/>
                  <a:pt x="38" y="151"/>
                </a:cubicBezTo>
                <a:cubicBezTo>
                  <a:pt x="49" y="138"/>
                  <a:pt x="48" y="122"/>
                  <a:pt x="48" y="120"/>
                </a:cubicBezTo>
                <a:cubicBezTo>
                  <a:pt x="48" y="90"/>
                  <a:pt x="48" y="90"/>
                  <a:pt x="48" y="90"/>
                </a:cubicBezTo>
                <a:cubicBezTo>
                  <a:pt x="44" y="90"/>
                  <a:pt x="44" y="90"/>
                  <a:pt x="44" y="90"/>
                </a:cubicBezTo>
                <a:cubicBezTo>
                  <a:pt x="32" y="90"/>
                  <a:pt x="23" y="87"/>
                  <a:pt x="17" y="80"/>
                </a:cubicBezTo>
                <a:cubicBezTo>
                  <a:pt x="7" y="69"/>
                  <a:pt x="7" y="53"/>
                  <a:pt x="7" y="53"/>
                </a:cubicBezTo>
                <a:cubicBezTo>
                  <a:pt x="7" y="52"/>
                  <a:pt x="7" y="18"/>
                  <a:pt x="7" y="7"/>
                </a:cubicBezTo>
                <a:cubicBezTo>
                  <a:pt x="98" y="7"/>
                  <a:pt x="98" y="7"/>
                  <a:pt x="98" y="7"/>
                </a:cubicBezTo>
                <a:cubicBezTo>
                  <a:pt x="98" y="52"/>
                  <a:pt x="98" y="52"/>
                  <a:pt x="98" y="52"/>
                </a:cubicBezTo>
                <a:cubicBezTo>
                  <a:pt x="98" y="53"/>
                  <a:pt x="99" y="69"/>
                  <a:pt x="88" y="80"/>
                </a:cubicBezTo>
                <a:cubicBezTo>
                  <a:pt x="82" y="87"/>
                  <a:pt x="73" y="90"/>
                  <a:pt x="61" y="90"/>
                </a:cubicBezTo>
                <a:cubicBezTo>
                  <a:pt x="58" y="90"/>
                  <a:pt x="58" y="90"/>
                  <a:pt x="58" y="90"/>
                </a:cubicBezTo>
                <a:cubicBezTo>
                  <a:pt x="58" y="120"/>
                  <a:pt x="58" y="120"/>
                  <a:pt x="58" y="120"/>
                </a:cubicBezTo>
                <a:cubicBezTo>
                  <a:pt x="58" y="122"/>
                  <a:pt x="57" y="138"/>
                  <a:pt x="68" y="151"/>
                </a:cubicBezTo>
                <a:cubicBezTo>
                  <a:pt x="75" y="159"/>
                  <a:pt x="87" y="164"/>
                  <a:pt x="103" y="164"/>
                </a:cubicBezTo>
                <a:cubicBezTo>
                  <a:pt x="103" y="157"/>
                  <a:pt x="103" y="157"/>
                  <a:pt x="103" y="157"/>
                </a:cubicBezTo>
                <a:cubicBezTo>
                  <a:pt x="89" y="157"/>
                  <a:pt x="79" y="153"/>
                  <a:pt x="73" y="146"/>
                </a:cubicBezTo>
                <a:cubicBezTo>
                  <a:pt x="63" y="136"/>
                  <a:pt x="65" y="121"/>
                  <a:pt x="65" y="121"/>
                </a:cubicBezTo>
                <a:close/>
              </a:path>
            </a:pathLst>
          </a:custGeom>
          <a:solidFill>
            <a:schemeClr val="bg1">
              <a:alpha val="100000"/>
            </a:schemeClr>
          </a:solidFill>
          <a:ln w="9525">
            <a:noFill/>
          </a:ln>
        </p:spPr>
        <p:txBody>
          <a:bodyPr/>
          <a:lstStyle/>
          <a:p>
            <a:endParaRPr lang="zh-CN" altLang="en-US"/>
          </a:p>
        </p:txBody>
      </p:sp>
      <p:sp>
        <p:nvSpPr>
          <p:cNvPr id="60736" name="Freeform 324"/>
          <p:cNvSpPr/>
          <p:nvPr/>
        </p:nvSpPr>
        <p:spPr>
          <a:xfrm>
            <a:off x="8107363" y="1036638"/>
            <a:ext cx="61912" cy="371475"/>
          </a:xfrm>
          <a:custGeom>
            <a:avLst/>
            <a:gdLst/>
            <a:ahLst/>
            <a:cxnLst>
              <a:cxn ang="0">
                <a:pos x="136710868" y="200095915"/>
              </a:cxn>
              <a:cxn ang="0">
                <a:pos x="136710868" y="0"/>
              </a:cxn>
              <a:cxn ang="0">
                <a:pos x="99903038" y="0"/>
              </a:cxn>
              <a:cxn ang="0">
                <a:pos x="99903038" y="205226347"/>
              </a:cxn>
              <a:cxn ang="0">
                <a:pos x="99903038" y="205226347"/>
              </a:cxn>
              <a:cxn ang="0">
                <a:pos x="78871302" y="282185095"/>
              </a:cxn>
              <a:cxn ang="0">
                <a:pos x="15773802" y="302706823"/>
              </a:cxn>
              <a:cxn ang="0">
                <a:pos x="0" y="302706823"/>
              </a:cxn>
              <a:cxn ang="0">
                <a:pos x="0" y="841424851"/>
              </a:cxn>
              <a:cxn ang="0">
                <a:pos x="36807831" y="841424851"/>
              </a:cxn>
              <a:cxn ang="0">
                <a:pos x="36807831" y="338622113"/>
              </a:cxn>
              <a:cxn ang="0">
                <a:pos x="105160972" y="302706823"/>
              </a:cxn>
              <a:cxn ang="0">
                <a:pos x="136710868" y="200095915"/>
              </a:cxn>
            </a:cxnLst>
            <a:rect l="0" t="0" r="0" b="0"/>
            <a:pathLst>
              <a:path w="27" h="164">
                <a:moveTo>
                  <a:pt x="26" y="39"/>
                </a:moveTo>
                <a:cubicBezTo>
                  <a:pt x="26" y="0"/>
                  <a:pt x="26" y="0"/>
                  <a:pt x="26" y="0"/>
                </a:cubicBezTo>
                <a:cubicBezTo>
                  <a:pt x="19" y="0"/>
                  <a:pt x="19" y="0"/>
                  <a:pt x="19" y="0"/>
                </a:cubicBezTo>
                <a:cubicBezTo>
                  <a:pt x="19" y="40"/>
                  <a:pt x="19" y="40"/>
                  <a:pt x="19" y="40"/>
                </a:cubicBezTo>
                <a:cubicBezTo>
                  <a:pt x="19" y="40"/>
                  <a:pt x="19" y="40"/>
                  <a:pt x="19" y="40"/>
                </a:cubicBezTo>
                <a:cubicBezTo>
                  <a:pt x="19" y="40"/>
                  <a:pt x="20" y="49"/>
                  <a:pt x="15" y="55"/>
                </a:cubicBezTo>
                <a:cubicBezTo>
                  <a:pt x="13" y="58"/>
                  <a:pt x="9" y="59"/>
                  <a:pt x="3" y="59"/>
                </a:cubicBezTo>
                <a:cubicBezTo>
                  <a:pt x="0" y="59"/>
                  <a:pt x="0" y="59"/>
                  <a:pt x="0" y="59"/>
                </a:cubicBezTo>
                <a:cubicBezTo>
                  <a:pt x="0" y="164"/>
                  <a:pt x="0" y="164"/>
                  <a:pt x="0" y="164"/>
                </a:cubicBezTo>
                <a:cubicBezTo>
                  <a:pt x="7" y="164"/>
                  <a:pt x="7" y="164"/>
                  <a:pt x="7" y="164"/>
                </a:cubicBezTo>
                <a:cubicBezTo>
                  <a:pt x="7" y="66"/>
                  <a:pt x="7" y="66"/>
                  <a:pt x="7" y="66"/>
                </a:cubicBezTo>
                <a:cubicBezTo>
                  <a:pt x="13" y="65"/>
                  <a:pt x="17" y="63"/>
                  <a:pt x="20" y="59"/>
                </a:cubicBezTo>
                <a:cubicBezTo>
                  <a:pt x="27" y="52"/>
                  <a:pt x="26" y="41"/>
                  <a:pt x="26" y="39"/>
                </a:cubicBezTo>
                <a:close/>
              </a:path>
            </a:pathLst>
          </a:custGeom>
          <a:solidFill>
            <a:schemeClr val="bg1">
              <a:alpha val="100000"/>
            </a:schemeClr>
          </a:solidFill>
          <a:ln w="9525">
            <a:noFill/>
          </a:ln>
        </p:spPr>
        <p:txBody>
          <a:bodyPr/>
          <a:lstStyle/>
          <a:p>
            <a:endParaRPr lang="zh-CN" altLang="en-US"/>
          </a:p>
        </p:txBody>
      </p:sp>
      <p:sp>
        <p:nvSpPr>
          <p:cNvPr id="60737" name="Rectangle 325"/>
          <p:cNvSpPr/>
          <p:nvPr/>
        </p:nvSpPr>
        <p:spPr>
          <a:xfrm>
            <a:off x="8078788" y="1036638"/>
            <a:ext cx="15875" cy="889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0738" name="Freeform 326"/>
          <p:cNvSpPr/>
          <p:nvPr/>
        </p:nvSpPr>
        <p:spPr>
          <a:xfrm>
            <a:off x="798513" y="1608138"/>
            <a:ext cx="374650" cy="384175"/>
          </a:xfrm>
          <a:custGeom>
            <a:avLst/>
            <a:gdLst/>
            <a:ahLst/>
            <a:cxnLst>
              <a:cxn ang="0">
                <a:pos x="514466672" y="291096177"/>
              </a:cxn>
              <a:cxn ang="0">
                <a:pos x="534839958" y="291096177"/>
              </a:cxn>
              <a:cxn ang="0">
                <a:pos x="560309387" y="265559839"/>
              </a:cxn>
              <a:cxn ang="0">
                <a:pos x="509372786" y="240025760"/>
              </a:cxn>
              <a:cxn ang="0">
                <a:pos x="478809471" y="240025760"/>
              </a:cxn>
              <a:cxn ang="0">
                <a:pos x="422778983" y="168528533"/>
              </a:cxn>
              <a:cxn ang="0">
                <a:pos x="448248413" y="168528533"/>
              </a:cxn>
              <a:cxn ang="0">
                <a:pos x="473715585" y="148101722"/>
              </a:cxn>
              <a:cxn ang="0">
                <a:pos x="438060641" y="117460376"/>
              </a:cxn>
              <a:cxn ang="0">
                <a:pos x="387124039" y="117460376"/>
              </a:cxn>
              <a:cxn ang="0">
                <a:pos x="275060808" y="0"/>
              </a:cxn>
              <a:cxn ang="0">
                <a:pos x="254685264" y="10214535"/>
              </a:cxn>
              <a:cxn ang="0">
                <a:pos x="239405864" y="25534078"/>
              </a:cxn>
              <a:cxn ang="0">
                <a:pos x="264873036" y="76604495"/>
              </a:cxn>
              <a:cxn ang="0">
                <a:pos x="346372953" y="234918493"/>
              </a:cxn>
              <a:cxn ang="0">
                <a:pos x="397309554" y="372805680"/>
              </a:cxn>
              <a:cxn ang="0">
                <a:pos x="351466839" y="388127483"/>
              </a:cxn>
              <a:cxn ang="0">
                <a:pos x="137530404" y="403447026"/>
              </a:cxn>
              <a:cxn ang="0">
                <a:pos x="96781574" y="352378869"/>
              </a:cxn>
              <a:cxn ang="0">
                <a:pos x="56030487" y="306415720"/>
              </a:cxn>
              <a:cxn ang="0">
                <a:pos x="20375543" y="296201185"/>
              </a:cxn>
              <a:cxn ang="0">
                <a:pos x="0" y="301308453"/>
              </a:cxn>
              <a:cxn ang="0">
                <a:pos x="40748830" y="434090632"/>
              </a:cxn>
              <a:cxn ang="0">
                <a:pos x="0" y="566870551"/>
              </a:cxn>
              <a:cxn ang="0">
                <a:pos x="20375543" y="571977819"/>
              </a:cxn>
              <a:cxn ang="0">
                <a:pos x="56030487" y="566870551"/>
              </a:cxn>
              <a:cxn ang="0">
                <a:pos x="96781574" y="515800135"/>
              </a:cxn>
              <a:cxn ang="0">
                <a:pos x="137530404" y="464731978"/>
              </a:cxn>
              <a:cxn ang="0">
                <a:pos x="285248580" y="480051521"/>
              </a:cxn>
              <a:cxn ang="0">
                <a:pos x="382030154" y="485158789"/>
              </a:cxn>
              <a:cxn ang="0">
                <a:pos x="397309554" y="495373324"/>
              </a:cxn>
              <a:cxn ang="0">
                <a:pos x="346372953" y="633260511"/>
              </a:cxn>
              <a:cxn ang="0">
                <a:pos x="264873036" y="791574509"/>
              </a:cxn>
              <a:cxn ang="0">
                <a:pos x="239405864" y="842644925"/>
              </a:cxn>
              <a:cxn ang="0">
                <a:pos x="254685264" y="857964468"/>
              </a:cxn>
              <a:cxn ang="0">
                <a:pos x="275060808" y="868179004"/>
              </a:cxn>
              <a:cxn ang="0">
                <a:pos x="387124039" y="750718627"/>
              </a:cxn>
              <a:cxn ang="0">
                <a:pos x="438060641" y="750718627"/>
              </a:cxn>
              <a:cxn ang="0">
                <a:pos x="473715585" y="725184549"/>
              </a:cxn>
              <a:cxn ang="0">
                <a:pos x="448248413" y="699650471"/>
              </a:cxn>
              <a:cxn ang="0">
                <a:pos x="422778983" y="699650471"/>
              </a:cxn>
              <a:cxn ang="0">
                <a:pos x="478809471" y="628153243"/>
              </a:cxn>
              <a:cxn ang="0">
                <a:pos x="509372786" y="628153243"/>
              </a:cxn>
              <a:cxn ang="0">
                <a:pos x="560309387" y="602619165"/>
              </a:cxn>
              <a:cxn ang="0">
                <a:pos x="534839958" y="577082827"/>
              </a:cxn>
              <a:cxn ang="0">
                <a:pos x="514466672" y="577082827"/>
              </a:cxn>
              <a:cxn ang="0">
                <a:pos x="595966588" y="480051521"/>
              </a:cxn>
              <a:cxn ang="0">
                <a:pos x="708027563" y="480051521"/>
              </a:cxn>
              <a:cxn ang="0">
                <a:pos x="845557967" y="434090632"/>
              </a:cxn>
              <a:cxn ang="0">
                <a:pos x="789527480" y="403447026"/>
              </a:cxn>
              <a:cxn ang="0">
                <a:pos x="708027563" y="388127483"/>
              </a:cxn>
              <a:cxn ang="0">
                <a:pos x="595966588" y="388127483"/>
              </a:cxn>
              <a:cxn ang="0">
                <a:pos x="514466672" y="291096177"/>
              </a:cxn>
            </a:cxnLst>
            <a:rect l="0" t="0" r="0" b="0"/>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chemeClr val="bg1">
              <a:alpha val="100000"/>
            </a:schemeClr>
          </a:solidFill>
          <a:ln w="9525">
            <a:noFill/>
          </a:ln>
        </p:spPr>
        <p:txBody>
          <a:bodyPr/>
          <a:lstStyle/>
          <a:p>
            <a:endParaRPr lang="zh-CN" altLang="en-US"/>
          </a:p>
        </p:txBody>
      </p:sp>
      <p:sp>
        <p:nvSpPr>
          <p:cNvPr id="60739" name="Freeform 327"/>
          <p:cNvSpPr>
            <a:spLocks noEditPoints="1"/>
          </p:cNvSpPr>
          <p:nvPr/>
        </p:nvSpPr>
        <p:spPr>
          <a:xfrm>
            <a:off x="1465263" y="1651000"/>
            <a:ext cx="280987" cy="304800"/>
          </a:xfrm>
          <a:custGeom>
            <a:avLst/>
            <a:gdLst/>
            <a:ahLst/>
            <a:cxnLst>
              <a:cxn ang="0">
                <a:pos x="0" y="483870000"/>
              </a:cxn>
              <a:cxn ang="0">
                <a:pos x="0" y="0"/>
              </a:cxn>
              <a:cxn ang="0">
                <a:pos x="446067656" y="0"/>
              </a:cxn>
              <a:cxn ang="0">
                <a:pos x="446067656" y="471270013"/>
              </a:cxn>
              <a:cxn ang="0">
                <a:pos x="446067656" y="483870000"/>
              </a:cxn>
              <a:cxn ang="0">
                <a:pos x="0" y="483870000"/>
              </a:cxn>
              <a:cxn ang="0">
                <a:pos x="0" y="483870000"/>
              </a:cxn>
              <a:cxn ang="0">
                <a:pos x="433466104" y="471270013"/>
              </a:cxn>
              <a:cxn ang="0">
                <a:pos x="433466104" y="458668438"/>
              </a:cxn>
              <a:cxn ang="0">
                <a:pos x="433466104" y="471270013"/>
              </a:cxn>
              <a:cxn ang="0">
                <a:pos x="433466104" y="471270013"/>
              </a:cxn>
              <a:cxn ang="0">
                <a:pos x="25201518" y="458668438"/>
              </a:cxn>
              <a:cxn ang="0">
                <a:pos x="420866139" y="458668438"/>
              </a:cxn>
              <a:cxn ang="0">
                <a:pos x="420866139" y="25201563"/>
              </a:cxn>
              <a:cxn ang="0">
                <a:pos x="25201518" y="25201563"/>
              </a:cxn>
              <a:cxn ang="0">
                <a:pos x="25201518" y="458668438"/>
              </a:cxn>
              <a:cxn ang="0">
                <a:pos x="25201518" y="458668438"/>
              </a:cxn>
            </a:cxnLst>
            <a:rect l="0" t="0" r="0" b="0"/>
            <a:pathLst>
              <a:path w="177" h="192">
                <a:moveTo>
                  <a:pt x="0" y="192"/>
                </a:moveTo>
                <a:lnTo>
                  <a:pt x="0" y="0"/>
                </a:lnTo>
                <a:lnTo>
                  <a:pt x="177" y="0"/>
                </a:lnTo>
                <a:lnTo>
                  <a:pt x="177" y="187"/>
                </a:lnTo>
                <a:lnTo>
                  <a:pt x="177" y="192"/>
                </a:lnTo>
                <a:lnTo>
                  <a:pt x="0" y="192"/>
                </a:lnTo>
                <a:close/>
                <a:moveTo>
                  <a:pt x="172" y="187"/>
                </a:moveTo>
                <a:lnTo>
                  <a:pt x="172" y="182"/>
                </a:lnTo>
                <a:lnTo>
                  <a:pt x="172" y="187"/>
                </a:lnTo>
                <a:close/>
                <a:moveTo>
                  <a:pt x="10" y="182"/>
                </a:moveTo>
                <a:lnTo>
                  <a:pt x="167" y="182"/>
                </a:lnTo>
                <a:lnTo>
                  <a:pt x="167" y="10"/>
                </a:lnTo>
                <a:lnTo>
                  <a:pt x="10" y="10"/>
                </a:lnTo>
                <a:lnTo>
                  <a:pt x="10" y="182"/>
                </a:lnTo>
                <a:close/>
              </a:path>
            </a:pathLst>
          </a:custGeom>
          <a:solidFill>
            <a:schemeClr val="bg1">
              <a:alpha val="100000"/>
            </a:schemeClr>
          </a:solidFill>
          <a:ln w="9525">
            <a:noFill/>
          </a:ln>
        </p:spPr>
        <p:txBody>
          <a:bodyPr/>
          <a:lstStyle/>
          <a:p>
            <a:endParaRPr lang="zh-CN" altLang="en-US"/>
          </a:p>
        </p:txBody>
      </p:sp>
      <p:sp>
        <p:nvSpPr>
          <p:cNvPr id="60740" name="Freeform 328"/>
          <p:cNvSpPr/>
          <p:nvPr/>
        </p:nvSpPr>
        <p:spPr>
          <a:xfrm>
            <a:off x="1609725" y="1862138"/>
            <a:ext cx="25400" cy="50800"/>
          </a:xfrm>
          <a:custGeom>
            <a:avLst/>
            <a:gdLst/>
            <a:ahLst/>
            <a:cxnLst>
              <a:cxn ang="0">
                <a:pos x="58650909" y="53662470"/>
              </a:cxn>
              <a:cxn ang="0">
                <a:pos x="42655836" y="63418278"/>
              </a:cxn>
              <a:cxn ang="0">
                <a:pos x="26658455" y="53662470"/>
              </a:cxn>
              <a:cxn ang="0">
                <a:pos x="26658455" y="48783461"/>
              </a:cxn>
              <a:cxn ang="0">
                <a:pos x="26658455" y="39027652"/>
              </a:cxn>
              <a:cxn ang="0">
                <a:pos x="26658455" y="34148643"/>
              </a:cxn>
              <a:cxn ang="0">
                <a:pos x="42655836" y="19513826"/>
              </a:cxn>
              <a:cxn ang="0">
                <a:pos x="58650909" y="29269635"/>
              </a:cxn>
              <a:cxn ang="0">
                <a:pos x="58650909" y="4879009"/>
              </a:cxn>
              <a:cxn ang="0">
                <a:pos x="53319218" y="0"/>
              </a:cxn>
              <a:cxn ang="0">
                <a:pos x="21326764" y="14634817"/>
              </a:cxn>
              <a:cxn ang="0">
                <a:pos x="21326764" y="14634817"/>
              </a:cxn>
              <a:cxn ang="0">
                <a:pos x="21326764" y="4879009"/>
              </a:cxn>
              <a:cxn ang="0">
                <a:pos x="0" y="4879009"/>
              </a:cxn>
              <a:cxn ang="0">
                <a:pos x="0" y="29269635"/>
              </a:cxn>
              <a:cxn ang="0">
                <a:pos x="0" y="112201739"/>
              </a:cxn>
              <a:cxn ang="0">
                <a:pos x="26658455" y="112201739"/>
              </a:cxn>
              <a:cxn ang="0">
                <a:pos x="26658455" y="73174087"/>
              </a:cxn>
              <a:cxn ang="0">
                <a:pos x="26658455" y="73174087"/>
              </a:cxn>
              <a:cxn ang="0">
                <a:pos x="47987527" y="82932104"/>
              </a:cxn>
              <a:cxn ang="0">
                <a:pos x="58650909" y="82932104"/>
              </a:cxn>
              <a:cxn ang="0">
                <a:pos x="58650909" y="53662470"/>
              </a:cxn>
            </a:cxnLst>
            <a:rect l="0" t="0" r="0" b="0"/>
            <a:pathLst>
              <a:path w="11" h="23">
                <a:moveTo>
                  <a:pt x="11" y="11"/>
                </a:moveTo>
                <a:cubicBezTo>
                  <a:pt x="10" y="12"/>
                  <a:pt x="9" y="13"/>
                  <a:pt x="8" y="13"/>
                </a:cubicBezTo>
                <a:cubicBezTo>
                  <a:pt x="7" y="13"/>
                  <a:pt x="5" y="12"/>
                  <a:pt x="5" y="11"/>
                </a:cubicBezTo>
                <a:cubicBezTo>
                  <a:pt x="5" y="10"/>
                  <a:pt x="5" y="10"/>
                  <a:pt x="5" y="10"/>
                </a:cubicBezTo>
                <a:cubicBezTo>
                  <a:pt x="5" y="8"/>
                  <a:pt x="5" y="8"/>
                  <a:pt x="5" y="8"/>
                </a:cubicBezTo>
                <a:cubicBezTo>
                  <a:pt x="5" y="7"/>
                  <a:pt x="5" y="7"/>
                  <a:pt x="5" y="7"/>
                </a:cubicBezTo>
                <a:cubicBezTo>
                  <a:pt x="5" y="5"/>
                  <a:pt x="7" y="4"/>
                  <a:pt x="8" y="4"/>
                </a:cubicBezTo>
                <a:cubicBezTo>
                  <a:pt x="9" y="4"/>
                  <a:pt x="10" y="5"/>
                  <a:pt x="11" y="6"/>
                </a:cubicBezTo>
                <a:cubicBezTo>
                  <a:pt x="11" y="1"/>
                  <a:pt x="11" y="1"/>
                  <a:pt x="11" y="1"/>
                </a:cubicBezTo>
                <a:cubicBezTo>
                  <a:pt x="11" y="0"/>
                  <a:pt x="10" y="0"/>
                  <a:pt x="10" y="0"/>
                </a:cubicBezTo>
                <a:cubicBezTo>
                  <a:pt x="7" y="0"/>
                  <a:pt x="6" y="1"/>
                  <a:pt x="4" y="3"/>
                </a:cubicBezTo>
                <a:cubicBezTo>
                  <a:pt x="4" y="3"/>
                  <a:pt x="4" y="3"/>
                  <a:pt x="4" y="3"/>
                </a:cubicBezTo>
                <a:cubicBezTo>
                  <a:pt x="4" y="1"/>
                  <a:pt x="4" y="1"/>
                  <a:pt x="4" y="1"/>
                </a:cubicBezTo>
                <a:cubicBezTo>
                  <a:pt x="0" y="1"/>
                  <a:pt x="0" y="1"/>
                  <a:pt x="0" y="1"/>
                </a:cubicBezTo>
                <a:cubicBezTo>
                  <a:pt x="0" y="2"/>
                  <a:pt x="0" y="4"/>
                  <a:pt x="0" y="6"/>
                </a:cubicBezTo>
                <a:cubicBezTo>
                  <a:pt x="0" y="23"/>
                  <a:pt x="0" y="23"/>
                  <a:pt x="0" y="23"/>
                </a:cubicBezTo>
                <a:cubicBezTo>
                  <a:pt x="5" y="23"/>
                  <a:pt x="5" y="23"/>
                  <a:pt x="5" y="23"/>
                </a:cubicBezTo>
                <a:cubicBezTo>
                  <a:pt x="5" y="15"/>
                  <a:pt x="5" y="15"/>
                  <a:pt x="5" y="15"/>
                </a:cubicBezTo>
                <a:cubicBezTo>
                  <a:pt x="5" y="15"/>
                  <a:pt x="5" y="15"/>
                  <a:pt x="5" y="15"/>
                </a:cubicBezTo>
                <a:cubicBezTo>
                  <a:pt x="6" y="16"/>
                  <a:pt x="7" y="17"/>
                  <a:pt x="9" y="17"/>
                </a:cubicBezTo>
                <a:cubicBezTo>
                  <a:pt x="10" y="17"/>
                  <a:pt x="10" y="17"/>
                  <a:pt x="11" y="17"/>
                </a:cubicBezTo>
                <a:lnTo>
                  <a:pt x="11" y="11"/>
                </a:lnTo>
                <a:close/>
              </a:path>
            </a:pathLst>
          </a:custGeom>
          <a:solidFill>
            <a:schemeClr val="bg1">
              <a:alpha val="100000"/>
            </a:schemeClr>
          </a:solidFill>
          <a:ln w="9525">
            <a:noFill/>
          </a:ln>
        </p:spPr>
        <p:txBody>
          <a:bodyPr/>
          <a:lstStyle/>
          <a:p>
            <a:endParaRPr lang="zh-CN" altLang="en-US"/>
          </a:p>
        </p:txBody>
      </p:sp>
      <p:sp>
        <p:nvSpPr>
          <p:cNvPr id="60741" name="Freeform 329"/>
          <p:cNvSpPr/>
          <p:nvPr/>
        </p:nvSpPr>
        <p:spPr>
          <a:xfrm>
            <a:off x="1539875" y="1741488"/>
            <a:ext cx="58738" cy="85725"/>
          </a:xfrm>
          <a:custGeom>
            <a:avLst/>
            <a:gdLst/>
            <a:ahLst/>
            <a:cxnLst>
              <a:cxn ang="0">
                <a:pos x="10206857" y="147586867"/>
              </a:cxn>
              <a:cxn ang="0">
                <a:pos x="51038804" y="157765583"/>
              </a:cxn>
              <a:cxn ang="0">
                <a:pos x="86765063" y="132318793"/>
              </a:cxn>
              <a:cxn ang="0">
                <a:pos x="51038804" y="106872004"/>
              </a:cxn>
              <a:cxn ang="0">
                <a:pos x="30622830" y="106872004"/>
              </a:cxn>
              <a:cxn ang="0">
                <a:pos x="30622830" y="76338113"/>
              </a:cxn>
              <a:cxn ang="0">
                <a:pos x="45933116" y="76338113"/>
              </a:cxn>
              <a:cxn ang="0">
                <a:pos x="81659375" y="50891323"/>
              </a:cxn>
              <a:cxn ang="0">
                <a:pos x="56142232" y="30536147"/>
              </a:cxn>
              <a:cxn ang="0">
                <a:pos x="15310286" y="45801965"/>
              </a:cxn>
              <a:cxn ang="0">
                <a:pos x="5103429" y="10178716"/>
              </a:cxn>
              <a:cxn ang="0">
                <a:pos x="66349089" y="0"/>
              </a:cxn>
              <a:cxn ang="0">
                <a:pos x="127594750" y="45801965"/>
              </a:cxn>
              <a:cxn ang="0">
                <a:pos x="91868491" y="86516828"/>
              </a:cxn>
              <a:cxn ang="0">
                <a:pos x="91868491" y="91606186"/>
              </a:cxn>
              <a:cxn ang="0">
                <a:pos x="132698179" y="137408151"/>
              </a:cxn>
              <a:cxn ang="0">
                <a:pos x="56142232" y="193388832"/>
              </a:cxn>
              <a:cxn ang="0">
                <a:pos x="0" y="178120759"/>
              </a:cxn>
              <a:cxn ang="0">
                <a:pos x="10206857" y="147586867"/>
              </a:cxn>
            </a:cxnLst>
            <a:rect l="0" t="0" r="0" b="0"/>
            <a:pathLst>
              <a:path w="26" h="38">
                <a:moveTo>
                  <a:pt x="2" y="29"/>
                </a:moveTo>
                <a:cubicBezTo>
                  <a:pt x="3" y="30"/>
                  <a:pt x="7" y="31"/>
                  <a:pt x="10" y="31"/>
                </a:cubicBezTo>
                <a:cubicBezTo>
                  <a:pt x="15" y="31"/>
                  <a:pt x="17" y="29"/>
                  <a:pt x="17" y="26"/>
                </a:cubicBezTo>
                <a:cubicBezTo>
                  <a:pt x="17" y="22"/>
                  <a:pt x="13" y="21"/>
                  <a:pt x="10" y="21"/>
                </a:cubicBezTo>
                <a:cubicBezTo>
                  <a:pt x="6" y="21"/>
                  <a:pt x="6" y="21"/>
                  <a:pt x="6" y="21"/>
                </a:cubicBezTo>
                <a:cubicBezTo>
                  <a:pt x="6" y="15"/>
                  <a:pt x="6" y="15"/>
                  <a:pt x="6" y="15"/>
                </a:cubicBezTo>
                <a:cubicBezTo>
                  <a:pt x="9" y="15"/>
                  <a:pt x="9" y="15"/>
                  <a:pt x="9" y="15"/>
                </a:cubicBezTo>
                <a:cubicBezTo>
                  <a:pt x="12" y="15"/>
                  <a:pt x="16" y="13"/>
                  <a:pt x="16" y="10"/>
                </a:cubicBezTo>
                <a:cubicBezTo>
                  <a:pt x="16" y="8"/>
                  <a:pt x="14" y="6"/>
                  <a:pt x="11" y="6"/>
                </a:cubicBezTo>
                <a:cubicBezTo>
                  <a:pt x="8" y="6"/>
                  <a:pt x="4" y="8"/>
                  <a:pt x="3" y="9"/>
                </a:cubicBezTo>
                <a:cubicBezTo>
                  <a:pt x="1" y="2"/>
                  <a:pt x="1" y="2"/>
                  <a:pt x="1" y="2"/>
                </a:cubicBezTo>
                <a:cubicBezTo>
                  <a:pt x="3" y="1"/>
                  <a:pt x="8" y="0"/>
                  <a:pt x="13" y="0"/>
                </a:cubicBezTo>
                <a:cubicBezTo>
                  <a:pt x="20" y="0"/>
                  <a:pt x="25" y="4"/>
                  <a:pt x="25" y="9"/>
                </a:cubicBezTo>
                <a:cubicBezTo>
                  <a:pt x="25" y="13"/>
                  <a:pt x="23" y="16"/>
                  <a:pt x="18" y="17"/>
                </a:cubicBezTo>
                <a:cubicBezTo>
                  <a:pt x="18" y="18"/>
                  <a:pt x="18" y="18"/>
                  <a:pt x="18" y="18"/>
                </a:cubicBezTo>
                <a:cubicBezTo>
                  <a:pt x="22" y="18"/>
                  <a:pt x="26" y="22"/>
                  <a:pt x="26" y="27"/>
                </a:cubicBezTo>
                <a:cubicBezTo>
                  <a:pt x="26" y="33"/>
                  <a:pt x="20" y="38"/>
                  <a:pt x="11" y="38"/>
                </a:cubicBezTo>
                <a:cubicBezTo>
                  <a:pt x="6" y="38"/>
                  <a:pt x="2" y="37"/>
                  <a:pt x="0" y="35"/>
                </a:cubicBezTo>
                <a:lnTo>
                  <a:pt x="2" y="29"/>
                </a:lnTo>
                <a:close/>
              </a:path>
            </a:pathLst>
          </a:custGeom>
          <a:solidFill>
            <a:schemeClr val="bg1">
              <a:alpha val="100000"/>
            </a:schemeClr>
          </a:solidFill>
          <a:ln w="9525">
            <a:noFill/>
          </a:ln>
        </p:spPr>
        <p:txBody>
          <a:bodyPr/>
          <a:lstStyle/>
          <a:p>
            <a:endParaRPr lang="zh-CN" altLang="en-US"/>
          </a:p>
        </p:txBody>
      </p:sp>
      <p:sp>
        <p:nvSpPr>
          <p:cNvPr id="60742" name="Freeform 330"/>
          <p:cNvSpPr>
            <a:spLocks noEditPoints="1"/>
          </p:cNvSpPr>
          <p:nvPr/>
        </p:nvSpPr>
        <p:spPr>
          <a:xfrm>
            <a:off x="1609725" y="1741488"/>
            <a:ext cx="63500" cy="85725"/>
          </a:xfrm>
          <a:custGeom>
            <a:avLst/>
            <a:gdLst/>
            <a:ahLst/>
            <a:cxnLst>
              <a:cxn ang="0">
                <a:pos x="72004464" y="193388832"/>
              </a:cxn>
              <a:cxn ang="0">
                <a:pos x="0" y="96693288"/>
              </a:cxn>
              <a:cxn ang="0">
                <a:pos x="72004464" y="0"/>
              </a:cxn>
              <a:cxn ang="0">
                <a:pos x="144008929" y="96693288"/>
              </a:cxn>
              <a:cxn ang="0">
                <a:pos x="72004464" y="193388832"/>
              </a:cxn>
              <a:cxn ang="0">
                <a:pos x="72004464" y="157765583"/>
              </a:cxn>
              <a:cxn ang="0">
                <a:pos x="97719696" y="96693288"/>
              </a:cxn>
              <a:cxn ang="0">
                <a:pos x="72004464" y="30536147"/>
              </a:cxn>
              <a:cxn ang="0">
                <a:pos x="46289232" y="96693288"/>
              </a:cxn>
              <a:cxn ang="0">
                <a:pos x="72004464" y="157765583"/>
              </a:cxn>
            </a:cxnLst>
            <a:rect l="0" t="0" r="0" b="0"/>
            <a:pathLst>
              <a:path w="28" h="38">
                <a:moveTo>
                  <a:pt x="14" y="38"/>
                </a:moveTo>
                <a:cubicBezTo>
                  <a:pt x="4" y="38"/>
                  <a:pt x="0" y="29"/>
                  <a:pt x="0" y="19"/>
                </a:cubicBezTo>
                <a:cubicBezTo>
                  <a:pt x="0" y="8"/>
                  <a:pt x="5" y="0"/>
                  <a:pt x="14" y="0"/>
                </a:cubicBezTo>
                <a:cubicBezTo>
                  <a:pt x="24" y="0"/>
                  <a:pt x="28" y="8"/>
                  <a:pt x="28" y="19"/>
                </a:cubicBezTo>
                <a:cubicBezTo>
                  <a:pt x="28" y="30"/>
                  <a:pt x="23" y="38"/>
                  <a:pt x="14" y="38"/>
                </a:cubicBezTo>
                <a:close/>
                <a:moveTo>
                  <a:pt x="14" y="31"/>
                </a:moveTo>
                <a:cubicBezTo>
                  <a:pt x="18" y="31"/>
                  <a:pt x="19" y="27"/>
                  <a:pt x="19" y="19"/>
                </a:cubicBezTo>
                <a:cubicBezTo>
                  <a:pt x="19" y="10"/>
                  <a:pt x="18" y="6"/>
                  <a:pt x="14" y="6"/>
                </a:cubicBezTo>
                <a:cubicBezTo>
                  <a:pt x="11" y="6"/>
                  <a:pt x="9" y="10"/>
                  <a:pt x="9" y="19"/>
                </a:cubicBezTo>
                <a:cubicBezTo>
                  <a:pt x="9" y="27"/>
                  <a:pt x="11" y="31"/>
                  <a:pt x="14" y="31"/>
                </a:cubicBezTo>
                <a:close/>
              </a:path>
            </a:pathLst>
          </a:custGeom>
          <a:solidFill>
            <a:schemeClr val="bg1">
              <a:alpha val="100000"/>
            </a:schemeClr>
          </a:solidFill>
          <a:ln w="9525">
            <a:noFill/>
          </a:ln>
        </p:spPr>
        <p:txBody>
          <a:bodyPr/>
          <a:lstStyle/>
          <a:p>
            <a:endParaRPr lang="zh-CN" altLang="en-US"/>
          </a:p>
        </p:txBody>
      </p:sp>
      <p:sp>
        <p:nvSpPr>
          <p:cNvPr id="60743" name="Freeform 331"/>
          <p:cNvSpPr/>
          <p:nvPr/>
        </p:nvSpPr>
        <p:spPr>
          <a:xfrm>
            <a:off x="1538288" y="1862138"/>
            <a:ext cx="26987" cy="38100"/>
          </a:xfrm>
          <a:custGeom>
            <a:avLst/>
            <a:gdLst/>
            <a:ahLst/>
            <a:cxnLst>
              <a:cxn ang="0">
                <a:pos x="5057814" y="60274200"/>
              </a:cxn>
              <a:cxn ang="0">
                <a:pos x="25289068" y="65296676"/>
              </a:cxn>
              <a:cxn ang="0">
                <a:pos x="35404695" y="60274200"/>
              </a:cxn>
              <a:cxn ang="0">
                <a:pos x="25289068" y="50229247"/>
              </a:cxn>
              <a:cxn ang="0">
                <a:pos x="0" y="30137100"/>
              </a:cxn>
              <a:cxn ang="0">
                <a:pos x="35404695" y="0"/>
              </a:cxn>
              <a:cxn ang="0">
                <a:pos x="55635949" y="5022476"/>
              </a:cxn>
              <a:cxn ang="0">
                <a:pos x="50578136" y="25114624"/>
              </a:cxn>
              <a:cxn ang="0">
                <a:pos x="35404695" y="20092147"/>
              </a:cxn>
              <a:cxn ang="0">
                <a:pos x="25289068" y="25114624"/>
              </a:cxn>
              <a:cxn ang="0">
                <a:pos x="35404695" y="35159576"/>
              </a:cxn>
              <a:cxn ang="0">
                <a:pos x="60693763" y="60274200"/>
              </a:cxn>
              <a:cxn ang="0">
                <a:pos x="25289068" y="85388824"/>
              </a:cxn>
              <a:cxn ang="0">
                <a:pos x="0" y="80366347"/>
              </a:cxn>
              <a:cxn ang="0">
                <a:pos x="5057814" y="60274200"/>
              </a:cxn>
            </a:cxnLst>
            <a:rect l="0" t="0" r="0" b="0"/>
            <a:pathLst>
              <a:path w="12" h="17">
                <a:moveTo>
                  <a:pt x="1" y="12"/>
                </a:moveTo>
                <a:cubicBezTo>
                  <a:pt x="2" y="13"/>
                  <a:pt x="3" y="13"/>
                  <a:pt x="5" y="13"/>
                </a:cubicBezTo>
                <a:cubicBezTo>
                  <a:pt x="6" y="13"/>
                  <a:pt x="7" y="13"/>
                  <a:pt x="7" y="12"/>
                </a:cubicBezTo>
                <a:cubicBezTo>
                  <a:pt x="7" y="11"/>
                  <a:pt x="7" y="11"/>
                  <a:pt x="5" y="10"/>
                </a:cubicBezTo>
                <a:cubicBezTo>
                  <a:pt x="1" y="9"/>
                  <a:pt x="0" y="7"/>
                  <a:pt x="0" y="6"/>
                </a:cubicBezTo>
                <a:cubicBezTo>
                  <a:pt x="0" y="3"/>
                  <a:pt x="3" y="0"/>
                  <a:pt x="7" y="0"/>
                </a:cubicBezTo>
                <a:cubicBezTo>
                  <a:pt x="8" y="0"/>
                  <a:pt x="10" y="1"/>
                  <a:pt x="11" y="1"/>
                </a:cubicBezTo>
                <a:cubicBezTo>
                  <a:pt x="10" y="5"/>
                  <a:pt x="10" y="5"/>
                  <a:pt x="10" y="5"/>
                </a:cubicBezTo>
                <a:cubicBezTo>
                  <a:pt x="10" y="4"/>
                  <a:pt x="8" y="4"/>
                  <a:pt x="7" y="4"/>
                </a:cubicBezTo>
                <a:cubicBezTo>
                  <a:pt x="6" y="4"/>
                  <a:pt x="5" y="4"/>
                  <a:pt x="5" y="5"/>
                </a:cubicBezTo>
                <a:cubicBezTo>
                  <a:pt x="5" y="6"/>
                  <a:pt x="6" y="6"/>
                  <a:pt x="7" y="7"/>
                </a:cubicBezTo>
                <a:cubicBezTo>
                  <a:pt x="11" y="8"/>
                  <a:pt x="12" y="9"/>
                  <a:pt x="12" y="12"/>
                </a:cubicBezTo>
                <a:cubicBezTo>
                  <a:pt x="12" y="15"/>
                  <a:pt x="9" y="17"/>
                  <a:pt x="5" y="17"/>
                </a:cubicBezTo>
                <a:cubicBezTo>
                  <a:pt x="3" y="17"/>
                  <a:pt x="1" y="16"/>
                  <a:pt x="0" y="16"/>
                </a:cubicBezTo>
                <a:lnTo>
                  <a:pt x="1" y="12"/>
                </a:lnTo>
                <a:close/>
              </a:path>
            </a:pathLst>
          </a:custGeom>
          <a:solidFill>
            <a:schemeClr val="bg1">
              <a:alpha val="100000"/>
            </a:schemeClr>
          </a:solidFill>
          <a:ln w="9525">
            <a:noFill/>
          </a:ln>
        </p:spPr>
        <p:txBody>
          <a:bodyPr/>
          <a:lstStyle/>
          <a:p>
            <a:endParaRPr lang="zh-CN" altLang="en-US"/>
          </a:p>
        </p:txBody>
      </p:sp>
      <p:sp>
        <p:nvSpPr>
          <p:cNvPr id="60744" name="Freeform 332"/>
          <p:cNvSpPr>
            <a:spLocks noEditPoints="1"/>
          </p:cNvSpPr>
          <p:nvPr/>
        </p:nvSpPr>
        <p:spPr>
          <a:xfrm>
            <a:off x="1570038" y="1862138"/>
            <a:ext cx="33337" cy="38100"/>
          </a:xfrm>
          <a:custGeom>
            <a:avLst/>
            <a:gdLst/>
            <a:ahLst/>
            <a:cxnLst>
              <a:cxn ang="0">
                <a:pos x="24698272" y="50229247"/>
              </a:cxn>
              <a:cxn ang="0">
                <a:pos x="44456001" y="65296676"/>
              </a:cxn>
              <a:cxn ang="0">
                <a:pos x="69152050" y="65296676"/>
              </a:cxn>
              <a:cxn ang="0">
                <a:pos x="69152050" y="80366347"/>
              </a:cxn>
              <a:cxn ang="0">
                <a:pos x="39515457" y="85388824"/>
              </a:cxn>
              <a:cxn ang="0">
                <a:pos x="0" y="45206771"/>
              </a:cxn>
              <a:cxn ang="0">
                <a:pos x="39515457" y="0"/>
              </a:cxn>
              <a:cxn ang="0">
                <a:pos x="74092594" y="40182053"/>
              </a:cxn>
              <a:cxn ang="0">
                <a:pos x="74092594" y="50229247"/>
              </a:cxn>
              <a:cxn ang="0">
                <a:pos x="24698272" y="50229247"/>
              </a:cxn>
              <a:cxn ang="0">
                <a:pos x="49394322" y="35159576"/>
              </a:cxn>
              <a:cxn ang="0">
                <a:pos x="39515457" y="20092147"/>
              </a:cxn>
              <a:cxn ang="0">
                <a:pos x="24698272" y="35159576"/>
              </a:cxn>
              <a:cxn ang="0">
                <a:pos x="49394322" y="35159576"/>
              </a:cxn>
            </a:cxnLst>
            <a:rect l="0" t="0" r="0" b="0"/>
            <a:pathLst>
              <a:path w="15" h="17">
                <a:moveTo>
                  <a:pt x="5" y="10"/>
                </a:moveTo>
                <a:cubicBezTo>
                  <a:pt x="5" y="12"/>
                  <a:pt x="7" y="13"/>
                  <a:pt x="9" y="13"/>
                </a:cubicBezTo>
                <a:cubicBezTo>
                  <a:pt x="11" y="13"/>
                  <a:pt x="12" y="13"/>
                  <a:pt x="14" y="13"/>
                </a:cubicBezTo>
                <a:cubicBezTo>
                  <a:pt x="14" y="16"/>
                  <a:pt x="14" y="16"/>
                  <a:pt x="14" y="16"/>
                </a:cubicBezTo>
                <a:cubicBezTo>
                  <a:pt x="13" y="17"/>
                  <a:pt x="11" y="17"/>
                  <a:pt x="8" y="17"/>
                </a:cubicBezTo>
                <a:cubicBezTo>
                  <a:pt x="3" y="17"/>
                  <a:pt x="0" y="14"/>
                  <a:pt x="0" y="9"/>
                </a:cubicBezTo>
                <a:cubicBezTo>
                  <a:pt x="0" y="5"/>
                  <a:pt x="2" y="0"/>
                  <a:pt x="8" y="0"/>
                </a:cubicBezTo>
                <a:cubicBezTo>
                  <a:pt x="13" y="0"/>
                  <a:pt x="15" y="4"/>
                  <a:pt x="15" y="8"/>
                </a:cubicBezTo>
                <a:cubicBezTo>
                  <a:pt x="15" y="9"/>
                  <a:pt x="15" y="10"/>
                  <a:pt x="15" y="10"/>
                </a:cubicBezTo>
                <a:lnTo>
                  <a:pt x="5" y="10"/>
                </a:lnTo>
                <a:close/>
                <a:moveTo>
                  <a:pt x="10" y="7"/>
                </a:moveTo>
                <a:cubicBezTo>
                  <a:pt x="10" y="6"/>
                  <a:pt x="10" y="4"/>
                  <a:pt x="8" y="4"/>
                </a:cubicBezTo>
                <a:cubicBezTo>
                  <a:pt x="6" y="4"/>
                  <a:pt x="5" y="5"/>
                  <a:pt x="5" y="7"/>
                </a:cubicBezTo>
                <a:lnTo>
                  <a:pt x="10" y="7"/>
                </a:lnTo>
                <a:close/>
              </a:path>
            </a:pathLst>
          </a:custGeom>
          <a:solidFill>
            <a:schemeClr val="bg1">
              <a:alpha val="100000"/>
            </a:schemeClr>
          </a:solidFill>
          <a:ln w="9525">
            <a:noFill/>
          </a:ln>
        </p:spPr>
        <p:txBody>
          <a:bodyPr/>
          <a:lstStyle/>
          <a:p>
            <a:endParaRPr lang="zh-CN" altLang="en-US"/>
          </a:p>
        </p:txBody>
      </p:sp>
      <p:sp>
        <p:nvSpPr>
          <p:cNvPr id="60745" name="Freeform 333"/>
          <p:cNvSpPr/>
          <p:nvPr/>
        </p:nvSpPr>
        <p:spPr>
          <a:xfrm>
            <a:off x="1506538" y="1612900"/>
            <a:ext cx="41275" cy="92075"/>
          </a:xfrm>
          <a:custGeom>
            <a:avLst/>
            <a:gdLst/>
            <a:ahLst/>
            <a:cxnLst>
              <a:cxn ang="0">
                <a:pos x="10515953" y="171472845"/>
              </a:cxn>
              <a:cxn ang="0">
                <a:pos x="0" y="105908707"/>
              </a:cxn>
              <a:cxn ang="0">
                <a:pos x="0" y="105908707"/>
              </a:cxn>
              <a:cxn ang="0">
                <a:pos x="10515953" y="35302902"/>
              </a:cxn>
              <a:cxn ang="0">
                <a:pos x="10515953" y="35302902"/>
              </a:cxn>
              <a:cxn ang="0">
                <a:pos x="47324081" y="0"/>
              </a:cxn>
              <a:cxn ang="0">
                <a:pos x="47324081" y="0"/>
              </a:cxn>
              <a:cxn ang="0">
                <a:pos x="84129915" y="35302902"/>
              </a:cxn>
              <a:cxn ang="0">
                <a:pos x="84129915" y="35302902"/>
              </a:cxn>
              <a:cxn ang="0">
                <a:pos x="94645868" y="105908707"/>
              </a:cxn>
              <a:cxn ang="0">
                <a:pos x="94645868" y="105908707"/>
              </a:cxn>
              <a:cxn ang="0">
                <a:pos x="94645868" y="115996534"/>
              </a:cxn>
              <a:cxn ang="0">
                <a:pos x="94645868" y="115996534"/>
              </a:cxn>
              <a:cxn ang="0">
                <a:pos x="57840033" y="115996534"/>
              </a:cxn>
              <a:cxn ang="0">
                <a:pos x="57840033" y="105908707"/>
              </a:cxn>
              <a:cxn ang="0">
                <a:pos x="57840033" y="105908707"/>
              </a:cxn>
              <a:cxn ang="0">
                <a:pos x="47324081" y="40346816"/>
              </a:cxn>
              <a:cxn ang="0">
                <a:pos x="47324081" y="40346816"/>
              </a:cxn>
              <a:cxn ang="0">
                <a:pos x="47324081" y="45390729"/>
              </a:cxn>
              <a:cxn ang="0">
                <a:pos x="47324081" y="45390729"/>
              </a:cxn>
              <a:cxn ang="0">
                <a:pos x="42063811" y="105908707"/>
              </a:cxn>
              <a:cxn ang="0">
                <a:pos x="42063811" y="105908707"/>
              </a:cxn>
              <a:cxn ang="0">
                <a:pos x="47324081" y="166428931"/>
              </a:cxn>
              <a:cxn ang="0">
                <a:pos x="47324081" y="166428931"/>
              </a:cxn>
              <a:cxn ang="0">
                <a:pos x="84129915" y="176516758"/>
              </a:cxn>
              <a:cxn ang="0">
                <a:pos x="47324081" y="206775747"/>
              </a:cxn>
              <a:cxn ang="0">
                <a:pos x="47324081" y="206775747"/>
              </a:cxn>
              <a:cxn ang="0">
                <a:pos x="10515953" y="171472845"/>
              </a:cxn>
            </a:cxnLst>
            <a:rect l="0" t="0" r="0" b="0"/>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8"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8" y="16"/>
                  <a:pt x="8" y="21"/>
                </a:cubicBezTo>
                <a:cubicBezTo>
                  <a:pt x="8" y="21"/>
                  <a:pt x="8" y="21"/>
                  <a:pt x="8" y="21"/>
                </a:cubicBezTo>
                <a:cubicBezTo>
                  <a:pt x="8"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alpha val="100000"/>
            </a:schemeClr>
          </a:solidFill>
          <a:ln w="9525">
            <a:noFill/>
          </a:ln>
        </p:spPr>
        <p:txBody>
          <a:bodyPr/>
          <a:lstStyle/>
          <a:p>
            <a:endParaRPr lang="zh-CN" altLang="en-US"/>
          </a:p>
        </p:txBody>
      </p:sp>
      <p:sp>
        <p:nvSpPr>
          <p:cNvPr id="60746" name="Freeform 334"/>
          <p:cNvSpPr/>
          <p:nvPr/>
        </p:nvSpPr>
        <p:spPr>
          <a:xfrm>
            <a:off x="1563688" y="1612900"/>
            <a:ext cx="39687" cy="92075"/>
          </a:xfrm>
          <a:custGeom>
            <a:avLst/>
            <a:gdLst/>
            <a:ahLst/>
            <a:cxnLst>
              <a:cxn ang="0">
                <a:pos x="9723315" y="171472845"/>
              </a:cxn>
              <a:cxn ang="0">
                <a:pos x="0" y="100867040"/>
              </a:cxn>
              <a:cxn ang="0">
                <a:pos x="0" y="100867040"/>
              </a:cxn>
              <a:cxn ang="0">
                <a:pos x="9723315" y="35302902"/>
              </a:cxn>
              <a:cxn ang="0">
                <a:pos x="9723315" y="35302902"/>
              </a:cxn>
              <a:cxn ang="0">
                <a:pos x="43752713" y="0"/>
              </a:cxn>
              <a:cxn ang="0">
                <a:pos x="43752713" y="0"/>
              </a:cxn>
              <a:cxn ang="0">
                <a:pos x="77782110" y="35302902"/>
              </a:cxn>
              <a:cxn ang="0">
                <a:pos x="77782110" y="35302902"/>
              </a:cxn>
              <a:cxn ang="0">
                <a:pos x="87505425" y="100867040"/>
              </a:cxn>
              <a:cxn ang="0">
                <a:pos x="87505425" y="100867040"/>
              </a:cxn>
              <a:cxn ang="0">
                <a:pos x="87505425" y="115996534"/>
              </a:cxn>
              <a:cxn ang="0">
                <a:pos x="87505425" y="115996534"/>
              </a:cxn>
              <a:cxn ang="0">
                <a:pos x="53476028" y="115996534"/>
              </a:cxn>
              <a:cxn ang="0">
                <a:pos x="53476028" y="100867040"/>
              </a:cxn>
              <a:cxn ang="0">
                <a:pos x="53476028" y="100867040"/>
              </a:cxn>
              <a:cxn ang="0">
                <a:pos x="43752713" y="40346816"/>
              </a:cxn>
              <a:cxn ang="0">
                <a:pos x="43752713" y="40346816"/>
              </a:cxn>
              <a:cxn ang="0">
                <a:pos x="43752713" y="45390729"/>
              </a:cxn>
              <a:cxn ang="0">
                <a:pos x="43752713" y="45390729"/>
              </a:cxn>
              <a:cxn ang="0">
                <a:pos x="34029398" y="100867040"/>
              </a:cxn>
              <a:cxn ang="0">
                <a:pos x="34029398" y="100867040"/>
              </a:cxn>
              <a:cxn ang="0">
                <a:pos x="43752713" y="166428931"/>
              </a:cxn>
              <a:cxn ang="0">
                <a:pos x="43752713" y="166428931"/>
              </a:cxn>
              <a:cxn ang="0">
                <a:pos x="77782110" y="176516758"/>
              </a:cxn>
              <a:cxn ang="0">
                <a:pos x="43752713" y="206775747"/>
              </a:cxn>
              <a:cxn ang="0">
                <a:pos x="43752713" y="206775747"/>
              </a:cxn>
              <a:cxn ang="0">
                <a:pos x="9723315" y="171472845"/>
              </a:cxn>
            </a:cxnLst>
            <a:rect l="0" t="0" r="0" b="0"/>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alpha val="100000"/>
            </a:schemeClr>
          </a:solidFill>
          <a:ln w="9525">
            <a:noFill/>
          </a:ln>
        </p:spPr>
        <p:txBody>
          <a:bodyPr/>
          <a:lstStyle/>
          <a:p>
            <a:endParaRPr lang="zh-CN" altLang="en-US"/>
          </a:p>
        </p:txBody>
      </p:sp>
      <p:sp>
        <p:nvSpPr>
          <p:cNvPr id="60747" name="Freeform 335"/>
          <p:cNvSpPr/>
          <p:nvPr/>
        </p:nvSpPr>
        <p:spPr>
          <a:xfrm>
            <a:off x="1619250" y="1612900"/>
            <a:ext cx="41275" cy="92075"/>
          </a:xfrm>
          <a:custGeom>
            <a:avLst/>
            <a:gdLst/>
            <a:ahLst/>
            <a:cxnLst>
              <a:cxn ang="0">
                <a:pos x="10515953" y="171472845"/>
              </a:cxn>
              <a:cxn ang="0">
                <a:pos x="0" y="100867040"/>
              </a:cxn>
              <a:cxn ang="0">
                <a:pos x="0" y="100867040"/>
              </a:cxn>
              <a:cxn ang="0">
                <a:pos x="10515953" y="35302902"/>
              </a:cxn>
              <a:cxn ang="0">
                <a:pos x="10515953" y="35302902"/>
              </a:cxn>
              <a:cxn ang="0">
                <a:pos x="47324081" y="0"/>
              </a:cxn>
              <a:cxn ang="0">
                <a:pos x="47324081" y="0"/>
              </a:cxn>
              <a:cxn ang="0">
                <a:pos x="84129915" y="35302902"/>
              </a:cxn>
              <a:cxn ang="0">
                <a:pos x="84129915" y="35302902"/>
              </a:cxn>
              <a:cxn ang="0">
                <a:pos x="94645868" y="100867040"/>
              </a:cxn>
              <a:cxn ang="0">
                <a:pos x="94645868" y="100867040"/>
              </a:cxn>
              <a:cxn ang="0">
                <a:pos x="94645868" y="115996534"/>
              </a:cxn>
              <a:cxn ang="0">
                <a:pos x="94645868" y="115996534"/>
              </a:cxn>
              <a:cxn ang="0">
                <a:pos x="57840033" y="115996534"/>
              </a:cxn>
              <a:cxn ang="0">
                <a:pos x="57840033" y="100867040"/>
              </a:cxn>
              <a:cxn ang="0">
                <a:pos x="57840033" y="100867040"/>
              </a:cxn>
              <a:cxn ang="0">
                <a:pos x="47324081" y="40346816"/>
              </a:cxn>
              <a:cxn ang="0">
                <a:pos x="47324081" y="40346816"/>
              </a:cxn>
              <a:cxn ang="0">
                <a:pos x="47324081" y="45390729"/>
              </a:cxn>
              <a:cxn ang="0">
                <a:pos x="47324081" y="45390729"/>
              </a:cxn>
              <a:cxn ang="0">
                <a:pos x="36805835" y="100867040"/>
              </a:cxn>
              <a:cxn ang="0">
                <a:pos x="36805835" y="100867040"/>
              </a:cxn>
              <a:cxn ang="0">
                <a:pos x="47324081" y="166428931"/>
              </a:cxn>
              <a:cxn ang="0">
                <a:pos x="47324081" y="166428931"/>
              </a:cxn>
              <a:cxn ang="0">
                <a:pos x="84129915" y="176516758"/>
              </a:cxn>
              <a:cxn ang="0">
                <a:pos x="47324081" y="206775747"/>
              </a:cxn>
              <a:cxn ang="0">
                <a:pos x="47324081" y="206775747"/>
              </a:cxn>
              <a:cxn ang="0">
                <a:pos x="10515953" y="171472845"/>
              </a:cxn>
            </a:cxnLst>
            <a:rect l="0" t="0" r="0" b="0"/>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alpha val="100000"/>
            </a:schemeClr>
          </a:solidFill>
          <a:ln w="9525">
            <a:noFill/>
          </a:ln>
        </p:spPr>
        <p:txBody>
          <a:bodyPr/>
          <a:lstStyle/>
          <a:p>
            <a:endParaRPr lang="zh-CN" altLang="en-US"/>
          </a:p>
        </p:txBody>
      </p:sp>
      <p:sp>
        <p:nvSpPr>
          <p:cNvPr id="60748" name="Freeform 336"/>
          <p:cNvSpPr/>
          <p:nvPr/>
        </p:nvSpPr>
        <p:spPr>
          <a:xfrm>
            <a:off x="1676400" y="1612900"/>
            <a:ext cx="39688" cy="92075"/>
          </a:xfrm>
          <a:custGeom>
            <a:avLst/>
            <a:gdLst/>
            <a:ahLst/>
            <a:cxnLst>
              <a:cxn ang="0">
                <a:pos x="9723560" y="171472845"/>
              </a:cxn>
              <a:cxn ang="0">
                <a:pos x="0" y="105908707"/>
              </a:cxn>
              <a:cxn ang="0">
                <a:pos x="0" y="105908707"/>
              </a:cxn>
              <a:cxn ang="0">
                <a:pos x="9723560" y="35302902"/>
              </a:cxn>
              <a:cxn ang="0">
                <a:pos x="9723560" y="35302902"/>
              </a:cxn>
              <a:cxn ang="0">
                <a:pos x="43753815" y="0"/>
              </a:cxn>
              <a:cxn ang="0">
                <a:pos x="43753815" y="0"/>
              </a:cxn>
              <a:cxn ang="0">
                <a:pos x="77784070" y="35302902"/>
              </a:cxn>
              <a:cxn ang="0">
                <a:pos x="77784070" y="35302902"/>
              </a:cxn>
              <a:cxn ang="0">
                <a:pos x="87507630" y="105908707"/>
              </a:cxn>
              <a:cxn ang="0">
                <a:pos x="87507630" y="105908707"/>
              </a:cxn>
              <a:cxn ang="0">
                <a:pos x="87507630" y="115996534"/>
              </a:cxn>
              <a:cxn ang="0">
                <a:pos x="87507630" y="115996534"/>
              </a:cxn>
              <a:cxn ang="0">
                <a:pos x="53477375" y="115996534"/>
              </a:cxn>
              <a:cxn ang="0">
                <a:pos x="53477375" y="105908707"/>
              </a:cxn>
              <a:cxn ang="0">
                <a:pos x="53477375" y="105908707"/>
              </a:cxn>
              <a:cxn ang="0">
                <a:pos x="43753815" y="40346816"/>
              </a:cxn>
              <a:cxn ang="0">
                <a:pos x="43753815" y="40346816"/>
              </a:cxn>
              <a:cxn ang="0">
                <a:pos x="43753815" y="45390729"/>
              </a:cxn>
              <a:cxn ang="0">
                <a:pos x="43753815" y="45390729"/>
              </a:cxn>
              <a:cxn ang="0">
                <a:pos x="34030255" y="105908707"/>
              </a:cxn>
              <a:cxn ang="0">
                <a:pos x="34030255" y="105908707"/>
              </a:cxn>
              <a:cxn ang="0">
                <a:pos x="43753815" y="166428931"/>
              </a:cxn>
              <a:cxn ang="0">
                <a:pos x="43753815" y="166428931"/>
              </a:cxn>
              <a:cxn ang="0">
                <a:pos x="72922290" y="176516758"/>
              </a:cxn>
              <a:cxn ang="0">
                <a:pos x="43753815" y="206775747"/>
              </a:cxn>
              <a:cxn ang="0">
                <a:pos x="43753815" y="206775747"/>
              </a:cxn>
              <a:cxn ang="0">
                <a:pos x="9723560" y="171472845"/>
              </a:cxn>
            </a:cxnLst>
            <a:rect l="0" t="0" r="0" b="0"/>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7" y="16"/>
                  <a:pt x="7" y="21"/>
                </a:cubicBezTo>
                <a:cubicBezTo>
                  <a:pt x="7" y="21"/>
                  <a:pt x="7" y="21"/>
                  <a:pt x="7" y="21"/>
                </a:cubicBezTo>
                <a:cubicBezTo>
                  <a:pt x="7" y="26"/>
                  <a:pt x="8" y="30"/>
                  <a:pt x="9" y="33"/>
                </a:cubicBezTo>
                <a:cubicBezTo>
                  <a:pt x="9" y="33"/>
                  <a:pt x="9" y="33"/>
                  <a:pt x="9" y="33"/>
                </a:cubicBezTo>
                <a:cubicBezTo>
                  <a:pt x="15" y="35"/>
                  <a:pt x="15" y="35"/>
                  <a:pt x="15" y="35"/>
                </a:cubicBezTo>
                <a:cubicBezTo>
                  <a:pt x="14" y="38"/>
                  <a:pt x="13" y="41"/>
                  <a:pt x="9" y="41"/>
                </a:cubicBezTo>
                <a:cubicBezTo>
                  <a:pt x="9" y="41"/>
                  <a:pt x="9" y="41"/>
                  <a:pt x="9" y="41"/>
                </a:cubicBezTo>
                <a:cubicBezTo>
                  <a:pt x="4" y="41"/>
                  <a:pt x="3" y="37"/>
                  <a:pt x="2" y="34"/>
                </a:cubicBezTo>
                <a:close/>
              </a:path>
            </a:pathLst>
          </a:custGeom>
          <a:solidFill>
            <a:schemeClr val="bg1">
              <a:alpha val="100000"/>
            </a:schemeClr>
          </a:solidFill>
          <a:ln w="9525">
            <a:noFill/>
          </a:ln>
        </p:spPr>
        <p:txBody>
          <a:bodyPr/>
          <a:lstStyle/>
          <a:p>
            <a:endParaRPr lang="zh-CN" altLang="en-US"/>
          </a:p>
        </p:txBody>
      </p:sp>
      <p:sp>
        <p:nvSpPr>
          <p:cNvPr id="60749" name="Freeform 337"/>
          <p:cNvSpPr/>
          <p:nvPr/>
        </p:nvSpPr>
        <p:spPr>
          <a:xfrm>
            <a:off x="1544638" y="1716088"/>
            <a:ext cx="201612" cy="239712"/>
          </a:xfrm>
          <a:custGeom>
            <a:avLst/>
            <a:gdLst/>
            <a:ahLst/>
            <a:cxnLst>
              <a:cxn ang="0">
                <a:pos x="420793693" y="15341568"/>
              </a:cxn>
              <a:cxn ang="0">
                <a:pos x="205265934" y="245476395"/>
              </a:cxn>
              <a:cxn ang="0">
                <a:pos x="184737755" y="260820225"/>
              </a:cxn>
              <a:cxn ang="0">
                <a:pos x="20525914" y="511409722"/>
              </a:cxn>
              <a:cxn ang="0">
                <a:pos x="20525914" y="536982017"/>
              </a:cxn>
              <a:cxn ang="0">
                <a:pos x="256581852" y="480726586"/>
              </a:cxn>
              <a:cxn ang="0">
                <a:pos x="451583696" y="20456932"/>
              </a:cxn>
              <a:cxn ang="0">
                <a:pos x="420793693" y="20456932"/>
              </a:cxn>
              <a:cxn ang="0">
                <a:pos x="220660936" y="465382757"/>
              </a:cxn>
              <a:cxn ang="0">
                <a:pos x="20525914" y="511409722"/>
              </a:cxn>
              <a:cxn ang="0">
                <a:pos x="20525914" y="536982017"/>
              </a:cxn>
              <a:cxn ang="0">
                <a:pos x="210396846" y="250591759"/>
              </a:cxn>
              <a:cxn ang="0">
                <a:pos x="189870933" y="271048690"/>
              </a:cxn>
              <a:cxn ang="0">
                <a:pos x="451583696" y="25570034"/>
              </a:cxn>
              <a:cxn ang="0">
                <a:pos x="420793693" y="15341568"/>
              </a:cxn>
            </a:cxnLst>
            <a:rect l="0" t="0" r="0" b="0"/>
            <a:pathLst>
              <a:path w="89" h="106">
                <a:moveTo>
                  <a:pt x="82" y="3"/>
                </a:moveTo>
                <a:cubicBezTo>
                  <a:pt x="79" y="22"/>
                  <a:pt x="66" y="66"/>
                  <a:pt x="40" y="48"/>
                </a:cubicBezTo>
                <a:cubicBezTo>
                  <a:pt x="38" y="46"/>
                  <a:pt x="35" y="49"/>
                  <a:pt x="36" y="51"/>
                </a:cubicBezTo>
                <a:cubicBezTo>
                  <a:pt x="45" y="77"/>
                  <a:pt x="33" y="99"/>
                  <a:pt x="4" y="100"/>
                </a:cubicBezTo>
                <a:cubicBezTo>
                  <a:pt x="0" y="100"/>
                  <a:pt x="0" y="105"/>
                  <a:pt x="4" y="105"/>
                </a:cubicBezTo>
                <a:cubicBezTo>
                  <a:pt x="20" y="106"/>
                  <a:pt x="37" y="101"/>
                  <a:pt x="50" y="94"/>
                </a:cubicBezTo>
                <a:cubicBezTo>
                  <a:pt x="82" y="75"/>
                  <a:pt x="89" y="37"/>
                  <a:pt x="88" y="4"/>
                </a:cubicBezTo>
                <a:cubicBezTo>
                  <a:pt x="88" y="0"/>
                  <a:pt x="82" y="0"/>
                  <a:pt x="82" y="4"/>
                </a:cubicBezTo>
                <a:cubicBezTo>
                  <a:pt x="84" y="39"/>
                  <a:pt x="76" y="74"/>
                  <a:pt x="43" y="91"/>
                </a:cubicBezTo>
                <a:cubicBezTo>
                  <a:pt x="31" y="97"/>
                  <a:pt x="17" y="101"/>
                  <a:pt x="4" y="100"/>
                </a:cubicBezTo>
                <a:cubicBezTo>
                  <a:pt x="4" y="101"/>
                  <a:pt x="4" y="103"/>
                  <a:pt x="4" y="105"/>
                </a:cubicBezTo>
                <a:cubicBezTo>
                  <a:pt x="36" y="104"/>
                  <a:pt x="52" y="80"/>
                  <a:pt x="41" y="49"/>
                </a:cubicBezTo>
                <a:cubicBezTo>
                  <a:pt x="40" y="51"/>
                  <a:pt x="39" y="52"/>
                  <a:pt x="37" y="53"/>
                </a:cubicBezTo>
                <a:cubicBezTo>
                  <a:pt x="68" y="73"/>
                  <a:pt x="83" y="27"/>
                  <a:pt x="88" y="5"/>
                </a:cubicBezTo>
                <a:cubicBezTo>
                  <a:pt x="88" y="1"/>
                  <a:pt x="83" y="0"/>
                  <a:pt x="82" y="3"/>
                </a:cubicBezTo>
                <a:close/>
              </a:path>
            </a:pathLst>
          </a:custGeom>
          <a:solidFill>
            <a:schemeClr val="bg1">
              <a:alpha val="100000"/>
            </a:schemeClr>
          </a:solidFill>
          <a:ln w="9525">
            <a:noFill/>
          </a:ln>
        </p:spPr>
        <p:txBody>
          <a:bodyPr/>
          <a:lstStyle/>
          <a:p>
            <a:endParaRPr lang="zh-CN" altLang="en-US"/>
          </a:p>
        </p:txBody>
      </p:sp>
      <p:sp>
        <p:nvSpPr>
          <p:cNvPr id="60750" name="Freeform 338"/>
          <p:cNvSpPr/>
          <p:nvPr/>
        </p:nvSpPr>
        <p:spPr>
          <a:xfrm>
            <a:off x="1489075" y="1682750"/>
            <a:ext cx="279400" cy="304800"/>
          </a:xfrm>
          <a:custGeom>
            <a:avLst/>
            <a:gdLst/>
            <a:ahLst/>
            <a:cxnLst>
              <a:cxn ang="0">
                <a:pos x="390625013" y="0"/>
              </a:cxn>
              <a:cxn ang="0">
                <a:pos x="390625013" y="25201563"/>
              </a:cxn>
              <a:cxn ang="0">
                <a:pos x="418345938" y="25201563"/>
              </a:cxn>
              <a:cxn ang="0">
                <a:pos x="418345938" y="458668438"/>
              </a:cxn>
              <a:cxn ang="0">
                <a:pos x="25201563" y="458668438"/>
              </a:cxn>
              <a:cxn ang="0">
                <a:pos x="25201563" y="415826575"/>
              </a:cxn>
              <a:cxn ang="0">
                <a:pos x="0" y="415826575"/>
              </a:cxn>
              <a:cxn ang="0">
                <a:pos x="0" y="483870000"/>
              </a:cxn>
              <a:cxn ang="0">
                <a:pos x="443547500" y="483870000"/>
              </a:cxn>
              <a:cxn ang="0">
                <a:pos x="443547500" y="473789375"/>
              </a:cxn>
              <a:cxn ang="0">
                <a:pos x="443547500" y="0"/>
              </a:cxn>
              <a:cxn ang="0">
                <a:pos x="390625013" y="0"/>
              </a:cxn>
            </a:cxnLst>
            <a:rect l="0" t="0" r="0" b="0"/>
            <a:pathLst>
              <a:path w="176" h="192">
                <a:moveTo>
                  <a:pt x="155" y="0"/>
                </a:moveTo>
                <a:lnTo>
                  <a:pt x="155" y="10"/>
                </a:lnTo>
                <a:lnTo>
                  <a:pt x="166" y="10"/>
                </a:lnTo>
                <a:lnTo>
                  <a:pt x="166" y="182"/>
                </a:lnTo>
                <a:lnTo>
                  <a:pt x="10" y="182"/>
                </a:lnTo>
                <a:lnTo>
                  <a:pt x="10" y="165"/>
                </a:lnTo>
                <a:lnTo>
                  <a:pt x="0" y="165"/>
                </a:lnTo>
                <a:lnTo>
                  <a:pt x="0" y="192"/>
                </a:lnTo>
                <a:lnTo>
                  <a:pt x="176" y="192"/>
                </a:lnTo>
                <a:lnTo>
                  <a:pt x="176" y="188"/>
                </a:lnTo>
                <a:lnTo>
                  <a:pt x="176" y="0"/>
                </a:lnTo>
                <a:lnTo>
                  <a:pt x="155" y="0"/>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060700" y="2378075"/>
            <a:ext cx="3130550" cy="1103313"/>
            <a:chOff x="622862" y="4306893"/>
            <a:chExt cx="4174290" cy="1472209"/>
          </a:xfrm>
        </p:grpSpPr>
        <p:grpSp>
          <p:nvGrpSpPr>
            <p:cNvPr id="12292" name="组合 16"/>
            <p:cNvGrpSpPr/>
            <p:nvPr/>
          </p:nvGrpSpPr>
          <p:grpSpPr>
            <a:xfrm>
              <a:off x="622862" y="4306893"/>
              <a:ext cx="4174290" cy="1472209"/>
              <a:chOff x="4013567" y="4709180"/>
              <a:chExt cx="4174290" cy="1472209"/>
            </a:xfrm>
          </p:grpSpPr>
          <p:sp>
            <p:nvSpPr>
              <p:cNvPr id="19" name="文本框 18"/>
              <p:cNvSpPr txBox="1"/>
              <p:nvPr/>
            </p:nvSpPr>
            <p:spPr>
              <a:xfrm>
                <a:off x="4013567" y="5626398"/>
                <a:ext cx="4174290" cy="55499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华文细黑" panose="02010600040101010101" pitchFamily="2" charset="-122"/>
                    <a:cs typeface="+mn-cs"/>
                  </a:rPr>
                  <a:t>Click To Add Title</a:t>
                </a:r>
                <a:endParaRPr kumimoji="0" lang="zh-CN" altLang="en-US" sz="21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华文细黑" panose="02010600040101010101" pitchFamily="2" charset="-122"/>
                  <a:cs typeface="+mn-cs"/>
                </a:endParaRPr>
              </a:p>
            </p:txBody>
          </p:sp>
          <p:sp>
            <p:nvSpPr>
              <p:cNvPr id="20" name="文本框 19"/>
              <p:cNvSpPr txBox="1"/>
              <p:nvPr/>
            </p:nvSpPr>
            <p:spPr>
              <a:xfrm>
                <a:off x="4157508" y="4709180"/>
                <a:ext cx="3877941" cy="86214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chemeClr val="bg1">
                        <a:lumMod val="95000"/>
                      </a:schemeClr>
                    </a:solidFill>
                    <a:effectLst/>
                    <a:uLnTx/>
                    <a:uFillTx/>
                    <a:latin typeface="华文细黑" panose="02010600040101010101" pitchFamily="2" charset="-122"/>
                    <a:ea typeface="华文细黑" panose="02010600040101010101" pitchFamily="2" charset="-122"/>
                    <a:cs typeface="Arial" panose="020B0604020202020204" pitchFamily="34" charset="0"/>
                  </a:rPr>
                  <a:t>PART ONE</a:t>
                </a:r>
                <a:endParaRPr kumimoji="0" lang="zh-CN" altLang="en-US" sz="3600" b="0" i="0" u="none" strike="noStrike" kern="1200" cap="none" spc="0" normalizeH="0" baseline="-3000" noProof="0" dirty="0">
                  <a:ln>
                    <a:noFill/>
                  </a:ln>
                  <a:solidFill>
                    <a:schemeClr val="bg1">
                      <a:lumMod val="95000"/>
                    </a:schemeClr>
                  </a:solid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grpSp>
        <p:cxnSp>
          <p:nvCxnSpPr>
            <p:cNvPr id="18" name="直接连接符 17"/>
            <p:cNvCxnSpPr/>
            <p:nvPr/>
          </p:nvCxnSpPr>
          <p:spPr>
            <a:xfrm>
              <a:off x="1285415" y="5147853"/>
              <a:ext cx="283013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a:grpSpLocks noChangeAspect="1"/>
          </p:cNvGrpSpPr>
          <p:nvPr/>
        </p:nvGrpSpPr>
        <p:grpSpPr>
          <a:xfrm>
            <a:off x="4286509" y="1526249"/>
            <a:ext cx="671872" cy="647813"/>
            <a:chOff x="7019925" y="5499100"/>
            <a:chExt cx="312738" cy="301626"/>
          </a:xfrm>
          <a:solidFill>
            <a:schemeClr val="bg1">
              <a:lumMod val="95000"/>
            </a:schemeClr>
          </a:solidFill>
        </p:grpSpPr>
        <p:sp>
          <p:nvSpPr>
            <p:cNvPr id="22"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mn-lt"/>
                <a:ea typeface="+mn-ea"/>
                <a:cs typeface="+mn-cs"/>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400" fill="hold"/>
                                        <p:tgtEl>
                                          <p:spTgt spid="21"/>
                                        </p:tgtEl>
                                        <p:attrNameLst>
                                          <p:attrName>ppt_w</p:attrName>
                                        </p:attrNameLst>
                                      </p:cBhvr>
                                      <p:tavLst>
                                        <p:tav tm="0">
                                          <p:val>
                                            <p:fltVal val="0"/>
                                          </p:val>
                                        </p:tav>
                                        <p:tav tm="100000">
                                          <p:val>
                                            <p:strVal val="#ppt_w"/>
                                          </p:val>
                                        </p:tav>
                                      </p:tavLst>
                                    </p:anim>
                                    <p:anim calcmode="lin" valueType="num">
                                      <p:cBhvr>
                                        <p:cTn id="12" dur="400" fill="hold"/>
                                        <p:tgtEl>
                                          <p:spTgt spid="21"/>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 presetClass="exit" presetSubtype="4" fill="hold" nodeType="afterEffect">
                                  <p:stCondLst>
                                    <p:cond delay="1200"/>
                                  </p:stCondLst>
                                  <p:childTnLst>
                                    <p:anim calcmode="lin" valueType="num">
                                      <p:cBhvr additive="base">
                                        <p:cTn id="15" dur="400"/>
                                        <p:tgtEl>
                                          <p:spTgt spid="16"/>
                                        </p:tgtEl>
                                        <p:attrNameLst>
                                          <p:attrName>ppt_x</p:attrName>
                                        </p:attrNameLst>
                                      </p:cBhvr>
                                      <p:tavLst>
                                        <p:tav tm="0">
                                          <p:val>
                                            <p:strVal val="ppt_x"/>
                                          </p:val>
                                        </p:tav>
                                        <p:tav tm="100000">
                                          <p:val>
                                            <p:strVal val="ppt_x"/>
                                          </p:val>
                                        </p:tav>
                                      </p:tavLst>
                                    </p:anim>
                                    <p:anim calcmode="lin" valueType="num">
                                      <p:cBhvr additive="base">
                                        <p:cTn id="16" dur="400"/>
                                        <p:tgtEl>
                                          <p:spTgt spid="16"/>
                                        </p:tgtEl>
                                        <p:attrNameLst>
                                          <p:attrName>ppt_y</p:attrName>
                                        </p:attrNameLst>
                                      </p:cBhvr>
                                      <p:tavLst>
                                        <p:tav tm="0">
                                          <p:val>
                                            <p:strVal val="ppt_y"/>
                                          </p:val>
                                        </p:tav>
                                        <p:tav tm="100000">
                                          <p:val>
                                            <p:strVal val="1+ppt_h/2"/>
                                          </p:val>
                                        </p:tav>
                                      </p:tavLst>
                                    </p:anim>
                                    <p:set>
                                      <p:cBhvr>
                                        <p:cTn id="17" dur="1" fill="hold">
                                          <p:stCondLst>
                                            <p:cond delay="399"/>
                                          </p:stCondLst>
                                        </p:cTn>
                                        <p:tgtEl>
                                          <p:spTgt spid="16"/>
                                        </p:tgtEl>
                                        <p:attrNameLst>
                                          <p:attrName>style.visibility</p:attrName>
                                        </p:attrNameLst>
                                      </p:cBhvr>
                                      <p:to>
                                        <p:strVal val="hidden"/>
                                      </p:to>
                                    </p:set>
                                  </p:childTnLst>
                                </p:cTn>
                              </p:par>
                              <p:par>
                                <p:cTn id="18" presetID="2" presetClass="exit" presetSubtype="1" fill="hold" nodeType="withEffect">
                                  <p:stCondLst>
                                    <p:cond delay="1200"/>
                                  </p:stCondLst>
                                  <p:childTnLst>
                                    <p:anim calcmode="lin" valueType="num">
                                      <p:cBhvr additive="base">
                                        <p:cTn id="19" dur="400"/>
                                        <p:tgtEl>
                                          <p:spTgt spid="21"/>
                                        </p:tgtEl>
                                        <p:attrNameLst>
                                          <p:attrName>ppt_x</p:attrName>
                                        </p:attrNameLst>
                                      </p:cBhvr>
                                      <p:tavLst>
                                        <p:tav tm="0">
                                          <p:val>
                                            <p:strVal val="ppt_x"/>
                                          </p:val>
                                        </p:tav>
                                        <p:tav tm="100000">
                                          <p:val>
                                            <p:strVal val="ppt_x"/>
                                          </p:val>
                                        </p:tav>
                                      </p:tavLst>
                                    </p:anim>
                                    <p:anim calcmode="lin" valueType="num">
                                      <p:cBhvr additive="base">
                                        <p:cTn id="20" dur="400"/>
                                        <p:tgtEl>
                                          <p:spTgt spid="21"/>
                                        </p:tgtEl>
                                        <p:attrNameLst>
                                          <p:attrName>ppt_y</p:attrName>
                                        </p:attrNameLst>
                                      </p:cBhvr>
                                      <p:tavLst>
                                        <p:tav tm="0">
                                          <p:val>
                                            <p:strVal val="ppt_y"/>
                                          </p:val>
                                        </p:tav>
                                        <p:tav tm="100000">
                                          <p:val>
                                            <p:strVal val="0-ppt_h/2"/>
                                          </p:val>
                                        </p:tav>
                                      </p:tavLst>
                                    </p:anim>
                                    <p:set>
                                      <p:cBhvr>
                                        <p:cTn id="21" dur="1" fill="hold">
                                          <p:stCondLst>
                                            <p:cond delay="399"/>
                                          </p:stCondLst>
                                        </p:cTn>
                                        <p:tgtEl>
                                          <p:spTgt spid="21"/>
                                        </p:tgtEl>
                                        <p:attrNameLst>
                                          <p:attrName>style.visibility</p:attrName>
                                        </p:attrNameLst>
                                      </p:cBhvr>
                                      <p:to>
                                        <p:strVal val="hidden"/>
                                      </p:to>
                                    </p:set>
                                  </p:childTnLst>
                                </p:cTn>
                              </p:par>
                              <p:par>
                                <p:cTn id="22" presetID="10" presetClass="exit" presetSubtype="0" fill="hold" nodeType="withEffect">
                                  <p:stCondLst>
                                    <p:cond delay="1100"/>
                                  </p:stCondLst>
                                  <p:childTnLst>
                                    <p:animEffect transition="out" filter="fade">
                                      <p:cBhvr>
                                        <p:cTn id="23" dur="400"/>
                                        <p:tgtEl>
                                          <p:spTgt spid="16"/>
                                        </p:tgtEl>
                                      </p:cBhvr>
                                    </p:animEffect>
                                    <p:set>
                                      <p:cBhvr>
                                        <p:cTn id="24" dur="1" fill="hold">
                                          <p:stCondLst>
                                            <p:cond delay="399"/>
                                          </p:stCondLst>
                                        </p:cTn>
                                        <p:tgtEl>
                                          <p:spTgt spid="16"/>
                                        </p:tgtEl>
                                        <p:attrNameLst>
                                          <p:attrName>style.visibility</p:attrName>
                                        </p:attrNameLst>
                                      </p:cBhvr>
                                      <p:to>
                                        <p:strVal val="hidden"/>
                                      </p:to>
                                    </p:set>
                                  </p:childTnLst>
                                </p:cTn>
                              </p:par>
                              <p:par>
                                <p:cTn id="25" presetID="10" presetClass="exit" presetSubtype="0" fill="hold" nodeType="withEffect">
                                  <p:stCondLst>
                                    <p:cond delay="1100"/>
                                  </p:stCondLst>
                                  <p:childTnLst>
                                    <p:animEffect transition="out" filter="fade">
                                      <p:cBhvr>
                                        <p:cTn id="26" dur="400"/>
                                        <p:tgtEl>
                                          <p:spTgt spid="21"/>
                                        </p:tgtEl>
                                      </p:cBhvr>
                                    </p:animEffect>
                                    <p:set>
                                      <p:cBhvr>
                                        <p:cTn id="27" dur="1" fill="hold">
                                          <p:stCondLst>
                                            <p:cond delay="3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reeform 5"/>
          <p:cNvSpPr>
            <a:spLocks noEditPoints="1"/>
          </p:cNvSpPr>
          <p:nvPr/>
        </p:nvSpPr>
        <p:spPr>
          <a:xfrm>
            <a:off x="1008063" y="2459038"/>
            <a:ext cx="273050" cy="328612"/>
          </a:xfrm>
          <a:custGeom>
            <a:avLst/>
            <a:gdLst/>
            <a:ahLst/>
            <a:cxnLst>
              <a:cxn ang="0">
                <a:pos x="559172269" y="0"/>
              </a:cxn>
              <a:cxn ang="0">
                <a:pos x="62130252" y="0"/>
              </a:cxn>
              <a:cxn ang="0">
                <a:pos x="0" y="62491049"/>
              </a:cxn>
              <a:cxn ang="0">
                <a:pos x="0" y="687412945"/>
              </a:cxn>
              <a:cxn ang="0">
                <a:pos x="62130252" y="749903994"/>
              </a:cxn>
              <a:cxn ang="0">
                <a:pos x="559172269" y="749903994"/>
              </a:cxn>
              <a:cxn ang="0">
                <a:pos x="621302521" y="687412945"/>
              </a:cxn>
              <a:cxn ang="0">
                <a:pos x="621302521" y="62491049"/>
              </a:cxn>
              <a:cxn ang="0">
                <a:pos x="559172269" y="0"/>
              </a:cxn>
              <a:cxn ang="0">
                <a:pos x="310651260" y="593674090"/>
              </a:cxn>
              <a:cxn ang="0">
                <a:pos x="124260504" y="406198662"/>
              </a:cxn>
              <a:cxn ang="0">
                <a:pos x="248521008" y="406198662"/>
              </a:cxn>
              <a:cxn ang="0">
                <a:pos x="248521008" y="187475428"/>
              </a:cxn>
              <a:cxn ang="0">
                <a:pos x="372781513" y="187475428"/>
              </a:cxn>
              <a:cxn ang="0">
                <a:pos x="372781513" y="406198662"/>
              </a:cxn>
              <a:cxn ang="0">
                <a:pos x="497042017" y="406198662"/>
              </a:cxn>
              <a:cxn ang="0">
                <a:pos x="310651260" y="593674090"/>
              </a:cxn>
            </a:cxnLst>
            <a:rect l="0" t="0" r="0" b="0"/>
            <a:pathLst>
              <a:path w="120" h="144">
                <a:moveTo>
                  <a:pt x="108" y="0"/>
                </a:moveTo>
                <a:cubicBezTo>
                  <a:pt x="12" y="0"/>
                  <a:pt x="12" y="0"/>
                  <a:pt x="12" y="0"/>
                </a:cubicBezTo>
                <a:cubicBezTo>
                  <a:pt x="5" y="0"/>
                  <a:pt x="0" y="5"/>
                  <a:pt x="0" y="12"/>
                </a:cubicBezTo>
                <a:cubicBezTo>
                  <a:pt x="0" y="132"/>
                  <a:pt x="0" y="132"/>
                  <a:pt x="0" y="132"/>
                </a:cubicBezTo>
                <a:cubicBezTo>
                  <a:pt x="0" y="139"/>
                  <a:pt x="5" y="144"/>
                  <a:pt x="12" y="144"/>
                </a:cubicBezTo>
                <a:cubicBezTo>
                  <a:pt x="108" y="144"/>
                  <a:pt x="108" y="144"/>
                  <a:pt x="108" y="144"/>
                </a:cubicBezTo>
                <a:cubicBezTo>
                  <a:pt x="115" y="144"/>
                  <a:pt x="120" y="139"/>
                  <a:pt x="120" y="132"/>
                </a:cubicBezTo>
                <a:cubicBezTo>
                  <a:pt x="120" y="12"/>
                  <a:pt x="120" y="12"/>
                  <a:pt x="120" y="12"/>
                </a:cubicBezTo>
                <a:cubicBezTo>
                  <a:pt x="120" y="5"/>
                  <a:pt x="115" y="0"/>
                  <a:pt x="108" y="0"/>
                </a:cubicBezTo>
                <a:moveTo>
                  <a:pt x="60" y="114"/>
                </a:moveTo>
                <a:cubicBezTo>
                  <a:pt x="24" y="78"/>
                  <a:pt x="24" y="78"/>
                  <a:pt x="24" y="78"/>
                </a:cubicBezTo>
                <a:cubicBezTo>
                  <a:pt x="48" y="78"/>
                  <a:pt x="48" y="78"/>
                  <a:pt x="48" y="78"/>
                </a:cubicBezTo>
                <a:cubicBezTo>
                  <a:pt x="48" y="36"/>
                  <a:pt x="48" y="36"/>
                  <a:pt x="48" y="36"/>
                </a:cubicBezTo>
                <a:cubicBezTo>
                  <a:pt x="72" y="36"/>
                  <a:pt x="72" y="36"/>
                  <a:pt x="72" y="36"/>
                </a:cubicBezTo>
                <a:cubicBezTo>
                  <a:pt x="72" y="78"/>
                  <a:pt x="72" y="78"/>
                  <a:pt x="72" y="78"/>
                </a:cubicBezTo>
                <a:cubicBezTo>
                  <a:pt x="96" y="78"/>
                  <a:pt x="96" y="78"/>
                  <a:pt x="96" y="78"/>
                </a:cubicBezTo>
                <a:lnTo>
                  <a:pt x="60" y="114"/>
                </a:lnTo>
                <a:close/>
              </a:path>
            </a:pathLst>
          </a:custGeom>
          <a:solidFill>
            <a:schemeClr val="bg1">
              <a:alpha val="100000"/>
            </a:schemeClr>
          </a:solidFill>
          <a:ln w="9525">
            <a:noFill/>
          </a:ln>
        </p:spPr>
        <p:txBody>
          <a:bodyPr/>
          <a:lstStyle/>
          <a:p>
            <a:endParaRPr lang="zh-CN" altLang="en-US"/>
          </a:p>
        </p:txBody>
      </p:sp>
      <p:sp>
        <p:nvSpPr>
          <p:cNvPr id="61443" name="Freeform 6"/>
          <p:cNvSpPr/>
          <p:nvPr/>
        </p:nvSpPr>
        <p:spPr>
          <a:xfrm>
            <a:off x="1695450" y="2478088"/>
            <a:ext cx="246063" cy="328612"/>
          </a:xfrm>
          <a:custGeom>
            <a:avLst/>
            <a:gdLst/>
            <a:ahLst/>
            <a:cxnLst>
              <a:cxn ang="0">
                <a:pos x="560620370" y="156229904"/>
              </a:cxn>
              <a:cxn ang="0">
                <a:pos x="249163849" y="124984379"/>
              </a:cxn>
              <a:cxn ang="0">
                <a:pos x="62290393" y="62491049"/>
              </a:cxn>
              <a:cxn ang="0">
                <a:pos x="62290393" y="0"/>
              </a:cxn>
              <a:cxn ang="0">
                <a:pos x="0" y="0"/>
              </a:cxn>
              <a:cxn ang="0">
                <a:pos x="0" y="749903994"/>
              </a:cxn>
              <a:cxn ang="0">
                <a:pos x="62290393" y="749903994"/>
              </a:cxn>
              <a:cxn ang="0">
                <a:pos x="62290393" y="374953138"/>
              </a:cxn>
              <a:cxn ang="0">
                <a:pos x="249163849" y="437444187"/>
              </a:cxn>
              <a:cxn ang="0">
                <a:pos x="560620370" y="468689711"/>
              </a:cxn>
              <a:cxn ang="0">
                <a:pos x="467184781" y="312459807"/>
              </a:cxn>
              <a:cxn ang="0">
                <a:pos x="560620370" y="156229904"/>
              </a:cxn>
            </a:cxnLst>
            <a:rect l="0" t="0" r="0" b="0"/>
            <a:pathLst>
              <a:path w="108" h="144">
                <a:moveTo>
                  <a:pt x="108" y="30"/>
                </a:moveTo>
                <a:cubicBezTo>
                  <a:pt x="108" y="30"/>
                  <a:pt x="72" y="24"/>
                  <a:pt x="48" y="24"/>
                </a:cubicBezTo>
                <a:cubicBezTo>
                  <a:pt x="24" y="24"/>
                  <a:pt x="12" y="12"/>
                  <a:pt x="12" y="12"/>
                </a:cubicBezTo>
                <a:cubicBezTo>
                  <a:pt x="12" y="0"/>
                  <a:pt x="12" y="0"/>
                  <a:pt x="12" y="0"/>
                </a:cubicBezTo>
                <a:cubicBezTo>
                  <a:pt x="0" y="0"/>
                  <a:pt x="0" y="0"/>
                  <a:pt x="0" y="0"/>
                </a:cubicBezTo>
                <a:cubicBezTo>
                  <a:pt x="0" y="144"/>
                  <a:pt x="0" y="144"/>
                  <a:pt x="0" y="144"/>
                </a:cubicBezTo>
                <a:cubicBezTo>
                  <a:pt x="12" y="144"/>
                  <a:pt x="12" y="144"/>
                  <a:pt x="12" y="144"/>
                </a:cubicBezTo>
                <a:cubicBezTo>
                  <a:pt x="12" y="72"/>
                  <a:pt x="12" y="72"/>
                  <a:pt x="12" y="72"/>
                </a:cubicBezTo>
                <a:cubicBezTo>
                  <a:pt x="12" y="72"/>
                  <a:pt x="24" y="84"/>
                  <a:pt x="48" y="84"/>
                </a:cubicBezTo>
                <a:cubicBezTo>
                  <a:pt x="72" y="84"/>
                  <a:pt x="108" y="90"/>
                  <a:pt x="108" y="90"/>
                </a:cubicBezTo>
                <a:cubicBezTo>
                  <a:pt x="90" y="60"/>
                  <a:pt x="90" y="60"/>
                  <a:pt x="90" y="60"/>
                </a:cubicBezTo>
                <a:lnTo>
                  <a:pt x="108" y="30"/>
                </a:lnTo>
                <a:close/>
              </a:path>
            </a:pathLst>
          </a:custGeom>
          <a:solidFill>
            <a:schemeClr val="bg1">
              <a:alpha val="100000"/>
            </a:schemeClr>
          </a:solidFill>
          <a:ln w="9525">
            <a:noFill/>
          </a:ln>
        </p:spPr>
        <p:txBody>
          <a:bodyPr/>
          <a:lstStyle/>
          <a:p>
            <a:endParaRPr lang="zh-CN" altLang="en-US"/>
          </a:p>
        </p:txBody>
      </p:sp>
      <p:sp>
        <p:nvSpPr>
          <p:cNvPr id="61444" name="Freeform 7"/>
          <p:cNvSpPr/>
          <p:nvPr/>
        </p:nvSpPr>
        <p:spPr>
          <a:xfrm>
            <a:off x="2336800" y="2505075"/>
            <a:ext cx="287338" cy="68263"/>
          </a:xfrm>
          <a:custGeom>
            <a:avLst/>
            <a:gdLst/>
            <a:ahLst/>
            <a:cxnLst>
              <a:cxn ang="0">
                <a:pos x="456149869" y="55443844"/>
              </a:cxn>
              <a:cxn ang="0">
                <a:pos x="390625692" y="108368306"/>
              </a:cxn>
              <a:cxn ang="0">
                <a:pos x="0" y="108368306"/>
              </a:cxn>
              <a:cxn ang="0">
                <a:pos x="0" y="0"/>
              </a:cxn>
              <a:cxn ang="0">
                <a:pos x="390625692" y="0"/>
              </a:cxn>
              <a:cxn ang="0">
                <a:pos x="456149869" y="55443844"/>
              </a:cxn>
            </a:cxnLst>
            <a:rect l="0" t="0" r="0" b="0"/>
            <a:pathLst>
              <a:path w="181" h="43">
                <a:moveTo>
                  <a:pt x="181" y="22"/>
                </a:moveTo>
                <a:lnTo>
                  <a:pt x="155" y="43"/>
                </a:lnTo>
                <a:lnTo>
                  <a:pt x="0" y="43"/>
                </a:lnTo>
                <a:lnTo>
                  <a:pt x="0" y="0"/>
                </a:lnTo>
                <a:lnTo>
                  <a:pt x="155" y="0"/>
                </a:lnTo>
                <a:lnTo>
                  <a:pt x="181" y="22"/>
                </a:lnTo>
                <a:close/>
              </a:path>
            </a:pathLst>
          </a:custGeom>
          <a:solidFill>
            <a:schemeClr val="bg1">
              <a:alpha val="100000"/>
            </a:schemeClr>
          </a:solidFill>
          <a:ln w="9525">
            <a:noFill/>
          </a:ln>
        </p:spPr>
        <p:txBody>
          <a:bodyPr/>
          <a:lstStyle/>
          <a:p>
            <a:endParaRPr lang="zh-CN" altLang="en-US"/>
          </a:p>
        </p:txBody>
      </p:sp>
      <p:sp>
        <p:nvSpPr>
          <p:cNvPr id="61445" name="Freeform 8"/>
          <p:cNvSpPr/>
          <p:nvPr/>
        </p:nvSpPr>
        <p:spPr>
          <a:xfrm>
            <a:off x="2324100" y="2628900"/>
            <a:ext cx="285750" cy="68263"/>
          </a:xfrm>
          <a:custGeom>
            <a:avLst/>
            <a:gdLst/>
            <a:ahLst/>
            <a:cxnLst>
              <a:cxn ang="0">
                <a:pos x="0" y="52924463"/>
              </a:cxn>
              <a:cxn ang="0">
                <a:pos x="63004700" y="0"/>
              </a:cxn>
              <a:cxn ang="0">
                <a:pos x="453628125" y="0"/>
              </a:cxn>
              <a:cxn ang="0">
                <a:pos x="453628125" y="108368306"/>
              </a:cxn>
              <a:cxn ang="0">
                <a:pos x="63004700" y="108368306"/>
              </a:cxn>
              <a:cxn ang="0">
                <a:pos x="0" y="52924463"/>
              </a:cxn>
            </a:cxnLst>
            <a:rect l="0" t="0" r="0" b="0"/>
            <a:pathLst>
              <a:path w="180" h="43">
                <a:moveTo>
                  <a:pt x="0" y="21"/>
                </a:moveTo>
                <a:lnTo>
                  <a:pt x="25" y="0"/>
                </a:lnTo>
                <a:lnTo>
                  <a:pt x="180" y="0"/>
                </a:lnTo>
                <a:lnTo>
                  <a:pt x="180" y="43"/>
                </a:lnTo>
                <a:lnTo>
                  <a:pt x="25" y="43"/>
                </a:lnTo>
                <a:lnTo>
                  <a:pt x="0" y="21"/>
                </a:lnTo>
                <a:close/>
              </a:path>
            </a:pathLst>
          </a:custGeom>
          <a:solidFill>
            <a:schemeClr val="bg1">
              <a:alpha val="100000"/>
            </a:schemeClr>
          </a:solidFill>
          <a:ln w="9525">
            <a:noFill/>
          </a:ln>
        </p:spPr>
        <p:txBody>
          <a:bodyPr/>
          <a:lstStyle/>
          <a:p>
            <a:endParaRPr lang="zh-CN" altLang="en-US"/>
          </a:p>
        </p:txBody>
      </p:sp>
      <p:sp>
        <p:nvSpPr>
          <p:cNvPr id="61446" name="Rectangle 9"/>
          <p:cNvSpPr/>
          <p:nvPr/>
        </p:nvSpPr>
        <p:spPr>
          <a:xfrm>
            <a:off x="2446338" y="2451100"/>
            <a:ext cx="26987" cy="1222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47" name="Rectangle 10"/>
          <p:cNvSpPr/>
          <p:nvPr/>
        </p:nvSpPr>
        <p:spPr>
          <a:xfrm>
            <a:off x="2446338" y="2587625"/>
            <a:ext cx="26987" cy="1095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48" name="Rectangle 11"/>
          <p:cNvSpPr/>
          <p:nvPr/>
        </p:nvSpPr>
        <p:spPr>
          <a:xfrm>
            <a:off x="2446338" y="2711450"/>
            <a:ext cx="26987" cy="1222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49" name="Freeform 12"/>
          <p:cNvSpPr/>
          <p:nvPr/>
        </p:nvSpPr>
        <p:spPr>
          <a:xfrm>
            <a:off x="2995613" y="2463800"/>
            <a:ext cx="107950" cy="357188"/>
          </a:xfrm>
          <a:custGeom>
            <a:avLst/>
            <a:gdLst/>
            <a:ahLst/>
            <a:cxnLst>
              <a:cxn ang="0">
                <a:pos x="182082414" y="0"/>
              </a:cxn>
              <a:cxn ang="0">
                <a:pos x="182082414" y="251643525"/>
              </a:cxn>
              <a:cxn ang="0">
                <a:pos x="182082414" y="251643525"/>
              </a:cxn>
              <a:cxn ang="0">
                <a:pos x="151734970" y="251643525"/>
              </a:cxn>
              <a:cxn ang="0">
                <a:pos x="151734970" y="0"/>
              </a:cxn>
              <a:cxn ang="0">
                <a:pos x="91040082" y="0"/>
              </a:cxn>
              <a:cxn ang="0">
                <a:pos x="91040082" y="251643525"/>
              </a:cxn>
              <a:cxn ang="0">
                <a:pos x="60694888" y="251643525"/>
              </a:cxn>
              <a:cxn ang="0">
                <a:pos x="60694888" y="0"/>
              </a:cxn>
              <a:cxn ang="0">
                <a:pos x="0" y="0"/>
              </a:cxn>
              <a:cxn ang="0">
                <a:pos x="0" y="283098966"/>
              </a:cxn>
              <a:cxn ang="0">
                <a:pos x="60694888" y="346009847"/>
              </a:cxn>
              <a:cxn ang="0">
                <a:pos x="60694888" y="723475135"/>
              </a:cxn>
              <a:cxn ang="0">
                <a:pos x="60694888" y="786386017"/>
              </a:cxn>
              <a:cxn ang="0">
                <a:pos x="91040082" y="817841457"/>
              </a:cxn>
              <a:cxn ang="0">
                <a:pos x="151734970" y="817841457"/>
              </a:cxn>
              <a:cxn ang="0">
                <a:pos x="182082414" y="786386017"/>
              </a:cxn>
              <a:cxn ang="0">
                <a:pos x="182082414" y="534742491"/>
              </a:cxn>
              <a:cxn ang="0">
                <a:pos x="182082414" y="534742491"/>
              </a:cxn>
              <a:cxn ang="0">
                <a:pos x="182082414" y="346009847"/>
              </a:cxn>
              <a:cxn ang="0">
                <a:pos x="242775052" y="283098966"/>
              </a:cxn>
              <a:cxn ang="0">
                <a:pos x="242775052" y="314554407"/>
              </a:cxn>
              <a:cxn ang="0">
                <a:pos x="242775052" y="0"/>
              </a:cxn>
              <a:cxn ang="0">
                <a:pos x="182082414" y="0"/>
              </a:cxn>
            </a:cxnLst>
            <a:rect l="0" t="0" r="0" b="0"/>
            <a:pathLst>
              <a:path w="48" h="156">
                <a:moveTo>
                  <a:pt x="36" y="0"/>
                </a:moveTo>
                <a:cubicBezTo>
                  <a:pt x="36" y="48"/>
                  <a:pt x="36" y="48"/>
                  <a:pt x="36" y="48"/>
                </a:cubicBezTo>
                <a:cubicBezTo>
                  <a:pt x="36" y="48"/>
                  <a:pt x="36" y="48"/>
                  <a:pt x="36" y="48"/>
                </a:cubicBezTo>
                <a:cubicBezTo>
                  <a:pt x="30" y="48"/>
                  <a:pt x="30" y="48"/>
                  <a:pt x="30" y="48"/>
                </a:cubicBezTo>
                <a:cubicBezTo>
                  <a:pt x="30" y="0"/>
                  <a:pt x="30" y="0"/>
                  <a:pt x="30" y="0"/>
                </a:cubicBezTo>
                <a:cubicBezTo>
                  <a:pt x="18" y="0"/>
                  <a:pt x="18" y="0"/>
                  <a:pt x="18" y="0"/>
                </a:cubicBezTo>
                <a:cubicBezTo>
                  <a:pt x="18" y="48"/>
                  <a:pt x="18" y="48"/>
                  <a:pt x="18" y="48"/>
                </a:cubicBezTo>
                <a:cubicBezTo>
                  <a:pt x="12" y="48"/>
                  <a:pt x="12" y="48"/>
                  <a:pt x="12" y="48"/>
                </a:cubicBezTo>
                <a:cubicBezTo>
                  <a:pt x="12" y="0"/>
                  <a:pt x="12" y="0"/>
                  <a:pt x="12" y="0"/>
                </a:cubicBezTo>
                <a:cubicBezTo>
                  <a:pt x="0" y="0"/>
                  <a:pt x="0" y="0"/>
                  <a:pt x="0" y="0"/>
                </a:cubicBezTo>
                <a:cubicBezTo>
                  <a:pt x="0" y="54"/>
                  <a:pt x="0" y="54"/>
                  <a:pt x="0" y="54"/>
                </a:cubicBezTo>
                <a:cubicBezTo>
                  <a:pt x="0" y="61"/>
                  <a:pt x="5" y="66"/>
                  <a:pt x="12" y="66"/>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02"/>
                  <a:pt x="36" y="102"/>
                  <a:pt x="36" y="102"/>
                </a:cubicBezTo>
                <a:cubicBezTo>
                  <a:pt x="36" y="102"/>
                  <a:pt x="36" y="102"/>
                  <a:pt x="36" y="102"/>
                </a:cubicBezTo>
                <a:cubicBezTo>
                  <a:pt x="36" y="66"/>
                  <a:pt x="36" y="66"/>
                  <a:pt x="36" y="66"/>
                </a:cubicBezTo>
                <a:cubicBezTo>
                  <a:pt x="43" y="66"/>
                  <a:pt x="48" y="61"/>
                  <a:pt x="48" y="54"/>
                </a:cubicBezTo>
                <a:cubicBezTo>
                  <a:pt x="48" y="60"/>
                  <a:pt x="48" y="60"/>
                  <a:pt x="48" y="60"/>
                </a:cubicBezTo>
                <a:cubicBezTo>
                  <a:pt x="48" y="0"/>
                  <a:pt x="48" y="0"/>
                  <a:pt x="48" y="0"/>
                </a:cubicBezTo>
                <a:lnTo>
                  <a:pt x="36" y="0"/>
                </a:lnTo>
                <a:close/>
              </a:path>
            </a:pathLst>
          </a:custGeom>
          <a:solidFill>
            <a:schemeClr val="bg1">
              <a:alpha val="100000"/>
            </a:schemeClr>
          </a:solidFill>
          <a:ln w="9525">
            <a:noFill/>
          </a:ln>
        </p:spPr>
        <p:txBody>
          <a:bodyPr/>
          <a:lstStyle/>
          <a:p>
            <a:endParaRPr lang="zh-CN" altLang="en-US"/>
          </a:p>
        </p:txBody>
      </p:sp>
      <p:sp>
        <p:nvSpPr>
          <p:cNvPr id="61450" name="Rectangle 13"/>
          <p:cNvSpPr/>
          <p:nvPr/>
        </p:nvSpPr>
        <p:spPr>
          <a:xfrm>
            <a:off x="2995613" y="2587625"/>
            <a:ext cx="1587" cy="6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1" name="Freeform 14"/>
          <p:cNvSpPr/>
          <p:nvPr/>
        </p:nvSpPr>
        <p:spPr>
          <a:xfrm>
            <a:off x="3144838" y="2463800"/>
            <a:ext cx="82550" cy="357188"/>
          </a:xfrm>
          <a:custGeom>
            <a:avLst/>
            <a:gdLst/>
            <a:ahLst/>
            <a:cxnLst>
              <a:cxn ang="0">
                <a:pos x="94645868" y="0"/>
              </a:cxn>
              <a:cxn ang="0">
                <a:pos x="0" y="94366322"/>
              </a:cxn>
              <a:cxn ang="0">
                <a:pos x="0" y="440376169"/>
              </a:cxn>
              <a:cxn ang="0">
                <a:pos x="63098010" y="440376169"/>
              </a:cxn>
              <a:cxn ang="0">
                <a:pos x="63098010" y="466588273"/>
              </a:cxn>
              <a:cxn ang="0">
                <a:pos x="63098010" y="534742491"/>
              </a:cxn>
              <a:cxn ang="0">
                <a:pos x="63098010" y="723475135"/>
              </a:cxn>
              <a:cxn ang="0">
                <a:pos x="63098010" y="786386017"/>
              </a:cxn>
              <a:cxn ang="0">
                <a:pos x="94645868" y="817841457"/>
              </a:cxn>
              <a:cxn ang="0">
                <a:pos x="157743878" y="817841457"/>
              </a:cxn>
              <a:cxn ang="0">
                <a:pos x="189291736" y="786386017"/>
              </a:cxn>
              <a:cxn ang="0">
                <a:pos x="189291736" y="723475135"/>
              </a:cxn>
              <a:cxn ang="0">
                <a:pos x="189291736" y="534742491"/>
              </a:cxn>
              <a:cxn ang="0">
                <a:pos x="189291736" y="440376169"/>
              </a:cxn>
              <a:cxn ang="0">
                <a:pos x="189291736" y="94366322"/>
              </a:cxn>
              <a:cxn ang="0">
                <a:pos x="94645868" y="0"/>
              </a:cxn>
            </a:cxnLst>
            <a:rect l="0" t="0" r="0" b="0"/>
            <a:pathLst>
              <a:path w="36" h="156">
                <a:moveTo>
                  <a:pt x="18" y="0"/>
                </a:moveTo>
                <a:cubicBezTo>
                  <a:pt x="8" y="0"/>
                  <a:pt x="0" y="8"/>
                  <a:pt x="0" y="18"/>
                </a:cubicBezTo>
                <a:cubicBezTo>
                  <a:pt x="0" y="84"/>
                  <a:pt x="0" y="84"/>
                  <a:pt x="0" y="84"/>
                </a:cubicBezTo>
                <a:cubicBezTo>
                  <a:pt x="12" y="84"/>
                  <a:pt x="12" y="84"/>
                  <a:pt x="12" y="84"/>
                </a:cubicBezTo>
                <a:cubicBezTo>
                  <a:pt x="12" y="89"/>
                  <a:pt x="12" y="89"/>
                  <a:pt x="12" y="89"/>
                </a:cubicBezTo>
                <a:cubicBezTo>
                  <a:pt x="12" y="102"/>
                  <a:pt x="12" y="102"/>
                  <a:pt x="12" y="102"/>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38"/>
                  <a:pt x="36" y="138"/>
                  <a:pt x="36" y="138"/>
                </a:cubicBezTo>
                <a:cubicBezTo>
                  <a:pt x="36" y="102"/>
                  <a:pt x="36" y="102"/>
                  <a:pt x="36" y="102"/>
                </a:cubicBezTo>
                <a:cubicBezTo>
                  <a:pt x="36" y="84"/>
                  <a:pt x="36" y="84"/>
                  <a:pt x="36" y="84"/>
                </a:cubicBezTo>
                <a:cubicBezTo>
                  <a:pt x="36" y="18"/>
                  <a:pt x="36" y="18"/>
                  <a:pt x="36" y="18"/>
                </a:cubicBezTo>
                <a:cubicBezTo>
                  <a:pt x="36" y="8"/>
                  <a:pt x="28" y="0"/>
                  <a:pt x="18" y="0"/>
                </a:cubicBezTo>
              </a:path>
            </a:pathLst>
          </a:custGeom>
          <a:solidFill>
            <a:schemeClr val="bg1">
              <a:alpha val="100000"/>
            </a:schemeClr>
          </a:solidFill>
          <a:ln w="9525">
            <a:noFill/>
          </a:ln>
        </p:spPr>
        <p:txBody>
          <a:bodyPr/>
          <a:lstStyle/>
          <a:p>
            <a:endParaRPr lang="zh-CN" altLang="en-US"/>
          </a:p>
        </p:txBody>
      </p:sp>
      <p:sp>
        <p:nvSpPr>
          <p:cNvPr id="61452" name="Freeform 15"/>
          <p:cNvSpPr>
            <a:spLocks noEditPoints="1"/>
          </p:cNvSpPr>
          <p:nvPr/>
        </p:nvSpPr>
        <p:spPr>
          <a:xfrm>
            <a:off x="3554413" y="2487613"/>
            <a:ext cx="401637" cy="328612"/>
          </a:xfrm>
          <a:custGeom>
            <a:avLst/>
            <a:gdLst/>
            <a:ahLst/>
            <a:cxnLst>
              <a:cxn ang="0">
                <a:pos x="854058260" y="499935235"/>
              </a:cxn>
              <a:cxn ang="0">
                <a:pos x="848850671" y="390575900"/>
              </a:cxn>
              <a:cxn ang="0">
                <a:pos x="781149735" y="229138409"/>
              </a:cxn>
              <a:cxn ang="0">
                <a:pos x="770734557" y="177060253"/>
              </a:cxn>
              <a:cxn ang="0">
                <a:pos x="666580498" y="124984379"/>
              </a:cxn>
              <a:cxn ang="0">
                <a:pos x="578051488" y="130191967"/>
              </a:cxn>
              <a:cxn ang="0">
                <a:pos x="598881844" y="187475428"/>
              </a:cxn>
              <a:cxn ang="0">
                <a:pos x="692620724" y="255176346"/>
              </a:cxn>
              <a:cxn ang="0">
                <a:pos x="744696613" y="281214283"/>
              </a:cxn>
              <a:cxn ang="0">
                <a:pos x="791564912" y="380160725"/>
              </a:cxn>
              <a:cxn ang="0">
                <a:pos x="796772501" y="525975454"/>
              </a:cxn>
              <a:cxn ang="0">
                <a:pos x="807187679" y="661372727"/>
              </a:cxn>
              <a:cxn ang="0">
                <a:pos x="697828313" y="666580314"/>
              </a:cxn>
              <a:cxn ang="0">
                <a:pos x="661372909" y="520765585"/>
              </a:cxn>
              <a:cxn ang="0">
                <a:pos x="650957732" y="395783488"/>
              </a:cxn>
              <a:cxn ang="0">
                <a:pos x="536390778" y="312459807"/>
              </a:cxn>
              <a:cxn ang="0">
                <a:pos x="499935374" y="312459807"/>
              </a:cxn>
              <a:cxn ang="0">
                <a:pos x="499935374" y="31245524"/>
              </a:cxn>
              <a:cxn ang="0">
                <a:pos x="468689841" y="0"/>
              </a:cxn>
              <a:cxn ang="0">
                <a:pos x="93738881" y="0"/>
              </a:cxn>
              <a:cxn ang="0">
                <a:pos x="62491066" y="31245524"/>
              </a:cxn>
              <a:cxn ang="0">
                <a:pos x="62491066" y="687412945"/>
              </a:cxn>
              <a:cxn ang="0">
                <a:pos x="31245533" y="687412945"/>
              </a:cxn>
              <a:cxn ang="0">
                <a:pos x="0" y="718658470"/>
              </a:cxn>
              <a:cxn ang="0">
                <a:pos x="0" y="749903994"/>
              </a:cxn>
              <a:cxn ang="0">
                <a:pos x="31245533" y="749903994"/>
              </a:cxn>
              <a:cxn ang="0">
                <a:pos x="62491066" y="749903994"/>
              </a:cxn>
              <a:cxn ang="0">
                <a:pos x="93738881" y="749903994"/>
              </a:cxn>
              <a:cxn ang="0">
                <a:pos x="468689841" y="749903994"/>
              </a:cxn>
              <a:cxn ang="0">
                <a:pos x="499935374" y="749903994"/>
              </a:cxn>
              <a:cxn ang="0">
                <a:pos x="531180907" y="749903994"/>
              </a:cxn>
              <a:cxn ang="0">
                <a:pos x="562428722" y="749903994"/>
              </a:cxn>
              <a:cxn ang="0">
                <a:pos x="562428722" y="718658470"/>
              </a:cxn>
              <a:cxn ang="0">
                <a:pos x="531180907" y="687412945"/>
              </a:cxn>
              <a:cxn ang="0">
                <a:pos x="499935374" y="687412945"/>
              </a:cxn>
              <a:cxn ang="0">
                <a:pos x="499935374" y="374953138"/>
              </a:cxn>
              <a:cxn ang="0">
                <a:pos x="536390778" y="374953138"/>
              </a:cxn>
              <a:cxn ang="0">
                <a:pos x="593674255" y="416613837"/>
              </a:cxn>
              <a:cxn ang="0">
                <a:pos x="598881844" y="515557998"/>
              </a:cxn>
              <a:cxn ang="0">
                <a:pos x="661372909" y="718658470"/>
              </a:cxn>
              <a:cxn ang="0">
                <a:pos x="749904202" y="749903994"/>
              </a:cxn>
              <a:cxn ang="0">
                <a:pos x="848850671" y="708243295"/>
              </a:cxn>
              <a:cxn ang="0">
                <a:pos x="854058260" y="499935235"/>
              </a:cxn>
              <a:cxn ang="0">
                <a:pos x="713451080" y="239553584"/>
              </a:cxn>
              <a:cxn ang="0">
                <a:pos x="697828313" y="223928540"/>
              </a:cxn>
              <a:cxn ang="0">
                <a:pos x="713451080" y="208305778"/>
              </a:cxn>
              <a:cxn ang="0">
                <a:pos x="729073846" y="223928540"/>
              </a:cxn>
              <a:cxn ang="0">
                <a:pos x="713451080" y="239553584"/>
              </a:cxn>
              <a:cxn ang="0">
                <a:pos x="124984414" y="93738855"/>
              </a:cxn>
              <a:cxn ang="0">
                <a:pos x="156229947" y="62491049"/>
              </a:cxn>
              <a:cxn ang="0">
                <a:pos x="406198775" y="62491049"/>
              </a:cxn>
              <a:cxn ang="0">
                <a:pos x="437444308" y="93738855"/>
              </a:cxn>
              <a:cxn ang="0">
                <a:pos x="437444308" y="281214283"/>
              </a:cxn>
              <a:cxn ang="0">
                <a:pos x="406198775" y="312459807"/>
              </a:cxn>
              <a:cxn ang="0">
                <a:pos x="156229947" y="312459807"/>
              </a:cxn>
              <a:cxn ang="0">
                <a:pos x="124984414" y="281214283"/>
              </a:cxn>
              <a:cxn ang="0">
                <a:pos x="124984414" y="93738855"/>
              </a:cxn>
            </a:cxnLst>
            <a:rect l="0" t="0" r="0" b="0"/>
            <a:pathLst>
              <a:path w="176" h="144">
                <a:moveTo>
                  <a:pt x="164" y="96"/>
                </a:moveTo>
                <a:cubicBezTo>
                  <a:pt x="161" y="89"/>
                  <a:pt x="162" y="82"/>
                  <a:pt x="163" y="75"/>
                </a:cubicBezTo>
                <a:cubicBezTo>
                  <a:pt x="165" y="65"/>
                  <a:pt x="167" y="52"/>
                  <a:pt x="150" y="44"/>
                </a:cubicBezTo>
                <a:cubicBezTo>
                  <a:pt x="151" y="40"/>
                  <a:pt x="151" y="35"/>
                  <a:pt x="148" y="34"/>
                </a:cubicBezTo>
                <a:cubicBezTo>
                  <a:pt x="128" y="24"/>
                  <a:pt x="128" y="24"/>
                  <a:pt x="128" y="24"/>
                </a:cubicBezTo>
                <a:cubicBezTo>
                  <a:pt x="123" y="22"/>
                  <a:pt x="112" y="22"/>
                  <a:pt x="111" y="25"/>
                </a:cubicBezTo>
                <a:cubicBezTo>
                  <a:pt x="109" y="28"/>
                  <a:pt x="106" y="34"/>
                  <a:pt x="115" y="36"/>
                </a:cubicBezTo>
                <a:cubicBezTo>
                  <a:pt x="124" y="38"/>
                  <a:pt x="133" y="49"/>
                  <a:pt x="133" y="49"/>
                </a:cubicBezTo>
                <a:cubicBezTo>
                  <a:pt x="136" y="52"/>
                  <a:pt x="140" y="54"/>
                  <a:pt x="143" y="54"/>
                </a:cubicBezTo>
                <a:cubicBezTo>
                  <a:pt x="154" y="58"/>
                  <a:pt x="153" y="63"/>
                  <a:pt x="152" y="73"/>
                </a:cubicBezTo>
                <a:cubicBezTo>
                  <a:pt x="150" y="81"/>
                  <a:pt x="149" y="91"/>
                  <a:pt x="153" y="101"/>
                </a:cubicBezTo>
                <a:cubicBezTo>
                  <a:pt x="159" y="114"/>
                  <a:pt x="160" y="122"/>
                  <a:pt x="155" y="127"/>
                </a:cubicBezTo>
                <a:cubicBezTo>
                  <a:pt x="148" y="134"/>
                  <a:pt x="139" y="132"/>
                  <a:pt x="134" y="128"/>
                </a:cubicBezTo>
                <a:cubicBezTo>
                  <a:pt x="127" y="123"/>
                  <a:pt x="126" y="114"/>
                  <a:pt x="127" y="100"/>
                </a:cubicBezTo>
                <a:cubicBezTo>
                  <a:pt x="128" y="92"/>
                  <a:pt x="128" y="83"/>
                  <a:pt x="125" y="76"/>
                </a:cubicBezTo>
                <a:cubicBezTo>
                  <a:pt x="120" y="60"/>
                  <a:pt x="104" y="60"/>
                  <a:pt x="103" y="60"/>
                </a:cubicBezTo>
                <a:cubicBezTo>
                  <a:pt x="96" y="60"/>
                  <a:pt x="96" y="60"/>
                  <a:pt x="96" y="60"/>
                </a:cubicBezTo>
                <a:cubicBezTo>
                  <a:pt x="96" y="6"/>
                  <a:pt x="96" y="6"/>
                  <a:pt x="96" y="6"/>
                </a:cubicBezTo>
                <a:cubicBezTo>
                  <a:pt x="96" y="3"/>
                  <a:pt x="93" y="0"/>
                  <a:pt x="90" y="0"/>
                </a:cubicBezTo>
                <a:cubicBezTo>
                  <a:pt x="18" y="0"/>
                  <a:pt x="18" y="0"/>
                  <a:pt x="18" y="0"/>
                </a:cubicBezTo>
                <a:cubicBezTo>
                  <a:pt x="15" y="0"/>
                  <a:pt x="12" y="3"/>
                  <a:pt x="12" y="6"/>
                </a:cubicBezTo>
                <a:cubicBezTo>
                  <a:pt x="12" y="132"/>
                  <a:pt x="12" y="132"/>
                  <a:pt x="12" y="132"/>
                </a:cubicBezTo>
                <a:cubicBezTo>
                  <a:pt x="6" y="132"/>
                  <a:pt x="6" y="132"/>
                  <a:pt x="6" y="132"/>
                </a:cubicBezTo>
                <a:cubicBezTo>
                  <a:pt x="6" y="132"/>
                  <a:pt x="0" y="132"/>
                  <a:pt x="0" y="138"/>
                </a:cubicBezTo>
                <a:cubicBezTo>
                  <a:pt x="0" y="144"/>
                  <a:pt x="0" y="144"/>
                  <a:pt x="0" y="144"/>
                </a:cubicBezTo>
                <a:cubicBezTo>
                  <a:pt x="6" y="144"/>
                  <a:pt x="6" y="144"/>
                  <a:pt x="6" y="144"/>
                </a:cubicBezTo>
                <a:cubicBezTo>
                  <a:pt x="12" y="144"/>
                  <a:pt x="12" y="144"/>
                  <a:pt x="12" y="144"/>
                </a:cubicBezTo>
                <a:cubicBezTo>
                  <a:pt x="18" y="144"/>
                  <a:pt x="18" y="144"/>
                  <a:pt x="18" y="144"/>
                </a:cubicBezTo>
                <a:cubicBezTo>
                  <a:pt x="90" y="144"/>
                  <a:pt x="90" y="144"/>
                  <a:pt x="90" y="144"/>
                </a:cubicBezTo>
                <a:cubicBezTo>
                  <a:pt x="96" y="144"/>
                  <a:pt x="96" y="144"/>
                  <a:pt x="96" y="144"/>
                </a:cubicBezTo>
                <a:cubicBezTo>
                  <a:pt x="102" y="144"/>
                  <a:pt x="102" y="144"/>
                  <a:pt x="102" y="144"/>
                </a:cubicBezTo>
                <a:cubicBezTo>
                  <a:pt x="108" y="144"/>
                  <a:pt x="108" y="144"/>
                  <a:pt x="108" y="144"/>
                </a:cubicBezTo>
                <a:cubicBezTo>
                  <a:pt x="108" y="138"/>
                  <a:pt x="108" y="138"/>
                  <a:pt x="108" y="138"/>
                </a:cubicBezTo>
                <a:cubicBezTo>
                  <a:pt x="108" y="138"/>
                  <a:pt x="108" y="132"/>
                  <a:pt x="102" y="132"/>
                </a:cubicBezTo>
                <a:cubicBezTo>
                  <a:pt x="96" y="132"/>
                  <a:pt x="96" y="132"/>
                  <a:pt x="96" y="132"/>
                </a:cubicBezTo>
                <a:cubicBezTo>
                  <a:pt x="96" y="72"/>
                  <a:pt x="96" y="72"/>
                  <a:pt x="96" y="72"/>
                </a:cubicBezTo>
                <a:cubicBezTo>
                  <a:pt x="103" y="72"/>
                  <a:pt x="103" y="72"/>
                  <a:pt x="103" y="72"/>
                </a:cubicBezTo>
                <a:cubicBezTo>
                  <a:pt x="104" y="72"/>
                  <a:pt x="112" y="72"/>
                  <a:pt x="114" y="80"/>
                </a:cubicBezTo>
                <a:cubicBezTo>
                  <a:pt x="116" y="85"/>
                  <a:pt x="115" y="92"/>
                  <a:pt x="115" y="99"/>
                </a:cubicBezTo>
                <a:cubicBezTo>
                  <a:pt x="114" y="113"/>
                  <a:pt x="114" y="129"/>
                  <a:pt x="127" y="138"/>
                </a:cubicBezTo>
                <a:cubicBezTo>
                  <a:pt x="133" y="142"/>
                  <a:pt x="139" y="144"/>
                  <a:pt x="144" y="144"/>
                </a:cubicBezTo>
                <a:cubicBezTo>
                  <a:pt x="151" y="144"/>
                  <a:pt x="158" y="141"/>
                  <a:pt x="163" y="136"/>
                </a:cubicBezTo>
                <a:cubicBezTo>
                  <a:pt x="176" y="123"/>
                  <a:pt x="168" y="103"/>
                  <a:pt x="164" y="96"/>
                </a:cubicBezTo>
                <a:moveTo>
                  <a:pt x="137" y="46"/>
                </a:moveTo>
                <a:cubicBezTo>
                  <a:pt x="135" y="46"/>
                  <a:pt x="134" y="45"/>
                  <a:pt x="134" y="43"/>
                </a:cubicBezTo>
                <a:cubicBezTo>
                  <a:pt x="134" y="41"/>
                  <a:pt x="135" y="40"/>
                  <a:pt x="137" y="40"/>
                </a:cubicBezTo>
                <a:cubicBezTo>
                  <a:pt x="139" y="40"/>
                  <a:pt x="140" y="41"/>
                  <a:pt x="140" y="43"/>
                </a:cubicBezTo>
                <a:cubicBezTo>
                  <a:pt x="140" y="45"/>
                  <a:pt x="139" y="46"/>
                  <a:pt x="137" y="46"/>
                </a:cubicBezTo>
                <a:moveTo>
                  <a:pt x="24" y="18"/>
                </a:moveTo>
                <a:cubicBezTo>
                  <a:pt x="24" y="15"/>
                  <a:pt x="27" y="12"/>
                  <a:pt x="30" y="12"/>
                </a:cubicBezTo>
                <a:cubicBezTo>
                  <a:pt x="78" y="12"/>
                  <a:pt x="78" y="12"/>
                  <a:pt x="78" y="12"/>
                </a:cubicBezTo>
                <a:cubicBezTo>
                  <a:pt x="81" y="12"/>
                  <a:pt x="84" y="15"/>
                  <a:pt x="84" y="18"/>
                </a:cubicBezTo>
                <a:cubicBezTo>
                  <a:pt x="84" y="54"/>
                  <a:pt x="84" y="54"/>
                  <a:pt x="84" y="54"/>
                </a:cubicBezTo>
                <a:cubicBezTo>
                  <a:pt x="84" y="57"/>
                  <a:pt x="81" y="60"/>
                  <a:pt x="78" y="60"/>
                </a:cubicBezTo>
                <a:cubicBezTo>
                  <a:pt x="30" y="60"/>
                  <a:pt x="30" y="60"/>
                  <a:pt x="30" y="60"/>
                </a:cubicBezTo>
                <a:cubicBezTo>
                  <a:pt x="27" y="60"/>
                  <a:pt x="24" y="57"/>
                  <a:pt x="24" y="54"/>
                </a:cubicBezTo>
                <a:lnTo>
                  <a:pt x="24" y="18"/>
                </a:lnTo>
                <a:close/>
              </a:path>
            </a:pathLst>
          </a:custGeom>
          <a:solidFill>
            <a:schemeClr val="bg1">
              <a:alpha val="100000"/>
            </a:schemeClr>
          </a:solidFill>
          <a:ln w="9525">
            <a:noFill/>
          </a:ln>
        </p:spPr>
        <p:txBody>
          <a:bodyPr/>
          <a:lstStyle/>
          <a:p>
            <a:endParaRPr lang="zh-CN" altLang="en-US"/>
          </a:p>
        </p:txBody>
      </p:sp>
      <p:sp>
        <p:nvSpPr>
          <p:cNvPr id="61453" name="Freeform 16"/>
          <p:cNvSpPr>
            <a:spLocks noEditPoints="1"/>
          </p:cNvSpPr>
          <p:nvPr/>
        </p:nvSpPr>
        <p:spPr>
          <a:xfrm>
            <a:off x="4240213" y="2482850"/>
            <a:ext cx="254000" cy="338138"/>
          </a:xfrm>
          <a:custGeom>
            <a:avLst/>
            <a:gdLst/>
            <a:ahLst/>
            <a:cxnLst>
              <a:cxn ang="0">
                <a:pos x="403225000" y="536794869"/>
              </a:cxn>
              <a:cxn ang="0">
                <a:pos x="0" y="0"/>
              </a:cxn>
              <a:cxn ang="0">
                <a:pos x="65524063" y="514112635"/>
              </a:cxn>
              <a:cxn ang="0">
                <a:pos x="20161250" y="448588476"/>
              </a:cxn>
              <a:cxn ang="0">
                <a:pos x="65524063" y="514112635"/>
              </a:cxn>
              <a:cxn ang="0">
                <a:pos x="20161250" y="425907830"/>
              </a:cxn>
              <a:cxn ang="0">
                <a:pos x="65524063" y="362903037"/>
              </a:cxn>
              <a:cxn ang="0">
                <a:pos x="65524063" y="340222391"/>
              </a:cxn>
              <a:cxn ang="0">
                <a:pos x="20161250" y="274698231"/>
              </a:cxn>
              <a:cxn ang="0">
                <a:pos x="65524063" y="340222391"/>
              </a:cxn>
              <a:cxn ang="0">
                <a:pos x="20161250" y="252015998"/>
              </a:cxn>
              <a:cxn ang="0">
                <a:pos x="65524063" y="189012792"/>
              </a:cxn>
              <a:cxn ang="0">
                <a:pos x="65524063" y="166330558"/>
              </a:cxn>
              <a:cxn ang="0">
                <a:pos x="20161250" y="100806399"/>
              </a:cxn>
              <a:cxn ang="0">
                <a:pos x="65524063" y="166330558"/>
              </a:cxn>
              <a:cxn ang="0">
                <a:pos x="20161250" y="78125753"/>
              </a:cxn>
              <a:cxn ang="0">
                <a:pos x="65524063" y="15120960"/>
              </a:cxn>
              <a:cxn ang="0">
                <a:pos x="325100950" y="514112635"/>
              </a:cxn>
              <a:cxn ang="0">
                <a:pos x="85685313" y="362903037"/>
              </a:cxn>
              <a:cxn ang="0">
                <a:pos x="325100950" y="514112635"/>
              </a:cxn>
              <a:cxn ang="0">
                <a:pos x="85685313" y="340222391"/>
              </a:cxn>
              <a:cxn ang="0">
                <a:pos x="325100950" y="189012792"/>
              </a:cxn>
              <a:cxn ang="0">
                <a:pos x="325100950" y="166330558"/>
              </a:cxn>
              <a:cxn ang="0">
                <a:pos x="85685313" y="15120960"/>
              </a:cxn>
              <a:cxn ang="0">
                <a:pos x="325100950" y="166330558"/>
              </a:cxn>
              <a:cxn ang="0">
                <a:pos x="345262200" y="514112635"/>
              </a:cxn>
              <a:cxn ang="0">
                <a:pos x="390625013" y="448588476"/>
              </a:cxn>
              <a:cxn ang="0">
                <a:pos x="390625013" y="425907830"/>
              </a:cxn>
              <a:cxn ang="0">
                <a:pos x="345262200" y="362903037"/>
              </a:cxn>
              <a:cxn ang="0">
                <a:pos x="390625013" y="425907830"/>
              </a:cxn>
              <a:cxn ang="0">
                <a:pos x="345262200" y="340222391"/>
              </a:cxn>
              <a:cxn ang="0">
                <a:pos x="390625013" y="274698231"/>
              </a:cxn>
              <a:cxn ang="0">
                <a:pos x="390625013" y="252015998"/>
              </a:cxn>
              <a:cxn ang="0">
                <a:pos x="345262200" y="189012792"/>
              </a:cxn>
              <a:cxn ang="0">
                <a:pos x="390625013" y="252015998"/>
              </a:cxn>
              <a:cxn ang="0">
                <a:pos x="345262200" y="166330558"/>
              </a:cxn>
              <a:cxn ang="0">
                <a:pos x="390625013" y="100806399"/>
              </a:cxn>
              <a:cxn ang="0">
                <a:pos x="390625013" y="78125753"/>
              </a:cxn>
              <a:cxn ang="0">
                <a:pos x="345262200" y="15120960"/>
              </a:cxn>
              <a:cxn ang="0">
                <a:pos x="390625013" y="78125753"/>
              </a:cxn>
            </a:cxnLst>
            <a:rect l="0" t="0" r="0" b="0"/>
            <a:pathLst>
              <a:path w="160" h="213">
                <a:moveTo>
                  <a:pt x="0" y="213"/>
                </a:moveTo>
                <a:lnTo>
                  <a:pt x="160" y="213"/>
                </a:lnTo>
                <a:lnTo>
                  <a:pt x="160" y="0"/>
                </a:lnTo>
                <a:lnTo>
                  <a:pt x="0" y="0"/>
                </a:lnTo>
                <a:lnTo>
                  <a:pt x="0" y="213"/>
                </a:lnTo>
                <a:close/>
                <a:moveTo>
                  <a:pt x="26" y="204"/>
                </a:moveTo>
                <a:lnTo>
                  <a:pt x="8" y="204"/>
                </a:lnTo>
                <a:lnTo>
                  <a:pt x="8" y="178"/>
                </a:lnTo>
                <a:lnTo>
                  <a:pt x="26" y="178"/>
                </a:lnTo>
                <a:lnTo>
                  <a:pt x="26" y="204"/>
                </a:lnTo>
                <a:close/>
                <a:moveTo>
                  <a:pt x="26" y="169"/>
                </a:moveTo>
                <a:lnTo>
                  <a:pt x="8" y="169"/>
                </a:lnTo>
                <a:lnTo>
                  <a:pt x="8" y="144"/>
                </a:lnTo>
                <a:lnTo>
                  <a:pt x="26" y="144"/>
                </a:lnTo>
                <a:lnTo>
                  <a:pt x="26" y="169"/>
                </a:lnTo>
                <a:close/>
                <a:moveTo>
                  <a:pt x="26" y="135"/>
                </a:moveTo>
                <a:lnTo>
                  <a:pt x="8" y="135"/>
                </a:lnTo>
                <a:lnTo>
                  <a:pt x="8" y="109"/>
                </a:lnTo>
                <a:lnTo>
                  <a:pt x="26" y="109"/>
                </a:lnTo>
                <a:lnTo>
                  <a:pt x="26" y="135"/>
                </a:lnTo>
                <a:close/>
                <a:moveTo>
                  <a:pt x="26" y="100"/>
                </a:moveTo>
                <a:lnTo>
                  <a:pt x="8" y="100"/>
                </a:lnTo>
                <a:lnTo>
                  <a:pt x="8" y="75"/>
                </a:lnTo>
                <a:lnTo>
                  <a:pt x="26" y="75"/>
                </a:lnTo>
                <a:lnTo>
                  <a:pt x="26" y="100"/>
                </a:lnTo>
                <a:close/>
                <a:moveTo>
                  <a:pt x="26" y="66"/>
                </a:moveTo>
                <a:lnTo>
                  <a:pt x="8" y="66"/>
                </a:lnTo>
                <a:lnTo>
                  <a:pt x="8" y="40"/>
                </a:lnTo>
                <a:lnTo>
                  <a:pt x="26" y="40"/>
                </a:lnTo>
                <a:lnTo>
                  <a:pt x="26" y="66"/>
                </a:lnTo>
                <a:close/>
                <a:moveTo>
                  <a:pt x="26" y="31"/>
                </a:moveTo>
                <a:lnTo>
                  <a:pt x="8" y="31"/>
                </a:lnTo>
                <a:lnTo>
                  <a:pt x="8" y="6"/>
                </a:lnTo>
                <a:lnTo>
                  <a:pt x="26" y="6"/>
                </a:lnTo>
                <a:lnTo>
                  <a:pt x="26" y="31"/>
                </a:lnTo>
                <a:close/>
                <a:moveTo>
                  <a:pt x="129" y="204"/>
                </a:moveTo>
                <a:lnTo>
                  <a:pt x="34" y="204"/>
                </a:lnTo>
                <a:lnTo>
                  <a:pt x="34" y="144"/>
                </a:lnTo>
                <a:lnTo>
                  <a:pt x="129" y="144"/>
                </a:lnTo>
                <a:lnTo>
                  <a:pt x="129" y="204"/>
                </a:lnTo>
                <a:close/>
                <a:moveTo>
                  <a:pt x="129" y="135"/>
                </a:moveTo>
                <a:lnTo>
                  <a:pt x="34" y="135"/>
                </a:lnTo>
                <a:lnTo>
                  <a:pt x="34" y="75"/>
                </a:lnTo>
                <a:lnTo>
                  <a:pt x="129" y="75"/>
                </a:lnTo>
                <a:lnTo>
                  <a:pt x="129" y="135"/>
                </a:lnTo>
                <a:close/>
                <a:moveTo>
                  <a:pt x="129" y="66"/>
                </a:moveTo>
                <a:lnTo>
                  <a:pt x="34" y="66"/>
                </a:lnTo>
                <a:lnTo>
                  <a:pt x="34" y="6"/>
                </a:lnTo>
                <a:lnTo>
                  <a:pt x="129" y="6"/>
                </a:lnTo>
                <a:lnTo>
                  <a:pt x="129" y="66"/>
                </a:lnTo>
                <a:close/>
                <a:moveTo>
                  <a:pt x="155" y="204"/>
                </a:moveTo>
                <a:lnTo>
                  <a:pt x="137" y="204"/>
                </a:lnTo>
                <a:lnTo>
                  <a:pt x="137" y="178"/>
                </a:lnTo>
                <a:lnTo>
                  <a:pt x="155" y="178"/>
                </a:lnTo>
                <a:lnTo>
                  <a:pt x="155" y="204"/>
                </a:lnTo>
                <a:close/>
                <a:moveTo>
                  <a:pt x="155" y="169"/>
                </a:moveTo>
                <a:lnTo>
                  <a:pt x="137" y="169"/>
                </a:lnTo>
                <a:lnTo>
                  <a:pt x="137" y="144"/>
                </a:lnTo>
                <a:lnTo>
                  <a:pt x="155" y="144"/>
                </a:lnTo>
                <a:lnTo>
                  <a:pt x="155" y="169"/>
                </a:lnTo>
                <a:close/>
                <a:moveTo>
                  <a:pt x="155" y="135"/>
                </a:moveTo>
                <a:lnTo>
                  <a:pt x="137" y="135"/>
                </a:lnTo>
                <a:lnTo>
                  <a:pt x="137" y="109"/>
                </a:lnTo>
                <a:lnTo>
                  <a:pt x="155" y="109"/>
                </a:lnTo>
                <a:lnTo>
                  <a:pt x="155" y="135"/>
                </a:lnTo>
                <a:close/>
                <a:moveTo>
                  <a:pt x="155" y="100"/>
                </a:moveTo>
                <a:lnTo>
                  <a:pt x="137" y="100"/>
                </a:lnTo>
                <a:lnTo>
                  <a:pt x="137" y="75"/>
                </a:lnTo>
                <a:lnTo>
                  <a:pt x="155" y="75"/>
                </a:lnTo>
                <a:lnTo>
                  <a:pt x="155" y="100"/>
                </a:lnTo>
                <a:close/>
                <a:moveTo>
                  <a:pt x="155" y="66"/>
                </a:moveTo>
                <a:lnTo>
                  <a:pt x="137" y="66"/>
                </a:lnTo>
                <a:lnTo>
                  <a:pt x="137" y="40"/>
                </a:lnTo>
                <a:lnTo>
                  <a:pt x="155" y="40"/>
                </a:lnTo>
                <a:lnTo>
                  <a:pt x="155" y="66"/>
                </a:lnTo>
                <a:close/>
                <a:moveTo>
                  <a:pt x="155" y="31"/>
                </a:moveTo>
                <a:lnTo>
                  <a:pt x="137" y="31"/>
                </a:lnTo>
                <a:lnTo>
                  <a:pt x="137" y="6"/>
                </a:lnTo>
                <a:lnTo>
                  <a:pt x="155" y="6"/>
                </a:lnTo>
                <a:lnTo>
                  <a:pt x="155" y="31"/>
                </a:lnTo>
                <a:close/>
              </a:path>
            </a:pathLst>
          </a:custGeom>
          <a:solidFill>
            <a:schemeClr val="bg1">
              <a:alpha val="100000"/>
            </a:schemeClr>
          </a:solidFill>
          <a:ln w="9525">
            <a:noFill/>
          </a:ln>
        </p:spPr>
        <p:txBody>
          <a:bodyPr/>
          <a:lstStyle/>
          <a:p>
            <a:endParaRPr lang="zh-CN" altLang="en-US"/>
          </a:p>
        </p:txBody>
      </p:sp>
      <p:sp>
        <p:nvSpPr>
          <p:cNvPr id="61454" name="Rectangle 17"/>
          <p:cNvSpPr/>
          <p:nvPr/>
        </p:nvSpPr>
        <p:spPr>
          <a:xfrm>
            <a:off x="4308475" y="2505075"/>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5" name="Rectangle 18"/>
          <p:cNvSpPr/>
          <p:nvPr/>
        </p:nvSpPr>
        <p:spPr>
          <a:xfrm>
            <a:off x="4308475" y="2505075"/>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6" name="Rectangle 19"/>
          <p:cNvSpPr/>
          <p:nvPr/>
        </p:nvSpPr>
        <p:spPr>
          <a:xfrm>
            <a:off x="4308475" y="2505075"/>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7" name="Rectangle 20"/>
          <p:cNvSpPr/>
          <p:nvPr/>
        </p:nvSpPr>
        <p:spPr>
          <a:xfrm>
            <a:off x="4308475" y="2505075"/>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8" name="Rectangle 21"/>
          <p:cNvSpPr/>
          <p:nvPr/>
        </p:nvSpPr>
        <p:spPr>
          <a:xfrm>
            <a:off x="4308475" y="2614613"/>
            <a:ext cx="122238"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9" name="Rectangle 22"/>
          <p:cNvSpPr/>
          <p:nvPr/>
        </p:nvSpPr>
        <p:spPr>
          <a:xfrm>
            <a:off x="4308475" y="2614613"/>
            <a:ext cx="122238"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0" name="Rectangle 23"/>
          <p:cNvSpPr/>
          <p:nvPr/>
        </p:nvSpPr>
        <p:spPr>
          <a:xfrm>
            <a:off x="4308475" y="2614613"/>
            <a:ext cx="122238"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1" name="Rectangle 24"/>
          <p:cNvSpPr/>
          <p:nvPr/>
        </p:nvSpPr>
        <p:spPr>
          <a:xfrm>
            <a:off x="4308475" y="2614613"/>
            <a:ext cx="122238" cy="682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2" name="Rectangle 25"/>
          <p:cNvSpPr/>
          <p:nvPr/>
        </p:nvSpPr>
        <p:spPr>
          <a:xfrm>
            <a:off x="4308475" y="2724150"/>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3" name="Rectangle 26"/>
          <p:cNvSpPr/>
          <p:nvPr/>
        </p:nvSpPr>
        <p:spPr>
          <a:xfrm>
            <a:off x="4308475" y="2724150"/>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4" name="Rectangle 27"/>
          <p:cNvSpPr/>
          <p:nvPr/>
        </p:nvSpPr>
        <p:spPr>
          <a:xfrm>
            <a:off x="4308475" y="2724150"/>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5" name="Rectangle 28"/>
          <p:cNvSpPr/>
          <p:nvPr/>
        </p:nvSpPr>
        <p:spPr>
          <a:xfrm>
            <a:off x="4308475" y="2724150"/>
            <a:ext cx="122238"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6" name="Freeform 29"/>
          <p:cNvSpPr>
            <a:spLocks noEditPoints="1"/>
          </p:cNvSpPr>
          <p:nvPr/>
        </p:nvSpPr>
        <p:spPr>
          <a:xfrm>
            <a:off x="4849813" y="2474913"/>
            <a:ext cx="273050" cy="342900"/>
          </a:xfrm>
          <a:custGeom>
            <a:avLst/>
            <a:gdLst/>
            <a:ahLst/>
            <a:cxnLst>
              <a:cxn ang="0">
                <a:pos x="433466875" y="544353750"/>
              </a:cxn>
              <a:cxn ang="0">
                <a:pos x="0" y="0"/>
              </a:cxn>
              <a:cxn ang="0">
                <a:pos x="65524063" y="524192500"/>
              </a:cxn>
              <a:cxn ang="0">
                <a:pos x="22682200" y="478829688"/>
              </a:cxn>
              <a:cxn ang="0">
                <a:pos x="65524063" y="524192500"/>
              </a:cxn>
              <a:cxn ang="0">
                <a:pos x="22682200" y="458668438"/>
              </a:cxn>
              <a:cxn ang="0">
                <a:pos x="65524063" y="413305625"/>
              </a:cxn>
              <a:cxn ang="0">
                <a:pos x="65524063" y="393144375"/>
              </a:cxn>
              <a:cxn ang="0">
                <a:pos x="22682200" y="347781563"/>
              </a:cxn>
              <a:cxn ang="0">
                <a:pos x="65524063" y="393144375"/>
              </a:cxn>
              <a:cxn ang="0">
                <a:pos x="22682200" y="327620313"/>
              </a:cxn>
              <a:cxn ang="0">
                <a:pos x="65524063" y="284778450"/>
              </a:cxn>
              <a:cxn ang="0">
                <a:pos x="65524063" y="262096250"/>
              </a:cxn>
              <a:cxn ang="0">
                <a:pos x="22682200" y="219254388"/>
              </a:cxn>
              <a:cxn ang="0">
                <a:pos x="65524063" y="262096250"/>
              </a:cxn>
              <a:cxn ang="0">
                <a:pos x="22682200" y="196572188"/>
              </a:cxn>
              <a:cxn ang="0">
                <a:pos x="65524063" y="153730325"/>
              </a:cxn>
              <a:cxn ang="0">
                <a:pos x="65524063" y="131048125"/>
              </a:cxn>
              <a:cxn ang="0">
                <a:pos x="22682200" y="88206263"/>
              </a:cxn>
              <a:cxn ang="0">
                <a:pos x="65524063" y="131048125"/>
              </a:cxn>
              <a:cxn ang="0">
                <a:pos x="22682200" y="65524063"/>
              </a:cxn>
              <a:cxn ang="0">
                <a:pos x="65524063" y="22682200"/>
              </a:cxn>
              <a:cxn ang="0">
                <a:pos x="347781563" y="524192500"/>
              </a:cxn>
              <a:cxn ang="0">
                <a:pos x="85685313" y="284778450"/>
              </a:cxn>
              <a:cxn ang="0">
                <a:pos x="347781563" y="524192500"/>
              </a:cxn>
              <a:cxn ang="0">
                <a:pos x="85685313" y="262096250"/>
              </a:cxn>
              <a:cxn ang="0">
                <a:pos x="347781563" y="22682200"/>
              </a:cxn>
              <a:cxn ang="0">
                <a:pos x="410786263" y="524192500"/>
              </a:cxn>
              <a:cxn ang="0">
                <a:pos x="367942813" y="478829688"/>
              </a:cxn>
              <a:cxn ang="0">
                <a:pos x="410786263" y="524192500"/>
              </a:cxn>
              <a:cxn ang="0">
                <a:pos x="367942813" y="458668438"/>
              </a:cxn>
              <a:cxn ang="0">
                <a:pos x="410786263" y="413305625"/>
              </a:cxn>
              <a:cxn ang="0">
                <a:pos x="410786263" y="393144375"/>
              </a:cxn>
              <a:cxn ang="0">
                <a:pos x="367942813" y="347781563"/>
              </a:cxn>
              <a:cxn ang="0">
                <a:pos x="410786263" y="393144375"/>
              </a:cxn>
              <a:cxn ang="0">
                <a:pos x="367942813" y="327620313"/>
              </a:cxn>
              <a:cxn ang="0">
                <a:pos x="410786263" y="284778450"/>
              </a:cxn>
              <a:cxn ang="0">
                <a:pos x="410786263" y="262096250"/>
              </a:cxn>
              <a:cxn ang="0">
                <a:pos x="367942813" y="219254388"/>
              </a:cxn>
              <a:cxn ang="0">
                <a:pos x="410786263" y="262096250"/>
              </a:cxn>
              <a:cxn ang="0">
                <a:pos x="367942813" y="196572188"/>
              </a:cxn>
              <a:cxn ang="0">
                <a:pos x="410786263" y="153730325"/>
              </a:cxn>
              <a:cxn ang="0">
                <a:pos x="410786263" y="131048125"/>
              </a:cxn>
              <a:cxn ang="0">
                <a:pos x="367942813" y="88206263"/>
              </a:cxn>
              <a:cxn ang="0">
                <a:pos x="410786263" y="131048125"/>
              </a:cxn>
              <a:cxn ang="0">
                <a:pos x="367942813" y="65524063"/>
              </a:cxn>
              <a:cxn ang="0">
                <a:pos x="410786263" y="22682200"/>
              </a:cxn>
            </a:cxnLst>
            <a:rect l="0" t="0" r="0" b="0"/>
            <a:pathLst>
              <a:path w="172" h="216">
                <a:moveTo>
                  <a:pt x="0" y="216"/>
                </a:moveTo>
                <a:lnTo>
                  <a:pt x="172" y="216"/>
                </a:lnTo>
                <a:lnTo>
                  <a:pt x="172" y="0"/>
                </a:lnTo>
                <a:lnTo>
                  <a:pt x="0" y="0"/>
                </a:lnTo>
                <a:lnTo>
                  <a:pt x="0" y="216"/>
                </a:lnTo>
                <a:close/>
                <a:moveTo>
                  <a:pt x="26" y="208"/>
                </a:moveTo>
                <a:lnTo>
                  <a:pt x="9" y="208"/>
                </a:lnTo>
                <a:lnTo>
                  <a:pt x="9" y="190"/>
                </a:lnTo>
                <a:lnTo>
                  <a:pt x="26" y="190"/>
                </a:lnTo>
                <a:lnTo>
                  <a:pt x="26" y="208"/>
                </a:lnTo>
                <a:close/>
                <a:moveTo>
                  <a:pt x="26" y="182"/>
                </a:moveTo>
                <a:lnTo>
                  <a:pt x="9" y="182"/>
                </a:lnTo>
                <a:lnTo>
                  <a:pt x="9" y="164"/>
                </a:lnTo>
                <a:lnTo>
                  <a:pt x="26" y="164"/>
                </a:lnTo>
                <a:lnTo>
                  <a:pt x="26" y="182"/>
                </a:lnTo>
                <a:close/>
                <a:moveTo>
                  <a:pt x="26" y="156"/>
                </a:moveTo>
                <a:lnTo>
                  <a:pt x="9" y="156"/>
                </a:lnTo>
                <a:lnTo>
                  <a:pt x="9" y="138"/>
                </a:lnTo>
                <a:lnTo>
                  <a:pt x="26" y="138"/>
                </a:lnTo>
                <a:lnTo>
                  <a:pt x="26" y="156"/>
                </a:lnTo>
                <a:close/>
                <a:moveTo>
                  <a:pt x="26" y="130"/>
                </a:moveTo>
                <a:lnTo>
                  <a:pt x="9" y="130"/>
                </a:lnTo>
                <a:lnTo>
                  <a:pt x="9" y="113"/>
                </a:lnTo>
                <a:lnTo>
                  <a:pt x="26" y="113"/>
                </a:lnTo>
                <a:lnTo>
                  <a:pt x="26" y="130"/>
                </a:lnTo>
                <a:close/>
                <a:moveTo>
                  <a:pt x="26" y="104"/>
                </a:moveTo>
                <a:lnTo>
                  <a:pt x="9" y="104"/>
                </a:lnTo>
                <a:lnTo>
                  <a:pt x="9" y="87"/>
                </a:lnTo>
                <a:lnTo>
                  <a:pt x="26" y="87"/>
                </a:lnTo>
                <a:lnTo>
                  <a:pt x="26" y="104"/>
                </a:lnTo>
                <a:close/>
                <a:moveTo>
                  <a:pt x="26" y="78"/>
                </a:moveTo>
                <a:lnTo>
                  <a:pt x="9" y="78"/>
                </a:lnTo>
                <a:lnTo>
                  <a:pt x="9" y="61"/>
                </a:lnTo>
                <a:lnTo>
                  <a:pt x="26" y="61"/>
                </a:lnTo>
                <a:lnTo>
                  <a:pt x="26" y="78"/>
                </a:lnTo>
                <a:close/>
                <a:moveTo>
                  <a:pt x="26" y="52"/>
                </a:moveTo>
                <a:lnTo>
                  <a:pt x="9" y="52"/>
                </a:lnTo>
                <a:lnTo>
                  <a:pt x="9" y="35"/>
                </a:lnTo>
                <a:lnTo>
                  <a:pt x="26" y="35"/>
                </a:lnTo>
                <a:lnTo>
                  <a:pt x="26" y="52"/>
                </a:lnTo>
                <a:close/>
                <a:moveTo>
                  <a:pt x="26" y="26"/>
                </a:moveTo>
                <a:lnTo>
                  <a:pt x="9" y="26"/>
                </a:lnTo>
                <a:lnTo>
                  <a:pt x="9" y="9"/>
                </a:lnTo>
                <a:lnTo>
                  <a:pt x="26" y="9"/>
                </a:lnTo>
                <a:lnTo>
                  <a:pt x="26" y="26"/>
                </a:lnTo>
                <a:close/>
                <a:moveTo>
                  <a:pt x="138" y="208"/>
                </a:moveTo>
                <a:lnTo>
                  <a:pt x="34" y="208"/>
                </a:lnTo>
                <a:lnTo>
                  <a:pt x="34" y="113"/>
                </a:lnTo>
                <a:lnTo>
                  <a:pt x="138" y="113"/>
                </a:lnTo>
                <a:lnTo>
                  <a:pt x="138" y="208"/>
                </a:lnTo>
                <a:close/>
                <a:moveTo>
                  <a:pt x="138" y="104"/>
                </a:moveTo>
                <a:lnTo>
                  <a:pt x="34" y="104"/>
                </a:lnTo>
                <a:lnTo>
                  <a:pt x="34" y="9"/>
                </a:lnTo>
                <a:lnTo>
                  <a:pt x="138" y="9"/>
                </a:lnTo>
                <a:lnTo>
                  <a:pt x="138" y="104"/>
                </a:lnTo>
                <a:close/>
                <a:moveTo>
                  <a:pt x="163" y="208"/>
                </a:moveTo>
                <a:lnTo>
                  <a:pt x="146" y="208"/>
                </a:lnTo>
                <a:lnTo>
                  <a:pt x="146" y="190"/>
                </a:lnTo>
                <a:lnTo>
                  <a:pt x="163" y="190"/>
                </a:lnTo>
                <a:lnTo>
                  <a:pt x="163" y="208"/>
                </a:lnTo>
                <a:close/>
                <a:moveTo>
                  <a:pt x="163" y="182"/>
                </a:moveTo>
                <a:lnTo>
                  <a:pt x="146" y="182"/>
                </a:lnTo>
                <a:lnTo>
                  <a:pt x="146" y="164"/>
                </a:lnTo>
                <a:lnTo>
                  <a:pt x="163" y="164"/>
                </a:lnTo>
                <a:lnTo>
                  <a:pt x="163" y="182"/>
                </a:lnTo>
                <a:close/>
                <a:moveTo>
                  <a:pt x="163" y="156"/>
                </a:moveTo>
                <a:lnTo>
                  <a:pt x="146" y="156"/>
                </a:lnTo>
                <a:lnTo>
                  <a:pt x="146" y="138"/>
                </a:lnTo>
                <a:lnTo>
                  <a:pt x="163" y="138"/>
                </a:lnTo>
                <a:lnTo>
                  <a:pt x="163" y="156"/>
                </a:lnTo>
                <a:close/>
                <a:moveTo>
                  <a:pt x="163" y="130"/>
                </a:moveTo>
                <a:lnTo>
                  <a:pt x="146" y="130"/>
                </a:lnTo>
                <a:lnTo>
                  <a:pt x="146" y="113"/>
                </a:lnTo>
                <a:lnTo>
                  <a:pt x="163" y="113"/>
                </a:lnTo>
                <a:lnTo>
                  <a:pt x="163" y="130"/>
                </a:lnTo>
                <a:close/>
                <a:moveTo>
                  <a:pt x="163" y="104"/>
                </a:moveTo>
                <a:lnTo>
                  <a:pt x="146" y="104"/>
                </a:lnTo>
                <a:lnTo>
                  <a:pt x="146" y="87"/>
                </a:lnTo>
                <a:lnTo>
                  <a:pt x="163" y="87"/>
                </a:lnTo>
                <a:lnTo>
                  <a:pt x="163" y="104"/>
                </a:lnTo>
                <a:close/>
                <a:moveTo>
                  <a:pt x="163" y="78"/>
                </a:moveTo>
                <a:lnTo>
                  <a:pt x="146" y="78"/>
                </a:lnTo>
                <a:lnTo>
                  <a:pt x="146" y="61"/>
                </a:lnTo>
                <a:lnTo>
                  <a:pt x="163" y="61"/>
                </a:lnTo>
                <a:lnTo>
                  <a:pt x="163" y="78"/>
                </a:lnTo>
                <a:close/>
                <a:moveTo>
                  <a:pt x="163" y="52"/>
                </a:moveTo>
                <a:lnTo>
                  <a:pt x="146" y="52"/>
                </a:lnTo>
                <a:lnTo>
                  <a:pt x="146" y="35"/>
                </a:lnTo>
                <a:lnTo>
                  <a:pt x="163" y="35"/>
                </a:lnTo>
                <a:lnTo>
                  <a:pt x="163" y="52"/>
                </a:lnTo>
                <a:close/>
                <a:moveTo>
                  <a:pt x="163" y="26"/>
                </a:moveTo>
                <a:lnTo>
                  <a:pt x="146" y="26"/>
                </a:lnTo>
                <a:lnTo>
                  <a:pt x="146" y="9"/>
                </a:lnTo>
                <a:lnTo>
                  <a:pt x="163" y="9"/>
                </a:lnTo>
                <a:lnTo>
                  <a:pt x="163" y="26"/>
                </a:lnTo>
                <a:close/>
              </a:path>
            </a:pathLst>
          </a:custGeom>
          <a:solidFill>
            <a:schemeClr val="bg1">
              <a:alpha val="100000"/>
            </a:schemeClr>
          </a:solidFill>
          <a:ln w="9525">
            <a:noFill/>
          </a:ln>
        </p:spPr>
        <p:txBody>
          <a:bodyPr/>
          <a:lstStyle/>
          <a:p>
            <a:endParaRPr lang="zh-CN" altLang="en-US"/>
          </a:p>
        </p:txBody>
      </p:sp>
      <p:sp>
        <p:nvSpPr>
          <p:cNvPr id="61467" name="Rectangle 30"/>
          <p:cNvSpPr/>
          <p:nvPr/>
        </p:nvSpPr>
        <p:spPr>
          <a:xfrm>
            <a:off x="4918075" y="2503488"/>
            <a:ext cx="136525" cy="1222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8" name="Rectangle 31"/>
          <p:cNvSpPr/>
          <p:nvPr/>
        </p:nvSpPr>
        <p:spPr>
          <a:xfrm>
            <a:off x="4918075" y="2503488"/>
            <a:ext cx="136525" cy="1222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9" name="Rectangle 32"/>
          <p:cNvSpPr/>
          <p:nvPr/>
        </p:nvSpPr>
        <p:spPr>
          <a:xfrm>
            <a:off x="4918075" y="2503488"/>
            <a:ext cx="136525" cy="1222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0" name="Rectangle 33"/>
          <p:cNvSpPr/>
          <p:nvPr/>
        </p:nvSpPr>
        <p:spPr>
          <a:xfrm>
            <a:off x="4918075" y="2503488"/>
            <a:ext cx="136525" cy="1222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1" name="Rectangle 34"/>
          <p:cNvSpPr/>
          <p:nvPr/>
        </p:nvSpPr>
        <p:spPr>
          <a:xfrm>
            <a:off x="4918075" y="2667000"/>
            <a:ext cx="136525"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2" name="Rectangle 35"/>
          <p:cNvSpPr/>
          <p:nvPr/>
        </p:nvSpPr>
        <p:spPr>
          <a:xfrm>
            <a:off x="4918075" y="2667000"/>
            <a:ext cx="136525"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3" name="Rectangle 36"/>
          <p:cNvSpPr/>
          <p:nvPr/>
        </p:nvSpPr>
        <p:spPr>
          <a:xfrm>
            <a:off x="4918075" y="2667000"/>
            <a:ext cx="136525"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4" name="Rectangle 37"/>
          <p:cNvSpPr/>
          <p:nvPr/>
        </p:nvSpPr>
        <p:spPr>
          <a:xfrm>
            <a:off x="4918075" y="2667000"/>
            <a:ext cx="136525" cy="1238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5" name="Freeform 38"/>
          <p:cNvSpPr/>
          <p:nvPr/>
        </p:nvSpPr>
        <p:spPr>
          <a:xfrm>
            <a:off x="5483225" y="2478088"/>
            <a:ext cx="300038" cy="328612"/>
          </a:xfrm>
          <a:custGeom>
            <a:avLst/>
            <a:gdLst/>
            <a:ahLst/>
            <a:cxnLst>
              <a:cxn ang="0">
                <a:pos x="681990920" y="531183042"/>
              </a:cxn>
              <a:cxn ang="0">
                <a:pos x="681990920" y="468689711"/>
              </a:cxn>
              <a:cxn ang="0">
                <a:pos x="402994221" y="281214283"/>
              </a:cxn>
              <a:cxn ang="0">
                <a:pos x="402994221" y="62491049"/>
              </a:cxn>
              <a:cxn ang="0">
                <a:pos x="340995460" y="0"/>
              </a:cxn>
              <a:cxn ang="0">
                <a:pos x="278996699" y="62491049"/>
              </a:cxn>
              <a:cxn ang="0">
                <a:pos x="278996699" y="281214283"/>
              </a:cxn>
              <a:cxn ang="0">
                <a:pos x="0" y="468689711"/>
              </a:cxn>
              <a:cxn ang="0">
                <a:pos x="0" y="531183042"/>
              </a:cxn>
              <a:cxn ang="0">
                <a:pos x="278996699" y="437444187"/>
              </a:cxn>
              <a:cxn ang="0">
                <a:pos x="278996699" y="614504440"/>
              </a:cxn>
              <a:cxn ang="0">
                <a:pos x="185998557" y="687412945"/>
              </a:cxn>
              <a:cxn ang="0">
                <a:pos x="185998557" y="749903994"/>
              </a:cxn>
              <a:cxn ang="0">
                <a:pos x="340995460" y="687412945"/>
              </a:cxn>
              <a:cxn ang="0">
                <a:pos x="495992363" y="749903994"/>
              </a:cxn>
              <a:cxn ang="0">
                <a:pos x="495992363" y="687412945"/>
              </a:cxn>
              <a:cxn ang="0">
                <a:pos x="402994221" y="614504440"/>
              </a:cxn>
              <a:cxn ang="0">
                <a:pos x="402994221" y="437444187"/>
              </a:cxn>
              <a:cxn ang="0">
                <a:pos x="681990920" y="531183042"/>
              </a:cxn>
            </a:cxnLst>
            <a:rect l="0" t="0" r="0" b="0"/>
            <a:pathLst>
              <a:path w="132" h="144">
                <a:moveTo>
                  <a:pt x="132" y="102"/>
                </a:moveTo>
                <a:cubicBezTo>
                  <a:pt x="132" y="90"/>
                  <a:pt x="132" y="90"/>
                  <a:pt x="132" y="90"/>
                </a:cubicBezTo>
                <a:cubicBezTo>
                  <a:pt x="78" y="54"/>
                  <a:pt x="78" y="54"/>
                  <a:pt x="78" y="54"/>
                </a:cubicBezTo>
                <a:cubicBezTo>
                  <a:pt x="78" y="12"/>
                  <a:pt x="78" y="12"/>
                  <a:pt x="78" y="12"/>
                </a:cubicBezTo>
                <a:cubicBezTo>
                  <a:pt x="78" y="12"/>
                  <a:pt x="78" y="0"/>
                  <a:pt x="66" y="0"/>
                </a:cubicBezTo>
                <a:cubicBezTo>
                  <a:pt x="54" y="0"/>
                  <a:pt x="54" y="12"/>
                  <a:pt x="54" y="12"/>
                </a:cubicBezTo>
                <a:cubicBezTo>
                  <a:pt x="54" y="54"/>
                  <a:pt x="54" y="54"/>
                  <a:pt x="54" y="54"/>
                </a:cubicBezTo>
                <a:cubicBezTo>
                  <a:pt x="0" y="90"/>
                  <a:pt x="0" y="90"/>
                  <a:pt x="0" y="90"/>
                </a:cubicBezTo>
                <a:cubicBezTo>
                  <a:pt x="0" y="102"/>
                  <a:pt x="0" y="102"/>
                  <a:pt x="0" y="102"/>
                </a:cubicBezTo>
                <a:cubicBezTo>
                  <a:pt x="54" y="84"/>
                  <a:pt x="54" y="84"/>
                  <a:pt x="54" y="84"/>
                </a:cubicBezTo>
                <a:cubicBezTo>
                  <a:pt x="54" y="118"/>
                  <a:pt x="54" y="118"/>
                  <a:pt x="54" y="118"/>
                </a:cubicBezTo>
                <a:cubicBezTo>
                  <a:pt x="36" y="132"/>
                  <a:pt x="36" y="132"/>
                  <a:pt x="36" y="132"/>
                </a:cubicBezTo>
                <a:cubicBezTo>
                  <a:pt x="36" y="144"/>
                  <a:pt x="36" y="144"/>
                  <a:pt x="36" y="144"/>
                </a:cubicBezTo>
                <a:cubicBezTo>
                  <a:pt x="66" y="132"/>
                  <a:pt x="66" y="132"/>
                  <a:pt x="66" y="132"/>
                </a:cubicBezTo>
                <a:cubicBezTo>
                  <a:pt x="96" y="144"/>
                  <a:pt x="96" y="144"/>
                  <a:pt x="96" y="144"/>
                </a:cubicBezTo>
                <a:cubicBezTo>
                  <a:pt x="96" y="132"/>
                  <a:pt x="96" y="132"/>
                  <a:pt x="96" y="132"/>
                </a:cubicBezTo>
                <a:cubicBezTo>
                  <a:pt x="78" y="118"/>
                  <a:pt x="78" y="118"/>
                  <a:pt x="78" y="118"/>
                </a:cubicBezTo>
                <a:cubicBezTo>
                  <a:pt x="78" y="84"/>
                  <a:pt x="78" y="84"/>
                  <a:pt x="78" y="84"/>
                </a:cubicBezTo>
                <a:lnTo>
                  <a:pt x="132" y="102"/>
                </a:lnTo>
                <a:close/>
              </a:path>
            </a:pathLst>
          </a:custGeom>
          <a:solidFill>
            <a:schemeClr val="bg1">
              <a:alpha val="100000"/>
            </a:schemeClr>
          </a:solidFill>
          <a:ln w="9525">
            <a:noFill/>
          </a:ln>
        </p:spPr>
        <p:txBody>
          <a:bodyPr/>
          <a:lstStyle/>
          <a:p>
            <a:endParaRPr lang="zh-CN" altLang="en-US"/>
          </a:p>
        </p:txBody>
      </p:sp>
      <p:sp>
        <p:nvSpPr>
          <p:cNvPr id="61476" name="Freeform 39"/>
          <p:cNvSpPr/>
          <p:nvPr/>
        </p:nvSpPr>
        <p:spPr>
          <a:xfrm>
            <a:off x="6278563" y="2473325"/>
            <a:ext cx="136525" cy="95250"/>
          </a:xfrm>
          <a:custGeom>
            <a:avLst/>
            <a:gdLst/>
            <a:ahLst/>
            <a:cxnLst>
              <a:cxn ang="0">
                <a:pos x="0" y="65524063"/>
              </a:cxn>
              <a:cxn ang="0">
                <a:pos x="216733438" y="0"/>
              </a:cxn>
              <a:cxn ang="0">
                <a:pos x="216733438" y="151209375"/>
              </a:cxn>
              <a:cxn ang="0">
                <a:pos x="0" y="65524063"/>
              </a:cxn>
            </a:cxnLst>
            <a:rect l="0" t="0" r="0" b="0"/>
            <a:pathLst>
              <a:path w="86" h="60">
                <a:moveTo>
                  <a:pt x="0" y="26"/>
                </a:moveTo>
                <a:lnTo>
                  <a:pt x="86" y="0"/>
                </a:lnTo>
                <a:lnTo>
                  <a:pt x="86" y="60"/>
                </a:lnTo>
                <a:lnTo>
                  <a:pt x="0" y="26"/>
                </a:lnTo>
                <a:close/>
              </a:path>
            </a:pathLst>
          </a:custGeom>
          <a:solidFill>
            <a:schemeClr val="bg1">
              <a:alpha val="100000"/>
            </a:schemeClr>
          </a:solidFill>
          <a:ln w="9525">
            <a:noFill/>
          </a:ln>
        </p:spPr>
        <p:txBody>
          <a:bodyPr/>
          <a:lstStyle/>
          <a:p>
            <a:endParaRPr lang="zh-CN" altLang="en-US"/>
          </a:p>
        </p:txBody>
      </p:sp>
      <p:sp>
        <p:nvSpPr>
          <p:cNvPr id="61477" name="Rectangle 40"/>
          <p:cNvSpPr/>
          <p:nvPr/>
        </p:nvSpPr>
        <p:spPr>
          <a:xfrm>
            <a:off x="6278563" y="2638425"/>
            <a:ext cx="55562" cy="682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8" name="Freeform 41"/>
          <p:cNvSpPr/>
          <p:nvPr/>
        </p:nvSpPr>
        <p:spPr>
          <a:xfrm>
            <a:off x="6197600" y="2500313"/>
            <a:ext cx="136525" cy="301625"/>
          </a:xfrm>
          <a:custGeom>
            <a:avLst/>
            <a:gdLst/>
            <a:ahLst/>
            <a:cxnLst>
              <a:cxn ang="0">
                <a:pos x="186390756" y="67877050"/>
              </a:cxn>
              <a:cxn ang="0">
                <a:pos x="186390756" y="62655739"/>
              </a:cxn>
              <a:cxn ang="0">
                <a:pos x="186390756" y="31327869"/>
              </a:cxn>
              <a:cxn ang="0">
                <a:pos x="155326768" y="0"/>
              </a:cxn>
              <a:cxn ang="0">
                <a:pos x="124260504" y="31327869"/>
              </a:cxn>
              <a:cxn ang="0">
                <a:pos x="124260504" y="62655739"/>
              </a:cxn>
              <a:cxn ang="0">
                <a:pos x="124260504" y="67877050"/>
              </a:cxn>
              <a:cxn ang="0">
                <a:pos x="0" y="219299655"/>
              </a:cxn>
              <a:cxn ang="0">
                <a:pos x="0" y="689224550"/>
              </a:cxn>
              <a:cxn ang="0">
                <a:pos x="310651260" y="689224550"/>
              </a:cxn>
              <a:cxn ang="0">
                <a:pos x="310651260" y="501255049"/>
              </a:cxn>
              <a:cxn ang="0">
                <a:pos x="186390756" y="501255049"/>
              </a:cxn>
              <a:cxn ang="0">
                <a:pos x="155326768" y="501255049"/>
              </a:cxn>
              <a:cxn ang="0">
                <a:pos x="155326768" y="469924895"/>
              </a:cxn>
              <a:cxn ang="0">
                <a:pos x="155326768" y="313283263"/>
              </a:cxn>
              <a:cxn ang="0">
                <a:pos x="155326768" y="281955394"/>
              </a:cxn>
              <a:cxn ang="0">
                <a:pos x="186390756" y="281955394"/>
              </a:cxn>
              <a:cxn ang="0">
                <a:pos x="310651260" y="281955394"/>
              </a:cxn>
              <a:cxn ang="0">
                <a:pos x="310651260" y="219299655"/>
              </a:cxn>
              <a:cxn ang="0">
                <a:pos x="186390756" y="67877050"/>
              </a:cxn>
            </a:cxnLst>
            <a:rect l="0" t="0" r="0" b="0"/>
            <a:pathLst>
              <a:path w="60" h="132">
                <a:moveTo>
                  <a:pt x="36" y="13"/>
                </a:moveTo>
                <a:cubicBezTo>
                  <a:pt x="36" y="12"/>
                  <a:pt x="36" y="12"/>
                  <a:pt x="36" y="12"/>
                </a:cubicBezTo>
                <a:cubicBezTo>
                  <a:pt x="36" y="6"/>
                  <a:pt x="36" y="6"/>
                  <a:pt x="36" y="6"/>
                </a:cubicBezTo>
                <a:cubicBezTo>
                  <a:pt x="36" y="3"/>
                  <a:pt x="33" y="0"/>
                  <a:pt x="30" y="0"/>
                </a:cubicBezTo>
                <a:cubicBezTo>
                  <a:pt x="27" y="0"/>
                  <a:pt x="24" y="3"/>
                  <a:pt x="24" y="6"/>
                </a:cubicBezTo>
                <a:cubicBezTo>
                  <a:pt x="24" y="12"/>
                  <a:pt x="24" y="12"/>
                  <a:pt x="24" y="12"/>
                </a:cubicBezTo>
                <a:cubicBezTo>
                  <a:pt x="24" y="12"/>
                  <a:pt x="24" y="12"/>
                  <a:pt x="24" y="13"/>
                </a:cubicBezTo>
                <a:cubicBezTo>
                  <a:pt x="10" y="15"/>
                  <a:pt x="0" y="27"/>
                  <a:pt x="0" y="42"/>
                </a:cubicBezTo>
                <a:cubicBezTo>
                  <a:pt x="0" y="132"/>
                  <a:pt x="0" y="132"/>
                  <a:pt x="0" y="132"/>
                </a:cubicBezTo>
                <a:cubicBezTo>
                  <a:pt x="60" y="132"/>
                  <a:pt x="60" y="132"/>
                  <a:pt x="60" y="132"/>
                </a:cubicBezTo>
                <a:cubicBezTo>
                  <a:pt x="60" y="96"/>
                  <a:pt x="60" y="96"/>
                  <a:pt x="60" y="96"/>
                </a:cubicBezTo>
                <a:cubicBezTo>
                  <a:pt x="36" y="96"/>
                  <a:pt x="36" y="96"/>
                  <a:pt x="36" y="96"/>
                </a:cubicBezTo>
                <a:cubicBezTo>
                  <a:pt x="30" y="96"/>
                  <a:pt x="30" y="96"/>
                  <a:pt x="30" y="96"/>
                </a:cubicBezTo>
                <a:cubicBezTo>
                  <a:pt x="30" y="90"/>
                  <a:pt x="30" y="90"/>
                  <a:pt x="30" y="90"/>
                </a:cubicBezTo>
                <a:cubicBezTo>
                  <a:pt x="30" y="60"/>
                  <a:pt x="30" y="60"/>
                  <a:pt x="30" y="60"/>
                </a:cubicBezTo>
                <a:cubicBezTo>
                  <a:pt x="30" y="54"/>
                  <a:pt x="30" y="54"/>
                  <a:pt x="30" y="54"/>
                </a:cubicBezTo>
                <a:cubicBezTo>
                  <a:pt x="36" y="54"/>
                  <a:pt x="36" y="54"/>
                  <a:pt x="36" y="54"/>
                </a:cubicBezTo>
                <a:cubicBezTo>
                  <a:pt x="60" y="54"/>
                  <a:pt x="60" y="54"/>
                  <a:pt x="60" y="54"/>
                </a:cubicBezTo>
                <a:cubicBezTo>
                  <a:pt x="60" y="42"/>
                  <a:pt x="60" y="42"/>
                  <a:pt x="60" y="42"/>
                </a:cubicBezTo>
                <a:cubicBezTo>
                  <a:pt x="60" y="27"/>
                  <a:pt x="50" y="15"/>
                  <a:pt x="36" y="13"/>
                </a:cubicBezTo>
              </a:path>
            </a:pathLst>
          </a:custGeom>
          <a:solidFill>
            <a:schemeClr val="bg1">
              <a:alpha val="100000"/>
            </a:schemeClr>
          </a:solidFill>
          <a:ln w="9525">
            <a:noFill/>
          </a:ln>
        </p:spPr>
        <p:txBody>
          <a:bodyPr/>
          <a:lstStyle/>
          <a:p>
            <a:endParaRPr lang="zh-CN" altLang="en-US"/>
          </a:p>
        </p:txBody>
      </p:sp>
      <p:sp>
        <p:nvSpPr>
          <p:cNvPr id="61479" name="Freeform 42"/>
          <p:cNvSpPr/>
          <p:nvPr/>
        </p:nvSpPr>
        <p:spPr>
          <a:xfrm>
            <a:off x="6780213" y="2492375"/>
            <a:ext cx="322262" cy="323850"/>
          </a:xfrm>
          <a:custGeom>
            <a:avLst/>
            <a:gdLst/>
            <a:ahLst/>
            <a:cxnLst>
              <a:cxn ang="0">
                <a:pos x="87557678" y="0"/>
              </a:cxn>
              <a:cxn ang="0">
                <a:pos x="257521380" y="462913927"/>
              </a:cxn>
              <a:cxn ang="0">
                <a:pos x="731359992" y="650160804"/>
              </a:cxn>
              <a:cxn ang="0">
                <a:pos x="551095253" y="468116052"/>
              </a:cxn>
              <a:cxn ang="0">
                <a:pos x="427485082" y="416103918"/>
              </a:cxn>
              <a:cxn ang="0">
                <a:pos x="298725527" y="286071301"/>
              </a:cxn>
              <a:cxn ang="0">
                <a:pos x="272971800" y="187246877"/>
              </a:cxn>
              <a:cxn ang="0">
                <a:pos x="87557678" y="0"/>
              </a:cxn>
            </a:cxnLst>
            <a:rect l="0" t="0" r="0" b="0"/>
            <a:pathLst>
              <a:path w="142" h="142">
                <a:moveTo>
                  <a:pt x="17" y="0"/>
                </a:moveTo>
                <a:cubicBezTo>
                  <a:pt x="12" y="7"/>
                  <a:pt x="0" y="38"/>
                  <a:pt x="50" y="89"/>
                </a:cubicBezTo>
                <a:cubicBezTo>
                  <a:pt x="102" y="142"/>
                  <a:pt x="136" y="131"/>
                  <a:pt x="142" y="125"/>
                </a:cubicBezTo>
                <a:cubicBezTo>
                  <a:pt x="107" y="90"/>
                  <a:pt x="107" y="90"/>
                  <a:pt x="107" y="90"/>
                </a:cubicBezTo>
                <a:cubicBezTo>
                  <a:pt x="102" y="95"/>
                  <a:pt x="96" y="90"/>
                  <a:pt x="83" y="80"/>
                </a:cubicBezTo>
                <a:cubicBezTo>
                  <a:pt x="76" y="74"/>
                  <a:pt x="66" y="65"/>
                  <a:pt x="58" y="55"/>
                </a:cubicBezTo>
                <a:cubicBezTo>
                  <a:pt x="53" y="48"/>
                  <a:pt x="48" y="41"/>
                  <a:pt x="53" y="36"/>
                </a:cubicBezTo>
                <a:lnTo>
                  <a:pt x="17" y="0"/>
                </a:lnTo>
                <a:close/>
              </a:path>
            </a:pathLst>
          </a:custGeom>
          <a:solidFill>
            <a:schemeClr val="bg1">
              <a:alpha val="100000"/>
            </a:schemeClr>
          </a:solidFill>
          <a:ln w="9525">
            <a:noFill/>
          </a:ln>
        </p:spPr>
        <p:txBody>
          <a:bodyPr/>
          <a:lstStyle/>
          <a:p>
            <a:endParaRPr lang="zh-CN" altLang="en-US"/>
          </a:p>
        </p:txBody>
      </p:sp>
      <p:sp>
        <p:nvSpPr>
          <p:cNvPr id="61480" name="Freeform 43"/>
          <p:cNvSpPr/>
          <p:nvPr/>
        </p:nvSpPr>
        <p:spPr>
          <a:xfrm>
            <a:off x="7027863" y="2662238"/>
            <a:ext cx="109537" cy="107950"/>
          </a:xfrm>
          <a:custGeom>
            <a:avLst/>
            <a:gdLst/>
            <a:ahLst/>
            <a:cxnLst>
              <a:cxn ang="0">
                <a:pos x="234345283" y="195187381"/>
              </a:cxn>
              <a:cxn ang="0">
                <a:pos x="234345283" y="152983524"/>
              </a:cxn>
              <a:cxn ang="0">
                <a:pos x="234345283" y="152983524"/>
              </a:cxn>
              <a:cxn ang="0">
                <a:pos x="93738570" y="10551538"/>
              </a:cxn>
              <a:cxn ang="0">
                <a:pos x="52075715" y="10551538"/>
              </a:cxn>
              <a:cxn ang="0">
                <a:pos x="0" y="63304636"/>
              </a:cxn>
              <a:cxn ang="0">
                <a:pos x="182267286" y="247940479"/>
              </a:cxn>
              <a:cxn ang="0">
                <a:pos x="234345283" y="195187381"/>
              </a:cxn>
            </a:cxnLst>
            <a:rect l="0" t="0" r="0" b="0"/>
            <a:pathLst>
              <a:path w="48" h="47">
                <a:moveTo>
                  <a:pt x="45" y="37"/>
                </a:moveTo>
                <a:cubicBezTo>
                  <a:pt x="48" y="35"/>
                  <a:pt x="47" y="31"/>
                  <a:pt x="45" y="29"/>
                </a:cubicBezTo>
                <a:cubicBezTo>
                  <a:pt x="45" y="29"/>
                  <a:pt x="45" y="29"/>
                  <a:pt x="45" y="29"/>
                </a:cubicBezTo>
                <a:cubicBezTo>
                  <a:pt x="45" y="29"/>
                  <a:pt x="18" y="2"/>
                  <a:pt x="18" y="2"/>
                </a:cubicBezTo>
                <a:cubicBezTo>
                  <a:pt x="16" y="0"/>
                  <a:pt x="12" y="0"/>
                  <a:pt x="10" y="2"/>
                </a:cubicBezTo>
                <a:cubicBezTo>
                  <a:pt x="0" y="12"/>
                  <a:pt x="0" y="12"/>
                  <a:pt x="0" y="12"/>
                </a:cubicBezTo>
                <a:cubicBezTo>
                  <a:pt x="35" y="47"/>
                  <a:pt x="35" y="47"/>
                  <a:pt x="35" y="47"/>
                </a:cubicBezTo>
                <a:cubicBezTo>
                  <a:pt x="35" y="47"/>
                  <a:pt x="45" y="37"/>
                  <a:pt x="45" y="37"/>
                </a:cubicBezTo>
                <a:close/>
              </a:path>
            </a:pathLst>
          </a:custGeom>
          <a:solidFill>
            <a:schemeClr val="bg1">
              <a:alpha val="100000"/>
            </a:schemeClr>
          </a:solidFill>
          <a:ln w="9525">
            <a:noFill/>
          </a:ln>
        </p:spPr>
        <p:txBody>
          <a:bodyPr/>
          <a:lstStyle/>
          <a:p>
            <a:endParaRPr lang="zh-CN" altLang="en-US"/>
          </a:p>
        </p:txBody>
      </p:sp>
      <p:sp>
        <p:nvSpPr>
          <p:cNvPr id="61481" name="Freeform 44"/>
          <p:cNvSpPr/>
          <p:nvPr/>
        </p:nvSpPr>
        <p:spPr>
          <a:xfrm>
            <a:off x="6824663" y="2457450"/>
            <a:ext cx="109537" cy="109538"/>
          </a:xfrm>
          <a:custGeom>
            <a:avLst/>
            <a:gdLst/>
            <a:ahLst/>
            <a:cxnLst>
              <a:cxn ang="0">
                <a:pos x="234345283" y="197894089"/>
              </a:cxn>
              <a:cxn ang="0">
                <a:pos x="234345283" y="161438474"/>
              </a:cxn>
              <a:cxn ang="0">
                <a:pos x="234345283" y="161438474"/>
              </a:cxn>
              <a:cxn ang="0">
                <a:pos x="88530998" y="15622857"/>
              </a:cxn>
              <a:cxn ang="0">
                <a:pos x="52075715" y="15622857"/>
              </a:cxn>
              <a:cxn ang="0">
                <a:pos x="0" y="67701330"/>
              </a:cxn>
              <a:cxn ang="0">
                <a:pos x="187477140" y="249970280"/>
              </a:cxn>
              <a:cxn ang="0">
                <a:pos x="234345283" y="197894089"/>
              </a:cxn>
            </a:cxnLst>
            <a:rect l="0" t="0" r="0" b="0"/>
            <a:pathLst>
              <a:path w="48" h="48">
                <a:moveTo>
                  <a:pt x="45" y="38"/>
                </a:moveTo>
                <a:cubicBezTo>
                  <a:pt x="48" y="36"/>
                  <a:pt x="48" y="33"/>
                  <a:pt x="45" y="31"/>
                </a:cubicBezTo>
                <a:cubicBezTo>
                  <a:pt x="45" y="31"/>
                  <a:pt x="45" y="31"/>
                  <a:pt x="45" y="31"/>
                </a:cubicBezTo>
                <a:cubicBezTo>
                  <a:pt x="45" y="31"/>
                  <a:pt x="17" y="3"/>
                  <a:pt x="17" y="3"/>
                </a:cubicBezTo>
                <a:cubicBezTo>
                  <a:pt x="15" y="0"/>
                  <a:pt x="12" y="0"/>
                  <a:pt x="10" y="3"/>
                </a:cubicBezTo>
                <a:cubicBezTo>
                  <a:pt x="0" y="13"/>
                  <a:pt x="0" y="13"/>
                  <a:pt x="0" y="13"/>
                </a:cubicBezTo>
                <a:cubicBezTo>
                  <a:pt x="36" y="48"/>
                  <a:pt x="36" y="48"/>
                  <a:pt x="36" y="48"/>
                </a:cubicBezTo>
                <a:cubicBezTo>
                  <a:pt x="36" y="48"/>
                  <a:pt x="45" y="38"/>
                  <a:pt x="45" y="38"/>
                </a:cubicBezTo>
                <a:close/>
              </a:path>
            </a:pathLst>
          </a:custGeom>
          <a:solidFill>
            <a:schemeClr val="bg1">
              <a:alpha val="100000"/>
            </a:schemeClr>
          </a:solidFill>
          <a:ln w="9525">
            <a:noFill/>
          </a:ln>
        </p:spPr>
        <p:txBody>
          <a:bodyPr/>
          <a:lstStyle/>
          <a:p>
            <a:endParaRPr lang="zh-CN" altLang="en-US"/>
          </a:p>
        </p:txBody>
      </p:sp>
      <p:sp>
        <p:nvSpPr>
          <p:cNvPr id="61482" name="Freeform 45"/>
          <p:cNvSpPr/>
          <p:nvPr/>
        </p:nvSpPr>
        <p:spPr>
          <a:xfrm>
            <a:off x="7437438" y="2655888"/>
            <a:ext cx="166687" cy="166687"/>
          </a:xfrm>
          <a:custGeom>
            <a:avLst/>
            <a:gdLst/>
            <a:ahLst/>
            <a:cxnLst>
              <a:cxn ang="0">
                <a:pos x="156416341" y="0"/>
              </a:cxn>
              <a:cxn ang="0">
                <a:pos x="46925816" y="114705773"/>
              </a:cxn>
              <a:cxn ang="0">
                <a:pos x="46925816" y="286763291"/>
              </a:cxn>
              <a:cxn ang="0">
                <a:pos x="88636383" y="333686824"/>
              </a:cxn>
              <a:cxn ang="0">
                <a:pos x="265906866" y="333686824"/>
              </a:cxn>
              <a:cxn ang="0">
                <a:pos x="380612639" y="224196298"/>
              </a:cxn>
              <a:cxn ang="0">
                <a:pos x="156416341" y="0"/>
              </a:cxn>
            </a:cxnLst>
            <a:rect l="0" t="0" r="0" b="0"/>
            <a:pathLst>
              <a:path w="73" h="73">
                <a:moveTo>
                  <a:pt x="30" y="0"/>
                </a:moveTo>
                <a:cubicBezTo>
                  <a:pt x="9" y="22"/>
                  <a:pt x="9" y="22"/>
                  <a:pt x="9" y="22"/>
                </a:cubicBezTo>
                <a:cubicBezTo>
                  <a:pt x="0" y="31"/>
                  <a:pt x="0" y="46"/>
                  <a:pt x="9" y="55"/>
                </a:cubicBezTo>
                <a:cubicBezTo>
                  <a:pt x="17" y="64"/>
                  <a:pt x="17" y="64"/>
                  <a:pt x="17" y="64"/>
                </a:cubicBezTo>
                <a:cubicBezTo>
                  <a:pt x="27" y="73"/>
                  <a:pt x="42" y="73"/>
                  <a:pt x="51" y="64"/>
                </a:cubicBezTo>
                <a:cubicBezTo>
                  <a:pt x="73" y="43"/>
                  <a:pt x="73" y="43"/>
                  <a:pt x="73" y="43"/>
                </a:cubicBezTo>
                <a:lnTo>
                  <a:pt x="30" y="0"/>
                </a:lnTo>
                <a:close/>
              </a:path>
            </a:pathLst>
          </a:custGeom>
          <a:solidFill>
            <a:schemeClr val="bg1">
              <a:alpha val="100000"/>
            </a:schemeClr>
          </a:solidFill>
          <a:ln w="9525">
            <a:noFill/>
          </a:ln>
        </p:spPr>
        <p:txBody>
          <a:bodyPr/>
          <a:lstStyle/>
          <a:p>
            <a:endParaRPr lang="zh-CN" altLang="en-US"/>
          </a:p>
        </p:txBody>
      </p:sp>
      <p:sp>
        <p:nvSpPr>
          <p:cNvPr id="61483" name="Freeform 46"/>
          <p:cNvSpPr>
            <a:spLocks noEditPoints="1"/>
          </p:cNvSpPr>
          <p:nvPr/>
        </p:nvSpPr>
        <p:spPr>
          <a:xfrm>
            <a:off x="7515225" y="2530475"/>
            <a:ext cx="214313" cy="214313"/>
          </a:xfrm>
          <a:custGeom>
            <a:avLst/>
            <a:gdLst/>
            <a:ahLst/>
            <a:cxnLst>
              <a:cxn ang="0">
                <a:pos x="265100621" y="0"/>
              </a:cxn>
              <a:cxn ang="0">
                <a:pos x="0" y="265100621"/>
              </a:cxn>
              <a:cxn ang="0">
                <a:pos x="223517059" y="488617681"/>
              </a:cxn>
              <a:cxn ang="0">
                <a:pos x="488617681" y="223517059"/>
              </a:cxn>
              <a:cxn ang="0">
                <a:pos x="265100621" y="0"/>
              </a:cxn>
              <a:cxn ang="0">
                <a:pos x="223517059" y="88367634"/>
              </a:cxn>
              <a:cxn ang="0">
                <a:pos x="265100621" y="88367634"/>
              </a:cxn>
              <a:cxn ang="0">
                <a:pos x="265100621" y="135149426"/>
              </a:cxn>
              <a:cxn ang="0">
                <a:pos x="223517059" y="135149426"/>
              </a:cxn>
              <a:cxn ang="0">
                <a:pos x="223517059" y="88367634"/>
              </a:cxn>
              <a:cxn ang="0">
                <a:pos x="135149426" y="265100621"/>
              </a:cxn>
              <a:cxn ang="0">
                <a:pos x="88367634" y="265100621"/>
              </a:cxn>
              <a:cxn ang="0">
                <a:pos x="88367634" y="223517059"/>
              </a:cxn>
              <a:cxn ang="0">
                <a:pos x="135149426" y="223517059"/>
              </a:cxn>
              <a:cxn ang="0">
                <a:pos x="135149426" y="265100621"/>
              </a:cxn>
              <a:cxn ang="0">
                <a:pos x="202724139" y="332675334"/>
              </a:cxn>
              <a:cxn ang="0">
                <a:pos x="155942347" y="332675334"/>
              </a:cxn>
              <a:cxn ang="0">
                <a:pos x="155942347" y="285893542"/>
              </a:cxn>
              <a:cxn ang="0">
                <a:pos x="202724139" y="285893542"/>
              </a:cxn>
              <a:cxn ang="0">
                <a:pos x="202724139" y="332675334"/>
              </a:cxn>
              <a:cxn ang="0">
                <a:pos x="202724139" y="197525908"/>
              </a:cxn>
              <a:cxn ang="0">
                <a:pos x="155942347" y="197525908"/>
              </a:cxn>
              <a:cxn ang="0">
                <a:pos x="155942347" y="155942347"/>
              </a:cxn>
              <a:cxn ang="0">
                <a:pos x="202724139" y="155942347"/>
              </a:cxn>
              <a:cxn ang="0">
                <a:pos x="202724139" y="197525908"/>
              </a:cxn>
              <a:cxn ang="0">
                <a:pos x="265100621" y="400250047"/>
              </a:cxn>
              <a:cxn ang="0">
                <a:pos x="223517059" y="400250047"/>
              </a:cxn>
              <a:cxn ang="0">
                <a:pos x="223517059" y="353468255"/>
              </a:cxn>
              <a:cxn ang="0">
                <a:pos x="265100621" y="353468255"/>
              </a:cxn>
              <a:cxn ang="0">
                <a:pos x="265100621" y="400250047"/>
              </a:cxn>
              <a:cxn ang="0">
                <a:pos x="265100621" y="265100621"/>
              </a:cxn>
              <a:cxn ang="0">
                <a:pos x="223517059" y="265100621"/>
              </a:cxn>
              <a:cxn ang="0">
                <a:pos x="223517059" y="223517059"/>
              </a:cxn>
              <a:cxn ang="0">
                <a:pos x="265100621" y="223517059"/>
              </a:cxn>
              <a:cxn ang="0">
                <a:pos x="265100621" y="265100621"/>
              </a:cxn>
              <a:cxn ang="0">
                <a:pos x="332675334" y="332675334"/>
              </a:cxn>
              <a:cxn ang="0">
                <a:pos x="291091772" y="332675334"/>
              </a:cxn>
              <a:cxn ang="0">
                <a:pos x="291091772" y="285893542"/>
              </a:cxn>
              <a:cxn ang="0">
                <a:pos x="332675334" y="285893542"/>
              </a:cxn>
              <a:cxn ang="0">
                <a:pos x="332675334" y="332675334"/>
              </a:cxn>
              <a:cxn ang="0">
                <a:pos x="332675334" y="197525908"/>
              </a:cxn>
              <a:cxn ang="0">
                <a:pos x="291091772" y="197525908"/>
              </a:cxn>
              <a:cxn ang="0">
                <a:pos x="291091772" y="155942347"/>
              </a:cxn>
              <a:cxn ang="0">
                <a:pos x="332675334" y="155942347"/>
              </a:cxn>
              <a:cxn ang="0">
                <a:pos x="332675334" y="197525908"/>
              </a:cxn>
              <a:cxn ang="0">
                <a:pos x="353468255" y="265100621"/>
              </a:cxn>
              <a:cxn ang="0">
                <a:pos x="353468255" y="223517059"/>
              </a:cxn>
              <a:cxn ang="0">
                <a:pos x="400250047" y="223517059"/>
              </a:cxn>
              <a:cxn ang="0">
                <a:pos x="400250047" y="265100621"/>
              </a:cxn>
              <a:cxn ang="0">
                <a:pos x="353468255" y="265100621"/>
              </a:cxn>
            </a:cxnLst>
            <a:rect l="0" t="0" r="0" b="0"/>
            <a:pathLst>
              <a:path w="94" h="94">
                <a:moveTo>
                  <a:pt x="51" y="0"/>
                </a:moveTo>
                <a:cubicBezTo>
                  <a:pt x="0" y="51"/>
                  <a:pt x="0" y="51"/>
                  <a:pt x="0" y="51"/>
                </a:cubicBezTo>
                <a:cubicBezTo>
                  <a:pt x="43" y="94"/>
                  <a:pt x="43" y="94"/>
                  <a:pt x="43" y="94"/>
                </a:cubicBezTo>
                <a:cubicBezTo>
                  <a:pt x="94" y="43"/>
                  <a:pt x="94" y="43"/>
                  <a:pt x="94" y="43"/>
                </a:cubicBezTo>
                <a:lnTo>
                  <a:pt x="51" y="0"/>
                </a:lnTo>
                <a:close/>
                <a:moveTo>
                  <a:pt x="43" y="17"/>
                </a:moveTo>
                <a:cubicBezTo>
                  <a:pt x="45" y="15"/>
                  <a:pt x="49" y="15"/>
                  <a:pt x="51" y="17"/>
                </a:cubicBezTo>
                <a:cubicBezTo>
                  <a:pt x="54" y="19"/>
                  <a:pt x="54" y="23"/>
                  <a:pt x="51" y="26"/>
                </a:cubicBezTo>
                <a:cubicBezTo>
                  <a:pt x="49" y="28"/>
                  <a:pt x="45" y="28"/>
                  <a:pt x="43" y="26"/>
                </a:cubicBezTo>
                <a:cubicBezTo>
                  <a:pt x="41" y="23"/>
                  <a:pt x="41" y="19"/>
                  <a:pt x="43" y="17"/>
                </a:cubicBezTo>
                <a:moveTo>
                  <a:pt x="26" y="51"/>
                </a:moveTo>
                <a:cubicBezTo>
                  <a:pt x="24" y="53"/>
                  <a:pt x="20" y="53"/>
                  <a:pt x="17" y="51"/>
                </a:cubicBezTo>
                <a:cubicBezTo>
                  <a:pt x="15" y="49"/>
                  <a:pt x="15" y="45"/>
                  <a:pt x="17" y="43"/>
                </a:cubicBezTo>
                <a:cubicBezTo>
                  <a:pt x="20" y="40"/>
                  <a:pt x="24" y="40"/>
                  <a:pt x="26" y="43"/>
                </a:cubicBezTo>
                <a:cubicBezTo>
                  <a:pt x="28" y="45"/>
                  <a:pt x="28" y="49"/>
                  <a:pt x="26" y="51"/>
                </a:cubicBezTo>
                <a:moveTo>
                  <a:pt x="39" y="64"/>
                </a:moveTo>
                <a:cubicBezTo>
                  <a:pt x="36" y="66"/>
                  <a:pt x="32" y="66"/>
                  <a:pt x="30" y="64"/>
                </a:cubicBezTo>
                <a:cubicBezTo>
                  <a:pt x="28" y="61"/>
                  <a:pt x="28" y="58"/>
                  <a:pt x="30" y="55"/>
                </a:cubicBezTo>
                <a:cubicBezTo>
                  <a:pt x="32" y="53"/>
                  <a:pt x="36" y="53"/>
                  <a:pt x="39" y="55"/>
                </a:cubicBezTo>
                <a:cubicBezTo>
                  <a:pt x="41" y="58"/>
                  <a:pt x="41" y="61"/>
                  <a:pt x="39" y="64"/>
                </a:cubicBezTo>
                <a:moveTo>
                  <a:pt x="39" y="38"/>
                </a:moveTo>
                <a:cubicBezTo>
                  <a:pt x="36" y="41"/>
                  <a:pt x="32" y="41"/>
                  <a:pt x="30" y="38"/>
                </a:cubicBezTo>
                <a:cubicBezTo>
                  <a:pt x="28" y="36"/>
                  <a:pt x="28" y="32"/>
                  <a:pt x="30" y="30"/>
                </a:cubicBezTo>
                <a:cubicBezTo>
                  <a:pt x="32" y="28"/>
                  <a:pt x="36" y="28"/>
                  <a:pt x="39" y="30"/>
                </a:cubicBezTo>
                <a:cubicBezTo>
                  <a:pt x="41" y="32"/>
                  <a:pt x="41" y="36"/>
                  <a:pt x="39" y="38"/>
                </a:cubicBezTo>
                <a:moveTo>
                  <a:pt x="51" y="77"/>
                </a:moveTo>
                <a:cubicBezTo>
                  <a:pt x="49" y="79"/>
                  <a:pt x="45" y="79"/>
                  <a:pt x="43" y="77"/>
                </a:cubicBezTo>
                <a:cubicBezTo>
                  <a:pt x="40" y="74"/>
                  <a:pt x="41" y="70"/>
                  <a:pt x="43" y="68"/>
                </a:cubicBezTo>
                <a:cubicBezTo>
                  <a:pt x="45" y="66"/>
                  <a:pt x="49" y="66"/>
                  <a:pt x="51" y="68"/>
                </a:cubicBezTo>
                <a:cubicBezTo>
                  <a:pt x="54" y="70"/>
                  <a:pt x="54" y="74"/>
                  <a:pt x="51" y="77"/>
                </a:cubicBezTo>
                <a:moveTo>
                  <a:pt x="51" y="51"/>
                </a:moveTo>
                <a:cubicBezTo>
                  <a:pt x="49" y="53"/>
                  <a:pt x="45" y="53"/>
                  <a:pt x="43" y="51"/>
                </a:cubicBezTo>
                <a:cubicBezTo>
                  <a:pt x="41" y="49"/>
                  <a:pt x="41" y="45"/>
                  <a:pt x="43" y="43"/>
                </a:cubicBezTo>
                <a:cubicBezTo>
                  <a:pt x="45" y="40"/>
                  <a:pt x="49" y="40"/>
                  <a:pt x="51" y="43"/>
                </a:cubicBezTo>
                <a:cubicBezTo>
                  <a:pt x="54" y="45"/>
                  <a:pt x="54" y="49"/>
                  <a:pt x="51" y="51"/>
                </a:cubicBezTo>
                <a:moveTo>
                  <a:pt x="64" y="64"/>
                </a:moveTo>
                <a:cubicBezTo>
                  <a:pt x="62" y="66"/>
                  <a:pt x="58" y="66"/>
                  <a:pt x="56" y="64"/>
                </a:cubicBezTo>
                <a:cubicBezTo>
                  <a:pt x="53" y="61"/>
                  <a:pt x="53" y="58"/>
                  <a:pt x="56" y="55"/>
                </a:cubicBezTo>
                <a:cubicBezTo>
                  <a:pt x="58" y="53"/>
                  <a:pt x="62" y="53"/>
                  <a:pt x="64" y="55"/>
                </a:cubicBezTo>
                <a:cubicBezTo>
                  <a:pt x="66" y="58"/>
                  <a:pt x="66" y="61"/>
                  <a:pt x="64" y="64"/>
                </a:cubicBezTo>
                <a:moveTo>
                  <a:pt x="64" y="38"/>
                </a:moveTo>
                <a:cubicBezTo>
                  <a:pt x="62" y="41"/>
                  <a:pt x="58" y="41"/>
                  <a:pt x="56" y="38"/>
                </a:cubicBezTo>
                <a:cubicBezTo>
                  <a:pt x="53" y="36"/>
                  <a:pt x="53" y="32"/>
                  <a:pt x="56" y="30"/>
                </a:cubicBezTo>
                <a:cubicBezTo>
                  <a:pt x="58" y="28"/>
                  <a:pt x="62" y="28"/>
                  <a:pt x="64" y="30"/>
                </a:cubicBezTo>
                <a:cubicBezTo>
                  <a:pt x="66" y="32"/>
                  <a:pt x="66" y="36"/>
                  <a:pt x="64" y="38"/>
                </a:cubicBezTo>
                <a:moveTo>
                  <a:pt x="68" y="51"/>
                </a:moveTo>
                <a:cubicBezTo>
                  <a:pt x="66" y="49"/>
                  <a:pt x="66" y="45"/>
                  <a:pt x="68" y="43"/>
                </a:cubicBezTo>
                <a:cubicBezTo>
                  <a:pt x="71" y="40"/>
                  <a:pt x="74" y="40"/>
                  <a:pt x="77" y="43"/>
                </a:cubicBezTo>
                <a:cubicBezTo>
                  <a:pt x="79" y="45"/>
                  <a:pt x="79" y="49"/>
                  <a:pt x="77" y="51"/>
                </a:cubicBezTo>
                <a:cubicBezTo>
                  <a:pt x="74" y="53"/>
                  <a:pt x="71" y="53"/>
                  <a:pt x="68" y="51"/>
                </a:cubicBezTo>
              </a:path>
            </a:pathLst>
          </a:custGeom>
          <a:solidFill>
            <a:schemeClr val="bg1">
              <a:alpha val="100000"/>
            </a:schemeClr>
          </a:solidFill>
          <a:ln w="9525">
            <a:noFill/>
          </a:ln>
        </p:spPr>
        <p:txBody>
          <a:bodyPr/>
          <a:lstStyle/>
          <a:p>
            <a:endParaRPr lang="zh-CN" altLang="en-US"/>
          </a:p>
        </p:txBody>
      </p:sp>
      <p:sp>
        <p:nvSpPr>
          <p:cNvPr id="61484" name="Freeform 47"/>
          <p:cNvSpPr/>
          <p:nvPr/>
        </p:nvSpPr>
        <p:spPr>
          <a:xfrm>
            <a:off x="7642225" y="2462213"/>
            <a:ext cx="155575" cy="155575"/>
          </a:xfrm>
          <a:custGeom>
            <a:avLst/>
            <a:gdLst/>
            <a:ahLst/>
            <a:cxnLst>
              <a:cxn ang="0">
                <a:pos x="308825526" y="88984324"/>
              </a:cxn>
              <a:cxn ang="0">
                <a:pos x="261716044" y="47109483"/>
              </a:cxn>
              <a:cxn ang="0">
                <a:pos x="88984324" y="47109483"/>
              </a:cxn>
              <a:cxn ang="0">
                <a:pos x="0" y="136093807"/>
              </a:cxn>
              <a:cxn ang="0">
                <a:pos x="219841202" y="355935009"/>
              </a:cxn>
              <a:cxn ang="0">
                <a:pos x="308825526" y="266950685"/>
              </a:cxn>
              <a:cxn ang="0">
                <a:pos x="308825526" y="88984324"/>
              </a:cxn>
            </a:cxnLst>
            <a:rect l="0" t="0" r="0" b="0"/>
            <a:pathLst>
              <a:path w="68" h="68">
                <a:moveTo>
                  <a:pt x="59" y="17"/>
                </a:moveTo>
                <a:cubicBezTo>
                  <a:pt x="50" y="9"/>
                  <a:pt x="50" y="9"/>
                  <a:pt x="50" y="9"/>
                </a:cubicBezTo>
                <a:cubicBezTo>
                  <a:pt x="41" y="0"/>
                  <a:pt x="26" y="0"/>
                  <a:pt x="17" y="9"/>
                </a:cubicBezTo>
                <a:cubicBezTo>
                  <a:pt x="0" y="26"/>
                  <a:pt x="0" y="26"/>
                  <a:pt x="0" y="26"/>
                </a:cubicBezTo>
                <a:cubicBezTo>
                  <a:pt x="42" y="68"/>
                  <a:pt x="42" y="68"/>
                  <a:pt x="42" y="68"/>
                </a:cubicBezTo>
                <a:cubicBezTo>
                  <a:pt x="59" y="51"/>
                  <a:pt x="59" y="51"/>
                  <a:pt x="59" y="51"/>
                </a:cubicBezTo>
                <a:cubicBezTo>
                  <a:pt x="68" y="42"/>
                  <a:pt x="68" y="27"/>
                  <a:pt x="59" y="17"/>
                </a:cubicBezTo>
              </a:path>
            </a:pathLst>
          </a:custGeom>
          <a:solidFill>
            <a:schemeClr val="bg1">
              <a:alpha val="100000"/>
            </a:schemeClr>
          </a:solidFill>
          <a:ln w="9525">
            <a:noFill/>
          </a:ln>
        </p:spPr>
        <p:txBody>
          <a:bodyPr/>
          <a:lstStyle/>
          <a:p>
            <a:endParaRPr lang="zh-CN" altLang="en-US"/>
          </a:p>
        </p:txBody>
      </p:sp>
      <p:sp>
        <p:nvSpPr>
          <p:cNvPr id="61485" name="Freeform 48"/>
          <p:cNvSpPr>
            <a:spLocks noEditPoints="1"/>
          </p:cNvSpPr>
          <p:nvPr/>
        </p:nvSpPr>
        <p:spPr>
          <a:xfrm>
            <a:off x="8081963" y="2487613"/>
            <a:ext cx="327025" cy="328612"/>
          </a:xfrm>
          <a:custGeom>
            <a:avLst/>
            <a:gdLst/>
            <a:ahLst/>
            <a:cxnLst>
              <a:cxn ang="0">
                <a:pos x="742676046" y="124984379"/>
              </a:cxn>
              <a:cxn ang="0">
                <a:pos x="618897084" y="0"/>
              </a:cxn>
              <a:cxn ang="0">
                <a:pos x="495118121" y="124984379"/>
              </a:cxn>
              <a:cxn ang="0">
                <a:pos x="587952343" y="244761171"/>
              </a:cxn>
              <a:cxn ang="0">
                <a:pos x="587952343" y="343705332"/>
              </a:cxn>
              <a:cxn ang="0">
                <a:pos x="489960664" y="343705332"/>
              </a:cxn>
              <a:cxn ang="0">
                <a:pos x="371339159" y="249968759"/>
              </a:cxn>
              <a:cxn ang="0">
                <a:pos x="252715382" y="343705332"/>
              </a:cxn>
              <a:cxn ang="0">
                <a:pos x="92834222" y="343705332"/>
              </a:cxn>
              <a:cxn ang="0">
                <a:pos x="92834222" y="505142823"/>
              </a:cxn>
              <a:cxn ang="0">
                <a:pos x="0" y="624919615"/>
              </a:cxn>
              <a:cxn ang="0">
                <a:pos x="123778963" y="749903994"/>
              </a:cxn>
              <a:cxn ang="0">
                <a:pos x="247557925" y="624919615"/>
              </a:cxn>
              <a:cxn ang="0">
                <a:pos x="154723703" y="505142823"/>
              </a:cxn>
              <a:cxn ang="0">
                <a:pos x="154723703" y="406198662"/>
              </a:cxn>
              <a:cxn ang="0">
                <a:pos x="252715382" y="406198662"/>
              </a:cxn>
              <a:cxn ang="0">
                <a:pos x="371339159" y="499935235"/>
              </a:cxn>
              <a:cxn ang="0">
                <a:pos x="489960664" y="406198662"/>
              </a:cxn>
              <a:cxn ang="0">
                <a:pos x="649841824" y="406198662"/>
              </a:cxn>
              <a:cxn ang="0">
                <a:pos x="649841824" y="244761171"/>
              </a:cxn>
              <a:cxn ang="0">
                <a:pos x="742676046" y="124984379"/>
              </a:cxn>
              <a:cxn ang="0">
                <a:pos x="185668444" y="624919615"/>
              </a:cxn>
              <a:cxn ang="0">
                <a:pos x="123778963" y="687412945"/>
              </a:cxn>
              <a:cxn ang="0">
                <a:pos x="61889481" y="624919615"/>
              </a:cxn>
              <a:cxn ang="0">
                <a:pos x="123778963" y="562428566"/>
              </a:cxn>
              <a:cxn ang="0">
                <a:pos x="185668444" y="624919615"/>
              </a:cxn>
              <a:cxn ang="0">
                <a:pos x="371339159" y="437444187"/>
              </a:cxn>
              <a:cxn ang="0">
                <a:pos x="309447406" y="374953138"/>
              </a:cxn>
              <a:cxn ang="0">
                <a:pos x="371339159" y="312459807"/>
              </a:cxn>
              <a:cxn ang="0">
                <a:pos x="433228640" y="374953138"/>
              </a:cxn>
              <a:cxn ang="0">
                <a:pos x="371339159" y="437444187"/>
              </a:cxn>
              <a:cxn ang="0">
                <a:pos x="618897084" y="187475428"/>
              </a:cxn>
              <a:cxn ang="0">
                <a:pos x="557007602" y="124984379"/>
              </a:cxn>
              <a:cxn ang="0">
                <a:pos x="618897084" y="62491049"/>
              </a:cxn>
              <a:cxn ang="0">
                <a:pos x="680786565" y="124984379"/>
              </a:cxn>
              <a:cxn ang="0">
                <a:pos x="618897084" y="187475428"/>
              </a:cxn>
            </a:cxnLst>
            <a:rect l="0" t="0" r="0" b="0"/>
            <a:pathLst>
              <a:path w="144" h="144">
                <a:moveTo>
                  <a:pt x="144" y="24"/>
                </a:moveTo>
                <a:cubicBezTo>
                  <a:pt x="144" y="11"/>
                  <a:pt x="133" y="0"/>
                  <a:pt x="120" y="0"/>
                </a:cubicBezTo>
                <a:cubicBezTo>
                  <a:pt x="107" y="0"/>
                  <a:pt x="96" y="11"/>
                  <a:pt x="96" y="24"/>
                </a:cubicBezTo>
                <a:cubicBezTo>
                  <a:pt x="96" y="35"/>
                  <a:pt x="104" y="44"/>
                  <a:pt x="114" y="47"/>
                </a:cubicBezTo>
                <a:cubicBezTo>
                  <a:pt x="114" y="66"/>
                  <a:pt x="114" y="66"/>
                  <a:pt x="114" y="66"/>
                </a:cubicBezTo>
                <a:cubicBezTo>
                  <a:pt x="95" y="66"/>
                  <a:pt x="95" y="66"/>
                  <a:pt x="95" y="66"/>
                </a:cubicBezTo>
                <a:cubicBezTo>
                  <a:pt x="92" y="56"/>
                  <a:pt x="83" y="48"/>
                  <a:pt x="72" y="48"/>
                </a:cubicBezTo>
                <a:cubicBezTo>
                  <a:pt x="61" y="48"/>
                  <a:pt x="52" y="56"/>
                  <a:pt x="49" y="66"/>
                </a:cubicBezTo>
                <a:cubicBezTo>
                  <a:pt x="18" y="66"/>
                  <a:pt x="18" y="66"/>
                  <a:pt x="18" y="66"/>
                </a:cubicBezTo>
                <a:cubicBezTo>
                  <a:pt x="18" y="97"/>
                  <a:pt x="18" y="97"/>
                  <a:pt x="18" y="97"/>
                </a:cubicBezTo>
                <a:cubicBezTo>
                  <a:pt x="8" y="100"/>
                  <a:pt x="0" y="109"/>
                  <a:pt x="0" y="120"/>
                </a:cubicBezTo>
                <a:cubicBezTo>
                  <a:pt x="0" y="133"/>
                  <a:pt x="11" y="144"/>
                  <a:pt x="24" y="144"/>
                </a:cubicBezTo>
                <a:cubicBezTo>
                  <a:pt x="37" y="144"/>
                  <a:pt x="48" y="133"/>
                  <a:pt x="48" y="120"/>
                </a:cubicBezTo>
                <a:cubicBezTo>
                  <a:pt x="48" y="109"/>
                  <a:pt x="40" y="100"/>
                  <a:pt x="30" y="97"/>
                </a:cubicBezTo>
                <a:cubicBezTo>
                  <a:pt x="30" y="78"/>
                  <a:pt x="30" y="78"/>
                  <a:pt x="30" y="78"/>
                </a:cubicBezTo>
                <a:cubicBezTo>
                  <a:pt x="49" y="78"/>
                  <a:pt x="49" y="78"/>
                  <a:pt x="49" y="78"/>
                </a:cubicBezTo>
                <a:cubicBezTo>
                  <a:pt x="52" y="88"/>
                  <a:pt x="61" y="96"/>
                  <a:pt x="72" y="96"/>
                </a:cubicBezTo>
                <a:cubicBezTo>
                  <a:pt x="83" y="96"/>
                  <a:pt x="92" y="88"/>
                  <a:pt x="95" y="78"/>
                </a:cubicBezTo>
                <a:cubicBezTo>
                  <a:pt x="126" y="78"/>
                  <a:pt x="126" y="78"/>
                  <a:pt x="126" y="78"/>
                </a:cubicBezTo>
                <a:cubicBezTo>
                  <a:pt x="126" y="47"/>
                  <a:pt x="126" y="47"/>
                  <a:pt x="126" y="47"/>
                </a:cubicBezTo>
                <a:cubicBezTo>
                  <a:pt x="136" y="44"/>
                  <a:pt x="144" y="35"/>
                  <a:pt x="144" y="24"/>
                </a:cubicBezTo>
                <a:moveTo>
                  <a:pt x="36" y="120"/>
                </a:moveTo>
                <a:cubicBezTo>
                  <a:pt x="36" y="127"/>
                  <a:pt x="31" y="132"/>
                  <a:pt x="24" y="132"/>
                </a:cubicBezTo>
                <a:cubicBezTo>
                  <a:pt x="17" y="132"/>
                  <a:pt x="12" y="127"/>
                  <a:pt x="12" y="120"/>
                </a:cubicBezTo>
                <a:cubicBezTo>
                  <a:pt x="12" y="113"/>
                  <a:pt x="17" y="108"/>
                  <a:pt x="24" y="108"/>
                </a:cubicBezTo>
                <a:cubicBezTo>
                  <a:pt x="31" y="108"/>
                  <a:pt x="36" y="113"/>
                  <a:pt x="36" y="120"/>
                </a:cubicBezTo>
                <a:moveTo>
                  <a:pt x="72" y="84"/>
                </a:moveTo>
                <a:cubicBezTo>
                  <a:pt x="65" y="84"/>
                  <a:pt x="60" y="79"/>
                  <a:pt x="60" y="72"/>
                </a:cubicBezTo>
                <a:cubicBezTo>
                  <a:pt x="60" y="65"/>
                  <a:pt x="65" y="60"/>
                  <a:pt x="72" y="60"/>
                </a:cubicBezTo>
                <a:cubicBezTo>
                  <a:pt x="79" y="60"/>
                  <a:pt x="84" y="65"/>
                  <a:pt x="84" y="72"/>
                </a:cubicBezTo>
                <a:cubicBezTo>
                  <a:pt x="84" y="79"/>
                  <a:pt x="79" y="84"/>
                  <a:pt x="72" y="84"/>
                </a:cubicBezTo>
                <a:moveTo>
                  <a:pt x="120" y="36"/>
                </a:moveTo>
                <a:cubicBezTo>
                  <a:pt x="113" y="36"/>
                  <a:pt x="108" y="31"/>
                  <a:pt x="108" y="24"/>
                </a:cubicBezTo>
                <a:cubicBezTo>
                  <a:pt x="108" y="17"/>
                  <a:pt x="113" y="12"/>
                  <a:pt x="120" y="12"/>
                </a:cubicBezTo>
                <a:cubicBezTo>
                  <a:pt x="127" y="12"/>
                  <a:pt x="132" y="17"/>
                  <a:pt x="132" y="24"/>
                </a:cubicBezTo>
                <a:cubicBezTo>
                  <a:pt x="132" y="31"/>
                  <a:pt x="127" y="36"/>
                  <a:pt x="120" y="36"/>
                </a:cubicBezTo>
              </a:path>
            </a:pathLst>
          </a:custGeom>
          <a:solidFill>
            <a:schemeClr val="bg1">
              <a:alpha val="100000"/>
            </a:schemeClr>
          </a:solidFill>
          <a:ln w="9525">
            <a:noFill/>
          </a:ln>
        </p:spPr>
        <p:txBody>
          <a:bodyPr/>
          <a:lstStyle/>
          <a:p>
            <a:endParaRPr lang="zh-CN" altLang="en-US"/>
          </a:p>
        </p:txBody>
      </p:sp>
      <p:sp>
        <p:nvSpPr>
          <p:cNvPr id="61486" name="Oval 119"/>
          <p:cNvSpPr/>
          <p:nvPr/>
        </p:nvSpPr>
        <p:spPr>
          <a:xfrm>
            <a:off x="1085850" y="3119438"/>
            <a:ext cx="52388" cy="508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7" name="Freeform 120"/>
          <p:cNvSpPr>
            <a:spLocks noEditPoints="1"/>
          </p:cNvSpPr>
          <p:nvPr/>
        </p:nvSpPr>
        <p:spPr>
          <a:xfrm>
            <a:off x="971550" y="3151188"/>
            <a:ext cx="366713" cy="336550"/>
          </a:xfrm>
          <a:custGeom>
            <a:avLst/>
            <a:gdLst/>
            <a:ahLst/>
            <a:cxnLst>
              <a:cxn ang="0">
                <a:pos x="809328758" y="141522709"/>
              </a:cxn>
              <a:cxn ang="0">
                <a:pos x="695194461" y="62898219"/>
              </a:cxn>
              <a:cxn ang="0">
                <a:pos x="700380831" y="0"/>
              </a:cxn>
              <a:cxn ang="0">
                <a:pos x="461732666" y="246354600"/>
              </a:cxn>
              <a:cxn ang="0">
                <a:pos x="378725698" y="246354600"/>
              </a:cxn>
              <a:cxn ang="0">
                <a:pos x="378725698" y="183456381"/>
              </a:cxn>
              <a:cxn ang="0">
                <a:pos x="466921313" y="204423217"/>
              </a:cxn>
              <a:cxn ang="0">
                <a:pos x="503237289" y="183456381"/>
              </a:cxn>
              <a:cxn ang="0">
                <a:pos x="477296330" y="152006127"/>
              </a:cxn>
              <a:cxn ang="0">
                <a:pos x="378725698" y="125798727"/>
              </a:cxn>
              <a:cxn ang="0">
                <a:pos x="378725698" y="115315309"/>
              </a:cxn>
              <a:cxn ang="0">
                <a:pos x="316468764" y="57657654"/>
              </a:cxn>
              <a:cxn ang="0">
                <a:pos x="259400477" y="115315309"/>
              </a:cxn>
              <a:cxn ang="0">
                <a:pos x="259400477" y="246354600"/>
              </a:cxn>
              <a:cxn ang="0">
                <a:pos x="77820598" y="246354600"/>
              </a:cxn>
              <a:cxn ang="0">
                <a:pos x="0" y="335462509"/>
              </a:cxn>
              <a:cxn ang="0">
                <a:pos x="0" y="476985218"/>
              </a:cxn>
              <a:cxn ang="0">
                <a:pos x="20752311" y="497952054"/>
              </a:cxn>
              <a:cxn ang="0">
                <a:pos x="41504623" y="476985218"/>
              </a:cxn>
              <a:cxn ang="0">
                <a:pos x="67443304" y="345945927"/>
              </a:cxn>
              <a:cxn ang="0">
                <a:pos x="83009246" y="288288272"/>
              </a:cxn>
              <a:cxn ang="0">
                <a:pos x="72631951" y="461261235"/>
              </a:cxn>
              <a:cxn ang="0">
                <a:pos x="51879640" y="508435472"/>
              </a:cxn>
              <a:cxn ang="0">
                <a:pos x="51879640" y="728582671"/>
              </a:cxn>
              <a:cxn ang="0">
                <a:pos x="93384263" y="765275779"/>
              </a:cxn>
              <a:cxn ang="0">
                <a:pos x="129700238" y="728582671"/>
              </a:cxn>
              <a:cxn ang="0">
                <a:pos x="129700238" y="539885726"/>
              </a:cxn>
              <a:cxn ang="0">
                <a:pos x="171204861" y="476985218"/>
              </a:cxn>
              <a:cxn ang="0">
                <a:pos x="171204861" y="545126290"/>
              </a:cxn>
              <a:cxn ang="0">
                <a:pos x="254211829" y="744308943"/>
              </a:cxn>
              <a:cxn ang="0">
                <a:pos x="306093747" y="760032926"/>
              </a:cxn>
              <a:cxn ang="0">
                <a:pos x="321657411" y="707618125"/>
              </a:cxn>
              <a:cxn ang="0">
                <a:pos x="249025460" y="529402308"/>
              </a:cxn>
              <a:cxn ang="0">
                <a:pos x="285341435" y="471744653"/>
              </a:cxn>
              <a:cxn ang="0">
                <a:pos x="477296330" y="471744653"/>
              </a:cxn>
              <a:cxn ang="0">
                <a:pos x="477296330" y="728582671"/>
              </a:cxn>
              <a:cxn ang="0">
                <a:pos x="518800953" y="765275779"/>
              </a:cxn>
              <a:cxn ang="0">
                <a:pos x="555116929" y="728582671"/>
              </a:cxn>
              <a:cxn ang="0">
                <a:pos x="555116929" y="529402308"/>
              </a:cxn>
              <a:cxn ang="0">
                <a:pos x="591432904" y="597543380"/>
              </a:cxn>
              <a:cxn ang="0">
                <a:pos x="565494223" y="707618125"/>
              </a:cxn>
              <a:cxn ang="0">
                <a:pos x="596621552" y="754792361"/>
              </a:cxn>
              <a:cxn ang="0">
                <a:pos x="643312544" y="728582671"/>
              </a:cxn>
              <a:cxn ang="0">
                <a:pos x="669253503" y="602783945"/>
              </a:cxn>
              <a:cxn ang="0">
                <a:pos x="591432904" y="403603581"/>
              </a:cxn>
              <a:cxn ang="0">
                <a:pos x="643312544" y="293531126"/>
              </a:cxn>
              <a:cxn ang="0">
                <a:pos x="674442150" y="298771690"/>
              </a:cxn>
              <a:cxn ang="0">
                <a:pos x="773012782" y="214906635"/>
              </a:cxn>
              <a:cxn ang="0">
                <a:pos x="783390077" y="220147200"/>
              </a:cxn>
              <a:cxn ang="0">
                <a:pos x="824894700" y="199180364"/>
              </a:cxn>
              <a:cxn ang="0">
                <a:pos x="809328758" y="141522709"/>
              </a:cxn>
              <a:cxn ang="0">
                <a:pos x="674442150" y="277804854"/>
              </a:cxn>
              <a:cxn ang="0">
                <a:pos x="653689839" y="272564290"/>
              </a:cxn>
              <a:cxn ang="0">
                <a:pos x="690005814" y="199180364"/>
              </a:cxn>
              <a:cxn ang="0">
                <a:pos x="752260471" y="214906635"/>
              </a:cxn>
              <a:cxn ang="0">
                <a:pos x="674442150" y="277804854"/>
              </a:cxn>
            </a:cxnLst>
            <a:rect l="0" t="0" r="0" b="0"/>
            <a:pathLst>
              <a:path w="161" h="147">
                <a:moveTo>
                  <a:pt x="156" y="27"/>
                </a:moveTo>
                <a:cubicBezTo>
                  <a:pt x="134" y="12"/>
                  <a:pt x="134" y="12"/>
                  <a:pt x="134" y="12"/>
                </a:cubicBezTo>
                <a:cubicBezTo>
                  <a:pt x="134" y="12"/>
                  <a:pt x="139" y="0"/>
                  <a:pt x="135" y="0"/>
                </a:cubicBezTo>
                <a:cubicBezTo>
                  <a:pt x="117" y="18"/>
                  <a:pt x="89" y="47"/>
                  <a:pt x="89" y="47"/>
                </a:cubicBezTo>
                <a:cubicBezTo>
                  <a:pt x="73" y="47"/>
                  <a:pt x="73" y="47"/>
                  <a:pt x="73" y="47"/>
                </a:cubicBezTo>
                <a:cubicBezTo>
                  <a:pt x="73" y="35"/>
                  <a:pt x="73" y="35"/>
                  <a:pt x="73" y="35"/>
                </a:cubicBezTo>
                <a:cubicBezTo>
                  <a:pt x="90" y="39"/>
                  <a:pt x="90" y="39"/>
                  <a:pt x="90" y="39"/>
                </a:cubicBezTo>
                <a:cubicBezTo>
                  <a:pt x="93" y="40"/>
                  <a:pt x="96" y="38"/>
                  <a:pt x="97" y="35"/>
                </a:cubicBezTo>
                <a:cubicBezTo>
                  <a:pt x="97" y="32"/>
                  <a:pt x="95" y="29"/>
                  <a:pt x="92" y="29"/>
                </a:cubicBezTo>
                <a:cubicBezTo>
                  <a:pt x="73" y="24"/>
                  <a:pt x="73" y="24"/>
                  <a:pt x="73" y="24"/>
                </a:cubicBezTo>
                <a:cubicBezTo>
                  <a:pt x="73" y="22"/>
                  <a:pt x="73" y="22"/>
                  <a:pt x="73" y="22"/>
                </a:cubicBezTo>
                <a:cubicBezTo>
                  <a:pt x="73" y="16"/>
                  <a:pt x="67" y="11"/>
                  <a:pt x="61" y="11"/>
                </a:cubicBezTo>
                <a:cubicBezTo>
                  <a:pt x="55" y="11"/>
                  <a:pt x="50" y="16"/>
                  <a:pt x="50" y="22"/>
                </a:cubicBezTo>
                <a:cubicBezTo>
                  <a:pt x="50" y="47"/>
                  <a:pt x="50" y="47"/>
                  <a:pt x="50" y="47"/>
                </a:cubicBezTo>
                <a:cubicBezTo>
                  <a:pt x="15" y="47"/>
                  <a:pt x="15" y="47"/>
                  <a:pt x="15" y="47"/>
                </a:cubicBezTo>
                <a:cubicBezTo>
                  <a:pt x="6" y="47"/>
                  <a:pt x="0" y="55"/>
                  <a:pt x="0" y="64"/>
                </a:cubicBezTo>
                <a:cubicBezTo>
                  <a:pt x="0" y="91"/>
                  <a:pt x="0" y="91"/>
                  <a:pt x="0" y="91"/>
                </a:cubicBezTo>
                <a:cubicBezTo>
                  <a:pt x="0" y="91"/>
                  <a:pt x="0" y="95"/>
                  <a:pt x="4" y="95"/>
                </a:cubicBezTo>
                <a:cubicBezTo>
                  <a:pt x="7" y="95"/>
                  <a:pt x="8" y="91"/>
                  <a:pt x="8" y="91"/>
                </a:cubicBezTo>
                <a:cubicBezTo>
                  <a:pt x="13" y="66"/>
                  <a:pt x="13" y="66"/>
                  <a:pt x="13" y="66"/>
                </a:cubicBezTo>
                <a:cubicBezTo>
                  <a:pt x="16" y="55"/>
                  <a:pt x="16" y="55"/>
                  <a:pt x="16" y="55"/>
                </a:cubicBezTo>
                <a:cubicBezTo>
                  <a:pt x="14" y="88"/>
                  <a:pt x="14" y="88"/>
                  <a:pt x="14" y="88"/>
                </a:cubicBezTo>
                <a:cubicBezTo>
                  <a:pt x="10" y="97"/>
                  <a:pt x="10" y="97"/>
                  <a:pt x="10" y="97"/>
                </a:cubicBezTo>
                <a:cubicBezTo>
                  <a:pt x="10" y="139"/>
                  <a:pt x="10" y="139"/>
                  <a:pt x="10" y="139"/>
                </a:cubicBezTo>
                <a:cubicBezTo>
                  <a:pt x="10" y="143"/>
                  <a:pt x="14" y="146"/>
                  <a:pt x="18" y="146"/>
                </a:cubicBezTo>
                <a:cubicBezTo>
                  <a:pt x="22" y="146"/>
                  <a:pt x="25" y="143"/>
                  <a:pt x="25" y="139"/>
                </a:cubicBezTo>
                <a:cubicBezTo>
                  <a:pt x="25" y="103"/>
                  <a:pt x="25" y="103"/>
                  <a:pt x="25" y="103"/>
                </a:cubicBezTo>
                <a:cubicBezTo>
                  <a:pt x="33" y="91"/>
                  <a:pt x="33" y="91"/>
                  <a:pt x="33" y="91"/>
                </a:cubicBezTo>
                <a:cubicBezTo>
                  <a:pt x="33" y="104"/>
                  <a:pt x="33" y="104"/>
                  <a:pt x="33" y="104"/>
                </a:cubicBezTo>
                <a:cubicBezTo>
                  <a:pt x="49" y="142"/>
                  <a:pt x="49" y="142"/>
                  <a:pt x="49" y="142"/>
                </a:cubicBezTo>
                <a:cubicBezTo>
                  <a:pt x="51" y="146"/>
                  <a:pt x="56" y="147"/>
                  <a:pt x="59" y="145"/>
                </a:cubicBezTo>
                <a:cubicBezTo>
                  <a:pt x="63" y="143"/>
                  <a:pt x="64" y="139"/>
                  <a:pt x="62" y="135"/>
                </a:cubicBezTo>
                <a:cubicBezTo>
                  <a:pt x="48" y="101"/>
                  <a:pt x="48" y="101"/>
                  <a:pt x="48" y="101"/>
                </a:cubicBezTo>
                <a:cubicBezTo>
                  <a:pt x="55" y="90"/>
                  <a:pt x="55" y="90"/>
                  <a:pt x="55" y="90"/>
                </a:cubicBezTo>
                <a:cubicBezTo>
                  <a:pt x="92" y="90"/>
                  <a:pt x="92" y="90"/>
                  <a:pt x="92" y="90"/>
                </a:cubicBezTo>
                <a:cubicBezTo>
                  <a:pt x="92" y="139"/>
                  <a:pt x="92" y="139"/>
                  <a:pt x="92" y="139"/>
                </a:cubicBezTo>
                <a:cubicBezTo>
                  <a:pt x="92" y="143"/>
                  <a:pt x="96" y="146"/>
                  <a:pt x="100" y="146"/>
                </a:cubicBezTo>
                <a:cubicBezTo>
                  <a:pt x="104" y="146"/>
                  <a:pt x="107" y="143"/>
                  <a:pt x="107" y="139"/>
                </a:cubicBezTo>
                <a:cubicBezTo>
                  <a:pt x="107" y="101"/>
                  <a:pt x="107" y="101"/>
                  <a:pt x="107" y="101"/>
                </a:cubicBezTo>
                <a:cubicBezTo>
                  <a:pt x="111" y="108"/>
                  <a:pt x="114" y="114"/>
                  <a:pt x="114" y="114"/>
                </a:cubicBezTo>
                <a:cubicBezTo>
                  <a:pt x="109" y="135"/>
                  <a:pt x="109" y="135"/>
                  <a:pt x="109" y="135"/>
                </a:cubicBezTo>
                <a:cubicBezTo>
                  <a:pt x="108" y="140"/>
                  <a:pt x="111" y="143"/>
                  <a:pt x="115" y="144"/>
                </a:cubicBezTo>
                <a:cubicBezTo>
                  <a:pt x="119" y="145"/>
                  <a:pt x="123" y="143"/>
                  <a:pt x="124" y="139"/>
                </a:cubicBezTo>
                <a:cubicBezTo>
                  <a:pt x="129" y="115"/>
                  <a:pt x="129" y="115"/>
                  <a:pt x="129" y="115"/>
                </a:cubicBezTo>
                <a:cubicBezTo>
                  <a:pt x="114" y="77"/>
                  <a:pt x="114" y="77"/>
                  <a:pt x="114" y="77"/>
                </a:cubicBezTo>
                <a:cubicBezTo>
                  <a:pt x="124" y="56"/>
                  <a:pt x="124" y="56"/>
                  <a:pt x="124" y="56"/>
                </a:cubicBezTo>
                <a:cubicBezTo>
                  <a:pt x="126" y="56"/>
                  <a:pt x="128" y="57"/>
                  <a:pt x="130" y="57"/>
                </a:cubicBezTo>
                <a:cubicBezTo>
                  <a:pt x="139" y="57"/>
                  <a:pt x="147" y="50"/>
                  <a:pt x="149" y="41"/>
                </a:cubicBezTo>
                <a:cubicBezTo>
                  <a:pt x="151" y="42"/>
                  <a:pt x="151" y="42"/>
                  <a:pt x="151" y="42"/>
                </a:cubicBezTo>
                <a:cubicBezTo>
                  <a:pt x="154" y="42"/>
                  <a:pt x="158" y="41"/>
                  <a:pt x="159" y="38"/>
                </a:cubicBezTo>
                <a:cubicBezTo>
                  <a:pt x="161" y="34"/>
                  <a:pt x="160" y="29"/>
                  <a:pt x="156" y="27"/>
                </a:cubicBezTo>
                <a:close/>
                <a:moveTo>
                  <a:pt x="130" y="53"/>
                </a:moveTo>
                <a:cubicBezTo>
                  <a:pt x="129" y="53"/>
                  <a:pt x="127" y="52"/>
                  <a:pt x="126" y="52"/>
                </a:cubicBezTo>
                <a:cubicBezTo>
                  <a:pt x="133" y="38"/>
                  <a:pt x="133" y="38"/>
                  <a:pt x="133" y="38"/>
                </a:cubicBezTo>
                <a:cubicBezTo>
                  <a:pt x="145" y="41"/>
                  <a:pt x="145" y="41"/>
                  <a:pt x="145" y="41"/>
                </a:cubicBezTo>
                <a:cubicBezTo>
                  <a:pt x="143" y="48"/>
                  <a:pt x="137" y="53"/>
                  <a:pt x="130" y="53"/>
                </a:cubicBezTo>
                <a:close/>
              </a:path>
            </a:pathLst>
          </a:custGeom>
          <a:solidFill>
            <a:schemeClr val="bg1">
              <a:alpha val="100000"/>
            </a:schemeClr>
          </a:solidFill>
          <a:ln w="9525">
            <a:noFill/>
          </a:ln>
        </p:spPr>
        <p:txBody>
          <a:bodyPr/>
          <a:lstStyle/>
          <a:p>
            <a:endParaRPr lang="zh-CN" altLang="en-US"/>
          </a:p>
        </p:txBody>
      </p:sp>
      <p:sp>
        <p:nvSpPr>
          <p:cNvPr id="61488" name="Oval 121"/>
          <p:cNvSpPr/>
          <p:nvPr/>
        </p:nvSpPr>
        <p:spPr>
          <a:xfrm>
            <a:off x="1797050" y="3109913"/>
            <a:ext cx="65088"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9" name="Freeform 122"/>
          <p:cNvSpPr/>
          <p:nvPr/>
        </p:nvSpPr>
        <p:spPr>
          <a:xfrm>
            <a:off x="1709738" y="3181350"/>
            <a:ext cx="68262" cy="119063"/>
          </a:xfrm>
          <a:custGeom>
            <a:avLst/>
            <a:gdLst/>
            <a:ahLst/>
            <a:cxnLst>
              <a:cxn ang="0">
                <a:pos x="150149095" y="41939942"/>
              </a:cxn>
              <a:cxn ang="0">
                <a:pos x="139793750" y="20971116"/>
              </a:cxn>
              <a:cxn ang="0">
                <a:pos x="77663953" y="5243351"/>
              </a:cxn>
              <a:cxn ang="0">
                <a:pos x="51774452" y="20971116"/>
              </a:cxn>
              <a:cxn ang="0">
                <a:pos x="5176535" y="230675404"/>
              </a:cxn>
              <a:cxn ang="0">
                <a:pos x="20710691" y="251644230"/>
              </a:cxn>
              <a:cxn ang="0">
                <a:pos x="77663953" y="267371994"/>
              </a:cxn>
              <a:cxn ang="0">
                <a:pos x="103551179" y="251644230"/>
              </a:cxn>
              <a:cxn ang="0">
                <a:pos x="150149095" y="41939942"/>
              </a:cxn>
            </a:cxnLst>
            <a:rect l="0" t="0" r="0" b="0"/>
            <a:pathLst>
              <a:path w="30" h="52">
                <a:moveTo>
                  <a:pt x="29" y="8"/>
                </a:moveTo>
                <a:cubicBezTo>
                  <a:pt x="30" y="6"/>
                  <a:pt x="29" y="4"/>
                  <a:pt x="27" y="4"/>
                </a:cubicBezTo>
                <a:cubicBezTo>
                  <a:pt x="15" y="1"/>
                  <a:pt x="15" y="1"/>
                  <a:pt x="15" y="1"/>
                </a:cubicBezTo>
                <a:cubicBezTo>
                  <a:pt x="13" y="0"/>
                  <a:pt x="11" y="2"/>
                  <a:pt x="10" y="4"/>
                </a:cubicBezTo>
                <a:cubicBezTo>
                  <a:pt x="1" y="44"/>
                  <a:pt x="1" y="44"/>
                  <a:pt x="1" y="44"/>
                </a:cubicBezTo>
                <a:cubicBezTo>
                  <a:pt x="0" y="46"/>
                  <a:pt x="1" y="48"/>
                  <a:pt x="4" y="48"/>
                </a:cubicBezTo>
                <a:cubicBezTo>
                  <a:pt x="15" y="51"/>
                  <a:pt x="15" y="51"/>
                  <a:pt x="15" y="51"/>
                </a:cubicBezTo>
                <a:cubicBezTo>
                  <a:pt x="17" y="52"/>
                  <a:pt x="19" y="51"/>
                  <a:pt x="20" y="48"/>
                </a:cubicBezTo>
                <a:lnTo>
                  <a:pt x="29" y="8"/>
                </a:lnTo>
                <a:close/>
              </a:path>
            </a:pathLst>
          </a:custGeom>
          <a:solidFill>
            <a:schemeClr val="bg1">
              <a:alpha val="100000"/>
            </a:schemeClr>
          </a:solidFill>
          <a:ln w="9525">
            <a:noFill/>
          </a:ln>
        </p:spPr>
        <p:txBody>
          <a:bodyPr/>
          <a:lstStyle/>
          <a:p>
            <a:endParaRPr lang="zh-CN" altLang="en-US"/>
          </a:p>
        </p:txBody>
      </p:sp>
      <p:sp>
        <p:nvSpPr>
          <p:cNvPr id="61490" name="Freeform 123"/>
          <p:cNvSpPr/>
          <p:nvPr/>
        </p:nvSpPr>
        <p:spPr>
          <a:xfrm>
            <a:off x="1720850" y="3178175"/>
            <a:ext cx="204788" cy="333375"/>
          </a:xfrm>
          <a:custGeom>
            <a:avLst/>
            <a:gdLst/>
            <a:ahLst/>
            <a:cxnLst>
              <a:cxn ang="0">
                <a:pos x="465979166" y="234625215"/>
              </a:cxn>
              <a:cxn ang="0">
                <a:pos x="450447134" y="203340483"/>
              </a:cxn>
              <a:cxn ang="0">
                <a:pos x="455623720" y="72993141"/>
              </a:cxn>
              <a:cxn ang="0">
                <a:pos x="455623720" y="72993141"/>
              </a:cxn>
              <a:cxn ang="0">
                <a:pos x="434912826" y="57351917"/>
              </a:cxn>
              <a:cxn ang="0">
                <a:pos x="419380794" y="72993141"/>
              </a:cxn>
              <a:cxn ang="0">
                <a:pos x="419380794" y="192912239"/>
              </a:cxn>
              <a:cxn ang="0">
                <a:pos x="326186326" y="172058034"/>
              </a:cxn>
              <a:cxn ang="0">
                <a:pos x="300296572" y="62567181"/>
              </a:cxn>
              <a:cxn ang="0">
                <a:pos x="227812997" y="0"/>
              </a:cxn>
              <a:cxn ang="0">
                <a:pos x="155327147" y="57351917"/>
              </a:cxn>
              <a:cxn ang="0">
                <a:pos x="0" y="698658098"/>
              </a:cxn>
              <a:cxn ang="0">
                <a:pos x="0" y="709086342"/>
              </a:cxn>
              <a:cxn ang="0">
                <a:pos x="51774957" y="761225278"/>
              </a:cxn>
              <a:cxn ang="0">
                <a:pos x="98373329" y="724727566"/>
              </a:cxn>
              <a:cxn ang="0">
                <a:pos x="186391211" y="364970273"/>
              </a:cxn>
              <a:cxn ang="0">
                <a:pos x="269232508" y="719514586"/>
              </a:cxn>
              <a:cxn ang="0">
                <a:pos x="315830880" y="761225278"/>
              </a:cxn>
              <a:cxn ang="0">
                <a:pos x="367605837" y="709086342"/>
              </a:cxn>
              <a:cxn ang="0">
                <a:pos x="367605837" y="698658098"/>
              </a:cxn>
              <a:cxn ang="0">
                <a:pos x="253700476" y="224196971"/>
              </a:cxn>
              <a:cxn ang="0">
                <a:pos x="264055923" y="182486278"/>
              </a:cxn>
              <a:cxn ang="0">
                <a:pos x="269232508" y="213768727"/>
              </a:cxn>
              <a:cxn ang="0">
                <a:pos x="295119987" y="239838195"/>
              </a:cxn>
              <a:cxn ang="0">
                <a:pos x="419380794" y="265907664"/>
              </a:cxn>
              <a:cxn ang="0">
                <a:pos x="403848762" y="740368790"/>
              </a:cxn>
              <a:cxn ang="0">
                <a:pos x="403848762" y="740368790"/>
              </a:cxn>
              <a:cxn ang="0">
                <a:pos x="424559655" y="756012298"/>
              </a:cxn>
              <a:cxn ang="0">
                <a:pos x="434912826" y="740368790"/>
              </a:cxn>
              <a:cxn ang="0">
                <a:pos x="450447134" y="265907664"/>
              </a:cxn>
              <a:cxn ang="0">
                <a:pos x="465979166" y="234625215"/>
              </a:cxn>
            </a:cxnLst>
            <a:rect l="0" t="0" r="0" b="0"/>
            <a:pathLst>
              <a:path w="90" h="146">
                <a:moveTo>
                  <a:pt x="90" y="45"/>
                </a:moveTo>
                <a:cubicBezTo>
                  <a:pt x="90" y="42"/>
                  <a:pt x="89" y="40"/>
                  <a:pt x="87" y="39"/>
                </a:cubicBezTo>
                <a:cubicBezTo>
                  <a:pt x="88" y="14"/>
                  <a:pt x="88" y="14"/>
                  <a:pt x="88" y="14"/>
                </a:cubicBezTo>
                <a:cubicBezTo>
                  <a:pt x="88" y="14"/>
                  <a:pt x="88" y="14"/>
                  <a:pt x="88" y="14"/>
                </a:cubicBezTo>
                <a:cubicBezTo>
                  <a:pt x="87" y="12"/>
                  <a:pt x="86" y="11"/>
                  <a:pt x="84" y="11"/>
                </a:cubicBezTo>
                <a:cubicBezTo>
                  <a:pt x="83" y="11"/>
                  <a:pt x="82" y="13"/>
                  <a:pt x="81" y="14"/>
                </a:cubicBezTo>
                <a:cubicBezTo>
                  <a:pt x="81" y="37"/>
                  <a:pt x="81" y="37"/>
                  <a:pt x="81" y="37"/>
                </a:cubicBezTo>
                <a:cubicBezTo>
                  <a:pt x="63" y="33"/>
                  <a:pt x="63" y="33"/>
                  <a:pt x="63" y="33"/>
                </a:cubicBezTo>
                <a:cubicBezTo>
                  <a:pt x="58" y="12"/>
                  <a:pt x="58" y="12"/>
                  <a:pt x="58" y="12"/>
                </a:cubicBezTo>
                <a:cubicBezTo>
                  <a:pt x="55" y="0"/>
                  <a:pt x="44" y="0"/>
                  <a:pt x="44" y="0"/>
                </a:cubicBezTo>
                <a:cubicBezTo>
                  <a:pt x="33" y="0"/>
                  <a:pt x="30" y="11"/>
                  <a:pt x="30" y="11"/>
                </a:cubicBezTo>
                <a:cubicBezTo>
                  <a:pt x="0" y="134"/>
                  <a:pt x="0" y="134"/>
                  <a:pt x="0" y="134"/>
                </a:cubicBezTo>
                <a:cubicBezTo>
                  <a:pt x="0" y="135"/>
                  <a:pt x="0" y="135"/>
                  <a:pt x="0" y="136"/>
                </a:cubicBezTo>
                <a:cubicBezTo>
                  <a:pt x="0" y="141"/>
                  <a:pt x="5" y="146"/>
                  <a:pt x="10" y="146"/>
                </a:cubicBezTo>
                <a:cubicBezTo>
                  <a:pt x="14" y="146"/>
                  <a:pt x="18" y="143"/>
                  <a:pt x="19" y="139"/>
                </a:cubicBezTo>
                <a:cubicBezTo>
                  <a:pt x="36" y="70"/>
                  <a:pt x="36" y="70"/>
                  <a:pt x="36" y="70"/>
                </a:cubicBezTo>
                <a:cubicBezTo>
                  <a:pt x="52" y="138"/>
                  <a:pt x="52" y="138"/>
                  <a:pt x="52" y="138"/>
                </a:cubicBezTo>
                <a:cubicBezTo>
                  <a:pt x="53" y="143"/>
                  <a:pt x="57" y="146"/>
                  <a:pt x="61" y="146"/>
                </a:cubicBezTo>
                <a:cubicBezTo>
                  <a:pt x="67" y="146"/>
                  <a:pt x="71" y="141"/>
                  <a:pt x="71" y="136"/>
                </a:cubicBezTo>
                <a:cubicBezTo>
                  <a:pt x="71" y="135"/>
                  <a:pt x="71" y="135"/>
                  <a:pt x="71" y="134"/>
                </a:cubicBezTo>
                <a:cubicBezTo>
                  <a:pt x="49" y="43"/>
                  <a:pt x="49" y="43"/>
                  <a:pt x="49" y="43"/>
                </a:cubicBezTo>
                <a:cubicBezTo>
                  <a:pt x="51" y="35"/>
                  <a:pt x="51" y="35"/>
                  <a:pt x="51" y="35"/>
                </a:cubicBezTo>
                <a:cubicBezTo>
                  <a:pt x="52" y="41"/>
                  <a:pt x="52" y="41"/>
                  <a:pt x="52" y="41"/>
                </a:cubicBezTo>
                <a:cubicBezTo>
                  <a:pt x="54" y="45"/>
                  <a:pt x="57" y="46"/>
                  <a:pt x="57" y="46"/>
                </a:cubicBezTo>
                <a:cubicBezTo>
                  <a:pt x="81" y="51"/>
                  <a:pt x="81" y="51"/>
                  <a:pt x="81" y="51"/>
                </a:cubicBezTo>
                <a:cubicBezTo>
                  <a:pt x="78" y="142"/>
                  <a:pt x="78" y="142"/>
                  <a:pt x="78" y="142"/>
                </a:cubicBezTo>
                <a:cubicBezTo>
                  <a:pt x="78" y="142"/>
                  <a:pt x="78" y="142"/>
                  <a:pt x="78" y="142"/>
                </a:cubicBezTo>
                <a:cubicBezTo>
                  <a:pt x="78" y="144"/>
                  <a:pt x="80" y="145"/>
                  <a:pt x="82" y="145"/>
                </a:cubicBezTo>
                <a:cubicBezTo>
                  <a:pt x="83" y="144"/>
                  <a:pt x="84" y="143"/>
                  <a:pt x="84" y="142"/>
                </a:cubicBezTo>
                <a:cubicBezTo>
                  <a:pt x="87" y="51"/>
                  <a:pt x="87" y="51"/>
                  <a:pt x="87" y="51"/>
                </a:cubicBezTo>
                <a:cubicBezTo>
                  <a:pt x="89" y="50"/>
                  <a:pt x="90" y="47"/>
                  <a:pt x="90" y="45"/>
                </a:cubicBezTo>
                <a:close/>
              </a:path>
            </a:pathLst>
          </a:custGeom>
          <a:solidFill>
            <a:schemeClr val="bg1">
              <a:alpha val="100000"/>
            </a:schemeClr>
          </a:solidFill>
          <a:ln w="9525">
            <a:noFill/>
          </a:ln>
        </p:spPr>
        <p:txBody>
          <a:bodyPr/>
          <a:lstStyle/>
          <a:p>
            <a:endParaRPr lang="zh-CN" altLang="en-US"/>
          </a:p>
        </p:txBody>
      </p:sp>
      <p:sp>
        <p:nvSpPr>
          <p:cNvPr id="61491" name="Oval 124"/>
          <p:cNvSpPr/>
          <p:nvPr/>
        </p:nvSpPr>
        <p:spPr>
          <a:xfrm>
            <a:off x="2398713" y="3101975"/>
            <a:ext cx="69850" cy="698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2" name="Freeform 125"/>
          <p:cNvSpPr/>
          <p:nvPr/>
        </p:nvSpPr>
        <p:spPr>
          <a:xfrm>
            <a:off x="2400300" y="3176588"/>
            <a:ext cx="244475" cy="271462"/>
          </a:xfrm>
          <a:custGeom>
            <a:avLst/>
            <a:gdLst/>
            <a:ahLst/>
            <a:cxnLst>
              <a:cxn ang="0">
                <a:pos x="464612171" y="588036878"/>
              </a:cxn>
              <a:cxn ang="0">
                <a:pos x="532477974" y="603647084"/>
              </a:cxn>
              <a:cxn ang="0">
                <a:pos x="548138083" y="541201699"/>
              </a:cxn>
              <a:cxn ang="0">
                <a:pos x="407187964" y="301824683"/>
              </a:cxn>
              <a:cxn ang="0">
                <a:pos x="370646948" y="281008794"/>
              </a:cxn>
              <a:cxn ang="0">
                <a:pos x="167051824" y="281008794"/>
              </a:cxn>
              <a:cxn ang="0">
                <a:pos x="167051824" y="208154324"/>
              </a:cxn>
              <a:cxn ang="0">
                <a:pos x="313222741" y="208154324"/>
              </a:cxn>
              <a:cxn ang="0">
                <a:pos x="349763757" y="171728230"/>
              </a:cxn>
              <a:cxn ang="0">
                <a:pos x="313222741" y="135299854"/>
              </a:cxn>
              <a:cxn ang="0">
                <a:pos x="161831026" y="135299854"/>
              </a:cxn>
              <a:cxn ang="0">
                <a:pos x="156610228" y="78057872"/>
              </a:cxn>
              <a:cxn ang="0">
                <a:pos x="73084316" y="5203402"/>
              </a:cxn>
              <a:cxn ang="0">
                <a:pos x="0" y="88464675"/>
              </a:cxn>
              <a:cxn ang="0">
                <a:pos x="15660109" y="333047375"/>
              </a:cxn>
              <a:cxn ang="0">
                <a:pos x="99186021" y="405901845"/>
              </a:cxn>
              <a:cxn ang="0">
                <a:pos x="360205352" y="405901845"/>
              </a:cxn>
              <a:cxn ang="0">
                <a:pos x="464612171" y="588036878"/>
              </a:cxn>
            </a:cxnLst>
            <a:rect l="0" t="0" r="0" b="0"/>
            <a:pathLst>
              <a:path w="107" h="119">
                <a:moveTo>
                  <a:pt x="89" y="113"/>
                </a:moveTo>
                <a:cubicBezTo>
                  <a:pt x="92" y="117"/>
                  <a:pt x="97" y="119"/>
                  <a:pt x="102" y="116"/>
                </a:cubicBezTo>
                <a:cubicBezTo>
                  <a:pt x="106" y="114"/>
                  <a:pt x="107" y="108"/>
                  <a:pt x="105" y="104"/>
                </a:cubicBezTo>
                <a:cubicBezTo>
                  <a:pt x="78" y="58"/>
                  <a:pt x="78" y="58"/>
                  <a:pt x="78" y="58"/>
                </a:cubicBezTo>
                <a:cubicBezTo>
                  <a:pt x="77" y="56"/>
                  <a:pt x="74" y="54"/>
                  <a:pt x="71" y="54"/>
                </a:cubicBezTo>
                <a:cubicBezTo>
                  <a:pt x="32" y="54"/>
                  <a:pt x="32" y="54"/>
                  <a:pt x="32" y="54"/>
                </a:cubicBezTo>
                <a:cubicBezTo>
                  <a:pt x="32" y="40"/>
                  <a:pt x="32" y="40"/>
                  <a:pt x="32" y="40"/>
                </a:cubicBezTo>
                <a:cubicBezTo>
                  <a:pt x="60" y="40"/>
                  <a:pt x="60" y="40"/>
                  <a:pt x="60" y="40"/>
                </a:cubicBezTo>
                <a:cubicBezTo>
                  <a:pt x="64" y="40"/>
                  <a:pt x="67" y="37"/>
                  <a:pt x="67" y="33"/>
                </a:cubicBezTo>
                <a:cubicBezTo>
                  <a:pt x="67" y="29"/>
                  <a:pt x="64" y="26"/>
                  <a:pt x="60" y="26"/>
                </a:cubicBezTo>
                <a:cubicBezTo>
                  <a:pt x="31" y="26"/>
                  <a:pt x="31" y="26"/>
                  <a:pt x="31" y="26"/>
                </a:cubicBezTo>
                <a:cubicBezTo>
                  <a:pt x="30" y="15"/>
                  <a:pt x="30" y="15"/>
                  <a:pt x="30" y="15"/>
                </a:cubicBezTo>
                <a:cubicBezTo>
                  <a:pt x="30" y="7"/>
                  <a:pt x="23" y="0"/>
                  <a:pt x="14" y="1"/>
                </a:cubicBezTo>
                <a:cubicBezTo>
                  <a:pt x="6" y="1"/>
                  <a:pt x="0" y="8"/>
                  <a:pt x="0" y="17"/>
                </a:cubicBezTo>
                <a:cubicBezTo>
                  <a:pt x="3" y="64"/>
                  <a:pt x="3" y="64"/>
                  <a:pt x="3" y="64"/>
                </a:cubicBezTo>
                <a:cubicBezTo>
                  <a:pt x="4" y="72"/>
                  <a:pt x="11" y="78"/>
                  <a:pt x="19" y="78"/>
                </a:cubicBezTo>
                <a:cubicBezTo>
                  <a:pt x="69" y="78"/>
                  <a:pt x="69" y="78"/>
                  <a:pt x="69" y="78"/>
                </a:cubicBezTo>
                <a:lnTo>
                  <a:pt x="89" y="113"/>
                </a:lnTo>
                <a:close/>
              </a:path>
            </a:pathLst>
          </a:custGeom>
          <a:solidFill>
            <a:schemeClr val="bg1">
              <a:alpha val="100000"/>
            </a:schemeClr>
          </a:solidFill>
          <a:ln w="9525">
            <a:noFill/>
          </a:ln>
        </p:spPr>
        <p:txBody>
          <a:bodyPr/>
          <a:lstStyle/>
          <a:p>
            <a:endParaRPr lang="zh-CN" altLang="en-US"/>
          </a:p>
        </p:txBody>
      </p:sp>
      <p:sp>
        <p:nvSpPr>
          <p:cNvPr id="61493" name="Freeform 126"/>
          <p:cNvSpPr/>
          <p:nvPr/>
        </p:nvSpPr>
        <p:spPr>
          <a:xfrm>
            <a:off x="2324100" y="3259138"/>
            <a:ext cx="252413" cy="244475"/>
          </a:xfrm>
          <a:custGeom>
            <a:avLst/>
            <a:gdLst/>
            <a:ahLst/>
            <a:cxnLst>
              <a:cxn ang="0">
                <a:pos x="299918946" y="495934674"/>
              </a:cxn>
              <a:cxn ang="0">
                <a:pos x="62052666" y="255798534"/>
              </a:cxn>
              <a:cxn ang="0">
                <a:pos x="144789554" y="73084316"/>
              </a:cxn>
              <a:cxn ang="0">
                <a:pos x="139618499" y="0"/>
              </a:cxn>
              <a:cxn ang="0">
                <a:pos x="0" y="255798534"/>
              </a:cxn>
              <a:cxn ang="0">
                <a:pos x="299918946" y="558579679"/>
              </a:cxn>
              <a:cxn ang="0">
                <a:pos x="573984888" y="375867746"/>
              </a:cxn>
              <a:cxn ang="0">
                <a:pos x="532616444" y="302781145"/>
              </a:cxn>
              <a:cxn ang="0">
                <a:pos x="299918946" y="495934674"/>
              </a:cxn>
            </a:cxnLst>
            <a:rect l="0" t="0" r="0" b="0"/>
            <a:pathLst>
              <a:path w="111" h="107">
                <a:moveTo>
                  <a:pt x="58" y="95"/>
                </a:moveTo>
                <a:cubicBezTo>
                  <a:pt x="33" y="95"/>
                  <a:pt x="12" y="74"/>
                  <a:pt x="12" y="49"/>
                </a:cubicBezTo>
                <a:cubicBezTo>
                  <a:pt x="12" y="35"/>
                  <a:pt x="19" y="22"/>
                  <a:pt x="28" y="14"/>
                </a:cubicBezTo>
                <a:cubicBezTo>
                  <a:pt x="27" y="0"/>
                  <a:pt x="27" y="0"/>
                  <a:pt x="27" y="0"/>
                </a:cubicBezTo>
                <a:cubicBezTo>
                  <a:pt x="11" y="10"/>
                  <a:pt x="0" y="28"/>
                  <a:pt x="0" y="49"/>
                </a:cubicBezTo>
                <a:cubicBezTo>
                  <a:pt x="0" y="81"/>
                  <a:pt x="26" y="107"/>
                  <a:pt x="58" y="107"/>
                </a:cubicBezTo>
                <a:cubicBezTo>
                  <a:pt x="82" y="107"/>
                  <a:pt x="102" y="93"/>
                  <a:pt x="111" y="72"/>
                </a:cubicBezTo>
                <a:cubicBezTo>
                  <a:pt x="103" y="58"/>
                  <a:pt x="103" y="58"/>
                  <a:pt x="103" y="58"/>
                </a:cubicBezTo>
                <a:cubicBezTo>
                  <a:pt x="98" y="79"/>
                  <a:pt x="80" y="95"/>
                  <a:pt x="58" y="95"/>
                </a:cubicBezTo>
              </a:path>
            </a:pathLst>
          </a:custGeom>
          <a:solidFill>
            <a:schemeClr val="bg1">
              <a:alpha val="100000"/>
            </a:schemeClr>
          </a:solidFill>
          <a:ln w="9525">
            <a:noFill/>
          </a:ln>
        </p:spPr>
        <p:txBody>
          <a:bodyPr/>
          <a:lstStyle/>
          <a:p>
            <a:endParaRPr lang="zh-CN" altLang="en-US"/>
          </a:p>
        </p:txBody>
      </p:sp>
      <p:sp>
        <p:nvSpPr>
          <p:cNvPr id="61494" name="Freeform 127"/>
          <p:cNvSpPr/>
          <p:nvPr/>
        </p:nvSpPr>
        <p:spPr>
          <a:xfrm>
            <a:off x="3190875" y="3284538"/>
            <a:ext cx="147638" cy="166687"/>
          </a:xfrm>
          <a:custGeom>
            <a:avLst/>
            <a:gdLst/>
            <a:ahLst/>
            <a:cxnLst>
              <a:cxn ang="0">
                <a:pos x="139295317" y="364971462"/>
              </a:cxn>
              <a:cxn ang="0">
                <a:pos x="25795766" y="255478653"/>
              </a:cxn>
              <a:cxn ang="0">
                <a:pos x="72226781" y="208555121"/>
              </a:cxn>
              <a:cxn ang="0">
                <a:pos x="128976557" y="265906866"/>
              </a:cxn>
              <a:cxn ang="0">
                <a:pos x="128976557" y="46925816"/>
              </a:cxn>
              <a:cxn ang="0">
                <a:pos x="201203338" y="52138780"/>
              </a:cxn>
              <a:cxn ang="0">
                <a:pos x="201203338" y="265906866"/>
              </a:cxn>
              <a:cxn ang="0">
                <a:pos x="252792598" y="208555121"/>
              </a:cxn>
              <a:cxn ang="0">
                <a:pos x="299225884" y="255478653"/>
              </a:cxn>
              <a:cxn ang="0">
                <a:pos x="190884577" y="364971462"/>
              </a:cxn>
              <a:cxn ang="0">
                <a:pos x="139295317" y="364971462"/>
              </a:cxn>
            </a:cxnLst>
            <a:rect l="0" t="0" r="0" b="0"/>
            <a:pathLst>
              <a:path w="65" h="73">
                <a:moveTo>
                  <a:pt x="27" y="70"/>
                </a:moveTo>
                <a:cubicBezTo>
                  <a:pt x="5" y="49"/>
                  <a:pt x="5" y="49"/>
                  <a:pt x="5" y="49"/>
                </a:cubicBezTo>
                <a:cubicBezTo>
                  <a:pt x="0" y="43"/>
                  <a:pt x="8" y="34"/>
                  <a:pt x="14" y="40"/>
                </a:cubicBezTo>
                <a:cubicBezTo>
                  <a:pt x="25" y="51"/>
                  <a:pt x="25" y="51"/>
                  <a:pt x="25" y="51"/>
                </a:cubicBezTo>
                <a:cubicBezTo>
                  <a:pt x="25" y="9"/>
                  <a:pt x="25" y="9"/>
                  <a:pt x="25" y="9"/>
                </a:cubicBezTo>
                <a:cubicBezTo>
                  <a:pt x="25" y="0"/>
                  <a:pt x="39" y="0"/>
                  <a:pt x="39" y="10"/>
                </a:cubicBezTo>
                <a:cubicBezTo>
                  <a:pt x="39" y="51"/>
                  <a:pt x="39" y="51"/>
                  <a:pt x="39" y="51"/>
                </a:cubicBezTo>
                <a:cubicBezTo>
                  <a:pt x="49" y="40"/>
                  <a:pt x="49" y="40"/>
                  <a:pt x="49" y="40"/>
                </a:cubicBezTo>
                <a:cubicBezTo>
                  <a:pt x="55" y="34"/>
                  <a:pt x="65" y="43"/>
                  <a:pt x="58" y="49"/>
                </a:cubicBezTo>
                <a:cubicBezTo>
                  <a:pt x="37" y="70"/>
                  <a:pt x="37" y="70"/>
                  <a:pt x="37" y="70"/>
                </a:cubicBezTo>
                <a:cubicBezTo>
                  <a:pt x="34" y="73"/>
                  <a:pt x="30" y="73"/>
                  <a:pt x="27" y="70"/>
                </a:cubicBezTo>
                <a:close/>
              </a:path>
            </a:pathLst>
          </a:custGeom>
          <a:solidFill>
            <a:schemeClr val="bg1">
              <a:alpha val="100000"/>
            </a:schemeClr>
          </a:solidFill>
          <a:ln w="9525">
            <a:noFill/>
          </a:ln>
        </p:spPr>
        <p:txBody>
          <a:bodyPr/>
          <a:lstStyle/>
          <a:p>
            <a:endParaRPr lang="zh-CN" altLang="en-US"/>
          </a:p>
        </p:txBody>
      </p:sp>
      <p:sp>
        <p:nvSpPr>
          <p:cNvPr id="61495" name="Oval 128"/>
          <p:cNvSpPr/>
          <p:nvPr/>
        </p:nvSpPr>
        <p:spPr>
          <a:xfrm>
            <a:off x="3135313" y="3154363"/>
            <a:ext cx="57150" cy="539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6" name="Freeform 129"/>
          <p:cNvSpPr/>
          <p:nvPr/>
        </p:nvSpPr>
        <p:spPr>
          <a:xfrm>
            <a:off x="2909888" y="3187700"/>
            <a:ext cx="323850" cy="263525"/>
          </a:xfrm>
          <a:custGeom>
            <a:avLst/>
            <a:gdLst/>
            <a:ahLst/>
            <a:cxnLst>
              <a:cxn ang="0">
                <a:pos x="36408038" y="315063615"/>
              </a:cxn>
              <a:cxn ang="0">
                <a:pos x="46812289" y="315063615"/>
              </a:cxn>
              <a:cxn ang="0">
                <a:pos x="187246877" y="315063615"/>
              </a:cxn>
              <a:cxn ang="0">
                <a:pos x="400499821" y="63012265"/>
              </a:cxn>
              <a:cxn ang="0">
                <a:pos x="348485406" y="63012265"/>
              </a:cxn>
              <a:cxn ang="0">
                <a:pos x="249660982" y="178537042"/>
              </a:cxn>
              <a:cxn ang="0">
                <a:pos x="223654915" y="189039086"/>
              </a:cxn>
              <a:cxn ang="0">
                <a:pos x="192446722" y="157532953"/>
              </a:cxn>
              <a:cxn ang="0">
                <a:pos x="202850974" y="131276697"/>
              </a:cxn>
              <a:cxn ang="0">
                <a:pos x="306875243" y="10502044"/>
              </a:cxn>
              <a:cxn ang="0">
                <a:pos x="332883590" y="0"/>
              </a:cxn>
              <a:cxn ang="0">
                <a:pos x="483720149" y="0"/>
              </a:cxn>
              <a:cxn ang="0">
                <a:pos x="592946544" y="78766477"/>
              </a:cxn>
              <a:cxn ang="0">
                <a:pos x="592946544" y="168034998"/>
              </a:cxn>
              <a:cxn ang="0">
                <a:pos x="702175219" y="168034998"/>
              </a:cxn>
              <a:cxn ang="0">
                <a:pos x="722979161" y="178537042"/>
              </a:cxn>
              <a:cxn ang="0">
                <a:pos x="722979161" y="225795095"/>
              </a:cxn>
              <a:cxn ang="0">
                <a:pos x="702175219" y="236297139"/>
              </a:cxn>
              <a:cxn ang="0">
                <a:pos x="566940476" y="236297139"/>
              </a:cxn>
              <a:cxn ang="0">
                <a:pos x="525330313" y="199541130"/>
              </a:cxn>
              <a:cxn ang="0">
                <a:pos x="525330313" y="141778742"/>
              </a:cxn>
              <a:cxn ang="0">
                <a:pos x="447312111" y="236297139"/>
              </a:cxn>
              <a:cxn ang="0">
                <a:pos x="520128187" y="309813739"/>
              </a:cxn>
              <a:cxn ang="0">
                <a:pos x="525330313" y="362323960"/>
              </a:cxn>
              <a:cxn ang="0">
                <a:pos x="478518023" y="572367134"/>
              </a:cxn>
              <a:cxn ang="0">
                <a:pos x="442109985" y="603873266"/>
              </a:cxn>
              <a:cxn ang="0">
                <a:pos x="400499821" y="567114966"/>
              </a:cxn>
              <a:cxn ang="0">
                <a:pos x="400499821" y="556612922"/>
              </a:cxn>
              <a:cxn ang="0">
                <a:pos x="442109985" y="378078172"/>
              </a:cxn>
              <a:cxn ang="0">
                <a:pos x="343285561" y="283557483"/>
              </a:cxn>
              <a:cxn ang="0">
                <a:pos x="260065234" y="378078172"/>
              </a:cxn>
              <a:cxn ang="0">
                <a:pos x="213252944" y="393830092"/>
              </a:cxn>
              <a:cxn ang="0">
                <a:pos x="41610164" y="393830092"/>
              </a:cxn>
              <a:cxn ang="0">
                <a:pos x="5202126" y="362323960"/>
              </a:cxn>
              <a:cxn ang="0">
                <a:pos x="36408038" y="315063615"/>
              </a:cxn>
            </a:cxnLst>
            <a:rect l="0" t="0" r="0" b="0"/>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bg1">
              <a:alpha val="100000"/>
            </a:schemeClr>
          </a:solidFill>
          <a:ln w="9525">
            <a:noFill/>
          </a:ln>
        </p:spPr>
        <p:txBody>
          <a:bodyPr/>
          <a:lstStyle/>
          <a:p>
            <a:endParaRPr lang="zh-CN" altLang="en-US"/>
          </a:p>
        </p:txBody>
      </p:sp>
      <p:sp>
        <p:nvSpPr>
          <p:cNvPr id="61497" name="Oval 130"/>
          <p:cNvSpPr/>
          <p:nvPr/>
        </p:nvSpPr>
        <p:spPr>
          <a:xfrm>
            <a:off x="3690938" y="3146425"/>
            <a:ext cx="52387" cy="523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8" name="Freeform 131"/>
          <p:cNvSpPr/>
          <p:nvPr/>
        </p:nvSpPr>
        <p:spPr>
          <a:xfrm>
            <a:off x="3767138" y="3359150"/>
            <a:ext cx="106362" cy="107950"/>
          </a:xfrm>
          <a:custGeom>
            <a:avLst/>
            <a:gdLst/>
            <a:ahLst/>
            <a:cxnLst>
              <a:cxn ang="0">
                <a:pos x="209974429" y="0"/>
              </a:cxn>
              <a:cxn ang="0">
                <a:pos x="81941737" y="0"/>
              </a:cxn>
              <a:cxn ang="0">
                <a:pos x="81941737" y="52753098"/>
              </a:cxn>
              <a:cxn ang="0">
                <a:pos x="148517560" y="52753098"/>
              </a:cxn>
              <a:cxn ang="0">
                <a:pos x="25606086" y="179360073"/>
              </a:cxn>
              <a:cxn ang="0">
                <a:pos x="66578086" y="216288161"/>
              </a:cxn>
              <a:cxn ang="0">
                <a:pos x="184368343" y="94956954"/>
              </a:cxn>
              <a:cxn ang="0">
                <a:pos x="184368343" y="158259294"/>
              </a:cxn>
              <a:cxn ang="0">
                <a:pos x="240701732" y="158259294"/>
              </a:cxn>
              <a:cxn ang="0">
                <a:pos x="240701732" y="31652318"/>
              </a:cxn>
              <a:cxn ang="0">
                <a:pos x="209974429" y="0"/>
              </a:cxn>
            </a:cxnLst>
            <a:rect l="0" t="0" r="0" b="0"/>
            <a:pathLst>
              <a:path w="47" h="47">
                <a:moveTo>
                  <a:pt x="41" y="0"/>
                </a:moveTo>
                <a:cubicBezTo>
                  <a:pt x="16" y="0"/>
                  <a:pt x="16" y="0"/>
                  <a:pt x="16" y="0"/>
                </a:cubicBezTo>
                <a:cubicBezTo>
                  <a:pt x="10" y="0"/>
                  <a:pt x="9" y="10"/>
                  <a:pt x="16" y="10"/>
                </a:cubicBezTo>
                <a:cubicBezTo>
                  <a:pt x="29" y="10"/>
                  <a:pt x="29" y="10"/>
                  <a:pt x="29" y="10"/>
                </a:cubicBezTo>
                <a:cubicBezTo>
                  <a:pt x="5" y="34"/>
                  <a:pt x="5" y="34"/>
                  <a:pt x="5" y="34"/>
                </a:cubicBezTo>
                <a:cubicBezTo>
                  <a:pt x="0" y="39"/>
                  <a:pt x="7" y="47"/>
                  <a:pt x="13" y="41"/>
                </a:cubicBezTo>
                <a:cubicBezTo>
                  <a:pt x="36" y="18"/>
                  <a:pt x="36" y="18"/>
                  <a:pt x="36" y="18"/>
                </a:cubicBezTo>
                <a:cubicBezTo>
                  <a:pt x="36" y="30"/>
                  <a:pt x="36" y="30"/>
                  <a:pt x="36" y="30"/>
                </a:cubicBezTo>
                <a:cubicBezTo>
                  <a:pt x="36" y="37"/>
                  <a:pt x="47" y="37"/>
                  <a:pt x="47" y="30"/>
                </a:cubicBezTo>
                <a:cubicBezTo>
                  <a:pt x="47" y="6"/>
                  <a:pt x="47" y="6"/>
                  <a:pt x="47" y="6"/>
                </a:cubicBezTo>
                <a:cubicBezTo>
                  <a:pt x="47" y="3"/>
                  <a:pt x="44" y="0"/>
                  <a:pt x="41" y="0"/>
                </a:cubicBezTo>
                <a:close/>
              </a:path>
            </a:pathLst>
          </a:custGeom>
          <a:solidFill>
            <a:schemeClr val="bg1">
              <a:alpha val="100000"/>
            </a:schemeClr>
          </a:solidFill>
          <a:ln w="9525">
            <a:noFill/>
          </a:ln>
        </p:spPr>
        <p:txBody>
          <a:bodyPr/>
          <a:lstStyle/>
          <a:p>
            <a:endParaRPr lang="zh-CN" altLang="en-US"/>
          </a:p>
        </p:txBody>
      </p:sp>
      <p:sp>
        <p:nvSpPr>
          <p:cNvPr id="61499" name="Freeform 132"/>
          <p:cNvSpPr>
            <a:spLocks noEditPoints="1"/>
          </p:cNvSpPr>
          <p:nvPr/>
        </p:nvSpPr>
        <p:spPr>
          <a:xfrm>
            <a:off x="3548063" y="3175000"/>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bg1">
              <a:alpha val="100000"/>
            </a:schemeClr>
          </a:solidFill>
          <a:ln w="9525">
            <a:noFill/>
          </a:ln>
        </p:spPr>
        <p:txBody>
          <a:bodyPr/>
          <a:lstStyle/>
          <a:p>
            <a:endParaRPr lang="zh-CN" altLang="en-US"/>
          </a:p>
        </p:txBody>
      </p:sp>
      <p:sp>
        <p:nvSpPr>
          <p:cNvPr id="61500" name="Oval 133"/>
          <p:cNvSpPr/>
          <p:nvPr/>
        </p:nvSpPr>
        <p:spPr>
          <a:xfrm>
            <a:off x="4310063" y="3138488"/>
            <a:ext cx="52387" cy="523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1" name="Freeform 134"/>
          <p:cNvSpPr/>
          <p:nvPr/>
        </p:nvSpPr>
        <p:spPr>
          <a:xfrm>
            <a:off x="4392613" y="3343275"/>
            <a:ext cx="106362" cy="104775"/>
          </a:xfrm>
          <a:custGeom>
            <a:avLst/>
            <a:gdLst/>
            <a:ahLst/>
            <a:cxnLst>
              <a:cxn ang="0">
                <a:pos x="0" y="207520554"/>
              </a:cxn>
              <a:cxn ang="0">
                <a:pos x="0" y="83006855"/>
              </a:cxn>
              <a:cxn ang="0">
                <a:pos x="56333389" y="83006855"/>
              </a:cxn>
              <a:cxn ang="0">
                <a:pos x="56333389" y="150452345"/>
              </a:cxn>
              <a:cxn ang="0">
                <a:pos x="174123646" y="25940923"/>
              </a:cxn>
              <a:cxn ang="0">
                <a:pos x="215095646" y="67443212"/>
              </a:cxn>
              <a:cxn ang="0">
                <a:pos x="92184172" y="186768271"/>
              </a:cxn>
              <a:cxn ang="0">
                <a:pos x="158759995" y="186768271"/>
              </a:cxn>
              <a:cxn ang="0">
                <a:pos x="158759995" y="238647840"/>
              </a:cxn>
              <a:cxn ang="0">
                <a:pos x="30727303" y="238647840"/>
              </a:cxn>
              <a:cxn ang="0">
                <a:pos x="0" y="207520554"/>
              </a:cxn>
            </a:cxnLst>
            <a:rect l="0" t="0" r="0" b="0"/>
            <a:pathLst>
              <a:path w="47" h="46">
                <a:moveTo>
                  <a:pt x="0" y="40"/>
                </a:moveTo>
                <a:cubicBezTo>
                  <a:pt x="0" y="16"/>
                  <a:pt x="0" y="16"/>
                  <a:pt x="0" y="16"/>
                </a:cubicBezTo>
                <a:cubicBezTo>
                  <a:pt x="0" y="9"/>
                  <a:pt x="11" y="9"/>
                  <a:pt x="11" y="16"/>
                </a:cubicBezTo>
                <a:cubicBezTo>
                  <a:pt x="11" y="29"/>
                  <a:pt x="11" y="29"/>
                  <a:pt x="11" y="29"/>
                </a:cubicBezTo>
                <a:cubicBezTo>
                  <a:pt x="34" y="5"/>
                  <a:pt x="34" y="5"/>
                  <a:pt x="34" y="5"/>
                </a:cubicBezTo>
                <a:cubicBezTo>
                  <a:pt x="40" y="0"/>
                  <a:pt x="47" y="7"/>
                  <a:pt x="42" y="13"/>
                </a:cubicBezTo>
                <a:cubicBezTo>
                  <a:pt x="18" y="36"/>
                  <a:pt x="18" y="36"/>
                  <a:pt x="18" y="36"/>
                </a:cubicBezTo>
                <a:cubicBezTo>
                  <a:pt x="31" y="36"/>
                  <a:pt x="31" y="36"/>
                  <a:pt x="31" y="36"/>
                </a:cubicBezTo>
                <a:cubicBezTo>
                  <a:pt x="37" y="36"/>
                  <a:pt x="38" y="46"/>
                  <a:pt x="31" y="46"/>
                </a:cubicBezTo>
                <a:cubicBezTo>
                  <a:pt x="6" y="46"/>
                  <a:pt x="6" y="46"/>
                  <a:pt x="6" y="46"/>
                </a:cubicBezTo>
                <a:cubicBezTo>
                  <a:pt x="3" y="46"/>
                  <a:pt x="0" y="44"/>
                  <a:pt x="0" y="40"/>
                </a:cubicBezTo>
                <a:close/>
              </a:path>
            </a:pathLst>
          </a:custGeom>
          <a:solidFill>
            <a:schemeClr val="bg1">
              <a:alpha val="100000"/>
            </a:schemeClr>
          </a:solidFill>
          <a:ln w="9525">
            <a:noFill/>
          </a:ln>
        </p:spPr>
        <p:txBody>
          <a:bodyPr/>
          <a:lstStyle/>
          <a:p>
            <a:endParaRPr lang="zh-CN" altLang="en-US"/>
          </a:p>
        </p:txBody>
      </p:sp>
      <p:sp>
        <p:nvSpPr>
          <p:cNvPr id="61502" name="Freeform 135"/>
          <p:cNvSpPr>
            <a:spLocks noEditPoints="1"/>
          </p:cNvSpPr>
          <p:nvPr/>
        </p:nvSpPr>
        <p:spPr>
          <a:xfrm>
            <a:off x="4167188" y="3165475"/>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bg1">
              <a:alpha val="100000"/>
            </a:schemeClr>
          </a:solidFill>
          <a:ln w="9525">
            <a:noFill/>
          </a:ln>
        </p:spPr>
        <p:txBody>
          <a:bodyPr/>
          <a:lstStyle/>
          <a:p>
            <a:endParaRPr lang="zh-CN" altLang="en-US"/>
          </a:p>
        </p:txBody>
      </p:sp>
      <p:sp>
        <p:nvSpPr>
          <p:cNvPr id="61503" name="Freeform 136"/>
          <p:cNvSpPr/>
          <p:nvPr/>
        </p:nvSpPr>
        <p:spPr>
          <a:xfrm>
            <a:off x="4795838" y="3186113"/>
            <a:ext cx="400050" cy="231775"/>
          </a:xfrm>
          <a:custGeom>
            <a:avLst/>
            <a:gdLst/>
            <a:ahLst/>
            <a:cxnLst>
              <a:cxn ang="0">
                <a:pos x="831819874" y="413068496"/>
              </a:cxn>
              <a:cxn ang="0">
                <a:pos x="831819874" y="526663241"/>
              </a:cxn>
              <a:cxn ang="0">
                <a:pos x="909318196" y="526663241"/>
              </a:cxn>
              <a:cxn ang="0">
                <a:pos x="909318196" y="340781964"/>
              </a:cxn>
              <a:cxn ang="0">
                <a:pos x="77498322" y="340781964"/>
              </a:cxn>
              <a:cxn ang="0">
                <a:pos x="77498322" y="36143266"/>
              </a:cxn>
              <a:cxn ang="0">
                <a:pos x="36165884" y="0"/>
              </a:cxn>
              <a:cxn ang="0">
                <a:pos x="0" y="36143266"/>
              </a:cxn>
              <a:cxn ang="0">
                <a:pos x="0" y="526663241"/>
              </a:cxn>
              <a:cxn ang="0">
                <a:pos x="77498322" y="526663241"/>
              </a:cxn>
              <a:cxn ang="0">
                <a:pos x="77498322" y="413068496"/>
              </a:cxn>
              <a:cxn ang="0">
                <a:pos x="831819874" y="413068496"/>
              </a:cxn>
            </a:cxnLst>
            <a:rect l="0" t="0" r="0" b="0"/>
            <a:pathLst>
              <a:path w="176" h="102">
                <a:moveTo>
                  <a:pt x="161" y="80"/>
                </a:moveTo>
                <a:cubicBezTo>
                  <a:pt x="161" y="102"/>
                  <a:pt x="161" y="102"/>
                  <a:pt x="161" y="102"/>
                </a:cubicBezTo>
                <a:cubicBezTo>
                  <a:pt x="176" y="102"/>
                  <a:pt x="176" y="102"/>
                  <a:pt x="176" y="102"/>
                </a:cubicBezTo>
                <a:cubicBezTo>
                  <a:pt x="176" y="66"/>
                  <a:pt x="176" y="66"/>
                  <a:pt x="176" y="66"/>
                </a:cubicBezTo>
                <a:cubicBezTo>
                  <a:pt x="15" y="66"/>
                  <a:pt x="15" y="66"/>
                  <a:pt x="15" y="66"/>
                </a:cubicBezTo>
                <a:cubicBezTo>
                  <a:pt x="15" y="7"/>
                  <a:pt x="15" y="7"/>
                  <a:pt x="15" y="7"/>
                </a:cubicBezTo>
                <a:cubicBezTo>
                  <a:pt x="15" y="3"/>
                  <a:pt x="11" y="0"/>
                  <a:pt x="7" y="0"/>
                </a:cubicBezTo>
                <a:cubicBezTo>
                  <a:pt x="3" y="0"/>
                  <a:pt x="0" y="3"/>
                  <a:pt x="0" y="7"/>
                </a:cubicBezTo>
                <a:cubicBezTo>
                  <a:pt x="0" y="102"/>
                  <a:pt x="0" y="102"/>
                  <a:pt x="0" y="102"/>
                </a:cubicBezTo>
                <a:cubicBezTo>
                  <a:pt x="15" y="102"/>
                  <a:pt x="15" y="102"/>
                  <a:pt x="15" y="102"/>
                </a:cubicBezTo>
                <a:cubicBezTo>
                  <a:pt x="15" y="80"/>
                  <a:pt x="15" y="80"/>
                  <a:pt x="15" y="80"/>
                </a:cubicBezTo>
                <a:lnTo>
                  <a:pt x="161" y="80"/>
                </a:lnTo>
                <a:close/>
              </a:path>
            </a:pathLst>
          </a:custGeom>
          <a:solidFill>
            <a:schemeClr val="bg1">
              <a:alpha val="100000"/>
            </a:schemeClr>
          </a:solidFill>
          <a:ln w="9525">
            <a:noFill/>
          </a:ln>
        </p:spPr>
        <p:txBody>
          <a:bodyPr/>
          <a:lstStyle/>
          <a:p>
            <a:endParaRPr lang="zh-CN" altLang="en-US"/>
          </a:p>
        </p:txBody>
      </p:sp>
      <p:sp>
        <p:nvSpPr>
          <p:cNvPr id="61504" name="Oval 137"/>
          <p:cNvSpPr/>
          <p:nvPr/>
        </p:nvSpPr>
        <p:spPr>
          <a:xfrm>
            <a:off x="4845050" y="3228975"/>
            <a:ext cx="58738" cy="603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5" name="Freeform 138"/>
          <p:cNvSpPr/>
          <p:nvPr/>
        </p:nvSpPr>
        <p:spPr>
          <a:xfrm>
            <a:off x="4838700" y="3259138"/>
            <a:ext cx="357188" cy="63500"/>
          </a:xfrm>
          <a:custGeom>
            <a:avLst/>
            <a:gdLst/>
            <a:ahLst/>
            <a:cxnLst>
              <a:cxn ang="0">
                <a:pos x="812632276" y="144008929"/>
              </a:cxn>
              <a:cxn ang="0">
                <a:pos x="812632276" y="56573964"/>
              </a:cxn>
              <a:cxn ang="0">
                <a:pos x="755696054" y="0"/>
              </a:cxn>
              <a:cxn ang="0">
                <a:pos x="181160293" y="0"/>
              </a:cxn>
              <a:cxn ang="0">
                <a:pos x="181160293" y="82291464"/>
              </a:cxn>
              <a:cxn ang="0">
                <a:pos x="31054880" y="82291464"/>
              </a:cxn>
              <a:cxn ang="0">
                <a:pos x="0" y="113150196"/>
              </a:cxn>
              <a:cxn ang="0">
                <a:pos x="31054880" y="144008929"/>
              </a:cxn>
              <a:cxn ang="0">
                <a:pos x="812632276" y="144008929"/>
              </a:cxn>
            </a:cxnLst>
            <a:rect l="0" t="0" r="0" b="0"/>
            <a:pathLst>
              <a:path w="157" h="28">
                <a:moveTo>
                  <a:pt x="157" y="28"/>
                </a:moveTo>
                <a:cubicBezTo>
                  <a:pt x="157" y="11"/>
                  <a:pt x="157" y="11"/>
                  <a:pt x="157" y="11"/>
                </a:cubicBezTo>
                <a:cubicBezTo>
                  <a:pt x="157" y="5"/>
                  <a:pt x="152" y="1"/>
                  <a:pt x="146" y="0"/>
                </a:cubicBezTo>
                <a:cubicBezTo>
                  <a:pt x="35" y="0"/>
                  <a:pt x="35" y="0"/>
                  <a:pt x="35" y="0"/>
                </a:cubicBezTo>
                <a:cubicBezTo>
                  <a:pt x="35" y="16"/>
                  <a:pt x="35" y="16"/>
                  <a:pt x="35" y="16"/>
                </a:cubicBezTo>
                <a:cubicBezTo>
                  <a:pt x="6" y="16"/>
                  <a:pt x="6" y="16"/>
                  <a:pt x="6" y="16"/>
                </a:cubicBezTo>
                <a:cubicBezTo>
                  <a:pt x="2" y="16"/>
                  <a:pt x="0" y="19"/>
                  <a:pt x="0" y="22"/>
                </a:cubicBezTo>
                <a:cubicBezTo>
                  <a:pt x="0" y="26"/>
                  <a:pt x="2" y="28"/>
                  <a:pt x="6" y="28"/>
                </a:cubicBezTo>
                <a:cubicBezTo>
                  <a:pt x="157" y="28"/>
                  <a:pt x="157" y="28"/>
                  <a:pt x="157" y="28"/>
                </a:cubicBezTo>
                <a:close/>
              </a:path>
            </a:pathLst>
          </a:custGeom>
          <a:solidFill>
            <a:schemeClr val="bg1">
              <a:alpha val="100000"/>
            </a:schemeClr>
          </a:solidFill>
          <a:ln w="9525">
            <a:noFill/>
          </a:ln>
        </p:spPr>
        <p:txBody>
          <a:bodyPr/>
          <a:lstStyle/>
          <a:p>
            <a:endParaRPr lang="zh-CN" altLang="en-US"/>
          </a:p>
        </p:txBody>
      </p:sp>
      <p:sp>
        <p:nvSpPr>
          <p:cNvPr id="61506" name="Oval 139"/>
          <p:cNvSpPr/>
          <p:nvPr/>
        </p:nvSpPr>
        <p:spPr>
          <a:xfrm>
            <a:off x="5532438" y="3125788"/>
            <a:ext cx="79375" cy="8096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7" name="Line 140"/>
          <p:cNvSpPr/>
          <p:nvPr/>
        </p:nvSpPr>
        <p:spPr>
          <a:xfrm>
            <a:off x="5570538" y="3167063"/>
            <a:ext cx="0" cy="0"/>
          </a:xfrm>
          <a:prstGeom prst="line">
            <a:avLst/>
          </a:prstGeom>
          <a:ln w="9525">
            <a:noFill/>
          </a:ln>
        </p:spPr>
      </p:sp>
      <p:sp>
        <p:nvSpPr>
          <p:cNvPr id="61508" name="Line 141"/>
          <p:cNvSpPr/>
          <p:nvPr/>
        </p:nvSpPr>
        <p:spPr>
          <a:xfrm>
            <a:off x="5570538" y="3167063"/>
            <a:ext cx="0" cy="0"/>
          </a:xfrm>
          <a:prstGeom prst="line">
            <a:avLst/>
          </a:prstGeom>
          <a:ln w="9525">
            <a:noFill/>
          </a:ln>
        </p:spPr>
      </p:sp>
      <p:sp>
        <p:nvSpPr>
          <p:cNvPr id="61509" name="Freeform 142"/>
          <p:cNvSpPr/>
          <p:nvPr/>
        </p:nvSpPr>
        <p:spPr>
          <a:xfrm>
            <a:off x="5535613" y="3195638"/>
            <a:ext cx="192087" cy="323850"/>
          </a:xfrm>
          <a:custGeom>
            <a:avLst/>
            <a:gdLst/>
            <a:ahLst/>
            <a:cxnLst>
              <a:cxn ang="0">
                <a:pos x="15321763" y="140434588"/>
              </a:cxn>
              <a:cxn ang="0">
                <a:pos x="173635349" y="109226395"/>
              </a:cxn>
              <a:cxn ang="0">
                <a:pos x="214491124" y="317279494"/>
              </a:cxn>
              <a:cxn ang="0">
                <a:pos x="367699715" y="317279494"/>
              </a:cxn>
              <a:cxn ang="0">
                <a:pos x="434089502" y="390097851"/>
              </a:cxn>
              <a:cxn ang="0">
                <a:pos x="434089502" y="670967026"/>
              </a:cxn>
              <a:cxn ang="0">
                <a:pos x="337058449" y="670967026"/>
              </a:cxn>
              <a:cxn ang="0">
                <a:pos x="331951194" y="457714082"/>
              </a:cxn>
              <a:cxn ang="0">
                <a:pos x="142994082" y="447312111"/>
              </a:cxn>
              <a:cxn ang="0">
                <a:pos x="61282533" y="379693599"/>
              </a:cxn>
              <a:cxn ang="0">
                <a:pos x="15321763" y="140434588"/>
              </a:cxn>
            </a:cxnLst>
            <a:rect l="0" t="0" r="0" b="0"/>
            <a:pathLst>
              <a:path w="85" h="142">
                <a:moveTo>
                  <a:pt x="3" y="27"/>
                </a:moveTo>
                <a:cubicBezTo>
                  <a:pt x="0" y="7"/>
                  <a:pt x="29" y="0"/>
                  <a:pt x="34" y="21"/>
                </a:cubicBezTo>
                <a:cubicBezTo>
                  <a:pt x="42" y="61"/>
                  <a:pt x="42" y="61"/>
                  <a:pt x="42" y="61"/>
                </a:cubicBezTo>
                <a:cubicBezTo>
                  <a:pt x="72" y="61"/>
                  <a:pt x="72" y="61"/>
                  <a:pt x="72" y="61"/>
                </a:cubicBezTo>
                <a:cubicBezTo>
                  <a:pt x="80" y="61"/>
                  <a:pt x="85" y="68"/>
                  <a:pt x="85" y="75"/>
                </a:cubicBezTo>
                <a:cubicBezTo>
                  <a:pt x="85" y="129"/>
                  <a:pt x="85" y="129"/>
                  <a:pt x="85" y="129"/>
                </a:cubicBezTo>
                <a:cubicBezTo>
                  <a:pt x="85" y="142"/>
                  <a:pt x="66" y="142"/>
                  <a:pt x="66" y="129"/>
                </a:cubicBezTo>
                <a:cubicBezTo>
                  <a:pt x="66" y="116"/>
                  <a:pt x="68" y="91"/>
                  <a:pt x="65" y="88"/>
                </a:cubicBezTo>
                <a:cubicBezTo>
                  <a:pt x="63" y="85"/>
                  <a:pt x="28" y="86"/>
                  <a:pt x="28" y="86"/>
                </a:cubicBezTo>
                <a:cubicBezTo>
                  <a:pt x="19" y="86"/>
                  <a:pt x="14" y="80"/>
                  <a:pt x="12" y="73"/>
                </a:cubicBezTo>
                <a:lnTo>
                  <a:pt x="3" y="27"/>
                </a:lnTo>
                <a:close/>
              </a:path>
            </a:pathLst>
          </a:custGeom>
          <a:solidFill>
            <a:schemeClr val="bg1">
              <a:alpha val="100000"/>
            </a:schemeClr>
          </a:solidFill>
          <a:ln w="9525">
            <a:noFill/>
          </a:ln>
        </p:spPr>
        <p:txBody>
          <a:bodyPr/>
          <a:lstStyle/>
          <a:p>
            <a:endParaRPr lang="zh-CN" altLang="en-US"/>
          </a:p>
        </p:txBody>
      </p:sp>
      <p:sp>
        <p:nvSpPr>
          <p:cNvPr id="61510" name="Freeform 143"/>
          <p:cNvSpPr/>
          <p:nvPr/>
        </p:nvSpPr>
        <p:spPr>
          <a:xfrm>
            <a:off x="5500688" y="3252788"/>
            <a:ext cx="174625" cy="182562"/>
          </a:xfrm>
          <a:custGeom>
            <a:avLst/>
            <a:gdLst/>
            <a:ahLst/>
            <a:cxnLst>
              <a:cxn ang="0">
                <a:pos x="344591821" y="338497332"/>
              </a:cxn>
              <a:cxn ang="0">
                <a:pos x="344591821" y="416613330"/>
              </a:cxn>
              <a:cxn ang="0">
                <a:pos x="205726393" y="416613330"/>
              </a:cxn>
              <a:cxn ang="0">
                <a:pos x="51432732" y="281213941"/>
              </a:cxn>
              <a:cxn ang="0">
                <a:pos x="5143500" y="67698554"/>
              </a:cxn>
              <a:cxn ang="0">
                <a:pos x="77147964" y="52075811"/>
              </a:cxn>
              <a:cxn ang="0">
                <a:pos x="118293696" y="255176036"/>
              </a:cxn>
              <a:cxn ang="0">
                <a:pos x="216013393" y="338497332"/>
              </a:cxn>
              <a:cxn ang="0">
                <a:pos x="344591821" y="338497332"/>
              </a:cxn>
            </a:cxnLst>
            <a:rect l="0" t="0" r="0" b="0"/>
            <a:pathLst>
              <a:path w="77" h="80">
                <a:moveTo>
                  <a:pt x="67" y="65"/>
                </a:moveTo>
                <a:cubicBezTo>
                  <a:pt x="77" y="65"/>
                  <a:pt x="77" y="80"/>
                  <a:pt x="67" y="80"/>
                </a:cubicBezTo>
                <a:cubicBezTo>
                  <a:pt x="67" y="80"/>
                  <a:pt x="47" y="80"/>
                  <a:pt x="40" y="80"/>
                </a:cubicBezTo>
                <a:cubicBezTo>
                  <a:pt x="17" y="80"/>
                  <a:pt x="15" y="78"/>
                  <a:pt x="10" y="54"/>
                </a:cubicBezTo>
                <a:cubicBezTo>
                  <a:pt x="8" y="44"/>
                  <a:pt x="1" y="13"/>
                  <a:pt x="1" y="13"/>
                </a:cubicBezTo>
                <a:cubicBezTo>
                  <a:pt x="0" y="3"/>
                  <a:pt x="13" y="0"/>
                  <a:pt x="15" y="10"/>
                </a:cubicBezTo>
                <a:cubicBezTo>
                  <a:pt x="15" y="10"/>
                  <a:pt x="21" y="40"/>
                  <a:pt x="23" y="49"/>
                </a:cubicBezTo>
                <a:cubicBezTo>
                  <a:pt x="26" y="63"/>
                  <a:pt x="28" y="65"/>
                  <a:pt x="42" y="65"/>
                </a:cubicBezTo>
                <a:lnTo>
                  <a:pt x="67" y="65"/>
                </a:lnTo>
                <a:close/>
              </a:path>
            </a:pathLst>
          </a:custGeom>
          <a:solidFill>
            <a:schemeClr val="bg1">
              <a:alpha val="100000"/>
            </a:schemeClr>
          </a:solidFill>
          <a:ln w="9525">
            <a:noFill/>
          </a:ln>
        </p:spPr>
        <p:txBody>
          <a:bodyPr/>
          <a:lstStyle/>
          <a:p>
            <a:endParaRPr lang="zh-CN" altLang="en-US"/>
          </a:p>
        </p:txBody>
      </p:sp>
      <p:sp>
        <p:nvSpPr>
          <p:cNvPr id="61511" name="Freeform 144"/>
          <p:cNvSpPr>
            <a:spLocks noEditPoints="1"/>
          </p:cNvSpPr>
          <p:nvPr/>
        </p:nvSpPr>
        <p:spPr>
          <a:xfrm>
            <a:off x="5662613" y="3109913"/>
            <a:ext cx="117475" cy="119062"/>
          </a:xfrm>
          <a:custGeom>
            <a:avLst/>
            <a:gdLst/>
            <a:ahLst/>
            <a:cxnLst>
              <a:cxn ang="0">
                <a:pos x="132697049" y="0"/>
              </a:cxn>
              <a:cxn ang="0">
                <a:pos x="0" y="136307673"/>
              </a:cxn>
              <a:cxn ang="0">
                <a:pos x="132697049" y="272613056"/>
              </a:cxn>
              <a:cxn ang="0">
                <a:pos x="265391839" y="136307673"/>
              </a:cxn>
              <a:cxn ang="0">
                <a:pos x="132697049" y="0"/>
              </a:cxn>
              <a:cxn ang="0">
                <a:pos x="132697049" y="241157791"/>
              </a:cxn>
              <a:cxn ang="0">
                <a:pos x="30622570" y="136307673"/>
              </a:cxn>
              <a:cxn ang="0">
                <a:pos x="132697049" y="31455265"/>
              </a:cxn>
              <a:cxn ang="0">
                <a:pos x="234769269" y="136307673"/>
              </a:cxn>
              <a:cxn ang="0">
                <a:pos x="132697049" y="241157791"/>
              </a:cxn>
            </a:cxnLst>
            <a:rect l="0" t="0" r="0" b="0"/>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6"/>
                </a:moveTo>
                <a:cubicBezTo>
                  <a:pt x="15" y="46"/>
                  <a:pt x="6" y="37"/>
                  <a:pt x="6" y="26"/>
                </a:cubicBezTo>
                <a:cubicBezTo>
                  <a:pt x="6" y="15"/>
                  <a:pt x="15" y="6"/>
                  <a:pt x="26" y="6"/>
                </a:cubicBezTo>
                <a:cubicBezTo>
                  <a:pt x="37" y="6"/>
                  <a:pt x="46" y="15"/>
                  <a:pt x="46" y="26"/>
                </a:cubicBezTo>
                <a:cubicBezTo>
                  <a:pt x="46" y="37"/>
                  <a:pt x="37" y="46"/>
                  <a:pt x="26" y="46"/>
                </a:cubicBezTo>
                <a:close/>
              </a:path>
            </a:pathLst>
          </a:custGeom>
          <a:solidFill>
            <a:schemeClr val="bg1">
              <a:alpha val="100000"/>
            </a:schemeClr>
          </a:solidFill>
          <a:ln w="9525">
            <a:noFill/>
          </a:ln>
        </p:spPr>
        <p:txBody>
          <a:bodyPr/>
          <a:lstStyle/>
          <a:p>
            <a:endParaRPr lang="zh-CN" altLang="en-US"/>
          </a:p>
        </p:txBody>
      </p:sp>
      <p:sp>
        <p:nvSpPr>
          <p:cNvPr id="61512" name="Freeform 145"/>
          <p:cNvSpPr/>
          <p:nvPr/>
        </p:nvSpPr>
        <p:spPr>
          <a:xfrm>
            <a:off x="5719763" y="3130550"/>
            <a:ext cx="31750" cy="44450"/>
          </a:xfrm>
          <a:custGeom>
            <a:avLst/>
            <a:gdLst/>
            <a:ahLst/>
            <a:cxnLst>
              <a:cxn ang="0">
                <a:pos x="66860964" y="87571179"/>
              </a:cxn>
              <a:cxn ang="0">
                <a:pos x="10287000" y="87571179"/>
              </a:cxn>
              <a:cxn ang="0">
                <a:pos x="10287000" y="10946397"/>
              </a:cxn>
              <a:cxn ang="0">
                <a:pos x="5143500" y="0"/>
              </a:cxn>
              <a:cxn ang="0">
                <a:pos x="0" y="10946397"/>
              </a:cxn>
              <a:cxn ang="0">
                <a:pos x="0" y="93043208"/>
              </a:cxn>
              <a:cxn ang="0">
                <a:pos x="5143500" y="103989605"/>
              </a:cxn>
              <a:cxn ang="0">
                <a:pos x="66860964" y="103989605"/>
              </a:cxn>
              <a:cxn ang="0">
                <a:pos x="72004464" y="93043208"/>
              </a:cxn>
              <a:cxn ang="0">
                <a:pos x="66860964" y="87571179"/>
              </a:cxn>
            </a:cxnLst>
            <a:rect l="0" t="0" r="0" b="0"/>
            <a:pathLst>
              <a:path w="14" h="19">
                <a:moveTo>
                  <a:pt x="13" y="16"/>
                </a:moveTo>
                <a:cubicBezTo>
                  <a:pt x="2" y="16"/>
                  <a:pt x="2" y="16"/>
                  <a:pt x="2" y="16"/>
                </a:cubicBezTo>
                <a:cubicBezTo>
                  <a:pt x="2" y="2"/>
                  <a:pt x="2" y="2"/>
                  <a:pt x="2" y="2"/>
                </a:cubicBezTo>
                <a:cubicBezTo>
                  <a:pt x="2" y="1"/>
                  <a:pt x="2" y="0"/>
                  <a:pt x="1" y="0"/>
                </a:cubicBezTo>
                <a:cubicBezTo>
                  <a:pt x="0" y="0"/>
                  <a:pt x="0" y="1"/>
                  <a:pt x="0" y="2"/>
                </a:cubicBezTo>
                <a:cubicBezTo>
                  <a:pt x="0" y="17"/>
                  <a:pt x="0" y="17"/>
                  <a:pt x="0" y="17"/>
                </a:cubicBezTo>
                <a:cubicBezTo>
                  <a:pt x="0" y="18"/>
                  <a:pt x="0" y="19"/>
                  <a:pt x="1" y="19"/>
                </a:cubicBezTo>
                <a:cubicBezTo>
                  <a:pt x="13" y="19"/>
                  <a:pt x="13" y="19"/>
                  <a:pt x="13" y="19"/>
                </a:cubicBezTo>
                <a:cubicBezTo>
                  <a:pt x="14" y="19"/>
                  <a:pt x="14" y="18"/>
                  <a:pt x="14" y="17"/>
                </a:cubicBezTo>
                <a:cubicBezTo>
                  <a:pt x="14" y="17"/>
                  <a:pt x="14" y="16"/>
                  <a:pt x="13" y="16"/>
                </a:cubicBezTo>
                <a:close/>
              </a:path>
            </a:pathLst>
          </a:custGeom>
          <a:solidFill>
            <a:schemeClr val="bg1">
              <a:alpha val="100000"/>
            </a:schemeClr>
          </a:solidFill>
          <a:ln w="9525">
            <a:noFill/>
          </a:ln>
        </p:spPr>
        <p:txBody>
          <a:bodyPr/>
          <a:lstStyle/>
          <a:p>
            <a:endParaRPr lang="zh-CN" altLang="en-US"/>
          </a:p>
        </p:txBody>
      </p:sp>
      <p:sp>
        <p:nvSpPr>
          <p:cNvPr id="61513" name="Oval 146"/>
          <p:cNvSpPr/>
          <p:nvPr/>
        </p:nvSpPr>
        <p:spPr>
          <a:xfrm>
            <a:off x="6245225" y="3113088"/>
            <a:ext cx="65088" cy="650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14" name="Line 147"/>
          <p:cNvSpPr/>
          <p:nvPr/>
        </p:nvSpPr>
        <p:spPr>
          <a:xfrm>
            <a:off x="6276975" y="3146425"/>
            <a:ext cx="0" cy="0"/>
          </a:xfrm>
          <a:prstGeom prst="line">
            <a:avLst/>
          </a:prstGeom>
          <a:ln w="9525">
            <a:noFill/>
          </a:ln>
        </p:spPr>
      </p:sp>
      <p:sp>
        <p:nvSpPr>
          <p:cNvPr id="61515" name="Line 148"/>
          <p:cNvSpPr/>
          <p:nvPr/>
        </p:nvSpPr>
        <p:spPr>
          <a:xfrm>
            <a:off x="6276975" y="3146425"/>
            <a:ext cx="0" cy="0"/>
          </a:xfrm>
          <a:prstGeom prst="line">
            <a:avLst/>
          </a:prstGeom>
          <a:ln w="9525">
            <a:noFill/>
          </a:ln>
        </p:spPr>
      </p:sp>
      <p:sp>
        <p:nvSpPr>
          <p:cNvPr id="61516" name="Freeform 149"/>
          <p:cNvSpPr/>
          <p:nvPr/>
        </p:nvSpPr>
        <p:spPr>
          <a:xfrm>
            <a:off x="6381750" y="3352800"/>
            <a:ext cx="36513" cy="101600"/>
          </a:xfrm>
          <a:custGeom>
            <a:avLst/>
            <a:gdLst/>
            <a:ahLst/>
            <a:cxnLst>
              <a:cxn ang="0">
                <a:pos x="0" y="229390222"/>
              </a:cxn>
              <a:cxn ang="0">
                <a:pos x="52078948" y="229390222"/>
              </a:cxn>
              <a:cxn ang="0">
                <a:pos x="83324948" y="193708302"/>
              </a:cxn>
              <a:cxn ang="0">
                <a:pos x="83324948" y="30586116"/>
              </a:cxn>
              <a:cxn ang="0">
                <a:pos x="52078948" y="0"/>
              </a:cxn>
              <a:cxn ang="0">
                <a:pos x="0" y="0"/>
              </a:cxn>
              <a:cxn ang="0">
                <a:pos x="0" y="229390222"/>
              </a:cxn>
            </a:cxnLst>
            <a:rect l="0" t="0" r="0" b="0"/>
            <a:pathLst>
              <a:path w="16" h="45">
                <a:moveTo>
                  <a:pt x="0" y="45"/>
                </a:moveTo>
                <a:cubicBezTo>
                  <a:pt x="10" y="45"/>
                  <a:pt x="10" y="45"/>
                  <a:pt x="10" y="45"/>
                </a:cubicBezTo>
                <a:cubicBezTo>
                  <a:pt x="13" y="45"/>
                  <a:pt x="16" y="42"/>
                  <a:pt x="16" y="38"/>
                </a:cubicBezTo>
                <a:cubicBezTo>
                  <a:pt x="16" y="38"/>
                  <a:pt x="16" y="7"/>
                  <a:pt x="16" y="6"/>
                </a:cubicBezTo>
                <a:cubicBezTo>
                  <a:pt x="16" y="3"/>
                  <a:pt x="13" y="0"/>
                  <a:pt x="10" y="0"/>
                </a:cubicBezTo>
                <a:cubicBezTo>
                  <a:pt x="0" y="0"/>
                  <a:pt x="0" y="0"/>
                  <a:pt x="0" y="0"/>
                </a:cubicBezTo>
                <a:lnTo>
                  <a:pt x="0" y="45"/>
                </a:lnTo>
                <a:close/>
              </a:path>
            </a:pathLst>
          </a:custGeom>
          <a:solidFill>
            <a:schemeClr val="bg1">
              <a:alpha val="100000"/>
            </a:schemeClr>
          </a:solidFill>
          <a:ln w="9525">
            <a:noFill/>
          </a:ln>
        </p:spPr>
        <p:txBody>
          <a:bodyPr/>
          <a:lstStyle/>
          <a:p>
            <a:endParaRPr lang="zh-CN" altLang="en-US"/>
          </a:p>
        </p:txBody>
      </p:sp>
      <p:sp>
        <p:nvSpPr>
          <p:cNvPr id="61517" name="Freeform 150"/>
          <p:cNvSpPr>
            <a:spLocks noEditPoints="1"/>
          </p:cNvSpPr>
          <p:nvPr/>
        </p:nvSpPr>
        <p:spPr>
          <a:xfrm>
            <a:off x="6129338" y="3101975"/>
            <a:ext cx="247650" cy="417513"/>
          </a:xfrm>
          <a:custGeom>
            <a:avLst/>
            <a:gdLst/>
            <a:ahLst/>
            <a:cxnLst>
              <a:cxn ang="0">
                <a:pos x="562665344" y="572572309"/>
              </a:cxn>
              <a:cxn ang="0">
                <a:pos x="531693190" y="572572309"/>
              </a:cxn>
              <a:cxn ang="0">
                <a:pos x="531693190" y="541340968"/>
              </a:cxn>
              <a:cxn ang="0">
                <a:pos x="516207113" y="525726438"/>
              </a:cxn>
              <a:cxn ang="0">
                <a:pos x="516207113" y="525726438"/>
              </a:cxn>
              <a:cxn ang="0">
                <a:pos x="516207113" y="291492519"/>
              </a:cxn>
              <a:cxn ang="0">
                <a:pos x="418126353" y="192592131"/>
              </a:cxn>
              <a:cxn ang="0">
                <a:pos x="242617479" y="192592131"/>
              </a:cxn>
              <a:cxn ang="0">
                <a:pos x="87754437" y="31231341"/>
              </a:cxn>
              <a:cxn ang="0">
                <a:pos x="36134180" y="83283577"/>
              </a:cxn>
              <a:cxn ang="0">
                <a:pos x="242617479" y="312313413"/>
              </a:cxn>
              <a:cxn ang="0">
                <a:pos x="242617479" y="890089805"/>
              </a:cxn>
              <a:cxn ang="0">
                <a:pos x="325209890" y="890089805"/>
              </a:cxn>
              <a:cxn ang="0">
                <a:pos x="330371916" y="556957779"/>
              </a:cxn>
              <a:cxn ang="0">
                <a:pos x="345857993" y="556957779"/>
              </a:cxn>
              <a:cxn ang="0">
                <a:pos x="351020019" y="890089805"/>
              </a:cxn>
              <a:cxn ang="0">
                <a:pos x="433614702" y="890089805"/>
              </a:cxn>
              <a:cxn ang="0">
                <a:pos x="433614702" y="806806228"/>
              </a:cxn>
              <a:cxn ang="0">
                <a:pos x="562665344" y="806806228"/>
              </a:cxn>
              <a:cxn ang="0">
                <a:pos x="562665344" y="572572309"/>
              </a:cxn>
              <a:cxn ang="0">
                <a:pos x="433614702" y="541340968"/>
              </a:cxn>
              <a:cxn ang="0">
                <a:pos x="433614702" y="572572309"/>
              </a:cxn>
              <a:cxn ang="0">
                <a:pos x="433614702" y="572572309"/>
              </a:cxn>
              <a:cxn ang="0">
                <a:pos x="433614702" y="312313413"/>
              </a:cxn>
              <a:cxn ang="0">
                <a:pos x="449100779" y="312313413"/>
              </a:cxn>
              <a:cxn ang="0">
                <a:pos x="454262805" y="525726438"/>
              </a:cxn>
              <a:cxn ang="0">
                <a:pos x="454262805" y="525726438"/>
              </a:cxn>
              <a:cxn ang="0">
                <a:pos x="433614702" y="541340968"/>
              </a:cxn>
              <a:cxn ang="0">
                <a:pos x="516207113" y="572572309"/>
              </a:cxn>
              <a:cxn ang="0">
                <a:pos x="454262805" y="572572309"/>
              </a:cxn>
              <a:cxn ang="0">
                <a:pos x="454262805" y="541340968"/>
              </a:cxn>
              <a:cxn ang="0">
                <a:pos x="459424830" y="541340968"/>
              </a:cxn>
              <a:cxn ang="0">
                <a:pos x="511045087" y="541340968"/>
              </a:cxn>
              <a:cxn ang="0">
                <a:pos x="516207113" y="541340968"/>
              </a:cxn>
              <a:cxn ang="0">
                <a:pos x="516207113" y="572572309"/>
              </a:cxn>
            </a:cxnLst>
            <a:rect l="0" t="0" r="0" b="0"/>
            <a:pathLst>
              <a:path w="109" h="183">
                <a:moveTo>
                  <a:pt x="109" y="110"/>
                </a:moveTo>
                <a:cubicBezTo>
                  <a:pt x="103" y="110"/>
                  <a:pt x="103" y="110"/>
                  <a:pt x="103" y="110"/>
                </a:cubicBezTo>
                <a:cubicBezTo>
                  <a:pt x="103" y="104"/>
                  <a:pt x="103" y="104"/>
                  <a:pt x="103" y="104"/>
                </a:cubicBezTo>
                <a:cubicBezTo>
                  <a:pt x="103" y="102"/>
                  <a:pt x="102" y="101"/>
                  <a:pt x="100" y="101"/>
                </a:cubicBezTo>
                <a:cubicBezTo>
                  <a:pt x="100" y="101"/>
                  <a:pt x="100" y="101"/>
                  <a:pt x="100" y="101"/>
                </a:cubicBezTo>
                <a:cubicBezTo>
                  <a:pt x="100" y="56"/>
                  <a:pt x="100" y="56"/>
                  <a:pt x="100" y="56"/>
                </a:cubicBezTo>
                <a:cubicBezTo>
                  <a:pt x="100" y="41"/>
                  <a:pt x="95" y="37"/>
                  <a:pt x="81" y="37"/>
                </a:cubicBezTo>
                <a:cubicBezTo>
                  <a:pt x="47" y="37"/>
                  <a:pt x="47" y="37"/>
                  <a:pt x="47" y="37"/>
                </a:cubicBezTo>
                <a:cubicBezTo>
                  <a:pt x="17" y="6"/>
                  <a:pt x="17" y="6"/>
                  <a:pt x="17" y="6"/>
                </a:cubicBezTo>
                <a:cubicBezTo>
                  <a:pt x="10" y="0"/>
                  <a:pt x="0" y="10"/>
                  <a:pt x="7" y="16"/>
                </a:cubicBezTo>
                <a:cubicBezTo>
                  <a:pt x="47" y="60"/>
                  <a:pt x="47" y="60"/>
                  <a:pt x="47" y="60"/>
                </a:cubicBezTo>
                <a:cubicBezTo>
                  <a:pt x="47" y="171"/>
                  <a:pt x="47" y="171"/>
                  <a:pt x="47" y="171"/>
                </a:cubicBezTo>
                <a:cubicBezTo>
                  <a:pt x="47" y="183"/>
                  <a:pt x="63" y="182"/>
                  <a:pt x="63" y="171"/>
                </a:cubicBezTo>
                <a:cubicBezTo>
                  <a:pt x="64" y="107"/>
                  <a:pt x="64" y="107"/>
                  <a:pt x="64" y="107"/>
                </a:cubicBezTo>
                <a:cubicBezTo>
                  <a:pt x="67" y="107"/>
                  <a:pt x="67" y="107"/>
                  <a:pt x="67" y="107"/>
                </a:cubicBezTo>
                <a:cubicBezTo>
                  <a:pt x="68" y="171"/>
                  <a:pt x="68" y="171"/>
                  <a:pt x="68" y="171"/>
                </a:cubicBezTo>
                <a:cubicBezTo>
                  <a:pt x="68" y="182"/>
                  <a:pt x="84" y="183"/>
                  <a:pt x="84" y="171"/>
                </a:cubicBezTo>
                <a:cubicBezTo>
                  <a:pt x="84" y="155"/>
                  <a:pt x="84" y="155"/>
                  <a:pt x="84" y="155"/>
                </a:cubicBezTo>
                <a:cubicBezTo>
                  <a:pt x="109" y="155"/>
                  <a:pt x="109" y="155"/>
                  <a:pt x="109" y="155"/>
                </a:cubicBezTo>
                <a:cubicBezTo>
                  <a:pt x="109" y="110"/>
                  <a:pt x="109" y="110"/>
                  <a:pt x="109" y="110"/>
                </a:cubicBezTo>
                <a:close/>
                <a:moveTo>
                  <a:pt x="84" y="104"/>
                </a:moveTo>
                <a:cubicBezTo>
                  <a:pt x="84" y="110"/>
                  <a:pt x="84" y="110"/>
                  <a:pt x="84" y="110"/>
                </a:cubicBezTo>
                <a:cubicBezTo>
                  <a:pt x="84" y="110"/>
                  <a:pt x="84" y="110"/>
                  <a:pt x="84" y="110"/>
                </a:cubicBezTo>
                <a:cubicBezTo>
                  <a:pt x="84" y="60"/>
                  <a:pt x="84" y="60"/>
                  <a:pt x="84" y="60"/>
                </a:cubicBezTo>
                <a:cubicBezTo>
                  <a:pt x="87" y="60"/>
                  <a:pt x="87" y="60"/>
                  <a:pt x="87" y="60"/>
                </a:cubicBezTo>
                <a:cubicBezTo>
                  <a:pt x="88" y="101"/>
                  <a:pt x="88" y="101"/>
                  <a:pt x="88" y="101"/>
                </a:cubicBezTo>
                <a:cubicBezTo>
                  <a:pt x="88" y="101"/>
                  <a:pt x="88" y="101"/>
                  <a:pt x="88" y="101"/>
                </a:cubicBezTo>
                <a:cubicBezTo>
                  <a:pt x="86" y="101"/>
                  <a:pt x="84" y="102"/>
                  <a:pt x="84" y="104"/>
                </a:cubicBezTo>
                <a:close/>
                <a:moveTo>
                  <a:pt x="100" y="110"/>
                </a:moveTo>
                <a:cubicBezTo>
                  <a:pt x="88" y="110"/>
                  <a:pt x="88" y="110"/>
                  <a:pt x="88" y="110"/>
                </a:cubicBezTo>
                <a:cubicBezTo>
                  <a:pt x="88" y="104"/>
                  <a:pt x="88" y="104"/>
                  <a:pt x="88" y="104"/>
                </a:cubicBezTo>
                <a:cubicBezTo>
                  <a:pt x="89" y="104"/>
                  <a:pt x="89" y="104"/>
                  <a:pt x="89" y="104"/>
                </a:cubicBezTo>
                <a:cubicBezTo>
                  <a:pt x="91" y="108"/>
                  <a:pt x="96" y="108"/>
                  <a:pt x="99" y="104"/>
                </a:cubicBezTo>
                <a:cubicBezTo>
                  <a:pt x="100" y="104"/>
                  <a:pt x="100" y="104"/>
                  <a:pt x="100" y="104"/>
                </a:cubicBezTo>
                <a:cubicBezTo>
                  <a:pt x="100" y="110"/>
                  <a:pt x="100" y="110"/>
                  <a:pt x="100" y="110"/>
                </a:cubicBezTo>
                <a:close/>
              </a:path>
            </a:pathLst>
          </a:custGeom>
          <a:solidFill>
            <a:schemeClr val="bg1">
              <a:alpha val="100000"/>
            </a:schemeClr>
          </a:solidFill>
          <a:ln w="9525">
            <a:noFill/>
          </a:ln>
        </p:spPr>
        <p:txBody>
          <a:bodyPr/>
          <a:lstStyle/>
          <a:p>
            <a:endParaRPr lang="zh-CN" altLang="en-US"/>
          </a:p>
        </p:txBody>
      </p:sp>
      <p:sp>
        <p:nvSpPr>
          <p:cNvPr id="61518" name="Oval 151"/>
          <p:cNvSpPr/>
          <p:nvPr/>
        </p:nvSpPr>
        <p:spPr>
          <a:xfrm>
            <a:off x="6970713" y="3101975"/>
            <a:ext cx="66675" cy="6508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19" name="Line 152"/>
          <p:cNvSpPr/>
          <p:nvPr/>
        </p:nvSpPr>
        <p:spPr>
          <a:xfrm>
            <a:off x="7002463" y="3135313"/>
            <a:ext cx="0" cy="0"/>
          </a:xfrm>
          <a:prstGeom prst="line">
            <a:avLst/>
          </a:prstGeom>
          <a:ln w="9525">
            <a:noFill/>
          </a:ln>
        </p:spPr>
      </p:sp>
      <p:sp>
        <p:nvSpPr>
          <p:cNvPr id="61520" name="Line 153"/>
          <p:cNvSpPr/>
          <p:nvPr/>
        </p:nvSpPr>
        <p:spPr>
          <a:xfrm>
            <a:off x="7002463" y="3135313"/>
            <a:ext cx="0" cy="0"/>
          </a:xfrm>
          <a:prstGeom prst="line">
            <a:avLst/>
          </a:prstGeom>
          <a:ln w="9525">
            <a:noFill/>
          </a:ln>
        </p:spPr>
      </p:sp>
      <p:sp>
        <p:nvSpPr>
          <p:cNvPr id="61521" name="Freeform 154"/>
          <p:cNvSpPr/>
          <p:nvPr/>
        </p:nvSpPr>
        <p:spPr>
          <a:xfrm>
            <a:off x="6843713" y="3175000"/>
            <a:ext cx="238125" cy="334963"/>
          </a:xfrm>
          <a:custGeom>
            <a:avLst/>
            <a:gdLst/>
            <a:ahLst/>
            <a:cxnLst>
              <a:cxn ang="0">
                <a:pos x="267446125" y="119422285"/>
              </a:cxn>
              <a:cxn ang="0">
                <a:pos x="267446125" y="700959069"/>
              </a:cxn>
              <a:cxn ang="0">
                <a:pos x="349735321" y="700959069"/>
              </a:cxn>
              <a:cxn ang="0">
                <a:pos x="354878821" y="363459920"/>
              </a:cxn>
              <a:cxn ang="0">
                <a:pos x="370309321" y="363459920"/>
              </a:cxn>
              <a:cxn ang="0">
                <a:pos x="375452821" y="700959069"/>
              </a:cxn>
              <a:cxn ang="0">
                <a:pos x="457742018" y="700959069"/>
              </a:cxn>
              <a:cxn ang="0">
                <a:pos x="457742018" y="119422285"/>
              </a:cxn>
              <a:cxn ang="0">
                <a:pos x="473172518" y="119422285"/>
              </a:cxn>
              <a:cxn ang="0">
                <a:pos x="478316018" y="332306083"/>
              </a:cxn>
              <a:cxn ang="0">
                <a:pos x="540033482" y="332306083"/>
              </a:cxn>
              <a:cxn ang="0">
                <a:pos x="540033482" y="98654579"/>
              </a:cxn>
              <a:cxn ang="0">
                <a:pos x="442313786" y="0"/>
              </a:cxn>
              <a:cxn ang="0">
                <a:pos x="360022321" y="0"/>
              </a:cxn>
              <a:cxn ang="0">
                <a:pos x="308589589" y="0"/>
              </a:cxn>
              <a:cxn ang="0">
                <a:pos x="221156893" y="41537691"/>
              </a:cxn>
              <a:cxn ang="0">
                <a:pos x="164580661" y="145383057"/>
              </a:cxn>
              <a:cxn ang="0">
                <a:pos x="46289232" y="145383057"/>
              </a:cxn>
              <a:cxn ang="0">
                <a:pos x="46289232" y="212883798"/>
              </a:cxn>
              <a:cxn ang="0">
                <a:pos x="180011161" y="212883798"/>
              </a:cxn>
              <a:cxn ang="0">
                <a:pos x="210869893" y="197306879"/>
              </a:cxn>
              <a:cxn ang="0">
                <a:pos x="267446125" y="119422285"/>
              </a:cxn>
            </a:cxnLst>
            <a:rect l="0" t="0" r="0" b="0"/>
            <a:pathLst>
              <a:path w="105" h="147">
                <a:moveTo>
                  <a:pt x="52" y="23"/>
                </a:moveTo>
                <a:cubicBezTo>
                  <a:pt x="52" y="135"/>
                  <a:pt x="52" y="135"/>
                  <a:pt x="52" y="135"/>
                </a:cubicBezTo>
                <a:cubicBezTo>
                  <a:pt x="52" y="147"/>
                  <a:pt x="68" y="146"/>
                  <a:pt x="68" y="135"/>
                </a:cubicBezTo>
                <a:cubicBezTo>
                  <a:pt x="69" y="70"/>
                  <a:pt x="69" y="70"/>
                  <a:pt x="69" y="70"/>
                </a:cubicBezTo>
                <a:cubicBezTo>
                  <a:pt x="72" y="70"/>
                  <a:pt x="72" y="70"/>
                  <a:pt x="72" y="70"/>
                </a:cubicBezTo>
                <a:cubicBezTo>
                  <a:pt x="73" y="135"/>
                  <a:pt x="73" y="135"/>
                  <a:pt x="73" y="135"/>
                </a:cubicBezTo>
                <a:cubicBezTo>
                  <a:pt x="73" y="146"/>
                  <a:pt x="89" y="147"/>
                  <a:pt x="89" y="135"/>
                </a:cubicBezTo>
                <a:cubicBezTo>
                  <a:pt x="89" y="23"/>
                  <a:pt x="89" y="23"/>
                  <a:pt x="89" y="23"/>
                </a:cubicBezTo>
                <a:cubicBezTo>
                  <a:pt x="92" y="23"/>
                  <a:pt x="92" y="23"/>
                  <a:pt x="92" y="23"/>
                </a:cubicBezTo>
                <a:cubicBezTo>
                  <a:pt x="93" y="64"/>
                  <a:pt x="93" y="64"/>
                  <a:pt x="93" y="64"/>
                </a:cubicBezTo>
                <a:cubicBezTo>
                  <a:pt x="93" y="73"/>
                  <a:pt x="105" y="73"/>
                  <a:pt x="105" y="64"/>
                </a:cubicBezTo>
                <a:cubicBezTo>
                  <a:pt x="105" y="19"/>
                  <a:pt x="105" y="19"/>
                  <a:pt x="105" y="19"/>
                </a:cubicBezTo>
                <a:cubicBezTo>
                  <a:pt x="105" y="4"/>
                  <a:pt x="100" y="0"/>
                  <a:pt x="86" y="0"/>
                </a:cubicBezTo>
                <a:cubicBezTo>
                  <a:pt x="70" y="0"/>
                  <a:pt x="70" y="0"/>
                  <a:pt x="70" y="0"/>
                </a:cubicBezTo>
                <a:cubicBezTo>
                  <a:pt x="60" y="0"/>
                  <a:pt x="60" y="0"/>
                  <a:pt x="60" y="0"/>
                </a:cubicBezTo>
                <a:cubicBezTo>
                  <a:pt x="50" y="0"/>
                  <a:pt x="47" y="3"/>
                  <a:pt x="43" y="8"/>
                </a:cubicBezTo>
                <a:cubicBezTo>
                  <a:pt x="32" y="28"/>
                  <a:pt x="32" y="28"/>
                  <a:pt x="32" y="28"/>
                </a:cubicBezTo>
                <a:cubicBezTo>
                  <a:pt x="9" y="28"/>
                  <a:pt x="9" y="28"/>
                  <a:pt x="9" y="28"/>
                </a:cubicBezTo>
                <a:cubicBezTo>
                  <a:pt x="0" y="28"/>
                  <a:pt x="0" y="41"/>
                  <a:pt x="9" y="41"/>
                </a:cubicBezTo>
                <a:cubicBezTo>
                  <a:pt x="35" y="41"/>
                  <a:pt x="35" y="41"/>
                  <a:pt x="35" y="41"/>
                </a:cubicBezTo>
                <a:cubicBezTo>
                  <a:pt x="37" y="41"/>
                  <a:pt x="40" y="40"/>
                  <a:pt x="41" y="38"/>
                </a:cubicBezTo>
                <a:lnTo>
                  <a:pt x="52" y="23"/>
                </a:lnTo>
                <a:close/>
              </a:path>
            </a:pathLst>
          </a:custGeom>
          <a:solidFill>
            <a:schemeClr val="bg1">
              <a:alpha val="100000"/>
            </a:schemeClr>
          </a:solidFill>
          <a:ln w="9525">
            <a:noFill/>
          </a:ln>
        </p:spPr>
        <p:txBody>
          <a:bodyPr/>
          <a:lstStyle/>
          <a:p>
            <a:endParaRPr lang="zh-CN" altLang="en-US"/>
          </a:p>
        </p:txBody>
      </p:sp>
      <p:sp>
        <p:nvSpPr>
          <p:cNvPr id="61522" name="Rectangle 155"/>
          <p:cNvSpPr/>
          <p:nvPr/>
        </p:nvSpPr>
        <p:spPr>
          <a:xfrm>
            <a:off x="6840538" y="3359150"/>
            <a:ext cx="20637" cy="254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23" name="Line 156"/>
          <p:cNvSpPr/>
          <p:nvPr/>
        </p:nvSpPr>
        <p:spPr>
          <a:xfrm>
            <a:off x="6853238" y="3370263"/>
            <a:ext cx="0" cy="0"/>
          </a:xfrm>
          <a:prstGeom prst="line">
            <a:avLst/>
          </a:prstGeom>
          <a:ln w="9525">
            <a:noFill/>
          </a:ln>
        </p:spPr>
      </p:sp>
      <p:sp>
        <p:nvSpPr>
          <p:cNvPr id="61524" name="Line 157"/>
          <p:cNvSpPr/>
          <p:nvPr/>
        </p:nvSpPr>
        <p:spPr>
          <a:xfrm>
            <a:off x="6853238" y="3370263"/>
            <a:ext cx="0" cy="0"/>
          </a:xfrm>
          <a:prstGeom prst="line">
            <a:avLst/>
          </a:prstGeom>
          <a:ln w="9525">
            <a:noFill/>
          </a:ln>
        </p:spPr>
      </p:sp>
      <p:sp>
        <p:nvSpPr>
          <p:cNvPr id="61525" name="Freeform 158"/>
          <p:cNvSpPr/>
          <p:nvPr/>
        </p:nvSpPr>
        <p:spPr>
          <a:xfrm>
            <a:off x="6853238" y="3325813"/>
            <a:ext cx="31750" cy="31750"/>
          </a:xfrm>
          <a:custGeom>
            <a:avLst/>
            <a:gdLst/>
            <a:ahLst/>
            <a:cxnLst>
              <a:cxn ang="0">
                <a:pos x="25201563" y="0"/>
              </a:cxn>
              <a:cxn ang="0">
                <a:pos x="50403125" y="25201563"/>
              </a:cxn>
              <a:cxn ang="0">
                <a:pos x="27722513" y="50403125"/>
              </a:cxn>
              <a:cxn ang="0">
                <a:pos x="0" y="20161250"/>
              </a:cxn>
              <a:cxn ang="0">
                <a:pos x="25201563" y="0"/>
              </a:cxn>
            </a:cxnLst>
            <a:rect l="0" t="0" r="0" b="0"/>
            <a:pathLst>
              <a:path w="20" h="20">
                <a:moveTo>
                  <a:pt x="10" y="0"/>
                </a:moveTo>
                <a:lnTo>
                  <a:pt x="20" y="10"/>
                </a:lnTo>
                <a:lnTo>
                  <a:pt x="11" y="20"/>
                </a:lnTo>
                <a:lnTo>
                  <a:pt x="0" y="8"/>
                </a:lnTo>
                <a:lnTo>
                  <a:pt x="10" y="0"/>
                </a:lnTo>
                <a:close/>
              </a:path>
            </a:pathLst>
          </a:custGeom>
          <a:solidFill>
            <a:schemeClr val="bg1">
              <a:alpha val="100000"/>
            </a:schemeClr>
          </a:solidFill>
          <a:ln w="9525">
            <a:noFill/>
          </a:ln>
        </p:spPr>
        <p:txBody>
          <a:bodyPr/>
          <a:lstStyle/>
          <a:p>
            <a:endParaRPr lang="zh-CN" altLang="en-US"/>
          </a:p>
        </p:txBody>
      </p:sp>
      <p:sp>
        <p:nvSpPr>
          <p:cNvPr id="61526" name="Line 159"/>
          <p:cNvSpPr/>
          <p:nvPr/>
        </p:nvSpPr>
        <p:spPr>
          <a:xfrm>
            <a:off x="6869113" y="3341688"/>
            <a:ext cx="0" cy="0"/>
          </a:xfrm>
          <a:prstGeom prst="line">
            <a:avLst/>
          </a:prstGeom>
          <a:ln w="9525">
            <a:noFill/>
          </a:ln>
        </p:spPr>
      </p:sp>
      <p:sp>
        <p:nvSpPr>
          <p:cNvPr id="61527" name="Line 160"/>
          <p:cNvSpPr/>
          <p:nvPr/>
        </p:nvSpPr>
        <p:spPr>
          <a:xfrm>
            <a:off x="6869113" y="3341688"/>
            <a:ext cx="0" cy="0"/>
          </a:xfrm>
          <a:prstGeom prst="line">
            <a:avLst/>
          </a:prstGeom>
          <a:ln w="9525">
            <a:noFill/>
          </a:ln>
        </p:spPr>
      </p:sp>
      <p:sp>
        <p:nvSpPr>
          <p:cNvPr id="61528" name="Freeform 161"/>
          <p:cNvSpPr/>
          <p:nvPr/>
        </p:nvSpPr>
        <p:spPr>
          <a:xfrm>
            <a:off x="6838950" y="3292475"/>
            <a:ext cx="31750" cy="30163"/>
          </a:xfrm>
          <a:custGeom>
            <a:avLst/>
            <a:gdLst/>
            <a:ahLst/>
            <a:cxnLst>
              <a:cxn ang="0">
                <a:pos x="15120938" y="0"/>
              </a:cxn>
              <a:cxn ang="0">
                <a:pos x="50403125" y="20161584"/>
              </a:cxn>
              <a:cxn ang="0">
                <a:pos x="32762825" y="47884556"/>
              </a:cxn>
              <a:cxn ang="0">
                <a:pos x="0" y="25201980"/>
              </a:cxn>
              <a:cxn ang="0">
                <a:pos x="15120938" y="0"/>
              </a:cxn>
            </a:cxnLst>
            <a:rect l="0" t="0" r="0" b="0"/>
            <a:pathLst>
              <a:path w="20" h="19">
                <a:moveTo>
                  <a:pt x="6" y="0"/>
                </a:moveTo>
                <a:lnTo>
                  <a:pt x="20" y="8"/>
                </a:lnTo>
                <a:lnTo>
                  <a:pt x="13" y="19"/>
                </a:lnTo>
                <a:lnTo>
                  <a:pt x="0" y="10"/>
                </a:lnTo>
                <a:lnTo>
                  <a:pt x="6" y="0"/>
                </a:lnTo>
                <a:close/>
              </a:path>
            </a:pathLst>
          </a:custGeom>
          <a:solidFill>
            <a:schemeClr val="bg1">
              <a:alpha val="100000"/>
            </a:schemeClr>
          </a:solidFill>
          <a:ln w="9525">
            <a:noFill/>
          </a:ln>
        </p:spPr>
        <p:txBody>
          <a:bodyPr/>
          <a:lstStyle/>
          <a:p>
            <a:endParaRPr lang="zh-CN" altLang="en-US"/>
          </a:p>
        </p:txBody>
      </p:sp>
      <p:sp>
        <p:nvSpPr>
          <p:cNvPr id="61529" name="Line 162"/>
          <p:cNvSpPr/>
          <p:nvPr/>
        </p:nvSpPr>
        <p:spPr>
          <a:xfrm>
            <a:off x="6854825" y="3306763"/>
            <a:ext cx="0" cy="0"/>
          </a:xfrm>
          <a:prstGeom prst="line">
            <a:avLst/>
          </a:prstGeom>
          <a:ln w="9525">
            <a:noFill/>
          </a:ln>
        </p:spPr>
      </p:sp>
      <p:sp>
        <p:nvSpPr>
          <p:cNvPr id="61530" name="Line 163"/>
          <p:cNvSpPr/>
          <p:nvPr/>
        </p:nvSpPr>
        <p:spPr>
          <a:xfrm>
            <a:off x="6854825" y="3306763"/>
            <a:ext cx="0" cy="0"/>
          </a:xfrm>
          <a:prstGeom prst="line">
            <a:avLst/>
          </a:prstGeom>
          <a:ln w="9525">
            <a:noFill/>
          </a:ln>
        </p:spPr>
      </p:sp>
      <p:sp>
        <p:nvSpPr>
          <p:cNvPr id="61531" name="Freeform 164"/>
          <p:cNvSpPr/>
          <p:nvPr/>
        </p:nvSpPr>
        <p:spPr>
          <a:xfrm>
            <a:off x="6786563" y="3332163"/>
            <a:ext cx="146050" cy="171450"/>
          </a:xfrm>
          <a:custGeom>
            <a:avLst/>
            <a:gdLst/>
            <a:ahLst/>
            <a:cxnLst>
              <a:cxn ang="0">
                <a:pos x="181451250" y="272176875"/>
              </a:cxn>
              <a:cxn ang="0">
                <a:pos x="231854375" y="0"/>
              </a:cxn>
              <a:cxn ang="0">
                <a:pos x="194052825" y="0"/>
              </a:cxn>
              <a:cxn ang="0">
                <a:pos x="148690013" y="231854375"/>
              </a:cxn>
              <a:cxn ang="0">
                <a:pos x="83165950" y="231854375"/>
              </a:cxn>
              <a:cxn ang="0">
                <a:pos x="40322500" y="0"/>
              </a:cxn>
              <a:cxn ang="0">
                <a:pos x="0" y="0"/>
              </a:cxn>
              <a:cxn ang="0">
                <a:pos x="50403125" y="272176875"/>
              </a:cxn>
              <a:cxn ang="0">
                <a:pos x="181451250" y="272176875"/>
              </a:cxn>
            </a:cxnLst>
            <a:rect l="0" t="0" r="0" b="0"/>
            <a:pathLst>
              <a:path w="92" h="108">
                <a:moveTo>
                  <a:pt x="72" y="108"/>
                </a:moveTo>
                <a:lnTo>
                  <a:pt x="92" y="0"/>
                </a:lnTo>
                <a:lnTo>
                  <a:pt x="77" y="0"/>
                </a:lnTo>
                <a:lnTo>
                  <a:pt x="59" y="92"/>
                </a:lnTo>
                <a:lnTo>
                  <a:pt x="33" y="92"/>
                </a:lnTo>
                <a:lnTo>
                  <a:pt x="16" y="0"/>
                </a:lnTo>
                <a:lnTo>
                  <a:pt x="0" y="0"/>
                </a:lnTo>
                <a:lnTo>
                  <a:pt x="20" y="108"/>
                </a:lnTo>
                <a:lnTo>
                  <a:pt x="72" y="108"/>
                </a:lnTo>
                <a:close/>
              </a:path>
            </a:pathLst>
          </a:custGeom>
          <a:solidFill>
            <a:schemeClr val="bg1">
              <a:alpha val="100000"/>
            </a:schemeClr>
          </a:solidFill>
          <a:ln w="9525">
            <a:noFill/>
          </a:ln>
        </p:spPr>
        <p:txBody>
          <a:bodyPr/>
          <a:lstStyle/>
          <a:p>
            <a:endParaRPr lang="zh-CN" altLang="en-US"/>
          </a:p>
        </p:txBody>
      </p:sp>
      <p:sp>
        <p:nvSpPr>
          <p:cNvPr id="61532" name="Freeform 165"/>
          <p:cNvSpPr/>
          <p:nvPr/>
        </p:nvSpPr>
        <p:spPr>
          <a:xfrm>
            <a:off x="7437438" y="3105150"/>
            <a:ext cx="341312" cy="184150"/>
          </a:xfrm>
          <a:custGeom>
            <a:avLst/>
            <a:gdLst/>
            <a:ahLst/>
            <a:cxnLst>
              <a:cxn ang="0">
                <a:pos x="735208802" y="323215476"/>
              </a:cxn>
              <a:cxn ang="0">
                <a:pos x="698966019" y="323215476"/>
              </a:cxn>
              <a:cxn ang="0">
                <a:pos x="434911127" y="58285777"/>
              </a:cxn>
              <a:cxn ang="0">
                <a:pos x="434911127" y="42389028"/>
              </a:cxn>
              <a:cxn ang="0">
                <a:pos x="393491779" y="0"/>
              </a:cxn>
              <a:cxn ang="0">
                <a:pos x="377959807" y="0"/>
              </a:cxn>
              <a:cxn ang="0">
                <a:pos x="336538183" y="42389028"/>
              </a:cxn>
              <a:cxn ang="0">
                <a:pos x="336538183" y="58285777"/>
              </a:cxn>
              <a:cxn ang="0">
                <a:pos x="77662132" y="323215476"/>
              </a:cxn>
              <a:cxn ang="0">
                <a:pos x="41419349" y="323215476"/>
              </a:cxn>
              <a:cxn ang="0">
                <a:pos x="0" y="370903421"/>
              </a:cxn>
              <a:cxn ang="0">
                <a:pos x="0" y="381501253"/>
              </a:cxn>
              <a:cxn ang="0">
                <a:pos x="41419349" y="423890281"/>
              </a:cxn>
              <a:cxn ang="0">
                <a:pos x="735208802" y="423890281"/>
              </a:cxn>
              <a:cxn ang="0">
                <a:pos x="776628151" y="381501253"/>
              </a:cxn>
              <a:cxn ang="0">
                <a:pos x="776628151" y="370903421"/>
              </a:cxn>
              <a:cxn ang="0">
                <a:pos x="735208802" y="323215476"/>
              </a:cxn>
            </a:cxnLst>
            <a:rect l="0" t="0" r="0" b="0"/>
            <a:pathLst>
              <a:path w="150" h="80">
                <a:moveTo>
                  <a:pt x="142" y="61"/>
                </a:moveTo>
                <a:cubicBezTo>
                  <a:pt x="135" y="61"/>
                  <a:pt x="135" y="61"/>
                  <a:pt x="135" y="61"/>
                </a:cubicBezTo>
                <a:cubicBezTo>
                  <a:pt x="130" y="36"/>
                  <a:pt x="110" y="15"/>
                  <a:pt x="84" y="11"/>
                </a:cubicBezTo>
                <a:cubicBezTo>
                  <a:pt x="84" y="8"/>
                  <a:pt x="84" y="8"/>
                  <a:pt x="84" y="8"/>
                </a:cubicBezTo>
                <a:cubicBezTo>
                  <a:pt x="84" y="4"/>
                  <a:pt x="80" y="0"/>
                  <a:pt x="76" y="0"/>
                </a:cubicBezTo>
                <a:cubicBezTo>
                  <a:pt x="73" y="0"/>
                  <a:pt x="73" y="0"/>
                  <a:pt x="73" y="0"/>
                </a:cubicBezTo>
                <a:cubicBezTo>
                  <a:pt x="69" y="0"/>
                  <a:pt x="65" y="4"/>
                  <a:pt x="65" y="8"/>
                </a:cubicBezTo>
                <a:cubicBezTo>
                  <a:pt x="65" y="11"/>
                  <a:pt x="65" y="11"/>
                  <a:pt x="65" y="11"/>
                </a:cubicBezTo>
                <a:cubicBezTo>
                  <a:pt x="39" y="15"/>
                  <a:pt x="19" y="36"/>
                  <a:pt x="15" y="61"/>
                </a:cubicBezTo>
                <a:cubicBezTo>
                  <a:pt x="8" y="61"/>
                  <a:pt x="8" y="61"/>
                  <a:pt x="8" y="61"/>
                </a:cubicBezTo>
                <a:cubicBezTo>
                  <a:pt x="3" y="61"/>
                  <a:pt x="0" y="65"/>
                  <a:pt x="0" y="70"/>
                </a:cubicBezTo>
                <a:cubicBezTo>
                  <a:pt x="0" y="72"/>
                  <a:pt x="0" y="72"/>
                  <a:pt x="0" y="72"/>
                </a:cubicBezTo>
                <a:cubicBezTo>
                  <a:pt x="0" y="77"/>
                  <a:pt x="3" y="80"/>
                  <a:pt x="8" y="80"/>
                </a:cubicBezTo>
                <a:cubicBezTo>
                  <a:pt x="142" y="80"/>
                  <a:pt x="142" y="80"/>
                  <a:pt x="142" y="80"/>
                </a:cubicBezTo>
                <a:cubicBezTo>
                  <a:pt x="147" y="80"/>
                  <a:pt x="150" y="77"/>
                  <a:pt x="150" y="72"/>
                </a:cubicBezTo>
                <a:cubicBezTo>
                  <a:pt x="150" y="70"/>
                  <a:pt x="150" y="70"/>
                  <a:pt x="150" y="70"/>
                </a:cubicBezTo>
                <a:cubicBezTo>
                  <a:pt x="150" y="65"/>
                  <a:pt x="147" y="61"/>
                  <a:pt x="142" y="61"/>
                </a:cubicBezTo>
                <a:close/>
              </a:path>
            </a:pathLst>
          </a:custGeom>
          <a:solidFill>
            <a:schemeClr val="bg1">
              <a:alpha val="100000"/>
            </a:schemeClr>
          </a:solidFill>
          <a:ln w="9525">
            <a:noFill/>
          </a:ln>
        </p:spPr>
        <p:txBody>
          <a:bodyPr/>
          <a:lstStyle/>
          <a:p>
            <a:endParaRPr lang="zh-CN" altLang="en-US"/>
          </a:p>
        </p:txBody>
      </p:sp>
      <p:sp>
        <p:nvSpPr>
          <p:cNvPr id="61533" name="Freeform 166"/>
          <p:cNvSpPr/>
          <p:nvPr/>
        </p:nvSpPr>
        <p:spPr>
          <a:xfrm>
            <a:off x="7480300" y="3302000"/>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2"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34" name="Freeform 167"/>
          <p:cNvSpPr/>
          <p:nvPr/>
        </p:nvSpPr>
        <p:spPr>
          <a:xfrm>
            <a:off x="7521575" y="3302000"/>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35" name="Freeform 168"/>
          <p:cNvSpPr/>
          <p:nvPr/>
        </p:nvSpPr>
        <p:spPr>
          <a:xfrm>
            <a:off x="7562850" y="3302000"/>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36" name="Freeform 169"/>
          <p:cNvSpPr/>
          <p:nvPr/>
        </p:nvSpPr>
        <p:spPr>
          <a:xfrm>
            <a:off x="7600950" y="3302000"/>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bg1">
              <a:alpha val="100000"/>
            </a:schemeClr>
          </a:solidFill>
          <a:ln w="9525">
            <a:noFill/>
          </a:ln>
        </p:spPr>
        <p:txBody>
          <a:bodyPr/>
          <a:lstStyle/>
          <a:p>
            <a:endParaRPr lang="zh-CN" altLang="en-US"/>
          </a:p>
        </p:txBody>
      </p:sp>
      <p:sp>
        <p:nvSpPr>
          <p:cNvPr id="61537" name="Freeform 170"/>
          <p:cNvSpPr/>
          <p:nvPr/>
        </p:nvSpPr>
        <p:spPr>
          <a:xfrm>
            <a:off x="7642225" y="3302000"/>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38" name="Freeform 171"/>
          <p:cNvSpPr/>
          <p:nvPr/>
        </p:nvSpPr>
        <p:spPr>
          <a:xfrm>
            <a:off x="7683500" y="3302000"/>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39" name="Freeform 172"/>
          <p:cNvSpPr/>
          <p:nvPr/>
        </p:nvSpPr>
        <p:spPr>
          <a:xfrm>
            <a:off x="7721600" y="3302000"/>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bg1">
              <a:alpha val="100000"/>
            </a:schemeClr>
          </a:solidFill>
          <a:ln w="9525">
            <a:noFill/>
          </a:ln>
        </p:spPr>
        <p:txBody>
          <a:bodyPr/>
          <a:lstStyle/>
          <a:p>
            <a:endParaRPr lang="zh-CN" altLang="en-US"/>
          </a:p>
        </p:txBody>
      </p:sp>
      <p:sp>
        <p:nvSpPr>
          <p:cNvPr id="61540" name="Freeform 173"/>
          <p:cNvSpPr/>
          <p:nvPr/>
        </p:nvSpPr>
        <p:spPr>
          <a:xfrm>
            <a:off x="7480300" y="3349625"/>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2"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41" name="Freeform 174"/>
          <p:cNvSpPr/>
          <p:nvPr/>
        </p:nvSpPr>
        <p:spPr>
          <a:xfrm>
            <a:off x="7521575" y="3349625"/>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42" name="Freeform 175"/>
          <p:cNvSpPr/>
          <p:nvPr/>
        </p:nvSpPr>
        <p:spPr>
          <a:xfrm>
            <a:off x="7562850" y="3349625"/>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43" name="Freeform 176"/>
          <p:cNvSpPr/>
          <p:nvPr/>
        </p:nvSpPr>
        <p:spPr>
          <a:xfrm>
            <a:off x="7600950" y="3349625"/>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bg1">
              <a:alpha val="100000"/>
            </a:schemeClr>
          </a:solidFill>
          <a:ln w="9525">
            <a:noFill/>
          </a:ln>
        </p:spPr>
        <p:txBody>
          <a:bodyPr/>
          <a:lstStyle/>
          <a:p>
            <a:endParaRPr lang="zh-CN" altLang="en-US"/>
          </a:p>
        </p:txBody>
      </p:sp>
      <p:sp>
        <p:nvSpPr>
          <p:cNvPr id="61544" name="Freeform 177"/>
          <p:cNvSpPr/>
          <p:nvPr/>
        </p:nvSpPr>
        <p:spPr>
          <a:xfrm>
            <a:off x="7642225" y="3349625"/>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45" name="Freeform 178"/>
          <p:cNvSpPr/>
          <p:nvPr/>
        </p:nvSpPr>
        <p:spPr>
          <a:xfrm>
            <a:off x="7683500" y="3349625"/>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bg1">
              <a:alpha val="100000"/>
            </a:schemeClr>
          </a:solidFill>
          <a:ln w="9525">
            <a:noFill/>
          </a:ln>
        </p:spPr>
        <p:txBody>
          <a:bodyPr/>
          <a:lstStyle/>
          <a:p>
            <a:endParaRPr lang="zh-CN" altLang="en-US"/>
          </a:p>
        </p:txBody>
      </p:sp>
      <p:sp>
        <p:nvSpPr>
          <p:cNvPr id="61546" name="Freeform 179"/>
          <p:cNvSpPr/>
          <p:nvPr/>
        </p:nvSpPr>
        <p:spPr>
          <a:xfrm>
            <a:off x="7721600" y="3349625"/>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bg1">
              <a:alpha val="100000"/>
            </a:schemeClr>
          </a:solidFill>
          <a:ln w="9525">
            <a:noFill/>
          </a:ln>
        </p:spPr>
        <p:txBody>
          <a:bodyPr/>
          <a:lstStyle/>
          <a:p>
            <a:endParaRPr lang="zh-CN" altLang="en-US"/>
          </a:p>
        </p:txBody>
      </p:sp>
      <p:sp>
        <p:nvSpPr>
          <p:cNvPr id="61547" name="Freeform 180"/>
          <p:cNvSpPr/>
          <p:nvPr/>
        </p:nvSpPr>
        <p:spPr>
          <a:xfrm>
            <a:off x="7480300" y="3398838"/>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48" name="Freeform 181"/>
          <p:cNvSpPr/>
          <p:nvPr/>
        </p:nvSpPr>
        <p:spPr>
          <a:xfrm>
            <a:off x="7521575" y="3398838"/>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49" name="Freeform 182"/>
          <p:cNvSpPr/>
          <p:nvPr/>
        </p:nvSpPr>
        <p:spPr>
          <a:xfrm>
            <a:off x="7562850" y="3398838"/>
            <a:ext cx="11113" cy="33337"/>
          </a:xfrm>
          <a:custGeom>
            <a:avLst/>
            <a:gdLst/>
            <a:ahLst/>
            <a:cxnLst>
              <a:cxn ang="0">
                <a:pos x="24699754" y="59273186"/>
              </a:cxn>
              <a:cxn ang="0">
                <a:pos x="9879457" y="74092594"/>
              </a:cxn>
              <a:cxn ang="0">
                <a:pos x="9879457" y="74092594"/>
              </a:cxn>
              <a:cxn ang="0">
                <a:pos x="0" y="59273186"/>
              </a:cxn>
              <a:cxn ang="0">
                <a:pos x="0" y="14819408"/>
              </a:cxn>
              <a:cxn ang="0">
                <a:pos x="9879457" y="0"/>
              </a:cxn>
              <a:cxn ang="0">
                <a:pos x="9879457" y="0"/>
              </a:cxn>
              <a:cxn ang="0">
                <a:pos x="24699754" y="14819408"/>
              </a:cxn>
              <a:cxn ang="0">
                <a:pos x="24699754" y="59273186"/>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0" name="Freeform 183"/>
          <p:cNvSpPr/>
          <p:nvPr/>
        </p:nvSpPr>
        <p:spPr>
          <a:xfrm>
            <a:off x="7600950" y="3398838"/>
            <a:ext cx="14288" cy="33337"/>
          </a:xfrm>
          <a:custGeom>
            <a:avLst/>
            <a:gdLst/>
            <a:ahLst/>
            <a:cxnLst>
              <a:cxn ang="0">
                <a:pos x="34024491" y="59273186"/>
              </a:cxn>
              <a:cxn ang="0">
                <a:pos x="17012245" y="74092594"/>
              </a:cxn>
              <a:cxn ang="0">
                <a:pos x="17012245" y="74092594"/>
              </a:cxn>
              <a:cxn ang="0">
                <a:pos x="0" y="59273186"/>
              </a:cxn>
              <a:cxn ang="0">
                <a:pos x="0" y="14819408"/>
              </a:cxn>
              <a:cxn ang="0">
                <a:pos x="17012245" y="0"/>
              </a:cxn>
              <a:cxn ang="0">
                <a:pos x="17012245" y="0"/>
              </a:cxn>
              <a:cxn ang="0">
                <a:pos x="34024491" y="14819408"/>
              </a:cxn>
              <a:cxn ang="0">
                <a:pos x="34024491" y="59273186"/>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bg1">
              <a:alpha val="100000"/>
            </a:schemeClr>
          </a:solidFill>
          <a:ln w="9525">
            <a:noFill/>
          </a:ln>
        </p:spPr>
        <p:txBody>
          <a:bodyPr/>
          <a:lstStyle/>
          <a:p>
            <a:endParaRPr lang="zh-CN" altLang="en-US"/>
          </a:p>
        </p:txBody>
      </p:sp>
      <p:sp>
        <p:nvSpPr>
          <p:cNvPr id="61551" name="Freeform 184"/>
          <p:cNvSpPr/>
          <p:nvPr/>
        </p:nvSpPr>
        <p:spPr>
          <a:xfrm>
            <a:off x="7642225" y="3398838"/>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2" name="Freeform 185"/>
          <p:cNvSpPr/>
          <p:nvPr/>
        </p:nvSpPr>
        <p:spPr>
          <a:xfrm>
            <a:off x="7683500" y="3398838"/>
            <a:ext cx="11113" cy="33337"/>
          </a:xfrm>
          <a:custGeom>
            <a:avLst/>
            <a:gdLst/>
            <a:ahLst/>
            <a:cxnLst>
              <a:cxn ang="0">
                <a:pos x="24699754" y="59273186"/>
              </a:cxn>
              <a:cxn ang="0">
                <a:pos x="9879457" y="74092594"/>
              </a:cxn>
              <a:cxn ang="0">
                <a:pos x="9879457" y="74092594"/>
              </a:cxn>
              <a:cxn ang="0">
                <a:pos x="0" y="59273186"/>
              </a:cxn>
              <a:cxn ang="0">
                <a:pos x="0" y="14819408"/>
              </a:cxn>
              <a:cxn ang="0">
                <a:pos x="9879457" y="0"/>
              </a:cxn>
              <a:cxn ang="0">
                <a:pos x="9879457" y="0"/>
              </a:cxn>
              <a:cxn ang="0">
                <a:pos x="24699754" y="14819408"/>
              </a:cxn>
              <a:cxn ang="0">
                <a:pos x="24699754" y="59273186"/>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3" name="Freeform 186"/>
          <p:cNvSpPr/>
          <p:nvPr/>
        </p:nvSpPr>
        <p:spPr>
          <a:xfrm>
            <a:off x="7721600" y="3398838"/>
            <a:ext cx="14288" cy="33337"/>
          </a:xfrm>
          <a:custGeom>
            <a:avLst/>
            <a:gdLst/>
            <a:ahLst/>
            <a:cxnLst>
              <a:cxn ang="0">
                <a:pos x="34024491" y="59273186"/>
              </a:cxn>
              <a:cxn ang="0">
                <a:pos x="17012245" y="74092594"/>
              </a:cxn>
              <a:cxn ang="0">
                <a:pos x="17012245" y="74092594"/>
              </a:cxn>
              <a:cxn ang="0">
                <a:pos x="0" y="59273186"/>
              </a:cxn>
              <a:cxn ang="0">
                <a:pos x="0" y="14819408"/>
              </a:cxn>
              <a:cxn ang="0">
                <a:pos x="17012245" y="0"/>
              </a:cxn>
              <a:cxn ang="0">
                <a:pos x="17012245" y="0"/>
              </a:cxn>
              <a:cxn ang="0">
                <a:pos x="34024491" y="14819408"/>
              </a:cxn>
              <a:cxn ang="0">
                <a:pos x="34024491" y="59273186"/>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bg1">
              <a:alpha val="100000"/>
            </a:schemeClr>
          </a:solidFill>
          <a:ln w="9525">
            <a:noFill/>
          </a:ln>
        </p:spPr>
        <p:txBody>
          <a:bodyPr/>
          <a:lstStyle/>
          <a:p>
            <a:endParaRPr lang="zh-CN" altLang="en-US"/>
          </a:p>
        </p:txBody>
      </p:sp>
      <p:sp>
        <p:nvSpPr>
          <p:cNvPr id="61554" name="Freeform 187"/>
          <p:cNvSpPr/>
          <p:nvPr/>
        </p:nvSpPr>
        <p:spPr>
          <a:xfrm>
            <a:off x="7480300" y="3446463"/>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5" name="Freeform 188"/>
          <p:cNvSpPr/>
          <p:nvPr/>
        </p:nvSpPr>
        <p:spPr>
          <a:xfrm>
            <a:off x="7521575" y="3446463"/>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6" name="Freeform 189"/>
          <p:cNvSpPr/>
          <p:nvPr/>
        </p:nvSpPr>
        <p:spPr>
          <a:xfrm>
            <a:off x="7562850" y="3446463"/>
            <a:ext cx="11113" cy="33337"/>
          </a:xfrm>
          <a:custGeom>
            <a:avLst/>
            <a:gdLst/>
            <a:ahLst/>
            <a:cxnLst>
              <a:cxn ang="0">
                <a:pos x="24699754" y="59273186"/>
              </a:cxn>
              <a:cxn ang="0">
                <a:pos x="9879457" y="74092594"/>
              </a:cxn>
              <a:cxn ang="0">
                <a:pos x="9879457" y="74092594"/>
              </a:cxn>
              <a:cxn ang="0">
                <a:pos x="0" y="59273186"/>
              </a:cxn>
              <a:cxn ang="0">
                <a:pos x="0" y="14819408"/>
              </a:cxn>
              <a:cxn ang="0">
                <a:pos x="9879457" y="0"/>
              </a:cxn>
              <a:cxn ang="0">
                <a:pos x="9879457" y="0"/>
              </a:cxn>
              <a:cxn ang="0">
                <a:pos x="24699754" y="14819408"/>
              </a:cxn>
              <a:cxn ang="0">
                <a:pos x="24699754" y="59273186"/>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7" name="Freeform 190"/>
          <p:cNvSpPr/>
          <p:nvPr/>
        </p:nvSpPr>
        <p:spPr>
          <a:xfrm>
            <a:off x="7600950" y="3446463"/>
            <a:ext cx="14288" cy="33337"/>
          </a:xfrm>
          <a:custGeom>
            <a:avLst/>
            <a:gdLst/>
            <a:ahLst/>
            <a:cxnLst>
              <a:cxn ang="0">
                <a:pos x="34024491" y="59273186"/>
              </a:cxn>
              <a:cxn ang="0">
                <a:pos x="17012245" y="74092594"/>
              </a:cxn>
              <a:cxn ang="0">
                <a:pos x="17012245" y="74092594"/>
              </a:cxn>
              <a:cxn ang="0">
                <a:pos x="0" y="59273186"/>
              </a:cxn>
              <a:cxn ang="0">
                <a:pos x="0" y="14819408"/>
              </a:cxn>
              <a:cxn ang="0">
                <a:pos x="17012245" y="0"/>
              </a:cxn>
              <a:cxn ang="0">
                <a:pos x="17012245" y="0"/>
              </a:cxn>
              <a:cxn ang="0">
                <a:pos x="34024491" y="14819408"/>
              </a:cxn>
              <a:cxn ang="0">
                <a:pos x="34024491" y="59273186"/>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bg1">
              <a:alpha val="100000"/>
            </a:schemeClr>
          </a:solidFill>
          <a:ln w="9525">
            <a:noFill/>
          </a:ln>
        </p:spPr>
        <p:txBody>
          <a:bodyPr/>
          <a:lstStyle/>
          <a:p>
            <a:endParaRPr lang="zh-CN" altLang="en-US"/>
          </a:p>
        </p:txBody>
      </p:sp>
      <p:sp>
        <p:nvSpPr>
          <p:cNvPr id="61558" name="Freeform 191"/>
          <p:cNvSpPr/>
          <p:nvPr/>
        </p:nvSpPr>
        <p:spPr>
          <a:xfrm>
            <a:off x="7642225" y="3446463"/>
            <a:ext cx="11113" cy="33337"/>
          </a:xfrm>
          <a:custGeom>
            <a:avLst/>
            <a:gdLst/>
            <a:ahLst/>
            <a:cxnLst>
              <a:cxn ang="0">
                <a:pos x="24699754" y="59273186"/>
              </a:cxn>
              <a:cxn ang="0">
                <a:pos x="14820297" y="74092594"/>
              </a:cxn>
              <a:cxn ang="0">
                <a:pos x="14820297" y="74092594"/>
              </a:cxn>
              <a:cxn ang="0">
                <a:pos x="0" y="59273186"/>
              </a:cxn>
              <a:cxn ang="0">
                <a:pos x="0" y="14819408"/>
              </a:cxn>
              <a:cxn ang="0">
                <a:pos x="14820297" y="0"/>
              </a:cxn>
              <a:cxn ang="0">
                <a:pos x="14820297" y="0"/>
              </a:cxn>
              <a:cxn ang="0">
                <a:pos x="24699754" y="14819408"/>
              </a:cxn>
              <a:cxn ang="0">
                <a:pos x="24699754" y="59273186"/>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59" name="Freeform 192"/>
          <p:cNvSpPr/>
          <p:nvPr/>
        </p:nvSpPr>
        <p:spPr>
          <a:xfrm>
            <a:off x="7683500" y="3446463"/>
            <a:ext cx="11113" cy="33337"/>
          </a:xfrm>
          <a:custGeom>
            <a:avLst/>
            <a:gdLst/>
            <a:ahLst/>
            <a:cxnLst>
              <a:cxn ang="0">
                <a:pos x="24699754" y="59273186"/>
              </a:cxn>
              <a:cxn ang="0">
                <a:pos x="9879457" y="74092594"/>
              </a:cxn>
              <a:cxn ang="0">
                <a:pos x="9879457" y="74092594"/>
              </a:cxn>
              <a:cxn ang="0">
                <a:pos x="0" y="59273186"/>
              </a:cxn>
              <a:cxn ang="0">
                <a:pos x="0" y="14819408"/>
              </a:cxn>
              <a:cxn ang="0">
                <a:pos x="9879457" y="0"/>
              </a:cxn>
              <a:cxn ang="0">
                <a:pos x="9879457" y="0"/>
              </a:cxn>
              <a:cxn ang="0">
                <a:pos x="24699754" y="14819408"/>
              </a:cxn>
              <a:cxn ang="0">
                <a:pos x="24699754" y="59273186"/>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bg1">
              <a:alpha val="100000"/>
            </a:schemeClr>
          </a:solidFill>
          <a:ln w="9525">
            <a:noFill/>
          </a:ln>
        </p:spPr>
        <p:txBody>
          <a:bodyPr/>
          <a:lstStyle/>
          <a:p>
            <a:endParaRPr lang="zh-CN" altLang="en-US"/>
          </a:p>
        </p:txBody>
      </p:sp>
      <p:sp>
        <p:nvSpPr>
          <p:cNvPr id="61560" name="Freeform 193"/>
          <p:cNvSpPr/>
          <p:nvPr/>
        </p:nvSpPr>
        <p:spPr>
          <a:xfrm>
            <a:off x="7721600" y="3446463"/>
            <a:ext cx="14288" cy="33337"/>
          </a:xfrm>
          <a:custGeom>
            <a:avLst/>
            <a:gdLst/>
            <a:ahLst/>
            <a:cxnLst>
              <a:cxn ang="0">
                <a:pos x="34024491" y="59273186"/>
              </a:cxn>
              <a:cxn ang="0">
                <a:pos x="17012245" y="74092594"/>
              </a:cxn>
              <a:cxn ang="0">
                <a:pos x="17012245" y="74092594"/>
              </a:cxn>
              <a:cxn ang="0">
                <a:pos x="0" y="59273186"/>
              </a:cxn>
              <a:cxn ang="0">
                <a:pos x="0" y="14819408"/>
              </a:cxn>
              <a:cxn ang="0">
                <a:pos x="17012245" y="0"/>
              </a:cxn>
              <a:cxn ang="0">
                <a:pos x="17012245" y="0"/>
              </a:cxn>
              <a:cxn ang="0">
                <a:pos x="34024491" y="14819408"/>
              </a:cxn>
              <a:cxn ang="0">
                <a:pos x="34024491" y="59273186"/>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bg1">
              <a:alpha val="100000"/>
            </a:schemeClr>
          </a:solidFill>
          <a:ln w="9525">
            <a:noFill/>
          </a:ln>
        </p:spPr>
        <p:txBody>
          <a:bodyPr/>
          <a:lstStyle/>
          <a:p>
            <a:endParaRPr lang="zh-CN" altLang="en-US"/>
          </a:p>
        </p:txBody>
      </p:sp>
      <p:sp>
        <p:nvSpPr>
          <p:cNvPr id="61561" name="Rectangle 194"/>
          <p:cNvSpPr/>
          <p:nvPr/>
        </p:nvSpPr>
        <p:spPr>
          <a:xfrm>
            <a:off x="8035925" y="3379788"/>
            <a:ext cx="344488" cy="555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2" name="Rectangle 195"/>
          <p:cNvSpPr/>
          <p:nvPr/>
        </p:nvSpPr>
        <p:spPr>
          <a:xfrm>
            <a:off x="8388350" y="3379788"/>
            <a:ext cx="19050" cy="555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3" name="Rectangle 196"/>
          <p:cNvSpPr/>
          <p:nvPr/>
        </p:nvSpPr>
        <p:spPr>
          <a:xfrm>
            <a:off x="8418513" y="3379788"/>
            <a:ext cx="17462" cy="555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4" name="Freeform 197"/>
          <p:cNvSpPr/>
          <p:nvPr/>
        </p:nvSpPr>
        <p:spPr>
          <a:xfrm>
            <a:off x="8215313" y="3151188"/>
            <a:ext cx="192087" cy="219075"/>
          </a:xfrm>
          <a:custGeom>
            <a:avLst/>
            <a:gdLst/>
            <a:ahLst/>
            <a:cxnLst>
              <a:cxn ang="0">
                <a:pos x="439257234" y="499935996"/>
              </a:cxn>
              <a:cxn ang="0">
                <a:pos x="439257234" y="442652448"/>
              </a:cxn>
              <a:cxn ang="0">
                <a:pos x="434027437" y="400989403"/>
              </a:cxn>
              <a:cxn ang="0">
                <a:pos x="392193632" y="354121045"/>
              </a:cxn>
              <a:cxn ang="0">
                <a:pos x="329442926" y="338498259"/>
              </a:cxn>
              <a:cxn ang="0">
                <a:pos x="271922016" y="338498259"/>
              </a:cxn>
              <a:cxn ang="0">
                <a:pos x="214398820" y="338498259"/>
              </a:cxn>
              <a:cxn ang="0">
                <a:pos x="172565015" y="317667878"/>
              </a:cxn>
              <a:cxn ang="0">
                <a:pos x="156877910" y="276007116"/>
              </a:cxn>
              <a:cxn ang="0">
                <a:pos x="167335218" y="244759262"/>
              </a:cxn>
              <a:cxn ang="0">
                <a:pos x="167335218" y="218721285"/>
              </a:cxn>
              <a:cxn ang="0">
                <a:pos x="146418316" y="213513690"/>
              </a:cxn>
              <a:cxn ang="0">
                <a:pos x="141190805" y="213513690"/>
              </a:cxn>
              <a:cxn ang="0">
                <a:pos x="67980504" y="182268118"/>
              </a:cxn>
              <a:cxn ang="0">
                <a:pos x="41833805" y="124984570"/>
              </a:cxn>
              <a:cxn ang="0">
                <a:pos x="62750707" y="67698739"/>
              </a:cxn>
              <a:cxn ang="0">
                <a:pos x="83667609" y="52075953"/>
              </a:cxn>
              <a:cxn ang="0">
                <a:pos x="125501414" y="41660763"/>
              </a:cxn>
              <a:cxn ang="0">
                <a:pos x="146418316" y="20830381"/>
              </a:cxn>
              <a:cxn ang="0">
                <a:pos x="125501414" y="0"/>
              </a:cxn>
              <a:cxn ang="0">
                <a:pos x="67980504" y="10415191"/>
              </a:cxn>
              <a:cxn ang="0">
                <a:pos x="15687105" y="62491144"/>
              </a:cxn>
              <a:cxn ang="0">
                <a:pos x="0" y="124984570"/>
              </a:cxn>
              <a:cxn ang="0">
                <a:pos x="36604007" y="213513690"/>
              </a:cxn>
              <a:cxn ang="0">
                <a:pos x="120273903" y="249969139"/>
              </a:cxn>
              <a:cxn ang="0">
                <a:pos x="115044106" y="276007116"/>
              </a:cxn>
              <a:cxn ang="0">
                <a:pos x="141190805" y="348913450"/>
              </a:cxn>
              <a:cxn ang="0">
                <a:pos x="214398820" y="380159022"/>
              </a:cxn>
              <a:cxn ang="0">
                <a:pos x="329442926" y="380159022"/>
              </a:cxn>
              <a:cxn ang="0">
                <a:pos x="381736325" y="395781808"/>
              </a:cxn>
              <a:cxn ang="0">
                <a:pos x="392193632" y="416614471"/>
              </a:cxn>
              <a:cxn ang="0">
                <a:pos x="397423430" y="442652448"/>
              </a:cxn>
              <a:cxn ang="0">
                <a:pos x="397423430" y="499935996"/>
              </a:cxn>
              <a:cxn ang="0">
                <a:pos x="397423430" y="499935996"/>
              </a:cxn>
              <a:cxn ang="0">
                <a:pos x="439257234" y="499935996"/>
              </a:cxn>
              <a:cxn ang="0">
                <a:pos x="439257234" y="499935996"/>
              </a:cxn>
            </a:cxnLst>
            <a:rect l="0" t="0" r="0" b="0"/>
            <a:pathLst>
              <a:path w="84" h="96">
                <a:moveTo>
                  <a:pt x="84" y="96"/>
                </a:moveTo>
                <a:cubicBezTo>
                  <a:pt x="84" y="85"/>
                  <a:pt x="84" y="85"/>
                  <a:pt x="84" y="85"/>
                </a:cubicBezTo>
                <a:cubicBezTo>
                  <a:pt x="84" y="82"/>
                  <a:pt x="84" y="79"/>
                  <a:pt x="83" y="77"/>
                </a:cubicBezTo>
                <a:cubicBezTo>
                  <a:pt x="81" y="73"/>
                  <a:pt x="79" y="70"/>
                  <a:pt x="75" y="68"/>
                </a:cubicBezTo>
                <a:cubicBezTo>
                  <a:pt x="72" y="66"/>
                  <a:pt x="67" y="65"/>
                  <a:pt x="63" y="65"/>
                </a:cubicBezTo>
                <a:cubicBezTo>
                  <a:pt x="63" y="65"/>
                  <a:pt x="57" y="65"/>
                  <a:pt x="52" y="65"/>
                </a:cubicBezTo>
                <a:cubicBezTo>
                  <a:pt x="46" y="65"/>
                  <a:pt x="41" y="65"/>
                  <a:pt x="41" y="65"/>
                </a:cubicBezTo>
                <a:cubicBezTo>
                  <a:pt x="37" y="65"/>
                  <a:pt x="35" y="64"/>
                  <a:pt x="33" y="61"/>
                </a:cubicBezTo>
                <a:cubicBezTo>
                  <a:pt x="31" y="59"/>
                  <a:pt x="30" y="56"/>
                  <a:pt x="30" y="53"/>
                </a:cubicBezTo>
                <a:cubicBezTo>
                  <a:pt x="30" y="51"/>
                  <a:pt x="31" y="48"/>
                  <a:pt x="32" y="47"/>
                </a:cubicBezTo>
                <a:cubicBezTo>
                  <a:pt x="33" y="45"/>
                  <a:pt x="33" y="44"/>
                  <a:pt x="32" y="42"/>
                </a:cubicBezTo>
                <a:cubicBezTo>
                  <a:pt x="31" y="41"/>
                  <a:pt x="30" y="40"/>
                  <a:pt x="28" y="41"/>
                </a:cubicBezTo>
                <a:cubicBezTo>
                  <a:pt x="28" y="41"/>
                  <a:pt x="27" y="41"/>
                  <a:pt x="27" y="41"/>
                </a:cubicBezTo>
                <a:cubicBezTo>
                  <a:pt x="20" y="41"/>
                  <a:pt x="16" y="38"/>
                  <a:pt x="13" y="35"/>
                </a:cubicBezTo>
                <a:cubicBezTo>
                  <a:pt x="10" y="32"/>
                  <a:pt x="8" y="28"/>
                  <a:pt x="8" y="24"/>
                </a:cubicBezTo>
                <a:cubicBezTo>
                  <a:pt x="8" y="21"/>
                  <a:pt x="10" y="16"/>
                  <a:pt x="12" y="13"/>
                </a:cubicBezTo>
                <a:cubicBezTo>
                  <a:pt x="13" y="12"/>
                  <a:pt x="14" y="10"/>
                  <a:pt x="16" y="10"/>
                </a:cubicBezTo>
                <a:cubicBezTo>
                  <a:pt x="18" y="9"/>
                  <a:pt x="20" y="8"/>
                  <a:pt x="24" y="8"/>
                </a:cubicBezTo>
                <a:cubicBezTo>
                  <a:pt x="26" y="8"/>
                  <a:pt x="28" y="6"/>
                  <a:pt x="28" y="4"/>
                </a:cubicBezTo>
                <a:cubicBezTo>
                  <a:pt x="28" y="2"/>
                  <a:pt x="26" y="0"/>
                  <a:pt x="24" y="0"/>
                </a:cubicBezTo>
                <a:cubicBezTo>
                  <a:pt x="19" y="0"/>
                  <a:pt x="16" y="1"/>
                  <a:pt x="13" y="2"/>
                </a:cubicBezTo>
                <a:cubicBezTo>
                  <a:pt x="8" y="5"/>
                  <a:pt x="5" y="8"/>
                  <a:pt x="3" y="12"/>
                </a:cubicBezTo>
                <a:cubicBezTo>
                  <a:pt x="1" y="16"/>
                  <a:pt x="0" y="21"/>
                  <a:pt x="0" y="24"/>
                </a:cubicBezTo>
                <a:cubicBezTo>
                  <a:pt x="0" y="30"/>
                  <a:pt x="3" y="36"/>
                  <a:pt x="7" y="41"/>
                </a:cubicBezTo>
                <a:cubicBezTo>
                  <a:pt x="11" y="45"/>
                  <a:pt x="16" y="48"/>
                  <a:pt x="23" y="48"/>
                </a:cubicBezTo>
                <a:cubicBezTo>
                  <a:pt x="23" y="50"/>
                  <a:pt x="22" y="52"/>
                  <a:pt x="22" y="53"/>
                </a:cubicBezTo>
                <a:cubicBezTo>
                  <a:pt x="22" y="58"/>
                  <a:pt x="24" y="63"/>
                  <a:pt x="27" y="67"/>
                </a:cubicBezTo>
                <a:cubicBezTo>
                  <a:pt x="30" y="70"/>
                  <a:pt x="35" y="73"/>
                  <a:pt x="41" y="73"/>
                </a:cubicBezTo>
                <a:cubicBezTo>
                  <a:pt x="41" y="73"/>
                  <a:pt x="63" y="73"/>
                  <a:pt x="63" y="73"/>
                </a:cubicBezTo>
                <a:cubicBezTo>
                  <a:pt x="68" y="73"/>
                  <a:pt x="71" y="74"/>
                  <a:pt x="73" y="76"/>
                </a:cubicBezTo>
                <a:cubicBezTo>
                  <a:pt x="74" y="77"/>
                  <a:pt x="75" y="78"/>
                  <a:pt x="75" y="80"/>
                </a:cubicBezTo>
                <a:cubicBezTo>
                  <a:pt x="76" y="81"/>
                  <a:pt x="76" y="83"/>
                  <a:pt x="76" y="85"/>
                </a:cubicBezTo>
                <a:cubicBezTo>
                  <a:pt x="76" y="96"/>
                  <a:pt x="76" y="96"/>
                  <a:pt x="76" y="96"/>
                </a:cubicBezTo>
                <a:cubicBezTo>
                  <a:pt x="76" y="96"/>
                  <a:pt x="76" y="96"/>
                  <a:pt x="76" y="96"/>
                </a:cubicBezTo>
                <a:cubicBezTo>
                  <a:pt x="84" y="96"/>
                  <a:pt x="84" y="96"/>
                  <a:pt x="84" y="96"/>
                </a:cubicBezTo>
                <a:cubicBezTo>
                  <a:pt x="84" y="96"/>
                  <a:pt x="84" y="96"/>
                  <a:pt x="84" y="96"/>
                </a:cubicBezTo>
                <a:close/>
              </a:path>
            </a:pathLst>
          </a:custGeom>
          <a:solidFill>
            <a:schemeClr val="bg1">
              <a:alpha val="100000"/>
            </a:schemeClr>
          </a:solidFill>
          <a:ln w="9525">
            <a:noFill/>
          </a:ln>
        </p:spPr>
        <p:txBody>
          <a:bodyPr/>
          <a:lstStyle/>
          <a:p>
            <a:endParaRPr lang="zh-CN" altLang="en-US"/>
          </a:p>
        </p:txBody>
      </p:sp>
      <p:sp>
        <p:nvSpPr>
          <p:cNvPr id="61565" name="Freeform 198"/>
          <p:cNvSpPr/>
          <p:nvPr/>
        </p:nvSpPr>
        <p:spPr>
          <a:xfrm>
            <a:off x="8280400" y="3170238"/>
            <a:ext cx="155575" cy="200025"/>
          </a:xfrm>
          <a:custGeom>
            <a:avLst/>
            <a:gdLst/>
            <a:ahLst/>
            <a:cxnLst>
              <a:cxn ang="0">
                <a:pos x="350776531" y="454659098"/>
              </a:cxn>
              <a:cxn ang="0">
                <a:pos x="350776531" y="377160776"/>
              </a:cxn>
              <a:cxn ang="0">
                <a:pos x="305023953" y="253163460"/>
              </a:cxn>
              <a:cxn ang="0">
                <a:pos x="177930451" y="196329084"/>
              </a:cxn>
              <a:cxn ang="0">
                <a:pos x="147428732" y="196329084"/>
              </a:cxn>
              <a:cxn ang="0">
                <a:pos x="162679592" y="134330426"/>
              </a:cxn>
              <a:cxn ang="0">
                <a:pos x="122009130" y="41332439"/>
              </a:cxn>
              <a:cxn ang="0">
                <a:pos x="25419602" y="0"/>
              </a:cxn>
              <a:cxn ang="0">
                <a:pos x="0" y="20666219"/>
              </a:cxn>
              <a:cxn ang="0">
                <a:pos x="25419602" y="41332439"/>
              </a:cxn>
              <a:cxn ang="0">
                <a:pos x="96589528" y="67165213"/>
              </a:cxn>
              <a:cxn ang="0">
                <a:pos x="122009130" y="134330426"/>
              </a:cxn>
              <a:cxn ang="0">
                <a:pos x="96589528" y="201495638"/>
              </a:cxn>
              <a:cxn ang="0">
                <a:pos x="96589528" y="227330686"/>
              </a:cxn>
              <a:cxn ang="0">
                <a:pos x="111842642" y="237663795"/>
              </a:cxn>
              <a:cxn ang="0">
                <a:pos x="177930451" y="237663795"/>
              </a:cxn>
              <a:cxn ang="0">
                <a:pos x="274519979" y="278996234"/>
              </a:cxn>
              <a:cxn ang="0">
                <a:pos x="310106069" y="377160776"/>
              </a:cxn>
              <a:cxn ang="0">
                <a:pos x="310106069" y="454659098"/>
              </a:cxn>
              <a:cxn ang="0">
                <a:pos x="310106069" y="454659098"/>
              </a:cxn>
              <a:cxn ang="0">
                <a:pos x="350776531" y="454659098"/>
              </a:cxn>
              <a:cxn ang="0">
                <a:pos x="350776531" y="454659098"/>
              </a:cxn>
            </a:cxnLst>
            <a:rect l="0" t="0" r="0" b="0"/>
            <a:pathLst>
              <a:path w="69" h="88">
                <a:moveTo>
                  <a:pt x="69" y="88"/>
                </a:moveTo>
                <a:cubicBezTo>
                  <a:pt x="69" y="73"/>
                  <a:pt x="69" y="73"/>
                  <a:pt x="69" y="73"/>
                </a:cubicBezTo>
                <a:cubicBezTo>
                  <a:pt x="69" y="64"/>
                  <a:pt x="66" y="55"/>
                  <a:pt x="60" y="49"/>
                </a:cubicBezTo>
                <a:cubicBezTo>
                  <a:pt x="54" y="42"/>
                  <a:pt x="45" y="38"/>
                  <a:pt x="35" y="38"/>
                </a:cubicBezTo>
                <a:cubicBezTo>
                  <a:pt x="29" y="38"/>
                  <a:pt x="29" y="38"/>
                  <a:pt x="29" y="38"/>
                </a:cubicBezTo>
                <a:cubicBezTo>
                  <a:pt x="31" y="34"/>
                  <a:pt x="32" y="30"/>
                  <a:pt x="32" y="26"/>
                </a:cubicBezTo>
                <a:cubicBezTo>
                  <a:pt x="32" y="19"/>
                  <a:pt x="29" y="12"/>
                  <a:pt x="24" y="8"/>
                </a:cubicBezTo>
                <a:cubicBezTo>
                  <a:pt x="20" y="3"/>
                  <a:pt x="13" y="0"/>
                  <a:pt x="5" y="0"/>
                </a:cubicBezTo>
                <a:cubicBezTo>
                  <a:pt x="2" y="0"/>
                  <a:pt x="0" y="2"/>
                  <a:pt x="0" y="4"/>
                </a:cubicBezTo>
                <a:cubicBezTo>
                  <a:pt x="0" y="6"/>
                  <a:pt x="2" y="8"/>
                  <a:pt x="5" y="8"/>
                </a:cubicBezTo>
                <a:cubicBezTo>
                  <a:pt x="11" y="8"/>
                  <a:pt x="15" y="10"/>
                  <a:pt x="19" y="13"/>
                </a:cubicBezTo>
                <a:cubicBezTo>
                  <a:pt x="22" y="16"/>
                  <a:pt x="24" y="21"/>
                  <a:pt x="24" y="26"/>
                </a:cubicBezTo>
                <a:cubicBezTo>
                  <a:pt x="24" y="30"/>
                  <a:pt x="22" y="35"/>
                  <a:pt x="19" y="39"/>
                </a:cubicBezTo>
                <a:cubicBezTo>
                  <a:pt x="18" y="41"/>
                  <a:pt x="18" y="42"/>
                  <a:pt x="19" y="44"/>
                </a:cubicBezTo>
                <a:cubicBezTo>
                  <a:pt x="19" y="45"/>
                  <a:pt x="21" y="46"/>
                  <a:pt x="22" y="46"/>
                </a:cubicBezTo>
                <a:cubicBezTo>
                  <a:pt x="35" y="46"/>
                  <a:pt x="35" y="46"/>
                  <a:pt x="35" y="46"/>
                </a:cubicBezTo>
                <a:cubicBezTo>
                  <a:pt x="43" y="46"/>
                  <a:pt x="49" y="49"/>
                  <a:pt x="54" y="54"/>
                </a:cubicBezTo>
                <a:cubicBezTo>
                  <a:pt x="58" y="59"/>
                  <a:pt x="61" y="66"/>
                  <a:pt x="61" y="73"/>
                </a:cubicBezTo>
                <a:cubicBezTo>
                  <a:pt x="61" y="88"/>
                  <a:pt x="61" y="88"/>
                  <a:pt x="61" y="88"/>
                </a:cubicBezTo>
                <a:cubicBezTo>
                  <a:pt x="61" y="88"/>
                  <a:pt x="61" y="88"/>
                  <a:pt x="61" y="88"/>
                </a:cubicBezTo>
                <a:cubicBezTo>
                  <a:pt x="69" y="88"/>
                  <a:pt x="69" y="88"/>
                  <a:pt x="69" y="88"/>
                </a:cubicBezTo>
                <a:cubicBezTo>
                  <a:pt x="69" y="88"/>
                  <a:pt x="69" y="88"/>
                  <a:pt x="69" y="88"/>
                </a:cubicBezTo>
                <a:close/>
              </a:path>
            </a:pathLst>
          </a:custGeom>
          <a:solidFill>
            <a:schemeClr val="bg1">
              <a:alpha val="100000"/>
            </a:schemeClr>
          </a:solidFill>
          <a:ln w="9525">
            <a:noFill/>
          </a:ln>
        </p:spPr>
        <p:txBody>
          <a:bodyPr/>
          <a:lstStyle/>
          <a:p>
            <a:endParaRPr lang="zh-CN" altLang="en-US"/>
          </a:p>
        </p:txBody>
      </p:sp>
      <p:sp>
        <p:nvSpPr>
          <p:cNvPr id="61566" name="Freeform 202"/>
          <p:cNvSpPr/>
          <p:nvPr/>
        </p:nvSpPr>
        <p:spPr>
          <a:xfrm>
            <a:off x="1176338" y="1192213"/>
            <a:ext cx="122237" cy="238125"/>
          </a:xfrm>
          <a:custGeom>
            <a:avLst/>
            <a:gdLst/>
            <a:ahLst/>
            <a:cxnLst>
              <a:cxn ang="0">
                <a:pos x="179344315" y="102863196"/>
              </a:cxn>
              <a:cxn ang="0">
                <a:pos x="261329124" y="210869893"/>
              </a:cxn>
              <a:cxn ang="0">
                <a:pos x="230584255" y="241728625"/>
              </a:cxn>
              <a:cxn ang="0">
                <a:pos x="174219416" y="169724161"/>
              </a:cxn>
              <a:cxn ang="0">
                <a:pos x="174219416" y="493744250"/>
              </a:cxn>
              <a:cxn ang="0">
                <a:pos x="122979477" y="493744250"/>
              </a:cxn>
              <a:cxn ang="0">
                <a:pos x="122979477" y="390881054"/>
              </a:cxn>
              <a:cxn ang="0">
                <a:pos x="56364839" y="432026786"/>
              </a:cxn>
              <a:cxn ang="0">
                <a:pos x="25619970" y="385737554"/>
              </a:cxn>
              <a:cxn ang="0">
                <a:pos x="97357243" y="334307089"/>
              </a:cxn>
              <a:cxn ang="0">
                <a:pos x="122979477" y="298304857"/>
              </a:cxn>
              <a:cxn ang="0">
                <a:pos x="71737273" y="195441661"/>
              </a:cxn>
              <a:cxn ang="0">
                <a:pos x="71737273" y="56573964"/>
              </a:cxn>
              <a:cxn ang="0">
                <a:pos x="179344315" y="61717464"/>
              </a:cxn>
              <a:cxn ang="0">
                <a:pos x="179344315" y="102863196"/>
              </a:cxn>
            </a:cxnLst>
            <a:rect l="0" t="0" r="0" b="0"/>
            <a:pathLst>
              <a:path w="54" h="105">
                <a:moveTo>
                  <a:pt x="35" y="20"/>
                </a:moveTo>
                <a:cubicBezTo>
                  <a:pt x="51" y="41"/>
                  <a:pt x="51" y="41"/>
                  <a:pt x="51" y="41"/>
                </a:cubicBezTo>
                <a:cubicBezTo>
                  <a:pt x="54" y="46"/>
                  <a:pt x="49" y="50"/>
                  <a:pt x="45" y="47"/>
                </a:cubicBezTo>
                <a:cubicBezTo>
                  <a:pt x="41" y="43"/>
                  <a:pt x="38" y="37"/>
                  <a:pt x="34" y="33"/>
                </a:cubicBezTo>
                <a:cubicBezTo>
                  <a:pt x="35" y="53"/>
                  <a:pt x="34" y="76"/>
                  <a:pt x="34" y="96"/>
                </a:cubicBezTo>
                <a:cubicBezTo>
                  <a:pt x="34" y="103"/>
                  <a:pt x="24" y="105"/>
                  <a:pt x="24" y="96"/>
                </a:cubicBezTo>
                <a:cubicBezTo>
                  <a:pt x="24" y="89"/>
                  <a:pt x="24" y="82"/>
                  <a:pt x="24" y="76"/>
                </a:cubicBezTo>
                <a:cubicBezTo>
                  <a:pt x="19" y="79"/>
                  <a:pt x="15" y="81"/>
                  <a:pt x="11" y="84"/>
                </a:cubicBezTo>
                <a:cubicBezTo>
                  <a:pt x="7" y="86"/>
                  <a:pt x="0" y="82"/>
                  <a:pt x="5" y="75"/>
                </a:cubicBezTo>
                <a:cubicBezTo>
                  <a:pt x="19" y="65"/>
                  <a:pt x="19" y="65"/>
                  <a:pt x="19" y="65"/>
                </a:cubicBezTo>
                <a:cubicBezTo>
                  <a:pt x="23" y="62"/>
                  <a:pt x="24" y="63"/>
                  <a:pt x="24" y="58"/>
                </a:cubicBezTo>
                <a:cubicBezTo>
                  <a:pt x="18" y="51"/>
                  <a:pt x="14" y="48"/>
                  <a:pt x="14" y="38"/>
                </a:cubicBezTo>
                <a:cubicBezTo>
                  <a:pt x="14" y="29"/>
                  <a:pt x="14" y="20"/>
                  <a:pt x="14" y="11"/>
                </a:cubicBezTo>
                <a:cubicBezTo>
                  <a:pt x="18" y="1"/>
                  <a:pt x="31" y="0"/>
                  <a:pt x="35" y="12"/>
                </a:cubicBezTo>
                <a:lnTo>
                  <a:pt x="35" y="20"/>
                </a:lnTo>
                <a:close/>
              </a:path>
            </a:pathLst>
          </a:custGeom>
          <a:solidFill>
            <a:schemeClr val="bg1">
              <a:alpha val="100000"/>
            </a:schemeClr>
          </a:solidFill>
          <a:ln w="9525">
            <a:noFill/>
          </a:ln>
        </p:spPr>
        <p:txBody>
          <a:bodyPr/>
          <a:lstStyle/>
          <a:p>
            <a:endParaRPr lang="zh-CN" altLang="en-US"/>
          </a:p>
        </p:txBody>
      </p:sp>
      <p:sp>
        <p:nvSpPr>
          <p:cNvPr id="61567" name="Oval 203"/>
          <p:cNvSpPr/>
          <p:nvPr/>
        </p:nvSpPr>
        <p:spPr>
          <a:xfrm>
            <a:off x="1212850" y="1149350"/>
            <a:ext cx="38100" cy="412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8" name="Freeform 204"/>
          <p:cNvSpPr/>
          <p:nvPr/>
        </p:nvSpPr>
        <p:spPr>
          <a:xfrm>
            <a:off x="1035050" y="1146175"/>
            <a:ext cx="79375" cy="212725"/>
          </a:xfrm>
          <a:custGeom>
            <a:avLst/>
            <a:gdLst/>
            <a:ahLst/>
            <a:cxnLst>
              <a:cxn ang="0">
                <a:pos x="180011161" y="56333653"/>
              </a:cxn>
              <a:cxn ang="0">
                <a:pos x="180011161" y="204851912"/>
              </a:cxn>
              <a:cxn ang="0">
                <a:pos x="154295929" y="245824105"/>
              </a:cxn>
              <a:cxn ang="0">
                <a:pos x="154295929" y="445554776"/>
              </a:cxn>
              <a:cxn ang="0">
                <a:pos x="113150196" y="445554776"/>
              </a:cxn>
              <a:cxn ang="0">
                <a:pos x="113150196" y="271430311"/>
              </a:cxn>
              <a:cxn ang="0">
                <a:pos x="46289232" y="312400241"/>
              </a:cxn>
              <a:cxn ang="0">
                <a:pos x="46289232" y="384097618"/>
              </a:cxn>
              <a:cxn ang="0">
                <a:pos x="0" y="389218859"/>
              </a:cxn>
              <a:cxn ang="0">
                <a:pos x="0" y="322642723"/>
              </a:cxn>
              <a:cxn ang="0">
                <a:pos x="15430500" y="276551552"/>
              </a:cxn>
              <a:cxn ang="0">
                <a:pos x="87434964" y="230458118"/>
              </a:cxn>
              <a:cxn ang="0">
                <a:pos x="82291464" y="148518259"/>
              </a:cxn>
              <a:cxn ang="0">
                <a:pos x="25715232" y="179245706"/>
              </a:cxn>
              <a:cxn ang="0">
                <a:pos x="10287000" y="153639500"/>
              </a:cxn>
              <a:cxn ang="0">
                <a:pos x="82291464" y="102427088"/>
              </a:cxn>
              <a:cxn ang="0">
                <a:pos x="87434964" y="56333653"/>
              </a:cxn>
              <a:cxn ang="0">
                <a:pos x="180011161" y="56333653"/>
              </a:cxn>
            </a:cxnLst>
            <a:rect l="0" t="0" r="0" b="0"/>
            <a:pathLst>
              <a:path w="35" h="94">
                <a:moveTo>
                  <a:pt x="35" y="11"/>
                </a:moveTo>
                <a:cubicBezTo>
                  <a:pt x="35" y="40"/>
                  <a:pt x="35" y="40"/>
                  <a:pt x="35" y="40"/>
                </a:cubicBezTo>
                <a:cubicBezTo>
                  <a:pt x="35" y="43"/>
                  <a:pt x="34" y="46"/>
                  <a:pt x="30" y="48"/>
                </a:cubicBezTo>
                <a:cubicBezTo>
                  <a:pt x="30" y="87"/>
                  <a:pt x="30" y="87"/>
                  <a:pt x="30" y="87"/>
                </a:cubicBezTo>
                <a:cubicBezTo>
                  <a:pt x="29" y="94"/>
                  <a:pt x="21" y="93"/>
                  <a:pt x="22" y="87"/>
                </a:cubicBezTo>
                <a:cubicBezTo>
                  <a:pt x="22" y="53"/>
                  <a:pt x="22" y="53"/>
                  <a:pt x="22" y="53"/>
                </a:cubicBezTo>
                <a:cubicBezTo>
                  <a:pt x="9" y="61"/>
                  <a:pt x="9" y="61"/>
                  <a:pt x="9" y="61"/>
                </a:cubicBezTo>
                <a:cubicBezTo>
                  <a:pt x="9" y="75"/>
                  <a:pt x="9" y="75"/>
                  <a:pt x="9" y="75"/>
                </a:cubicBezTo>
                <a:cubicBezTo>
                  <a:pt x="6" y="81"/>
                  <a:pt x="2" y="80"/>
                  <a:pt x="0" y="76"/>
                </a:cubicBezTo>
                <a:cubicBezTo>
                  <a:pt x="0" y="63"/>
                  <a:pt x="0" y="63"/>
                  <a:pt x="0" y="63"/>
                </a:cubicBezTo>
                <a:cubicBezTo>
                  <a:pt x="0" y="59"/>
                  <a:pt x="1" y="56"/>
                  <a:pt x="3" y="54"/>
                </a:cubicBezTo>
                <a:cubicBezTo>
                  <a:pt x="17" y="45"/>
                  <a:pt x="17" y="45"/>
                  <a:pt x="17" y="45"/>
                </a:cubicBezTo>
                <a:cubicBezTo>
                  <a:pt x="16" y="29"/>
                  <a:pt x="16" y="29"/>
                  <a:pt x="16" y="29"/>
                </a:cubicBezTo>
                <a:cubicBezTo>
                  <a:pt x="5" y="35"/>
                  <a:pt x="5" y="35"/>
                  <a:pt x="5" y="35"/>
                </a:cubicBezTo>
                <a:cubicBezTo>
                  <a:pt x="1" y="35"/>
                  <a:pt x="0" y="34"/>
                  <a:pt x="2" y="30"/>
                </a:cubicBezTo>
                <a:cubicBezTo>
                  <a:pt x="16" y="20"/>
                  <a:pt x="16" y="20"/>
                  <a:pt x="16" y="20"/>
                </a:cubicBezTo>
                <a:cubicBezTo>
                  <a:pt x="17" y="11"/>
                  <a:pt x="17" y="11"/>
                  <a:pt x="17" y="11"/>
                </a:cubicBezTo>
                <a:cubicBezTo>
                  <a:pt x="17" y="2"/>
                  <a:pt x="32" y="0"/>
                  <a:pt x="35" y="11"/>
                </a:cubicBezTo>
                <a:close/>
              </a:path>
            </a:pathLst>
          </a:custGeom>
          <a:solidFill>
            <a:schemeClr val="bg1">
              <a:alpha val="100000"/>
            </a:schemeClr>
          </a:solidFill>
          <a:ln w="9525">
            <a:noFill/>
          </a:ln>
        </p:spPr>
        <p:txBody>
          <a:bodyPr/>
          <a:lstStyle/>
          <a:p>
            <a:endParaRPr lang="zh-CN" altLang="en-US"/>
          </a:p>
        </p:txBody>
      </p:sp>
      <p:sp>
        <p:nvSpPr>
          <p:cNvPr id="61569" name="Oval 205"/>
          <p:cNvSpPr/>
          <p:nvPr/>
        </p:nvSpPr>
        <p:spPr>
          <a:xfrm>
            <a:off x="1076325" y="1106488"/>
            <a:ext cx="34925" cy="365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0" name="Freeform 206"/>
          <p:cNvSpPr/>
          <p:nvPr/>
        </p:nvSpPr>
        <p:spPr>
          <a:xfrm>
            <a:off x="900113" y="1274763"/>
            <a:ext cx="463550" cy="220662"/>
          </a:xfrm>
          <a:custGeom>
            <a:avLst/>
            <a:gdLst/>
            <a:ahLst/>
            <a:cxnLst>
              <a:cxn ang="0">
                <a:pos x="0" y="0"/>
              </a:cxn>
              <a:cxn ang="0">
                <a:pos x="0" y="57964256"/>
              </a:cxn>
              <a:cxn ang="0">
                <a:pos x="60483750" y="57964256"/>
              </a:cxn>
              <a:cxn ang="0">
                <a:pos x="60483750" y="120967226"/>
              </a:cxn>
              <a:cxn ang="0">
                <a:pos x="189012513" y="120967226"/>
              </a:cxn>
              <a:cxn ang="0">
                <a:pos x="189012513" y="178931482"/>
              </a:cxn>
              <a:cxn ang="0">
                <a:pos x="322580000" y="178931482"/>
              </a:cxn>
              <a:cxn ang="0">
                <a:pos x="322580000" y="236894151"/>
              </a:cxn>
              <a:cxn ang="0">
                <a:pos x="446068450" y="236894151"/>
              </a:cxn>
              <a:cxn ang="0">
                <a:pos x="446068450" y="294858407"/>
              </a:cxn>
              <a:cxn ang="0">
                <a:pos x="579635938" y="294858407"/>
              </a:cxn>
              <a:cxn ang="0">
                <a:pos x="579635938" y="350301719"/>
              </a:cxn>
              <a:cxn ang="0">
                <a:pos x="735885625" y="350301719"/>
              </a:cxn>
              <a:cxn ang="0">
                <a:pos x="735885625" y="294858407"/>
              </a:cxn>
              <a:cxn ang="0">
                <a:pos x="642640638" y="294858407"/>
              </a:cxn>
              <a:cxn ang="0">
                <a:pos x="642640638" y="239415095"/>
              </a:cxn>
              <a:cxn ang="0">
                <a:pos x="511592513" y="239415095"/>
              </a:cxn>
              <a:cxn ang="0">
                <a:pos x="511592513" y="181450839"/>
              </a:cxn>
              <a:cxn ang="0">
                <a:pos x="383063750" y="181450839"/>
              </a:cxn>
              <a:cxn ang="0">
                <a:pos x="383063750" y="126007527"/>
              </a:cxn>
              <a:cxn ang="0">
                <a:pos x="249496263" y="126007527"/>
              </a:cxn>
              <a:cxn ang="0">
                <a:pos x="249496263" y="60483613"/>
              </a:cxn>
              <a:cxn ang="0">
                <a:pos x="118448138" y="60483613"/>
              </a:cxn>
              <a:cxn ang="0">
                <a:pos x="118448138" y="0"/>
              </a:cxn>
              <a:cxn ang="0">
                <a:pos x="0" y="0"/>
              </a:cxn>
            </a:cxnLst>
            <a:rect l="0" t="0" r="0" b="0"/>
            <a:pathLst>
              <a:path w="292" h="139">
                <a:moveTo>
                  <a:pt x="0" y="0"/>
                </a:moveTo>
                <a:lnTo>
                  <a:pt x="0" y="23"/>
                </a:lnTo>
                <a:lnTo>
                  <a:pt x="24" y="23"/>
                </a:lnTo>
                <a:lnTo>
                  <a:pt x="24" y="48"/>
                </a:lnTo>
                <a:lnTo>
                  <a:pt x="75" y="48"/>
                </a:lnTo>
                <a:lnTo>
                  <a:pt x="75" y="71"/>
                </a:lnTo>
                <a:lnTo>
                  <a:pt x="128" y="71"/>
                </a:lnTo>
                <a:lnTo>
                  <a:pt x="128" y="94"/>
                </a:lnTo>
                <a:lnTo>
                  <a:pt x="177" y="94"/>
                </a:lnTo>
                <a:lnTo>
                  <a:pt x="177" y="117"/>
                </a:lnTo>
                <a:lnTo>
                  <a:pt x="230" y="117"/>
                </a:lnTo>
                <a:lnTo>
                  <a:pt x="230" y="139"/>
                </a:lnTo>
                <a:lnTo>
                  <a:pt x="292" y="139"/>
                </a:lnTo>
                <a:lnTo>
                  <a:pt x="292" y="117"/>
                </a:lnTo>
                <a:lnTo>
                  <a:pt x="255" y="117"/>
                </a:lnTo>
                <a:lnTo>
                  <a:pt x="255" y="95"/>
                </a:lnTo>
                <a:lnTo>
                  <a:pt x="203" y="95"/>
                </a:lnTo>
                <a:lnTo>
                  <a:pt x="203" y="72"/>
                </a:lnTo>
                <a:lnTo>
                  <a:pt x="152" y="72"/>
                </a:lnTo>
                <a:lnTo>
                  <a:pt x="152" y="50"/>
                </a:lnTo>
                <a:lnTo>
                  <a:pt x="99" y="50"/>
                </a:lnTo>
                <a:lnTo>
                  <a:pt x="99" y="24"/>
                </a:lnTo>
                <a:lnTo>
                  <a:pt x="47" y="24"/>
                </a:lnTo>
                <a:lnTo>
                  <a:pt x="47" y="0"/>
                </a:lnTo>
                <a:lnTo>
                  <a:pt x="0" y="0"/>
                </a:lnTo>
                <a:close/>
              </a:path>
            </a:pathLst>
          </a:custGeom>
          <a:solidFill>
            <a:schemeClr val="bg1">
              <a:alpha val="100000"/>
            </a:schemeClr>
          </a:solidFill>
          <a:ln w="9525">
            <a:noFill/>
          </a:ln>
        </p:spPr>
        <p:txBody>
          <a:bodyPr/>
          <a:lstStyle/>
          <a:p>
            <a:endParaRPr lang="zh-CN" altLang="en-US"/>
          </a:p>
        </p:txBody>
      </p:sp>
      <p:sp>
        <p:nvSpPr>
          <p:cNvPr id="61571" name="Freeform 207"/>
          <p:cNvSpPr/>
          <p:nvPr/>
        </p:nvSpPr>
        <p:spPr>
          <a:xfrm>
            <a:off x="1631950" y="1141413"/>
            <a:ext cx="98425" cy="96837"/>
          </a:xfrm>
          <a:custGeom>
            <a:avLst/>
            <a:gdLst/>
            <a:ahLst/>
            <a:cxnLst>
              <a:cxn ang="0">
                <a:pos x="0" y="0"/>
              </a:cxn>
              <a:cxn ang="0">
                <a:pos x="156249688" y="0"/>
              </a:cxn>
              <a:cxn ang="0">
                <a:pos x="156249688" y="153729531"/>
              </a:cxn>
              <a:cxn ang="0">
                <a:pos x="118448138" y="153729531"/>
              </a:cxn>
              <a:cxn ang="0">
                <a:pos x="118448138" y="143648958"/>
              </a:cxn>
              <a:cxn ang="0">
                <a:pos x="146169063" y="143648958"/>
              </a:cxn>
              <a:cxn ang="0">
                <a:pos x="146169063" y="10080573"/>
              </a:cxn>
              <a:cxn ang="0">
                <a:pos x="15120938" y="10080573"/>
              </a:cxn>
              <a:cxn ang="0">
                <a:pos x="15120938" y="143648958"/>
              </a:cxn>
              <a:cxn ang="0">
                <a:pos x="42843450" y="143648958"/>
              </a:cxn>
              <a:cxn ang="0">
                <a:pos x="42843450" y="153729531"/>
              </a:cxn>
              <a:cxn ang="0">
                <a:pos x="0" y="153729531"/>
              </a:cxn>
              <a:cxn ang="0">
                <a:pos x="0" y="0"/>
              </a:cxn>
            </a:cxnLst>
            <a:rect l="0" t="0" r="0" b="0"/>
            <a:pathLst>
              <a:path w="62" h="61">
                <a:moveTo>
                  <a:pt x="0" y="0"/>
                </a:moveTo>
                <a:lnTo>
                  <a:pt x="62" y="0"/>
                </a:lnTo>
                <a:lnTo>
                  <a:pt x="62" y="61"/>
                </a:lnTo>
                <a:lnTo>
                  <a:pt x="47" y="61"/>
                </a:lnTo>
                <a:lnTo>
                  <a:pt x="47" y="57"/>
                </a:lnTo>
                <a:lnTo>
                  <a:pt x="58" y="57"/>
                </a:lnTo>
                <a:lnTo>
                  <a:pt x="58" y="4"/>
                </a:lnTo>
                <a:lnTo>
                  <a:pt x="6" y="4"/>
                </a:lnTo>
                <a:lnTo>
                  <a:pt x="6" y="57"/>
                </a:lnTo>
                <a:lnTo>
                  <a:pt x="17" y="57"/>
                </a:lnTo>
                <a:lnTo>
                  <a:pt x="17" y="61"/>
                </a:lnTo>
                <a:lnTo>
                  <a:pt x="0" y="61"/>
                </a:lnTo>
                <a:lnTo>
                  <a:pt x="0" y="0"/>
                </a:lnTo>
                <a:close/>
              </a:path>
            </a:pathLst>
          </a:custGeom>
          <a:solidFill>
            <a:schemeClr val="bg1">
              <a:alpha val="100000"/>
            </a:schemeClr>
          </a:solidFill>
          <a:ln w="9525">
            <a:noFill/>
          </a:ln>
        </p:spPr>
        <p:txBody>
          <a:bodyPr/>
          <a:lstStyle/>
          <a:p>
            <a:endParaRPr lang="zh-CN" altLang="en-US"/>
          </a:p>
        </p:txBody>
      </p:sp>
      <p:sp>
        <p:nvSpPr>
          <p:cNvPr id="61572" name="Oval 208"/>
          <p:cNvSpPr/>
          <p:nvPr/>
        </p:nvSpPr>
        <p:spPr>
          <a:xfrm>
            <a:off x="1658938" y="1165225"/>
            <a:ext cx="44450" cy="476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3" name="Freeform 209"/>
          <p:cNvSpPr/>
          <p:nvPr/>
        </p:nvSpPr>
        <p:spPr>
          <a:xfrm>
            <a:off x="1628775" y="1217613"/>
            <a:ext cx="174625" cy="280987"/>
          </a:xfrm>
          <a:custGeom>
            <a:avLst/>
            <a:gdLst/>
            <a:ahLst/>
            <a:cxnLst>
              <a:cxn ang="0">
                <a:pos x="360022321" y="590512309"/>
              </a:cxn>
              <a:cxn ang="0">
                <a:pos x="360022321" y="636725606"/>
              </a:cxn>
              <a:cxn ang="0">
                <a:pos x="87434964" y="636725606"/>
              </a:cxn>
              <a:cxn ang="0">
                <a:pos x="87434964" y="605916741"/>
              </a:cxn>
              <a:cxn ang="0">
                <a:pos x="0" y="426196096"/>
              </a:cxn>
              <a:cxn ang="0">
                <a:pos x="0" y="421061286"/>
              </a:cxn>
              <a:cxn ang="0">
                <a:pos x="0" y="421061286"/>
              </a:cxn>
              <a:cxn ang="0">
                <a:pos x="0" y="225933942"/>
              </a:cxn>
              <a:cxn ang="0">
                <a:pos x="20571732" y="215664321"/>
              </a:cxn>
              <a:cxn ang="0">
                <a:pos x="20571732" y="215664321"/>
              </a:cxn>
              <a:cxn ang="0">
                <a:pos x="66860964" y="282419127"/>
              </a:cxn>
              <a:cxn ang="0">
                <a:pos x="72004464" y="405656853"/>
              </a:cxn>
              <a:cxn ang="0">
                <a:pos x="92576196" y="405656853"/>
              </a:cxn>
              <a:cxn ang="0">
                <a:pos x="87434964" y="35943676"/>
              </a:cxn>
              <a:cxn ang="0">
                <a:pos x="149152429" y="35943676"/>
              </a:cxn>
              <a:cxn ang="0">
                <a:pos x="149152429" y="215664321"/>
              </a:cxn>
              <a:cxn ang="0">
                <a:pos x="169724161" y="215664321"/>
              </a:cxn>
              <a:cxn ang="0">
                <a:pos x="169724161" y="200259888"/>
              </a:cxn>
              <a:cxn ang="0">
                <a:pos x="236585125" y="200259888"/>
              </a:cxn>
              <a:cxn ang="0">
                <a:pos x="236585125" y="215664321"/>
              </a:cxn>
              <a:cxn ang="0">
                <a:pos x="236585125" y="241340641"/>
              </a:cxn>
              <a:cxn ang="0">
                <a:pos x="236585125" y="246475452"/>
              </a:cxn>
              <a:cxn ang="0">
                <a:pos x="246872125" y="246475452"/>
              </a:cxn>
              <a:cxn ang="0">
                <a:pos x="246872125" y="236203564"/>
              </a:cxn>
              <a:cxn ang="0">
                <a:pos x="313733089" y="236203564"/>
              </a:cxn>
              <a:cxn ang="0">
                <a:pos x="313733089" y="246475452"/>
              </a:cxn>
              <a:cxn ang="0">
                <a:pos x="313733089" y="246475452"/>
              </a:cxn>
              <a:cxn ang="0">
                <a:pos x="313733089" y="287553938"/>
              </a:cxn>
              <a:cxn ang="0">
                <a:pos x="329163589" y="287553938"/>
              </a:cxn>
              <a:cxn ang="0">
                <a:pos x="329163589" y="267014695"/>
              </a:cxn>
              <a:cxn ang="0">
                <a:pos x="396024554" y="267014695"/>
              </a:cxn>
              <a:cxn ang="0">
                <a:pos x="396024554" y="287553938"/>
              </a:cxn>
              <a:cxn ang="0">
                <a:pos x="396024554" y="287553938"/>
              </a:cxn>
              <a:cxn ang="0">
                <a:pos x="396024554" y="446735340"/>
              </a:cxn>
              <a:cxn ang="0">
                <a:pos x="396024554" y="446735340"/>
              </a:cxn>
              <a:cxn ang="0">
                <a:pos x="396024554" y="523757502"/>
              </a:cxn>
              <a:cxn ang="0">
                <a:pos x="360022321" y="590512309"/>
              </a:cxn>
            </a:cxnLst>
            <a:rect l="0" t="0" r="0" b="0"/>
            <a:pathLst>
              <a:path w="77" h="124">
                <a:moveTo>
                  <a:pt x="70" y="115"/>
                </a:moveTo>
                <a:cubicBezTo>
                  <a:pt x="70" y="124"/>
                  <a:pt x="70" y="124"/>
                  <a:pt x="70" y="124"/>
                </a:cubicBezTo>
                <a:cubicBezTo>
                  <a:pt x="17" y="124"/>
                  <a:pt x="17" y="124"/>
                  <a:pt x="17" y="124"/>
                </a:cubicBezTo>
                <a:cubicBezTo>
                  <a:pt x="17" y="118"/>
                  <a:pt x="17" y="118"/>
                  <a:pt x="17" y="118"/>
                </a:cubicBezTo>
                <a:cubicBezTo>
                  <a:pt x="0" y="83"/>
                  <a:pt x="0" y="83"/>
                  <a:pt x="0" y="83"/>
                </a:cubicBezTo>
                <a:cubicBezTo>
                  <a:pt x="0" y="82"/>
                  <a:pt x="0" y="82"/>
                  <a:pt x="0" y="82"/>
                </a:cubicBezTo>
                <a:cubicBezTo>
                  <a:pt x="0" y="82"/>
                  <a:pt x="0" y="82"/>
                  <a:pt x="0" y="82"/>
                </a:cubicBezTo>
                <a:cubicBezTo>
                  <a:pt x="0" y="44"/>
                  <a:pt x="0" y="44"/>
                  <a:pt x="0" y="44"/>
                </a:cubicBezTo>
                <a:cubicBezTo>
                  <a:pt x="1" y="43"/>
                  <a:pt x="2" y="42"/>
                  <a:pt x="4" y="42"/>
                </a:cubicBezTo>
                <a:cubicBezTo>
                  <a:pt x="4" y="42"/>
                  <a:pt x="4" y="42"/>
                  <a:pt x="4" y="42"/>
                </a:cubicBezTo>
                <a:cubicBezTo>
                  <a:pt x="9" y="42"/>
                  <a:pt x="13" y="50"/>
                  <a:pt x="13" y="55"/>
                </a:cubicBezTo>
                <a:cubicBezTo>
                  <a:pt x="14" y="79"/>
                  <a:pt x="14" y="79"/>
                  <a:pt x="14" y="79"/>
                </a:cubicBezTo>
                <a:cubicBezTo>
                  <a:pt x="15" y="81"/>
                  <a:pt x="17" y="81"/>
                  <a:pt x="18" y="79"/>
                </a:cubicBezTo>
                <a:cubicBezTo>
                  <a:pt x="17" y="7"/>
                  <a:pt x="17" y="7"/>
                  <a:pt x="17" y="7"/>
                </a:cubicBezTo>
                <a:cubicBezTo>
                  <a:pt x="20" y="0"/>
                  <a:pt x="27" y="0"/>
                  <a:pt x="29" y="7"/>
                </a:cubicBezTo>
                <a:cubicBezTo>
                  <a:pt x="29" y="42"/>
                  <a:pt x="29" y="42"/>
                  <a:pt x="29" y="42"/>
                </a:cubicBezTo>
                <a:cubicBezTo>
                  <a:pt x="30" y="43"/>
                  <a:pt x="31" y="43"/>
                  <a:pt x="33" y="42"/>
                </a:cubicBezTo>
                <a:cubicBezTo>
                  <a:pt x="33" y="39"/>
                  <a:pt x="33" y="39"/>
                  <a:pt x="33" y="39"/>
                </a:cubicBezTo>
                <a:cubicBezTo>
                  <a:pt x="35" y="33"/>
                  <a:pt x="43" y="32"/>
                  <a:pt x="46" y="39"/>
                </a:cubicBezTo>
                <a:cubicBezTo>
                  <a:pt x="46" y="42"/>
                  <a:pt x="46" y="42"/>
                  <a:pt x="46" y="42"/>
                </a:cubicBezTo>
                <a:cubicBezTo>
                  <a:pt x="46" y="47"/>
                  <a:pt x="46" y="47"/>
                  <a:pt x="46" y="47"/>
                </a:cubicBezTo>
                <a:cubicBezTo>
                  <a:pt x="46" y="48"/>
                  <a:pt x="46" y="48"/>
                  <a:pt x="46" y="48"/>
                </a:cubicBezTo>
                <a:cubicBezTo>
                  <a:pt x="46" y="49"/>
                  <a:pt x="47" y="49"/>
                  <a:pt x="48" y="48"/>
                </a:cubicBezTo>
                <a:cubicBezTo>
                  <a:pt x="48" y="46"/>
                  <a:pt x="48" y="46"/>
                  <a:pt x="48" y="46"/>
                </a:cubicBezTo>
                <a:cubicBezTo>
                  <a:pt x="50" y="40"/>
                  <a:pt x="58" y="39"/>
                  <a:pt x="61" y="46"/>
                </a:cubicBezTo>
                <a:cubicBezTo>
                  <a:pt x="61" y="48"/>
                  <a:pt x="61" y="48"/>
                  <a:pt x="61" y="48"/>
                </a:cubicBezTo>
                <a:cubicBezTo>
                  <a:pt x="61" y="48"/>
                  <a:pt x="61" y="48"/>
                  <a:pt x="61" y="48"/>
                </a:cubicBezTo>
                <a:cubicBezTo>
                  <a:pt x="61" y="56"/>
                  <a:pt x="61" y="56"/>
                  <a:pt x="61" y="56"/>
                </a:cubicBezTo>
                <a:cubicBezTo>
                  <a:pt x="62" y="56"/>
                  <a:pt x="63" y="56"/>
                  <a:pt x="64" y="56"/>
                </a:cubicBezTo>
                <a:cubicBezTo>
                  <a:pt x="64" y="52"/>
                  <a:pt x="64" y="52"/>
                  <a:pt x="64" y="52"/>
                </a:cubicBezTo>
                <a:cubicBezTo>
                  <a:pt x="67" y="46"/>
                  <a:pt x="75" y="46"/>
                  <a:pt x="77" y="52"/>
                </a:cubicBezTo>
                <a:cubicBezTo>
                  <a:pt x="77" y="56"/>
                  <a:pt x="77" y="56"/>
                  <a:pt x="77" y="56"/>
                </a:cubicBezTo>
                <a:cubicBezTo>
                  <a:pt x="77" y="56"/>
                  <a:pt x="77" y="56"/>
                  <a:pt x="77" y="56"/>
                </a:cubicBezTo>
                <a:cubicBezTo>
                  <a:pt x="77" y="87"/>
                  <a:pt x="77" y="87"/>
                  <a:pt x="77" y="87"/>
                </a:cubicBezTo>
                <a:cubicBezTo>
                  <a:pt x="77" y="87"/>
                  <a:pt x="77" y="87"/>
                  <a:pt x="77" y="87"/>
                </a:cubicBezTo>
                <a:cubicBezTo>
                  <a:pt x="77" y="102"/>
                  <a:pt x="77" y="102"/>
                  <a:pt x="77" y="102"/>
                </a:cubicBezTo>
                <a:cubicBezTo>
                  <a:pt x="76" y="108"/>
                  <a:pt x="74" y="111"/>
                  <a:pt x="70" y="115"/>
                </a:cubicBezTo>
                <a:close/>
              </a:path>
            </a:pathLst>
          </a:custGeom>
          <a:solidFill>
            <a:schemeClr val="bg1">
              <a:alpha val="100000"/>
            </a:schemeClr>
          </a:solidFill>
          <a:ln w="9525">
            <a:noFill/>
          </a:ln>
        </p:spPr>
        <p:txBody>
          <a:bodyPr/>
          <a:lstStyle/>
          <a:p>
            <a:endParaRPr lang="zh-CN" altLang="en-US"/>
          </a:p>
        </p:txBody>
      </p:sp>
      <p:sp>
        <p:nvSpPr>
          <p:cNvPr id="61574" name="Freeform 210"/>
          <p:cNvSpPr/>
          <p:nvPr/>
        </p:nvSpPr>
        <p:spPr>
          <a:xfrm>
            <a:off x="1917700" y="1154113"/>
            <a:ext cx="65088" cy="109537"/>
          </a:xfrm>
          <a:custGeom>
            <a:avLst/>
            <a:gdLst/>
            <a:ahLst/>
            <a:cxnLst>
              <a:cxn ang="0">
                <a:pos x="20150347" y="0"/>
              </a:cxn>
              <a:cxn ang="0">
                <a:pos x="146082161" y="151021857"/>
              </a:cxn>
              <a:cxn ang="0">
                <a:pos x="146082161" y="249967998"/>
              </a:cxn>
              <a:cxn ang="0">
                <a:pos x="20150347" y="0"/>
              </a:cxn>
            </a:cxnLst>
            <a:rect l="0" t="0" r="0" b="0"/>
            <a:pathLst>
              <a:path w="29" h="48">
                <a:moveTo>
                  <a:pt x="4" y="0"/>
                </a:moveTo>
                <a:cubicBezTo>
                  <a:pt x="8" y="14"/>
                  <a:pt x="16" y="24"/>
                  <a:pt x="29" y="29"/>
                </a:cubicBezTo>
                <a:cubicBezTo>
                  <a:pt x="29" y="48"/>
                  <a:pt x="29" y="48"/>
                  <a:pt x="29" y="48"/>
                </a:cubicBezTo>
                <a:cubicBezTo>
                  <a:pt x="14" y="41"/>
                  <a:pt x="0" y="27"/>
                  <a:pt x="4" y="0"/>
                </a:cubicBezTo>
                <a:close/>
              </a:path>
            </a:pathLst>
          </a:custGeom>
          <a:solidFill>
            <a:schemeClr val="bg1">
              <a:alpha val="100000"/>
            </a:schemeClr>
          </a:solidFill>
          <a:ln w="9525">
            <a:noFill/>
          </a:ln>
        </p:spPr>
        <p:txBody>
          <a:bodyPr/>
          <a:lstStyle/>
          <a:p>
            <a:endParaRPr lang="zh-CN" altLang="en-US"/>
          </a:p>
        </p:txBody>
      </p:sp>
      <p:sp>
        <p:nvSpPr>
          <p:cNvPr id="61575" name="Freeform 211"/>
          <p:cNvSpPr/>
          <p:nvPr/>
        </p:nvSpPr>
        <p:spPr>
          <a:xfrm>
            <a:off x="1857375" y="1238250"/>
            <a:ext cx="128588" cy="133350"/>
          </a:xfrm>
          <a:custGeom>
            <a:avLst/>
            <a:gdLst/>
            <a:ahLst/>
            <a:cxnLst>
              <a:cxn ang="0">
                <a:pos x="0" y="0"/>
              </a:cxn>
              <a:cxn ang="0">
                <a:pos x="290083248" y="204335143"/>
              </a:cxn>
              <a:cxn ang="0">
                <a:pos x="290083248" y="301393602"/>
              </a:cxn>
              <a:cxn ang="0">
                <a:pos x="0" y="0"/>
              </a:cxn>
            </a:cxnLst>
            <a:rect l="0" t="0" r="0" b="0"/>
            <a:pathLst>
              <a:path w="57" h="59">
                <a:moveTo>
                  <a:pt x="0" y="0"/>
                </a:moveTo>
                <a:cubicBezTo>
                  <a:pt x="4" y="15"/>
                  <a:pt x="42" y="39"/>
                  <a:pt x="57" y="40"/>
                </a:cubicBezTo>
                <a:cubicBezTo>
                  <a:pt x="57" y="59"/>
                  <a:pt x="57" y="59"/>
                  <a:pt x="57" y="59"/>
                </a:cubicBezTo>
                <a:cubicBezTo>
                  <a:pt x="28" y="56"/>
                  <a:pt x="5" y="30"/>
                  <a:pt x="0" y="0"/>
                </a:cubicBezTo>
                <a:close/>
              </a:path>
            </a:pathLst>
          </a:custGeom>
          <a:solidFill>
            <a:schemeClr val="bg1">
              <a:alpha val="100000"/>
            </a:schemeClr>
          </a:solidFill>
          <a:ln w="9525">
            <a:noFill/>
          </a:ln>
        </p:spPr>
        <p:txBody>
          <a:bodyPr/>
          <a:lstStyle/>
          <a:p>
            <a:endParaRPr lang="zh-CN" altLang="en-US"/>
          </a:p>
        </p:txBody>
      </p:sp>
      <p:sp>
        <p:nvSpPr>
          <p:cNvPr id="61576" name="Freeform 212"/>
          <p:cNvSpPr/>
          <p:nvPr/>
        </p:nvSpPr>
        <p:spPr>
          <a:xfrm>
            <a:off x="1857375" y="1397000"/>
            <a:ext cx="128588" cy="76200"/>
          </a:xfrm>
          <a:custGeom>
            <a:avLst/>
            <a:gdLst/>
            <a:ahLst/>
            <a:cxnLst>
              <a:cxn ang="0">
                <a:pos x="290083248" y="65296676"/>
              </a:cxn>
              <a:cxn ang="0">
                <a:pos x="290083248" y="155707976"/>
              </a:cxn>
              <a:cxn ang="0">
                <a:pos x="0" y="0"/>
              </a:cxn>
              <a:cxn ang="0">
                <a:pos x="290083248" y="65296676"/>
              </a:cxn>
            </a:cxnLst>
            <a:rect l="0" t="0" r="0" b="0"/>
            <a:pathLst>
              <a:path w="57" h="34">
                <a:moveTo>
                  <a:pt x="57" y="13"/>
                </a:moveTo>
                <a:cubicBezTo>
                  <a:pt x="57" y="31"/>
                  <a:pt x="57" y="31"/>
                  <a:pt x="57" y="31"/>
                </a:cubicBezTo>
                <a:cubicBezTo>
                  <a:pt x="41" y="34"/>
                  <a:pt x="11" y="23"/>
                  <a:pt x="0" y="0"/>
                </a:cubicBezTo>
                <a:cubicBezTo>
                  <a:pt x="18" y="10"/>
                  <a:pt x="39" y="19"/>
                  <a:pt x="57" y="13"/>
                </a:cubicBezTo>
                <a:close/>
              </a:path>
            </a:pathLst>
          </a:custGeom>
          <a:solidFill>
            <a:schemeClr val="bg1">
              <a:alpha val="100000"/>
            </a:schemeClr>
          </a:solidFill>
          <a:ln w="9525">
            <a:noFill/>
          </a:ln>
        </p:spPr>
        <p:txBody>
          <a:bodyPr/>
          <a:lstStyle/>
          <a:p>
            <a:endParaRPr lang="zh-CN" altLang="en-US"/>
          </a:p>
        </p:txBody>
      </p:sp>
      <p:sp>
        <p:nvSpPr>
          <p:cNvPr id="61577" name="Freeform 213"/>
          <p:cNvSpPr/>
          <p:nvPr/>
        </p:nvSpPr>
        <p:spPr>
          <a:xfrm>
            <a:off x="1838325" y="1163638"/>
            <a:ext cx="139700" cy="127000"/>
          </a:xfrm>
          <a:custGeom>
            <a:avLst/>
            <a:gdLst/>
            <a:ahLst/>
            <a:cxnLst>
              <a:cxn ang="0">
                <a:pos x="0" y="0"/>
              </a:cxn>
              <a:cxn ang="0">
                <a:pos x="172619629" y="128578429"/>
              </a:cxn>
              <a:cxn ang="0">
                <a:pos x="314775645" y="288017857"/>
              </a:cxn>
              <a:cxn ang="0">
                <a:pos x="106618139" y="164580661"/>
              </a:cxn>
              <a:cxn ang="0">
                <a:pos x="0" y="0"/>
              </a:cxn>
            </a:cxnLst>
            <a:rect l="0" t="0" r="0" b="0"/>
            <a:pathLst>
              <a:path w="62" h="56">
                <a:moveTo>
                  <a:pt x="0" y="0"/>
                </a:moveTo>
                <a:cubicBezTo>
                  <a:pt x="17" y="1"/>
                  <a:pt x="29" y="8"/>
                  <a:pt x="34" y="25"/>
                </a:cubicBezTo>
                <a:cubicBezTo>
                  <a:pt x="42" y="43"/>
                  <a:pt x="51" y="55"/>
                  <a:pt x="62" y="56"/>
                </a:cubicBezTo>
                <a:cubicBezTo>
                  <a:pt x="43" y="56"/>
                  <a:pt x="29" y="49"/>
                  <a:pt x="21" y="32"/>
                </a:cubicBezTo>
                <a:cubicBezTo>
                  <a:pt x="16" y="15"/>
                  <a:pt x="11" y="6"/>
                  <a:pt x="0" y="0"/>
                </a:cubicBezTo>
                <a:close/>
              </a:path>
            </a:pathLst>
          </a:custGeom>
          <a:solidFill>
            <a:schemeClr val="bg1">
              <a:alpha val="100000"/>
            </a:schemeClr>
          </a:solidFill>
          <a:ln w="9525">
            <a:noFill/>
          </a:ln>
        </p:spPr>
        <p:txBody>
          <a:bodyPr/>
          <a:lstStyle/>
          <a:p>
            <a:endParaRPr lang="zh-CN" altLang="en-US"/>
          </a:p>
        </p:txBody>
      </p:sp>
      <p:sp>
        <p:nvSpPr>
          <p:cNvPr id="61578" name="Freeform 214"/>
          <p:cNvSpPr/>
          <p:nvPr/>
        </p:nvSpPr>
        <p:spPr>
          <a:xfrm>
            <a:off x="1825625" y="1338263"/>
            <a:ext cx="155575" cy="79375"/>
          </a:xfrm>
          <a:custGeom>
            <a:avLst/>
            <a:gdLst/>
            <a:ahLst/>
            <a:cxnLst>
              <a:cxn ang="0">
                <a:pos x="193181311" y="56573964"/>
              </a:cxn>
              <a:cxn ang="0">
                <a:pos x="350776531" y="144008929"/>
              </a:cxn>
              <a:cxn ang="0">
                <a:pos x="142344361" y="113150196"/>
              </a:cxn>
              <a:cxn ang="0">
                <a:pos x="0" y="36002232"/>
              </a:cxn>
              <a:cxn ang="0">
                <a:pos x="193181311" y="56573964"/>
              </a:cxn>
            </a:cxnLst>
            <a:rect l="0" t="0" r="0" b="0"/>
            <a:pathLst>
              <a:path w="69" h="35">
                <a:moveTo>
                  <a:pt x="38" y="11"/>
                </a:moveTo>
                <a:cubicBezTo>
                  <a:pt x="47" y="22"/>
                  <a:pt x="58" y="27"/>
                  <a:pt x="69" y="28"/>
                </a:cubicBezTo>
                <a:cubicBezTo>
                  <a:pt x="53" y="35"/>
                  <a:pt x="40" y="34"/>
                  <a:pt x="28" y="22"/>
                </a:cubicBezTo>
                <a:cubicBezTo>
                  <a:pt x="21" y="12"/>
                  <a:pt x="13" y="7"/>
                  <a:pt x="0" y="7"/>
                </a:cubicBezTo>
                <a:cubicBezTo>
                  <a:pt x="14" y="0"/>
                  <a:pt x="26" y="0"/>
                  <a:pt x="38" y="11"/>
                </a:cubicBezTo>
                <a:close/>
              </a:path>
            </a:pathLst>
          </a:custGeom>
          <a:solidFill>
            <a:schemeClr val="bg1">
              <a:alpha val="100000"/>
            </a:schemeClr>
          </a:solidFill>
          <a:ln w="9525">
            <a:noFill/>
          </a:ln>
        </p:spPr>
        <p:txBody>
          <a:bodyPr/>
          <a:lstStyle/>
          <a:p>
            <a:endParaRPr lang="zh-CN" altLang="en-US"/>
          </a:p>
        </p:txBody>
      </p:sp>
      <p:sp>
        <p:nvSpPr>
          <p:cNvPr id="61579" name="Freeform 215"/>
          <p:cNvSpPr>
            <a:spLocks noEditPoints="1"/>
          </p:cNvSpPr>
          <p:nvPr/>
        </p:nvSpPr>
        <p:spPr>
          <a:xfrm>
            <a:off x="2235200" y="1154113"/>
            <a:ext cx="420688" cy="349250"/>
          </a:xfrm>
          <a:custGeom>
            <a:avLst/>
            <a:gdLst/>
            <a:ahLst/>
            <a:cxnLst>
              <a:cxn ang="0">
                <a:pos x="359330543" y="41145732"/>
              </a:cxn>
              <a:cxn ang="0">
                <a:pos x="946406271" y="118293696"/>
              </a:cxn>
              <a:cxn ang="0">
                <a:pos x="344147530" y="360022321"/>
              </a:cxn>
              <a:cxn ang="0">
                <a:pos x="612379999" y="792049107"/>
              </a:cxn>
              <a:cxn ang="0">
                <a:pos x="5061754" y="365165821"/>
              </a:cxn>
              <a:cxn ang="0">
                <a:pos x="197379161" y="118293696"/>
              </a:cxn>
              <a:cxn ang="0">
                <a:pos x="146768370" y="118293696"/>
              </a:cxn>
              <a:cxn ang="0">
                <a:pos x="151830124" y="82291464"/>
              </a:cxn>
              <a:cxn ang="0">
                <a:pos x="15183012" y="0"/>
              </a:cxn>
              <a:cxn ang="0">
                <a:pos x="192317407" y="77147964"/>
              </a:cxn>
              <a:cxn ang="0">
                <a:pos x="187257902" y="41145732"/>
              </a:cxn>
              <a:cxn ang="0">
                <a:pos x="323902764" y="82291464"/>
              </a:cxn>
              <a:cxn ang="0">
                <a:pos x="278353727" y="123437196"/>
              </a:cxn>
              <a:cxn ang="0">
                <a:pos x="283415481" y="360022321"/>
              </a:cxn>
              <a:cxn ang="0">
                <a:pos x="278353727" y="123437196"/>
              </a:cxn>
              <a:cxn ang="0">
                <a:pos x="70853308" y="483459518"/>
              </a:cxn>
              <a:cxn ang="0">
                <a:pos x="121464099" y="478316018"/>
              </a:cxn>
              <a:cxn ang="0">
                <a:pos x="86036320" y="457742018"/>
              </a:cxn>
              <a:cxn ang="0">
                <a:pos x="141708865" y="442313786"/>
              </a:cxn>
              <a:cxn ang="0">
                <a:pos x="177134394" y="509174750"/>
              </a:cxn>
              <a:cxn ang="0">
                <a:pos x="192317407" y="493744250"/>
              </a:cxn>
              <a:cxn ang="0">
                <a:pos x="156891878" y="457742018"/>
              </a:cxn>
              <a:cxn ang="0">
                <a:pos x="273294223" y="720044643"/>
              </a:cxn>
              <a:cxn ang="0">
                <a:pos x="571892716" y="720044643"/>
              </a:cxn>
              <a:cxn ang="0">
                <a:pos x="723722839" y="478316018"/>
              </a:cxn>
              <a:cxn ang="0">
                <a:pos x="759148369" y="498887750"/>
              </a:cxn>
              <a:cxn ang="0">
                <a:pos x="708539827" y="514318250"/>
              </a:cxn>
              <a:cxn ang="0">
                <a:pos x="668052544" y="442313786"/>
              </a:cxn>
              <a:cxn ang="0">
                <a:pos x="647807778" y="462885518"/>
              </a:cxn>
              <a:cxn ang="0">
                <a:pos x="683235556" y="493744250"/>
              </a:cxn>
              <a:cxn ang="0">
                <a:pos x="774331381" y="478316018"/>
              </a:cxn>
              <a:cxn ang="0">
                <a:pos x="45549037" y="396024554"/>
              </a:cxn>
              <a:cxn ang="0">
                <a:pos x="430183851" y="509174750"/>
              </a:cxn>
              <a:cxn ang="0">
                <a:pos x="576954470" y="457742018"/>
              </a:cxn>
              <a:cxn ang="0">
                <a:pos x="556709703" y="478316018"/>
              </a:cxn>
              <a:cxn ang="0">
                <a:pos x="592137482" y="509174750"/>
              </a:cxn>
              <a:cxn ang="0">
                <a:pos x="501039408" y="498887750"/>
              </a:cxn>
              <a:cxn ang="0">
                <a:pos x="465611629" y="457742018"/>
              </a:cxn>
              <a:cxn ang="0">
                <a:pos x="480794642" y="442313786"/>
              </a:cxn>
              <a:cxn ang="0">
                <a:pos x="247987702" y="509174750"/>
              </a:cxn>
              <a:cxn ang="0">
                <a:pos x="394758321" y="457742018"/>
              </a:cxn>
              <a:cxn ang="0">
                <a:pos x="374513555" y="478316018"/>
              </a:cxn>
              <a:cxn ang="0">
                <a:pos x="415000838" y="509174750"/>
              </a:cxn>
              <a:cxn ang="0">
                <a:pos x="318843260" y="498887750"/>
              </a:cxn>
              <a:cxn ang="0">
                <a:pos x="288477235" y="457742018"/>
              </a:cxn>
              <a:cxn ang="0">
                <a:pos x="303660247" y="442313786"/>
              </a:cxn>
            </a:cxnLst>
            <a:rect l="0" t="0" r="0" b="0"/>
            <a:pathLst>
              <a:path w="187" h="154">
                <a:moveTo>
                  <a:pt x="187" y="0"/>
                </a:moveTo>
                <a:cubicBezTo>
                  <a:pt x="187" y="8"/>
                  <a:pt x="187" y="8"/>
                  <a:pt x="187" y="8"/>
                </a:cubicBezTo>
                <a:cubicBezTo>
                  <a:pt x="71" y="8"/>
                  <a:pt x="71" y="8"/>
                  <a:pt x="71" y="8"/>
                </a:cubicBezTo>
                <a:cubicBezTo>
                  <a:pt x="71" y="11"/>
                  <a:pt x="72" y="13"/>
                  <a:pt x="72" y="16"/>
                </a:cubicBezTo>
                <a:cubicBezTo>
                  <a:pt x="187" y="15"/>
                  <a:pt x="187" y="15"/>
                  <a:pt x="187" y="15"/>
                </a:cubicBezTo>
                <a:cubicBezTo>
                  <a:pt x="187" y="23"/>
                  <a:pt x="187" y="23"/>
                  <a:pt x="187" y="23"/>
                </a:cubicBezTo>
                <a:cubicBezTo>
                  <a:pt x="71" y="24"/>
                  <a:pt x="71" y="24"/>
                  <a:pt x="71" y="24"/>
                </a:cubicBezTo>
                <a:cubicBezTo>
                  <a:pt x="70" y="31"/>
                  <a:pt x="66" y="35"/>
                  <a:pt x="60" y="45"/>
                </a:cubicBezTo>
                <a:cubicBezTo>
                  <a:pt x="57" y="54"/>
                  <a:pt x="56" y="61"/>
                  <a:pt x="68" y="70"/>
                </a:cubicBezTo>
                <a:cubicBezTo>
                  <a:pt x="168" y="70"/>
                  <a:pt x="168" y="70"/>
                  <a:pt x="168" y="70"/>
                </a:cubicBezTo>
                <a:cubicBezTo>
                  <a:pt x="165" y="108"/>
                  <a:pt x="141" y="134"/>
                  <a:pt x="121" y="144"/>
                </a:cubicBezTo>
                <a:cubicBezTo>
                  <a:pt x="121" y="148"/>
                  <a:pt x="121" y="151"/>
                  <a:pt x="121" y="154"/>
                </a:cubicBezTo>
                <a:cubicBezTo>
                  <a:pt x="96" y="154"/>
                  <a:pt x="71" y="154"/>
                  <a:pt x="46" y="154"/>
                </a:cubicBezTo>
                <a:cubicBezTo>
                  <a:pt x="46" y="151"/>
                  <a:pt x="46" y="148"/>
                  <a:pt x="46" y="145"/>
                </a:cubicBezTo>
                <a:cubicBezTo>
                  <a:pt x="2" y="120"/>
                  <a:pt x="0" y="77"/>
                  <a:pt x="1" y="71"/>
                </a:cubicBezTo>
                <a:cubicBezTo>
                  <a:pt x="38" y="71"/>
                  <a:pt x="38" y="71"/>
                  <a:pt x="38" y="71"/>
                </a:cubicBezTo>
                <a:cubicBezTo>
                  <a:pt x="30" y="53"/>
                  <a:pt x="37" y="36"/>
                  <a:pt x="48" y="23"/>
                </a:cubicBezTo>
                <a:cubicBezTo>
                  <a:pt x="45" y="23"/>
                  <a:pt x="41" y="23"/>
                  <a:pt x="39" y="23"/>
                </a:cubicBezTo>
                <a:cubicBezTo>
                  <a:pt x="29" y="35"/>
                  <a:pt x="23" y="47"/>
                  <a:pt x="28" y="62"/>
                </a:cubicBezTo>
                <a:cubicBezTo>
                  <a:pt x="20" y="62"/>
                  <a:pt x="20" y="62"/>
                  <a:pt x="20" y="62"/>
                </a:cubicBezTo>
                <a:cubicBezTo>
                  <a:pt x="16" y="53"/>
                  <a:pt x="18" y="41"/>
                  <a:pt x="29" y="23"/>
                </a:cubicBezTo>
                <a:cubicBezTo>
                  <a:pt x="3" y="23"/>
                  <a:pt x="3" y="23"/>
                  <a:pt x="3" y="23"/>
                </a:cubicBezTo>
                <a:cubicBezTo>
                  <a:pt x="3" y="17"/>
                  <a:pt x="3" y="17"/>
                  <a:pt x="3" y="17"/>
                </a:cubicBezTo>
                <a:cubicBezTo>
                  <a:pt x="30" y="16"/>
                  <a:pt x="30" y="16"/>
                  <a:pt x="30" y="16"/>
                </a:cubicBezTo>
                <a:cubicBezTo>
                  <a:pt x="30" y="13"/>
                  <a:pt x="30" y="11"/>
                  <a:pt x="30" y="8"/>
                </a:cubicBezTo>
                <a:cubicBezTo>
                  <a:pt x="3" y="8"/>
                  <a:pt x="3" y="8"/>
                  <a:pt x="3" y="8"/>
                </a:cubicBezTo>
                <a:cubicBezTo>
                  <a:pt x="3" y="0"/>
                  <a:pt x="3" y="0"/>
                  <a:pt x="3" y="0"/>
                </a:cubicBezTo>
                <a:cubicBezTo>
                  <a:pt x="187" y="0"/>
                  <a:pt x="187" y="0"/>
                  <a:pt x="187" y="0"/>
                </a:cubicBezTo>
                <a:close/>
                <a:moveTo>
                  <a:pt x="37" y="8"/>
                </a:moveTo>
                <a:cubicBezTo>
                  <a:pt x="37" y="8"/>
                  <a:pt x="38" y="15"/>
                  <a:pt x="38" y="15"/>
                </a:cubicBezTo>
                <a:cubicBezTo>
                  <a:pt x="47" y="15"/>
                  <a:pt x="47" y="15"/>
                  <a:pt x="47" y="15"/>
                </a:cubicBezTo>
                <a:cubicBezTo>
                  <a:pt x="46" y="8"/>
                  <a:pt x="46" y="8"/>
                  <a:pt x="46" y="8"/>
                </a:cubicBezTo>
                <a:cubicBezTo>
                  <a:pt x="37" y="8"/>
                  <a:pt x="37" y="8"/>
                  <a:pt x="37" y="8"/>
                </a:cubicBezTo>
                <a:close/>
                <a:moveTo>
                  <a:pt x="54" y="7"/>
                </a:moveTo>
                <a:cubicBezTo>
                  <a:pt x="53" y="8"/>
                  <a:pt x="54" y="16"/>
                  <a:pt x="55" y="16"/>
                </a:cubicBezTo>
                <a:cubicBezTo>
                  <a:pt x="64" y="16"/>
                  <a:pt x="64" y="16"/>
                  <a:pt x="64" y="16"/>
                </a:cubicBezTo>
                <a:cubicBezTo>
                  <a:pt x="64" y="10"/>
                  <a:pt x="63" y="8"/>
                  <a:pt x="62" y="7"/>
                </a:cubicBezTo>
                <a:cubicBezTo>
                  <a:pt x="54" y="7"/>
                  <a:pt x="54" y="7"/>
                  <a:pt x="54" y="7"/>
                </a:cubicBezTo>
                <a:close/>
                <a:moveTo>
                  <a:pt x="55" y="24"/>
                </a:moveTo>
                <a:cubicBezTo>
                  <a:pt x="53" y="29"/>
                  <a:pt x="46" y="36"/>
                  <a:pt x="43" y="43"/>
                </a:cubicBezTo>
                <a:cubicBezTo>
                  <a:pt x="40" y="51"/>
                  <a:pt x="41" y="61"/>
                  <a:pt x="49" y="70"/>
                </a:cubicBezTo>
                <a:cubicBezTo>
                  <a:pt x="51" y="70"/>
                  <a:pt x="54" y="70"/>
                  <a:pt x="56" y="70"/>
                </a:cubicBezTo>
                <a:cubicBezTo>
                  <a:pt x="50" y="62"/>
                  <a:pt x="47" y="51"/>
                  <a:pt x="52" y="42"/>
                </a:cubicBezTo>
                <a:cubicBezTo>
                  <a:pt x="55" y="37"/>
                  <a:pt x="59" y="33"/>
                  <a:pt x="63" y="24"/>
                </a:cubicBezTo>
                <a:cubicBezTo>
                  <a:pt x="61" y="24"/>
                  <a:pt x="57" y="24"/>
                  <a:pt x="55" y="24"/>
                </a:cubicBezTo>
                <a:close/>
                <a:moveTo>
                  <a:pt x="9" y="77"/>
                </a:moveTo>
                <a:cubicBezTo>
                  <a:pt x="9" y="81"/>
                  <a:pt x="10" y="88"/>
                  <a:pt x="12" y="94"/>
                </a:cubicBezTo>
                <a:cubicBezTo>
                  <a:pt x="14" y="94"/>
                  <a:pt x="14" y="94"/>
                  <a:pt x="14" y="94"/>
                </a:cubicBezTo>
                <a:cubicBezTo>
                  <a:pt x="14" y="86"/>
                  <a:pt x="14" y="86"/>
                  <a:pt x="14" y="86"/>
                </a:cubicBezTo>
                <a:cubicBezTo>
                  <a:pt x="24" y="86"/>
                  <a:pt x="24" y="86"/>
                  <a:pt x="24" y="86"/>
                </a:cubicBezTo>
                <a:cubicBezTo>
                  <a:pt x="24" y="93"/>
                  <a:pt x="24" y="93"/>
                  <a:pt x="24" y="93"/>
                </a:cubicBezTo>
                <a:cubicBezTo>
                  <a:pt x="21" y="93"/>
                  <a:pt x="21" y="93"/>
                  <a:pt x="21" y="93"/>
                </a:cubicBezTo>
                <a:cubicBezTo>
                  <a:pt x="21" y="89"/>
                  <a:pt x="21" y="89"/>
                  <a:pt x="21" y="89"/>
                </a:cubicBezTo>
                <a:cubicBezTo>
                  <a:pt x="17" y="89"/>
                  <a:pt x="17" y="89"/>
                  <a:pt x="17" y="89"/>
                </a:cubicBezTo>
                <a:cubicBezTo>
                  <a:pt x="17" y="96"/>
                  <a:pt x="17" y="96"/>
                  <a:pt x="17" y="96"/>
                </a:cubicBezTo>
                <a:cubicBezTo>
                  <a:pt x="28" y="96"/>
                  <a:pt x="28" y="96"/>
                  <a:pt x="28" y="96"/>
                </a:cubicBezTo>
                <a:cubicBezTo>
                  <a:pt x="28" y="86"/>
                  <a:pt x="28" y="86"/>
                  <a:pt x="28" y="86"/>
                </a:cubicBezTo>
                <a:cubicBezTo>
                  <a:pt x="45" y="86"/>
                  <a:pt x="45" y="86"/>
                  <a:pt x="45" y="86"/>
                </a:cubicBezTo>
                <a:cubicBezTo>
                  <a:pt x="45" y="99"/>
                  <a:pt x="45" y="99"/>
                  <a:pt x="45" y="99"/>
                </a:cubicBezTo>
                <a:cubicBezTo>
                  <a:pt x="35" y="99"/>
                  <a:pt x="35" y="99"/>
                  <a:pt x="35" y="99"/>
                </a:cubicBezTo>
                <a:cubicBezTo>
                  <a:pt x="35" y="93"/>
                  <a:pt x="35" y="93"/>
                  <a:pt x="35" y="93"/>
                </a:cubicBezTo>
                <a:cubicBezTo>
                  <a:pt x="38" y="93"/>
                  <a:pt x="38" y="93"/>
                  <a:pt x="38" y="93"/>
                </a:cubicBezTo>
                <a:cubicBezTo>
                  <a:pt x="38" y="96"/>
                  <a:pt x="38" y="96"/>
                  <a:pt x="38" y="96"/>
                </a:cubicBezTo>
                <a:cubicBezTo>
                  <a:pt x="42" y="96"/>
                  <a:pt x="42" y="96"/>
                  <a:pt x="42" y="96"/>
                </a:cubicBezTo>
                <a:cubicBezTo>
                  <a:pt x="42" y="89"/>
                  <a:pt x="42" y="89"/>
                  <a:pt x="42" y="89"/>
                </a:cubicBezTo>
                <a:cubicBezTo>
                  <a:pt x="31" y="89"/>
                  <a:pt x="31" y="89"/>
                  <a:pt x="31" y="89"/>
                </a:cubicBezTo>
                <a:cubicBezTo>
                  <a:pt x="31" y="99"/>
                  <a:pt x="31" y="99"/>
                  <a:pt x="31" y="99"/>
                </a:cubicBezTo>
                <a:cubicBezTo>
                  <a:pt x="16" y="99"/>
                  <a:pt x="16" y="99"/>
                  <a:pt x="16" y="99"/>
                </a:cubicBezTo>
                <a:cubicBezTo>
                  <a:pt x="22" y="117"/>
                  <a:pt x="35" y="131"/>
                  <a:pt x="54" y="140"/>
                </a:cubicBezTo>
                <a:cubicBezTo>
                  <a:pt x="54" y="147"/>
                  <a:pt x="54" y="147"/>
                  <a:pt x="54" y="147"/>
                </a:cubicBezTo>
                <a:cubicBezTo>
                  <a:pt x="113" y="147"/>
                  <a:pt x="113" y="147"/>
                  <a:pt x="113" y="147"/>
                </a:cubicBezTo>
                <a:cubicBezTo>
                  <a:pt x="113" y="140"/>
                  <a:pt x="113" y="140"/>
                  <a:pt x="113" y="140"/>
                </a:cubicBezTo>
                <a:cubicBezTo>
                  <a:pt x="131" y="130"/>
                  <a:pt x="144" y="117"/>
                  <a:pt x="152" y="100"/>
                </a:cubicBezTo>
                <a:cubicBezTo>
                  <a:pt x="143" y="100"/>
                  <a:pt x="143" y="100"/>
                  <a:pt x="143" y="100"/>
                </a:cubicBezTo>
                <a:cubicBezTo>
                  <a:pt x="143" y="93"/>
                  <a:pt x="143" y="93"/>
                  <a:pt x="143" y="93"/>
                </a:cubicBezTo>
                <a:cubicBezTo>
                  <a:pt x="146" y="93"/>
                  <a:pt x="146" y="93"/>
                  <a:pt x="146" y="93"/>
                </a:cubicBezTo>
                <a:cubicBezTo>
                  <a:pt x="146" y="97"/>
                  <a:pt x="146" y="97"/>
                  <a:pt x="146" y="97"/>
                </a:cubicBezTo>
                <a:cubicBezTo>
                  <a:pt x="150" y="97"/>
                  <a:pt x="150" y="97"/>
                  <a:pt x="150" y="97"/>
                </a:cubicBezTo>
                <a:cubicBezTo>
                  <a:pt x="150" y="90"/>
                  <a:pt x="150" y="90"/>
                  <a:pt x="150" y="90"/>
                </a:cubicBezTo>
                <a:cubicBezTo>
                  <a:pt x="140" y="90"/>
                  <a:pt x="140" y="90"/>
                  <a:pt x="140" y="90"/>
                </a:cubicBezTo>
                <a:cubicBezTo>
                  <a:pt x="140" y="100"/>
                  <a:pt x="140" y="100"/>
                  <a:pt x="140" y="100"/>
                </a:cubicBezTo>
                <a:cubicBezTo>
                  <a:pt x="121" y="100"/>
                  <a:pt x="121" y="100"/>
                  <a:pt x="121" y="100"/>
                </a:cubicBezTo>
                <a:cubicBezTo>
                  <a:pt x="121" y="86"/>
                  <a:pt x="121" y="86"/>
                  <a:pt x="121" y="86"/>
                </a:cubicBezTo>
                <a:cubicBezTo>
                  <a:pt x="132" y="86"/>
                  <a:pt x="132" y="86"/>
                  <a:pt x="132" y="86"/>
                </a:cubicBezTo>
                <a:cubicBezTo>
                  <a:pt x="132" y="92"/>
                  <a:pt x="132" y="92"/>
                  <a:pt x="132" y="92"/>
                </a:cubicBezTo>
                <a:cubicBezTo>
                  <a:pt x="129" y="92"/>
                  <a:pt x="129" y="92"/>
                  <a:pt x="129" y="92"/>
                </a:cubicBezTo>
                <a:cubicBezTo>
                  <a:pt x="128" y="90"/>
                  <a:pt x="128" y="90"/>
                  <a:pt x="128" y="90"/>
                </a:cubicBezTo>
                <a:cubicBezTo>
                  <a:pt x="124" y="90"/>
                  <a:pt x="124" y="90"/>
                  <a:pt x="124" y="90"/>
                </a:cubicBezTo>
                <a:cubicBezTo>
                  <a:pt x="124" y="96"/>
                  <a:pt x="124" y="96"/>
                  <a:pt x="124" y="96"/>
                </a:cubicBezTo>
                <a:cubicBezTo>
                  <a:pt x="135" y="96"/>
                  <a:pt x="135" y="96"/>
                  <a:pt x="135" y="96"/>
                </a:cubicBezTo>
                <a:cubicBezTo>
                  <a:pt x="135" y="85"/>
                  <a:pt x="135" y="85"/>
                  <a:pt x="135" y="85"/>
                </a:cubicBezTo>
                <a:cubicBezTo>
                  <a:pt x="153" y="85"/>
                  <a:pt x="153" y="85"/>
                  <a:pt x="153" y="85"/>
                </a:cubicBezTo>
                <a:cubicBezTo>
                  <a:pt x="153" y="93"/>
                  <a:pt x="153" y="93"/>
                  <a:pt x="153" y="93"/>
                </a:cubicBezTo>
                <a:cubicBezTo>
                  <a:pt x="156" y="93"/>
                  <a:pt x="156" y="93"/>
                  <a:pt x="156" y="93"/>
                </a:cubicBezTo>
                <a:cubicBezTo>
                  <a:pt x="158" y="88"/>
                  <a:pt x="160" y="82"/>
                  <a:pt x="160" y="77"/>
                </a:cubicBezTo>
                <a:cubicBezTo>
                  <a:pt x="9" y="77"/>
                  <a:pt x="9" y="77"/>
                  <a:pt x="9" y="77"/>
                </a:cubicBezTo>
                <a:close/>
                <a:moveTo>
                  <a:pt x="95" y="86"/>
                </a:moveTo>
                <a:cubicBezTo>
                  <a:pt x="85" y="86"/>
                  <a:pt x="85" y="86"/>
                  <a:pt x="85" y="86"/>
                </a:cubicBezTo>
                <a:cubicBezTo>
                  <a:pt x="85" y="99"/>
                  <a:pt x="85" y="99"/>
                  <a:pt x="85" y="99"/>
                </a:cubicBezTo>
                <a:cubicBezTo>
                  <a:pt x="102" y="99"/>
                  <a:pt x="102" y="99"/>
                  <a:pt x="102" y="99"/>
                </a:cubicBezTo>
                <a:cubicBezTo>
                  <a:pt x="102" y="89"/>
                  <a:pt x="102" y="89"/>
                  <a:pt x="102" y="89"/>
                </a:cubicBezTo>
                <a:cubicBezTo>
                  <a:pt x="114" y="89"/>
                  <a:pt x="114" y="89"/>
                  <a:pt x="114" y="89"/>
                </a:cubicBezTo>
                <a:cubicBezTo>
                  <a:pt x="114" y="97"/>
                  <a:pt x="114" y="97"/>
                  <a:pt x="114" y="97"/>
                </a:cubicBezTo>
                <a:cubicBezTo>
                  <a:pt x="110" y="97"/>
                  <a:pt x="110" y="97"/>
                  <a:pt x="110" y="97"/>
                </a:cubicBezTo>
                <a:cubicBezTo>
                  <a:pt x="110" y="93"/>
                  <a:pt x="110" y="93"/>
                  <a:pt x="110" y="93"/>
                </a:cubicBezTo>
                <a:cubicBezTo>
                  <a:pt x="107" y="93"/>
                  <a:pt x="107" y="93"/>
                  <a:pt x="107" y="93"/>
                </a:cubicBezTo>
                <a:cubicBezTo>
                  <a:pt x="107" y="99"/>
                  <a:pt x="107" y="99"/>
                  <a:pt x="107" y="99"/>
                </a:cubicBezTo>
                <a:cubicBezTo>
                  <a:pt x="117" y="99"/>
                  <a:pt x="117" y="99"/>
                  <a:pt x="117" y="99"/>
                </a:cubicBezTo>
                <a:cubicBezTo>
                  <a:pt x="117" y="86"/>
                  <a:pt x="117" y="86"/>
                  <a:pt x="117" y="86"/>
                </a:cubicBezTo>
                <a:cubicBezTo>
                  <a:pt x="99" y="86"/>
                  <a:pt x="99" y="86"/>
                  <a:pt x="99" y="86"/>
                </a:cubicBezTo>
                <a:cubicBezTo>
                  <a:pt x="99" y="97"/>
                  <a:pt x="99" y="97"/>
                  <a:pt x="99" y="97"/>
                </a:cubicBezTo>
                <a:cubicBezTo>
                  <a:pt x="88" y="97"/>
                  <a:pt x="88" y="97"/>
                  <a:pt x="88" y="97"/>
                </a:cubicBezTo>
                <a:cubicBezTo>
                  <a:pt x="88" y="89"/>
                  <a:pt x="88" y="89"/>
                  <a:pt x="88" y="89"/>
                </a:cubicBezTo>
                <a:cubicBezTo>
                  <a:pt x="92" y="89"/>
                  <a:pt x="92" y="89"/>
                  <a:pt x="92" y="89"/>
                </a:cubicBezTo>
                <a:cubicBezTo>
                  <a:pt x="92" y="92"/>
                  <a:pt x="92" y="92"/>
                  <a:pt x="92" y="92"/>
                </a:cubicBezTo>
                <a:cubicBezTo>
                  <a:pt x="95" y="92"/>
                  <a:pt x="95" y="92"/>
                  <a:pt x="95" y="92"/>
                </a:cubicBezTo>
                <a:cubicBezTo>
                  <a:pt x="95" y="86"/>
                  <a:pt x="95" y="86"/>
                  <a:pt x="95" y="86"/>
                </a:cubicBezTo>
                <a:close/>
                <a:moveTo>
                  <a:pt x="60" y="86"/>
                </a:moveTo>
                <a:cubicBezTo>
                  <a:pt x="49" y="86"/>
                  <a:pt x="49" y="86"/>
                  <a:pt x="49" y="86"/>
                </a:cubicBezTo>
                <a:cubicBezTo>
                  <a:pt x="49" y="99"/>
                  <a:pt x="49" y="99"/>
                  <a:pt x="49" y="99"/>
                </a:cubicBezTo>
                <a:cubicBezTo>
                  <a:pt x="67" y="99"/>
                  <a:pt x="67" y="99"/>
                  <a:pt x="67" y="99"/>
                </a:cubicBezTo>
                <a:cubicBezTo>
                  <a:pt x="67" y="89"/>
                  <a:pt x="67" y="89"/>
                  <a:pt x="67" y="89"/>
                </a:cubicBezTo>
                <a:cubicBezTo>
                  <a:pt x="78" y="89"/>
                  <a:pt x="78" y="89"/>
                  <a:pt x="78" y="89"/>
                </a:cubicBezTo>
                <a:cubicBezTo>
                  <a:pt x="78" y="97"/>
                  <a:pt x="78" y="97"/>
                  <a:pt x="78" y="97"/>
                </a:cubicBezTo>
                <a:cubicBezTo>
                  <a:pt x="74" y="97"/>
                  <a:pt x="74" y="97"/>
                  <a:pt x="74" y="97"/>
                </a:cubicBezTo>
                <a:cubicBezTo>
                  <a:pt x="74" y="93"/>
                  <a:pt x="74" y="93"/>
                  <a:pt x="74" y="93"/>
                </a:cubicBezTo>
                <a:cubicBezTo>
                  <a:pt x="71" y="93"/>
                  <a:pt x="71" y="93"/>
                  <a:pt x="71" y="93"/>
                </a:cubicBezTo>
                <a:cubicBezTo>
                  <a:pt x="71" y="99"/>
                  <a:pt x="71" y="99"/>
                  <a:pt x="71" y="99"/>
                </a:cubicBezTo>
                <a:cubicBezTo>
                  <a:pt x="82" y="99"/>
                  <a:pt x="82" y="99"/>
                  <a:pt x="82" y="99"/>
                </a:cubicBezTo>
                <a:cubicBezTo>
                  <a:pt x="82" y="86"/>
                  <a:pt x="82" y="86"/>
                  <a:pt x="82" y="86"/>
                </a:cubicBezTo>
                <a:cubicBezTo>
                  <a:pt x="63" y="86"/>
                  <a:pt x="63" y="86"/>
                  <a:pt x="63" y="86"/>
                </a:cubicBezTo>
                <a:cubicBezTo>
                  <a:pt x="63" y="97"/>
                  <a:pt x="63" y="97"/>
                  <a:pt x="63" y="97"/>
                </a:cubicBezTo>
                <a:cubicBezTo>
                  <a:pt x="53" y="97"/>
                  <a:pt x="53" y="97"/>
                  <a:pt x="53" y="97"/>
                </a:cubicBezTo>
                <a:cubicBezTo>
                  <a:pt x="53" y="89"/>
                  <a:pt x="53" y="89"/>
                  <a:pt x="53" y="89"/>
                </a:cubicBezTo>
                <a:cubicBezTo>
                  <a:pt x="57" y="89"/>
                  <a:pt x="57" y="89"/>
                  <a:pt x="57" y="89"/>
                </a:cubicBezTo>
                <a:cubicBezTo>
                  <a:pt x="57" y="92"/>
                  <a:pt x="57" y="92"/>
                  <a:pt x="57" y="92"/>
                </a:cubicBezTo>
                <a:cubicBezTo>
                  <a:pt x="60" y="92"/>
                  <a:pt x="60" y="92"/>
                  <a:pt x="60" y="92"/>
                </a:cubicBezTo>
                <a:lnTo>
                  <a:pt x="60" y="86"/>
                </a:lnTo>
                <a:close/>
              </a:path>
            </a:pathLst>
          </a:custGeom>
          <a:solidFill>
            <a:schemeClr val="bg1">
              <a:alpha val="100000"/>
            </a:schemeClr>
          </a:solidFill>
          <a:ln w="9525">
            <a:noFill/>
          </a:ln>
        </p:spPr>
        <p:txBody>
          <a:bodyPr/>
          <a:lstStyle/>
          <a:p>
            <a:endParaRPr lang="zh-CN" altLang="en-US"/>
          </a:p>
        </p:txBody>
      </p:sp>
      <p:sp>
        <p:nvSpPr>
          <p:cNvPr id="61580" name="Freeform 216"/>
          <p:cNvSpPr>
            <a:spLocks noEditPoints="1"/>
          </p:cNvSpPr>
          <p:nvPr/>
        </p:nvSpPr>
        <p:spPr>
          <a:xfrm>
            <a:off x="2990850" y="1206500"/>
            <a:ext cx="136525" cy="174625"/>
          </a:xfrm>
          <a:custGeom>
            <a:avLst/>
            <a:gdLst/>
            <a:ahLst/>
            <a:cxnLst>
              <a:cxn ang="0">
                <a:pos x="0" y="61717464"/>
              </a:cxn>
              <a:cxn ang="0">
                <a:pos x="82841095" y="61717464"/>
              </a:cxn>
              <a:cxn ang="0">
                <a:pos x="82841095" y="30858732"/>
              </a:cxn>
              <a:cxn ang="0">
                <a:pos x="108728510" y="0"/>
              </a:cxn>
              <a:cxn ang="0">
                <a:pos x="191567329" y="0"/>
              </a:cxn>
              <a:cxn ang="0">
                <a:pos x="217457020" y="30858732"/>
              </a:cxn>
              <a:cxn ang="0">
                <a:pos x="217457020" y="61717464"/>
              </a:cxn>
              <a:cxn ang="0">
                <a:pos x="310651260" y="61717464"/>
              </a:cxn>
              <a:cxn ang="0">
                <a:pos x="310651260" y="396024554"/>
              </a:cxn>
              <a:cxn ang="0">
                <a:pos x="0" y="396024554"/>
              </a:cxn>
              <a:cxn ang="0">
                <a:pos x="0" y="61717464"/>
              </a:cxn>
              <a:cxn ang="0">
                <a:pos x="108728510" y="61717464"/>
              </a:cxn>
              <a:cxn ang="0">
                <a:pos x="191567329" y="61717464"/>
              </a:cxn>
              <a:cxn ang="0">
                <a:pos x="196746178" y="56573964"/>
              </a:cxn>
              <a:cxn ang="0">
                <a:pos x="196746178" y="25715232"/>
              </a:cxn>
              <a:cxn ang="0">
                <a:pos x="186390756" y="20571732"/>
              </a:cxn>
              <a:cxn ang="0">
                <a:pos x="113905083" y="20571732"/>
              </a:cxn>
              <a:cxn ang="0">
                <a:pos x="108728510" y="25715232"/>
              </a:cxn>
              <a:cxn ang="0">
                <a:pos x="108728510" y="56573964"/>
              </a:cxn>
              <a:cxn ang="0">
                <a:pos x="108728510" y="61717464"/>
              </a:cxn>
            </a:cxnLst>
            <a:rect l="0" t="0" r="0" b="0"/>
            <a:pathLst>
              <a:path w="60" h="77">
                <a:moveTo>
                  <a:pt x="0" y="12"/>
                </a:moveTo>
                <a:cubicBezTo>
                  <a:pt x="16" y="12"/>
                  <a:pt x="16" y="12"/>
                  <a:pt x="16" y="12"/>
                </a:cubicBezTo>
                <a:cubicBezTo>
                  <a:pt x="16" y="6"/>
                  <a:pt x="16" y="6"/>
                  <a:pt x="16" y="6"/>
                </a:cubicBezTo>
                <a:cubicBezTo>
                  <a:pt x="16" y="2"/>
                  <a:pt x="18" y="0"/>
                  <a:pt x="21" y="0"/>
                </a:cubicBezTo>
                <a:cubicBezTo>
                  <a:pt x="37" y="0"/>
                  <a:pt x="37" y="0"/>
                  <a:pt x="37" y="0"/>
                </a:cubicBezTo>
                <a:cubicBezTo>
                  <a:pt x="40" y="0"/>
                  <a:pt x="42" y="2"/>
                  <a:pt x="42" y="6"/>
                </a:cubicBezTo>
                <a:cubicBezTo>
                  <a:pt x="42" y="12"/>
                  <a:pt x="42" y="12"/>
                  <a:pt x="42" y="12"/>
                </a:cubicBezTo>
                <a:cubicBezTo>
                  <a:pt x="60" y="12"/>
                  <a:pt x="60" y="12"/>
                  <a:pt x="60" y="12"/>
                </a:cubicBezTo>
                <a:cubicBezTo>
                  <a:pt x="60" y="77"/>
                  <a:pt x="60" y="77"/>
                  <a:pt x="60" y="77"/>
                </a:cubicBezTo>
                <a:cubicBezTo>
                  <a:pt x="0" y="77"/>
                  <a:pt x="0" y="77"/>
                  <a:pt x="0" y="77"/>
                </a:cubicBezTo>
                <a:cubicBezTo>
                  <a:pt x="0" y="12"/>
                  <a:pt x="0" y="12"/>
                  <a:pt x="0" y="12"/>
                </a:cubicBezTo>
                <a:close/>
                <a:moveTo>
                  <a:pt x="21" y="12"/>
                </a:moveTo>
                <a:cubicBezTo>
                  <a:pt x="37" y="12"/>
                  <a:pt x="37" y="12"/>
                  <a:pt x="37" y="12"/>
                </a:cubicBezTo>
                <a:cubicBezTo>
                  <a:pt x="38" y="12"/>
                  <a:pt x="38" y="11"/>
                  <a:pt x="38" y="11"/>
                </a:cubicBezTo>
                <a:cubicBezTo>
                  <a:pt x="38" y="5"/>
                  <a:pt x="38" y="5"/>
                  <a:pt x="38" y="5"/>
                </a:cubicBezTo>
                <a:cubicBezTo>
                  <a:pt x="38" y="5"/>
                  <a:pt x="37" y="4"/>
                  <a:pt x="36" y="4"/>
                </a:cubicBezTo>
                <a:cubicBezTo>
                  <a:pt x="22" y="4"/>
                  <a:pt x="22" y="4"/>
                  <a:pt x="22" y="4"/>
                </a:cubicBezTo>
                <a:cubicBezTo>
                  <a:pt x="21" y="4"/>
                  <a:pt x="21" y="5"/>
                  <a:pt x="21" y="5"/>
                </a:cubicBezTo>
                <a:cubicBezTo>
                  <a:pt x="21" y="11"/>
                  <a:pt x="21" y="11"/>
                  <a:pt x="21" y="11"/>
                </a:cubicBezTo>
                <a:cubicBezTo>
                  <a:pt x="21" y="11"/>
                  <a:pt x="21" y="12"/>
                  <a:pt x="21" y="12"/>
                </a:cubicBezTo>
                <a:close/>
              </a:path>
            </a:pathLst>
          </a:custGeom>
          <a:solidFill>
            <a:schemeClr val="bg1">
              <a:alpha val="100000"/>
            </a:schemeClr>
          </a:solidFill>
          <a:ln w="9525">
            <a:noFill/>
          </a:ln>
        </p:spPr>
        <p:txBody>
          <a:bodyPr/>
          <a:lstStyle/>
          <a:p>
            <a:endParaRPr lang="zh-CN" altLang="en-US"/>
          </a:p>
        </p:txBody>
      </p:sp>
      <p:sp>
        <p:nvSpPr>
          <p:cNvPr id="61581" name="Freeform 217"/>
          <p:cNvSpPr>
            <a:spLocks noEditPoints="1"/>
          </p:cNvSpPr>
          <p:nvPr/>
        </p:nvSpPr>
        <p:spPr>
          <a:xfrm>
            <a:off x="2935288" y="1231900"/>
            <a:ext cx="246062" cy="149225"/>
          </a:xfrm>
          <a:custGeom>
            <a:avLst/>
            <a:gdLst/>
            <a:ahLst/>
            <a:cxnLst>
              <a:cxn ang="0">
                <a:pos x="66249372" y="5112087"/>
              </a:cxn>
              <a:cxn ang="0">
                <a:pos x="96826526" y="5112087"/>
              </a:cxn>
              <a:cxn ang="0">
                <a:pos x="96826526" y="337395464"/>
              </a:cxn>
              <a:cxn ang="0">
                <a:pos x="71344435" y="337395464"/>
              </a:cxn>
              <a:cxn ang="0">
                <a:pos x="10192385" y="276050423"/>
              </a:cxn>
              <a:cxn ang="0">
                <a:pos x="5095064" y="76681301"/>
              </a:cxn>
              <a:cxn ang="0">
                <a:pos x="66249372" y="5112087"/>
              </a:cxn>
              <a:cxn ang="0">
                <a:pos x="458646023" y="5112087"/>
              </a:cxn>
              <a:cxn ang="0">
                <a:pos x="499415562" y="5112087"/>
              </a:cxn>
              <a:cxn ang="0">
                <a:pos x="555472549" y="76681301"/>
              </a:cxn>
              <a:cxn ang="0">
                <a:pos x="555472549" y="276050423"/>
              </a:cxn>
              <a:cxn ang="0">
                <a:pos x="499415562" y="337395464"/>
              </a:cxn>
              <a:cxn ang="0">
                <a:pos x="458646023" y="337395464"/>
              </a:cxn>
              <a:cxn ang="0">
                <a:pos x="458646023" y="5112087"/>
              </a:cxn>
            </a:cxnLst>
            <a:rect l="0" t="0" r="0" b="0"/>
            <a:pathLst>
              <a:path w="109" h="66">
                <a:moveTo>
                  <a:pt x="13" y="1"/>
                </a:moveTo>
                <a:cubicBezTo>
                  <a:pt x="19" y="1"/>
                  <a:pt x="19" y="1"/>
                  <a:pt x="19" y="1"/>
                </a:cubicBezTo>
                <a:cubicBezTo>
                  <a:pt x="19" y="66"/>
                  <a:pt x="19" y="66"/>
                  <a:pt x="19" y="66"/>
                </a:cubicBezTo>
                <a:cubicBezTo>
                  <a:pt x="14" y="66"/>
                  <a:pt x="14" y="66"/>
                  <a:pt x="14" y="66"/>
                </a:cubicBezTo>
                <a:cubicBezTo>
                  <a:pt x="7" y="66"/>
                  <a:pt x="2" y="61"/>
                  <a:pt x="2" y="54"/>
                </a:cubicBezTo>
                <a:cubicBezTo>
                  <a:pt x="1" y="15"/>
                  <a:pt x="1" y="15"/>
                  <a:pt x="1" y="15"/>
                </a:cubicBezTo>
                <a:cubicBezTo>
                  <a:pt x="0" y="7"/>
                  <a:pt x="4" y="0"/>
                  <a:pt x="13" y="1"/>
                </a:cubicBezTo>
                <a:close/>
                <a:moveTo>
                  <a:pt x="90" y="1"/>
                </a:moveTo>
                <a:cubicBezTo>
                  <a:pt x="98" y="1"/>
                  <a:pt x="98" y="1"/>
                  <a:pt x="98" y="1"/>
                </a:cubicBezTo>
                <a:cubicBezTo>
                  <a:pt x="104" y="1"/>
                  <a:pt x="109" y="8"/>
                  <a:pt x="109" y="15"/>
                </a:cubicBezTo>
                <a:cubicBezTo>
                  <a:pt x="109" y="54"/>
                  <a:pt x="109" y="54"/>
                  <a:pt x="109" y="54"/>
                </a:cubicBezTo>
                <a:cubicBezTo>
                  <a:pt x="109" y="61"/>
                  <a:pt x="104" y="66"/>
                  <a:pt x="98" y="66"/>
                </a:cubicBezTo>
                <a:cubicBezTo>
                  <a:pt x="90" y="66"/>
                  <a:pt x="90" y="66"/>
                  <a:pt x="90" y="66"/>
                </a:cubicBezTo>
                <a:lnTo>
                  <a:pt x="90" y="1"/>
                </a:lnTo>
                <a:close/>
              </a:path>
            </a:pathLst>
          </a:custGeom>
          <a:solidFill>
            <a:schemeClr val="bg1">
              <a:alpha val="100000"/>
            </a:schemeClr>
          </a:solidFill>
          <a:ln w="9525">
            <a:noFill/>
          </a:ln>
        </p:spPr>
        <p:txBody>
          <a:bodyPr/>
          <a:lstStyle/>
          <a:p>
            <a:endParaRPr lang="zh-CN" altLang="en-US"/>
          </a:p>
        </p:txBody>
      </p:sp>
      <p:sp>
        <p:nvSpPr>
          <p:cNvPr id="61582" name="Freeform 218"/>
          <p:cNvSpPr/>
          <p:nvPr/>
        </p:nvSpPr>
        <p:spPr>
          <a:xfrm>
            <a:off x="2936875" y="1176338"/>
            <a:ext cx="333375" cy="233362"/>
          </a:xfrm>
          <a:custGeom>
            <a:avLst/>
            <a:gdLst/>
            <a:ahLst/>
            <a:cxnLst>
              <a:cxn ang="0">
                <a:pos x="0" y="492785778"/>
              </a:cxn>
              <a:cxn ang="0">
                <a:pos x="608868892" y="492785778"/>
              </a:cxn>
              <a:cxn ang="0">
                <a:pos x="608868892" y="35933217"/>
              </a:cxn>
              <a:cxn ang="0">
                <a:pos x="608868892" y="35933217"/>
              </a:cxn>
              <a:cxn ang="0">
                <a:pos x="644386845" y="0"/>
              </a:cxn>
              <a:cxn ang="0">
                <a:pos x="644386845" y="0"/>
              </a:cxn>
              <a:cxn ang="0">
                <a:pos x="644386845" y="0"/>
              </a:cxn>
              <a:cxn ang="0">
                <a:pos x="750938450" y="0"/>
              </a:cxn>
              <a:cxn ang="0">
                <a:pos x="750938450" y="41064915"/>
              </a:cxn>
              <a:cxn ang="0">
                <a:pos x="654534509" y="41064915"/>
              </a:cxn>
              <a:cxn ang="0">
                <a:pos x="654534509" y="492785778"/>
              </a:cxn>
              <a:cxn ang="0">
                <a:pos x="654534509" y="528718994"/>
              </a:cxn>
              <a:cxn ang="0">
                <a:pos x="654534509" y="528718994"/>
              </a:cxn>
              <a:cxn ang="0">
                <a:pos x="0" y="528718994"/>
              </a:cxn>
              <a:cxn ang="0">
                <a:pos x="0" y="492785778"/>
              </a:cxn>
            </a:cxnLst>
            <a:rect l="0" t="0" r="0" b="0"/>
            <a:pathLst>
              <a:path w="148" h="103">
                <a:moveTo>
                  <a:pt x="0" y="96"/>
                </a:moveTo>
                <a:cubicBezTo>
                  <a:pt x="120" y="96"/>
                  <a:pt x="120" y="96"/>
                  <a:pt x="120" y="96"/>
                </a:cubicBezTo>
                <a:cubicBezTo>
                  <a:pt x="120" y="7"/>
                  <a:pt x="120" y="7"/>
                  <a:pt x="120" y="7"/>
                </a:cubicBezTo>
                <a:cubicBezTo>
                  <a:pt x="120" y="7"/>
                  <a:pt x="120" y="7"/>
                  <a:pt x="120" y="7"/>
                </a:cubicBezTo>
                <a:cubicBezTo>
                  <a:pt x="120" y="4"/>
                  <a:pt x="123" y="1"/>
                  <a:pt x="127" y="0"/>
                </a:cubicBezTo>
                <a:cubicBezTo>
                  <a:pt x="127" y="0"/>
                  <a:pt x="127" y="0"/>
                  <a:pt x="127" y="0"/>
                </a:cubicBezTo>
                <a:cubicBezTo>
                  <a:pt x="127" y="0"/>
                  <a:pt x="127" y="0"/>
                  <a:pt x="127" y="0"/>
                </a:cubicBezTo>
                <a:cubicBezTo>
                  <a:pt x="148" y="0"/>
                  <a:pt x="148" y="0"/>
                  <a:pt x="148" y="0"/>
                </a:cubicBezTo>
                <a:cubicBezTo>
                  <a:pt x="148" y="8"/>
                  <a:pt x="148" y="8"/>
                  <a:pt x="148" y="8"/>
                </a:cubicBezTo>
                <a:cubicBezTo>
                  <a:pt x="129" y="8"/>
                  <a:pt x="129" y="8"/>
                  <a:pt x="129" y="8"/>
                </a:cubicBezTo>
                <a:cubicBezTo>
                  <a:pt x="129" y="96"/>
                  <a:pt x="129" y="96"/>
                  <a:pt x="129" y="96"/>
                </a:cubicBezTo>
                <a:cubicBezTo>
                  <a:pt x="129" y="103"/>
                  <a:pt x="129" y="103"/>
                  <a:pt x="129" y="103"/>
                </a:cubicBezTo>
                <a:cubicBezTo>
                  <a:pt x="129" y="103"/>
                  <a:pt x="129" y="103"/>
                  <a:pt x="129" y="103"/>
                </a:cubicBezTo>
                <a:cubicBezTo>
                  <a:pt x="0" y="103"/>
                  <a:pt x="0" y="103"/>
                  <a:pt x="0" y="103"/>
                </a:cubicBezTo>
                <a:lnTo>
                  <a:pt x="0" y="96"/>
                </a:lnTo>
                <a:close/>
              </a:path>
            </a:pathLst>
          </a:custGeom>
          <a:solidFill>
            <a:schemeClr val="bg1">
              <a:alpha val="100000"/>
            </a:schemeClr>
          </a:solidFill>
          <a:ln w="9525">
            <a:noFill/>
          </a:ln>
        </p:spPr>
        <p:txBody>
          <a:bodyPr/>
          <a:lstStyle/>
          <a:p>
            <a:endParaRPr lang="zh-CN" altLang="en-US"/>
          </a:p>
        </p:txBody>
      </p:sp>
      <p:sp>
        <p:nvSpPr>
          <p:cNvPr id="61583" name="Freeform 219"/>
          <p:cNvSpPr>
            <a:spLocks noEditPoints="1"/>
          </p:cNvSpPr>
          <p:nvPr/>
        </p:nvSpPr>
        <p:spPr>
          <a:xfrm>
            <a:off x="2936875" y="1420813"/>
            <a:ext cx="58738" cy="60325"/>
          </a:xfrm>
          <a:custGeom>
            <a:avLst/>
            <a:gdLst/>
            <a:ahLst/>
            <a:cxnLst>
              <a:cxn ang="0">
                <a:pos x="66349089" y="0"/>
              </a:cxn>
              <a:cxn ang="0">
                <a:pos x="132695919" y="69983961"/>
              </a:cxn>
              <a:cxn ang="0">
                <a:pos x="66349089" y="139965601"/>
              </a:cxn>
              <a:cxn ang="0">
                <a:pos x="0" y="69983961"/>
              </a:cxn>
              <a:cxn ang="0">
                <a:pos x="66349089" y="0"/>
              </a:cxn>
              <a:cxn ang="0">
                <a:pos x="66349089" y="32299397"/>
              </a:cxn>
              <a:cxn ang="0">
                <a:pos x="30622830" y="69983961"/>
              </a:cxn>
              <a:cxn ang="0">
                <a:pos x="66349089" y="107666204"/>
              </a:cxn>
              <a:cxn ang="0">
                <a:pos x="102073089" y="69983961"/>
              </a:cxn>
              <a:cxn ang="0">
                <a:pos x="66349089"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bg1">
              <a:alpha val="100000"/>
            </a:schemeClr>
          </a:solidFill>
          <a:ln w="9525">
            <a:noFill/>
          </a:ln>
        </p:spPr>
        <p:txBody>
          <a:bodyPr/>
          <a:lstStyle/>
          <a:p>
            <a:endParaRPr lang="zh-CN" altLang="en-US"/>
          </a:p>
        </p:txBody>
      </p:sp>
      <p:sp>
        <p:nvSpPr>
          <p:cNvPr id="61584" name="Freeform 220"/>
          <p:cNvSpPr>
            <a:spLocks noEditPoints="1"/>
          </p:cNvSpPr>
          <p:nvPr/>
        </p:nvSpPr>
        <p:spPr>
          <a:xfrm>
            <a:off x="3168650" y="1420813"/>
            <a:ext cx="58738" cy="60325"/>
          </a:xfrm>
          <a:custGeom>
            <a:avLst/>
            <a:gdLst/>
            <a:ahLst/>
            <a:cxnLst>
              <a:cxn ang="0">
                <a:pos x="66349089" y="0"/>
              </a:cxn>
              <a:cxn ang="0">
                <a:pos x="132695919" y="69983961"/>
              </a:cxn>
              <a:cxn ang="0">
                <a:pos x="66349089" y="139965601"/>
              </a:cxn>
              <a:cxn ang="0">
                <a:pos x="0" y="69983961"/>
              </a:cxn>
              <a:cxn ang="0">
                <a:pos x="66349089" y="0"/>
              </a:cxn>
              <a:cxn ang="0">
                <a:pos x="66349089" y="32299397"/>
              </a:cxn>
              <a:cxn ang="0">
                <a:pos x="30622830" y="69983961"/>
              </a:cxn>
              <a:cxn ang="0">
                <a:pos x="66349089" y="107666204"/>
              </a:cxn>
              <a:cxn ang="0">
                <a:pos x="102073089" y="69983961"/>
              </a:cxn>
              <a:cxn ang="0">
                <a:pos x="66349089"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bg1">
              <a:alpha val="100000"/>
            </a:schemeClr>
          </a:solidFill>
          <a:ln w="9525">
            <a:noFill/>
          </a:ln>
        </p:spPr>
        <p:txBody>
          <a:bodyPr/>
          <a:lstStyle/>
          <a:p>
            <a:endParaRPr lang="zh-CN" altLang="en-US"/>
          </a:p>
        </p:txBody>
      </p:sp>
      <p:sp>
        <p:nvSpPr>
          <p:cNvPr id="61585" name="Freeform 221"/>
          <p:cNvSpPr>
            <a:spLocks noEditPoints="1"/>
          </p:cNvSpPr>
          <p:nvPr/>
        </p:nvSpPr>
        <p:spPr>
          <a:xfrm>
            <a:off x="3459163" y="1136650"/>
            <a:ext cx="460375" cy="366713"/>
          </a:xfrm>
          <a:custGeom>
            <a:avLst/>
            <a:gdLst/>
            <a:ahLst/>
            <a:cxnLst>
              <a:cxn ang="0">
                <a:pos x="555124237" y="594403291"/>
              </a:cxn>
              <a:cxn ang="0">
                <a:pos x="1038946768" y="251082958"/>
              </a:cxn>
              <a:cxn ang="0">
                <a:pos x="825046162" y="122980147"/>
              </a:cxn>
              <a:cxn ang="0">
                <a:pos x="875974018" y="0"/>
              </a:cxn>
              <a:cxn ang="0">
                <a:pos x="606052093" y="76862592"/>
              </a:cxn>
              <a:cxn ang="0">
                <a:pos x="590773962" y="384312960"/>
              </a:cxn>
              <a:cxn ang="0">
                <a:pos x="845417756" y="502168180"/>
              </a:cxn>
              <a:cxn ang="0">
                <a:pos x="972738524" y="271580404"/>
              </a:cxn>
              <a:cxn ang="0">
                <a:pos x="835230830" y="169097703"/>
              </a:cxn>
              <a:cxn ang="0">
                <a:pos x="845417756" y="194717812"/>
              </a:cxn>
              <a:cxn ang="0">
                <a:pos x="499102919" y="374063106"/>
              </a:cxn>
              <a:cxn ang="0">
                <a:pos x="381966819" y="507290844"/>
              </a:cxn>
              <a:cxn ang="0">
                <a:pos x="565308906" y="548285736"/>
              </a:cxn>
              <a:cxn ang="0">
                <a:pos x="555124237" y="594403291"/>
              </a:cxn>
              <a:cxn ang="0">
                <a:pos x="550030775" y="620023400"/>
              </a:cxn>
              <a:cxn ang="0">
                <a:pos x="962553855" y="707133583"/>
              </a:cxn>
              <a:cxn ang="0">
                <a:pos x="280108850" y="625148328"/>
              </a:cxn>
              <a:cxn ang="0">
                <a:pos x="280108850" y="625148328"/>
              </a:cxn>
              <a:cxn ang="0">
                <a:pos x="962553855" y="707133583"/>
              </a:cxn>
              <a:cxn ang="0">
                <a:pos x="0" y="625148328"/>
              </a:cxn>
              <a:cxn ang="0">
                <a:pos x="249550331" y="707133583"/>
              </a:cxn>
              <a:cxn ang="0">
                <a:pos x="402336156" y="620023400"/>
              </a:cxn>
              <a:cxn ang="0">
                <a:pos x="402336156" y="620023400"/>
              </a:cxn>
              <a:cxn ang="0">
                <a:pos x="249550331" y="702008656"/>
              </a:cxn>
              <a:cxn ang="0">
                <a:pos x="122229563" y="117855220"/>
              </a:cxn>
              <a:cxn ang="0">
                <a:pos x="280108850" y="502168180"/>
              </a:cxn>
              <a:cxn ang="0">
                <a:pos x="280108850" y="702008656"/>
              </a:cxn>
              <a:cxn ang="0">
                <a:pos x="366686431" y="235710440"/>
              </a:cxn>
              <a:cxn ang="0">
                <a:pos x="249550331" y="502168180"/>
              </a:cxn>
              <a:cxn ang="0">
                <a:pos x="249550331" y="702008656"/>
              </a:cxn>
              <a:cxn ang="0">
                <a:pos x="249550331" y="794243766"/>
              </a:cxn>
              <a:cxn ang="0">
                <a:pos x="376873356" y="830113731"/>
              </a:cxn>
              <a:cxn ang="0">
                <a:pos x="280108850" y="702008656"/>
              </a:cxn>
              <a:cxn ang="0">
                <a:pos x="280108850" y="799368694"/>
              </a:cxn>
              <a:cxn ang="0">
                <a:pos x="157879287" y="830113731"/>
              </a:cxn>
              <a:cxn ang="0">
                <a:pos x="249550331" y="702008656"/>
              </a:cxn>
            </a:cxnLst>
            <a:rect l="0" t="0" r="0" b="0"/>
            <a:pathLst>
              <a:path w="204" h="162">
                <a:moveTo>
                  <a:pt x="108" y="121"/>
                </a:moveTo>
                <a:cubicBezTo>
                  <a:pt x="109" y="119"/>
                  <a:pt x="109" y="118"/>
                  <a:pt x="109" y="116"/>
                </a:cubicBezTo>
                <a:cubicBezTo>
                  <a:pt x="163" y="116"/>
                  <a:pt x="163" y="116"/>
                  <a:pt x="163" y="116"/>
                </a:cubicBezTo>
                <a:cubicBezTo>
                  <a:pt x="204" y="49"/>
                  <a:pt x="204" y="49"/>
                  <a:pt x="204" y="49"/>
                </a:cubicBezTo>
                <a:cubicBezTo>
                  <a:pt x="204" y="49"/>
                  <a:pt x="204" y="39"/>
                  <a:pt x="203" y="37"/>
                </a:cubicBezTo>
                <a:cubicBezTo>
                  <a:pt x="202" y="35"/>
                  <a:pt x="162" y="24"/>
                  <a:pt x="162" y="24"/>
                </a:cubicBezTo>
                <a:cubicBezTo>
                  <a:pt x="159" y="14"/>
                  <a:pt x="159" y="14"/>
                  <a:pt x="159" y="14"/>
                </a:cubicBezTo>
                <a:cubicBezTo>
                  <a:pt x="172" y="0"/>
                  <a:pt x="172" y="0"/>
                  <a:pt x="172" y="0"/>
                </a:cubicBezTo>
                <a:cubicBezTo>
                  <a:pt x="90" y="0"/>
                  <a:pt x="90" y="0"/>
                  <a:pt x="90" y="0"/>
                </a:cubicBezTo>
                <a:cubicBezTo>
                  <a:pt x="119" y="15"/>
                  <a:pt x="119" y="15"/>
                  <a:pt x="119" y="15"/>
                </a:cubicBezTo>
                <a:cubicBezTo>
                  <a:pt x="98" y="73"/>
                  <a:pt x="98" y="73"/>
                  <a:pt x="98" y="73"/>
                </a:cubicBezTo>
                <a:cubicBezTo>
                  <a:pt x="105" y="73"/>
                  <a:pt x="111" y="73"/>
                  <a:pt x="116" y="75"/>
                </a:cubicBezTo>
                <a:cubicBezTo>
                  <a:pt x="115" y="81"/>
                  <a:pt x="114" y="90"/>
                  <a:pt x="112" y="98"/>
                </a:cubicBezTo>
                <a:cubicBezTo>
                  <a:pt x="129" y="98"/>
                  <a:pt x="164" y="98"/>
                  <a:pt x="166" y="98"/>
                </a:cubicBezTo>
                <a:cubicBezTo>
                  <a:pt x="168" y="95"/>
                  <a:pt x="177" y="79"/>
                  <a:pt x="178" y="76"/>
                </a:cubicBezTo>
                <a:cubicBezTo>
                  <a:pt x="183" y="69"/>
                  <a:pt x="186" y="61"/>
                  <a:pt x="191" y="53"/>
                </a:cubicBezTo>
                <a:cubicBezTo>
                  <a:pt x="195" y="48"/>
                  <a:pt x="189" y="41"/>
                  <a:pt x="186" y="39"/>
                </a:cubicBezTo>
                <a:cubicBezTo>
                  <a:pt x="183" y="37"/>
                  <a:pt x="164" y="32"/>
                  <a:pt x="164" y="33"/>
                </a:cubicBezTo>
                <a:cubicBezTo>
                  <a:pt x="164" y="33"/>
                  <a:pt x="176" y="68"/>
                  <a:pt x="178" y="76"/>
                </a:cubicBezTo>
                <a:cubicBezTo>
                  <a:pt x="176" y="69"/>
                  <a:pt x="166" y="39"/>
                  <a:pt x="166" y="38"/>
                </a:cubicBezTo>
                <a:cubicBezTo>
                  <a:pt x="147" y="37"/>
                  <a:pt x="128" y="35"/>
                  <a:pt x="110" y="39"/>
                </a:cubicBezTo>
                <a:cubicBezTo>
                  <a:pt x="98" y="73"/>
                  <a:pt x="98" y="73"/>
                  <a:pt x="98" y="73"/>
                </a:cubicBezTo>
                <a:cubicBezTo>
                  <a:pt x="89" y="72"/>
                  <a:pt x="79" y="73"/>
                  <a:pt x="72" y="75"/>
                </a:cubicBezTo>
                <a:cubicBezTo>
                  <a:pt x="73" y="84"/>
                  <a:pt x="74" y="92"/>
                  <a:pt x="75" y="99"/>
                </a:cubicBezTo>
                <a:cubicBezTo>
                  <a:pt x="76" y="97"/>
                  <a:pt x="111" y="97"/>
                  <a:pt x="112" y="98"/>
                </a:cubicBezTo>
                <a:cubicBezTo>
                  <a:pt x="112" y="99"/>
                  <a:pt x="111" y="102"/>
                  <a:pt x="111" y="107"/>
                </a:cubicBezTo>
                <a:cubicBezTo>
                  <a:pt x="110" y="110"/>
                  <a:pt x="110" y="113"/>
                  <a:pt x="109" y="116"/>
                </a:cubicBezTo>
                <a:cubicBezTo>
                  <a:pt x="109" y="116"/>
                  <a:pt x="109" y="116"/>
                  <a:pt x="109" y="116"/>
                </a:cubicBezTo>
                <a:cubicBezTo>
                  <a:pt x="109" y="118"/>
                  <a:pt x="109" y="120"/>
                  <a:pt x="108" y="121"/>
                </a:cubicBezTo>
                <a:cubicBezTo>
                  <a:pt x="108" y="121"/>
                  <a:pt x="108" y="121"/>
                  <a:pt x="108" y="121"/>
                </a:cubicBezTo>
                <a:cubicBezTo>
                  <a:pt x="108" y="121"/>
                  <a:pt x="108" y="121"/>
                  <a:pt x="108" y="121"/>
                </a:cubicBezTo>
                <a:close/>
                <a:moveTo>
                  <a:pt x="189" y="138"/>
                </a:moveTo>
                <a:cubicBezTo>
                  <a:pt x="55" y="138"/>
                  <a:pt x="55" y="138"/>
                  <a:pt x="55" y="138"/>
                </a:cubicBezTo>
                <a:cubicBezTo>
                  <a:pt x="55" y="122"/>
                  <a:pt x="55" y="122"/>
                  <a:pt x="55" y="122"/>
                </a:cubicBezTo>
                <a:cubicBezTo>
                  <a:pt x="55" y="122"/>
                  <a:pt x="55" y="122"/>
                  <a:pt x="55" y="122"/>
                </a:cubicBezTo>
                <a:cubicBezTo>
                  <a:pt x="55" y="122"/>
                  <a:pt x="55" y="122"/>
                  <a:pt x="55" y="122"/>
                </a:cubicBezTo>
                <a:cubicBezTo>
                  <a:pt x="105" y="121"/>
                  <a:pt x="147" y="121"/>
                  <a:pt x="200" y="121"/>
                </a:cubicBezTo>
                <a:cubicBezTo>
                  <a:pt x="200" y="121"/>
                  <a:pt x="189" y="138"/>
                  <a:pt x="189" y="138"/>
                </a:cubicBezTo>
                <a:close/>
                <a:moveTo>
                  <a:pt x="49" y="122"/>
                </a:moveTo>
                <a:cubicBezTo>
                  <a:pt x="33" y="122"/>
                  <a:pt x="17" y="122"/>
                  <a:pt x="0" y="122"/>
                </a:cubicBezTo>
                <a:cubicBezTo>
                  <a:pt x="13" y="137"/>
                  <a:pt x="13" y="137"/>
                  <a:pt x="13" y="137"/>
                </a:cubicBezTo>
                <a:cubicBezTo>
                  <a:pt x="49" y="138"/>
                  <a:pt x="49" y="138"/>
                  <a:pt x="49" y="138"/>
                </a:cubicBezTo>
                <a:cubicBezTo>
                  <a:pt x="49" y="122"/>
                  <a:pt x="49" y="122"/>
                  <a:pt x="49" y="122"/>
                </a:cubicBezTo>
                <a:close/>
                <a:moveTo>
                  <a:pt x="79" y="121"/>
                </a:moveTo>
                <a:cubicBezTo>
                  <a:pt x="77" y="114"/>
                  <a:pt x="76" y="107"/>
                  <a:pt x="75" y="99"/>
                </a:cubicBezTo>
                <a:cubicBezTo>
                  <a:pt x="76" y="104"/>
                  <a:pt x="79" y="121"/>
                  <a:pt x="79" y="121"/>
                </a:cubicBezTo>
                <a:cubicBezTo>
                  <a:pt x="79" y="121"/>
                  <a:pt x="79" y="121"/>
                  <a:pt x="79" y="121"/>
                </a:cubicBezTo>
                <a:close/>
                <a:moveTo>
                  <a:pt x="49" y="137"/>
                </a:moveTo>
                <a:cubicBezTo>
                  <a:pt x="49" y="98"/>
                  <a:pt x="49" y="98"/>
                  <a:pt x="49" y="98"/>
                </a:cubicBezTo>
                <a:cubicBezTo>
                  <a:pt x="24" y="23"/>
                  <a:pt x="24" y="23"/>
                  <a:pt x="24" y="23"/>
                </a:cubicBezTo>
                <a:cubicBezTo>
                  <a:pt x="80" y="23"/>
                  <a:pt x="80" y="23"/>
                  <a:pt x="80" y="23"/>
                </a:cubicBezTo>
                <a:cubicBezTo>
                  <a:pt x="55" y="98"/>
                  <a:pt x="55" y="98"/>
                  <a:pt x="55" y="98"/>
                </a:cubicBezTo>
                <a:cubicBezTo>
                  <a:pt x="55" y="137"/>
                  <a:pt x="55" y="137"/>
                  <a:pt x="55" y="137"/>
                </a:cubicBezTo>
                <a:cubicBezTo>
                  <a:pt x="55" y="137"/>
                  <a:pt x="55" y="137"/>
                  <a:pt x="55" y="137"/>
                </a:cubicBezTo>
                <a:cubicBezTo>
                  <a:pt x="55" y="98"/>
                  <a:pt x="55" y="98"/>
                  <a:pt x="55" y="98"/>
                </a:cubicBezTo>
                <a:cubicBezTo>
                  <a:pt x="72" y="46"/>
                  <a:pt x="72" y="46"/>
                  <a:pt x="72" y="46"/>
                </a:cubicBezTo>
                <a:cubicBezTo>
                  <a:pt x="59" y="43"/>
                  <a:pt x="45" y="43"/>
                  <a:pt x="32" y="46"/>
                </a:cubicBezTo>
                <a:cubicBezTo>
                  <a:pt x="37" y="63"/>
                  <a:pt x="43" y="81"/>
                  <a:pt x="49" y="98"/>
                </a:cubicBezTo>
                <a:cubicBezTo>
                  <a:pt x="49" y="137"/>
                  <a:pt x="49" y="137"/>
                  <a:pt x="49" y="137"/>
                </a:cubicBezTo>
                <a:cubicBezTo>
                  <a:pt x="49" y="137"/>
                  <a:pt x="49" y="137"/>
                  <a:pt x="49" y="137"/>
                </a:cubicBezTo>
                <a:close/>
                <a:moveTo>
                  <a:pt x="49" y="137"/>
                </a:moveTo>
                <a:cubicBezTo>
                  <a:pt x="49" y="155"/>
                  <a:pt x="49" y="155"/>
                  <a:pt x="49" y="155"/>
                </a:cubicBezTo>
                <a:cubicBezTo>
                  <a:pt x="42" y="157"/>
                  <a:pt x="31" y="162"/>
                  <a:pt x="30" y="162"/>
                </a:cubicBezTo>
                <a:cubicBezTo>
                  <a:pt x="74" y="162"/>
                  <a:pt x="74" y="162"/>
                  <a:pt x="74" y="162"/>
                </a:cubicBezTo>
                <a:cubicBezTo>
                  <a:pt x="73" y="162"/>
                  <a:pt x="62" y="157"/>
                  <a:pt x="55" y="156"/>
                </a:cubicBezTo>
                <a:cubicBezTo>
                  <a:pt x="55" y="137"/>
                  <a:pt x="55" y="137"/>
                  <a:pt x="55" y="137"/>
                </a:cubicBezTo>
                <a:cubicBezTo>
                  <a:pt x="55" y="137"/>
                  <a:pt x="55" y="137"/>
                  <a:pt x="55" y="137"/>
                </a:cubicBezTo>
                <a:cubicBezTo>
                  <a:pt x="55" y="156"/>
                  <a:pt x="55" y="156"/>
                  <a:pt x="55" y="156"/>
                </a:cubicBezTo>
                <a:cubicBezTo>
                  <a:pt x="61" y="157"/>
                  <a:pt x="67" y="160"/>
                  <a:pt x="73" y="162"/>
                </a:cubicBezTo>
                <a:cubicBezTo>
                  <a:pt x="59" y="162"/>
                  <a:pt x="45" y="162"/>
                  <a:pt x="31" y="162"/>
                </a:cubicBezTo>
                <a:cubicBezTo>
                  <a:pt x="37" y="159"/>
                  <a:pt x="43" y="157"/>
                  <a:pt x="49" y="156"/>
                </a:cubicBezTo>
                <a:cubicBezTo>
                  <a:pt x="49" y="137"/>
                  <a:pt x="49" y="137"/>
                  <a:pt x="49" y="137"/>
                </a:cubicBezTo>
                <a:close/>
              </a:path>
            </a:pathLst>
          </a:custGeom>
          <a:solidFill>
            <a:schemeClr val="bg1">
              <a:alpha val="100000"/>
            </a:schemeClr>
          </a:solidFill>
          <a:ln w="9525">
            <a:noFill/>
          </a:ln>
        </p:spPr>
        <p:txBody>
          <a:bodyPr/>
          <a:lstStyle/>
          <a:p>
            <a:endParaRPr lang="zh-CN" altLang="en-US"/>
          </a:p>
        </p:txBody>
      </p:sp>
      <p:sp>
        <p:nvSpPr>
          <p:cNvPr id="61586" name="Freeform 222"/>
          <p:cNvSpPr>
            <a:spLocks noEditPoints="1"/>
          </p:cNvSpPr>
          <p:nvPr/>
        </p:nvSpPr>
        <p:spPr>
          <a:xfrm>
            <a:off x="4089400" y="1093788"/>
            <a:ext cx="423863" cy="417512"/>
          </a:xfrm>
          <a:custGeom>
            <a:avLst/>
            <a:gdLst/>
            <a:ahLst/>
            <a:cxnLst>
              <a:cxn ang="0">
                <a:pos x="391403662" y="356528166"/>
              </a:cxn>
              <a:cxn ang="0">
                <a:pos x="193159780" y="529698603"/>
              </a:cxn>
              <a:cxn ang="0">
                <a:pos x="386319560" y="534792249"/>
              </a:cxn>
              <a:cxn ang="0">
                <a:pos x="391403662" y="590817846"/>
              </a:cxn>
              <a:cxn ang="0">
                <a:pos x="30500099" y="774175575"/>
              </a:cxn>
              <a:cxn ang="0">
                <a:pos x="40666048" y="835294819"/>
              </a:cxn>
              <a:cxn ang="0">
                <a:pos x="182993832" y="748709600"/>
              </a:cxn>
              <a:cxn ang="0">
                <a:pos x="198243882" y="901505451"/>
              </a:cxn>
              <a:cxn ang="0">
                <a:pos x="279573722" y="901505451"/>
              </a:cxn>
              <a:cxn ang="0">
                <a:pos x="284657823" y="702869039"/>
              </a:cxn>
              <a:cxn ang="0">
                <a:pos x="559147444" y="631564760"/>
              </a:cxn>
              <a:cxn ang="0">
                <a:pos x="513399550" y="275036594"/>
              </a:cxn>
              <a:cxn ang="0">
                <a:pos x="589647543" y="341247227"/>
              </a:cxn>
              <a:cxn ang="0">
                <a:pos x="655727334" y="692681747"/>
              </a:cxn>
              <a:cxn ang="0">
                <a:pos x="869221265" y="697775393"/>
              </a:cxn>
              <a:cxn ang="0">
                <a:pos x="914969159" y="937158719"/>
              </a:cxn>
              <a:cxn ang="0">
                <a:pos x="950551106" y="636656150"/>
              </a:cxn>
              <a:cxn ang="0">
                <a:pos x="777725476" y="590817846"/>
              </a:cxn>
              <a:cxn ang="0">
                <a:pos x="757391325" y="331062191"/>
              </a:cxn>
              <a:cxn ang="0">
                <a:pos x="589647543" y="341247227"/>
              </a:cxn>
              <a:cxn ang="0">
                <a:pos x="137245938" y="162983144"/>
              </a:cxn>
              <a:cxn ang="0">
                <a:pos x="157577834" y="40746914"/>
              </a:cxn>
              <a:cxn ang="0">
                <a:pos x="137245938" y="117144840"/>
              </a:cxn>
              <a:cxn ang="0">
                <a:pos x="76247994" y="101866158"/>
              </a:cxn>
              <a:cxn ang="0">
                <a:pos x="467651655" y="91678865"/>
              </a:cxn>
              <a:cxn ang="0">
                <a:pos x="467651655" y="249570619"/>
              </a:cxn>
              <a:cxn ang="0">
                <a:pos x="467651655" y="91678865"/>
              </a:cxn>
              <a:cxn ang="0">
                <a:pos x="752309479" y="173170437"/>
              </a:cxn>
              <a:cxn ang="0">
                <a:pos x="599813491" y="173170437"/>
              </a:cxn>
              <a:cxn ang="0">
                <a:pos x="142327784" y="0"/>
              </a:cxn>
              <a:cxn ang="0">
                <a:pos x="142327784" y="285221630"/>
              </a:cxn>
              <a:cxn ang="0">
                <a:pos x="142327784" y="0"/>
              </a:cxn>
              <a:cxn ang="0">
                <a:pos x="259241825" y="142610815"/>
              </a:cxn>
              <a:cxn ang="0">
                <a:pos x="25415998" y="142610815"/>
              </a:cxn>
            </a:cxnLst>
            <a:rect l="0" t="0" r="0" b="0"/>
            <a:pathLst>
              <a:path w="188" h="185">
                <a:moveTo>
                  <a:pt x="77" y="62"/>
                </a:moveTo>
                <a:cubicBezTo>
                  <a:pt x="77" y="63"/>
                  <a:pt x="77" y="69"/>
                  <a:pt x="77" y="70"/>
                </a:cubicBezTo>
                <a:cubicBezTo>
                  <a:pt x="75" y="77"/>
                  <a:pt x="74" y="84"/>
                  <a:pt x="72" y="91"/>
                </a:cubicBezTo>
                <a:cubicBezTo>
                  <a:pt x="70" y="94"/>
                  <a:pt x="43" y="101"/>
                  <a:pt x="38" y="104"/>
                </a:cubicBezTo>
                <a:cubicBezTo>
                  <a:pt x="32" y="107"/>
                  <a:pt x="35" y="118"/>
                  <a:pt x="43" y="116"/>
                </a:cubicBezTo>
                <a:cubicBezTo>
                  <a:pt x="48" y="114"/>
                  <a:pt x="76" y="104"/>
                  <a:pt x="76" y="105"/>
                </a:cubicBezTo>
                <a:cubicBezTo>
                  <a:pt x="77" y="106"/>
                  <a:pt x="77" y="106"/>
                  <a:pt x="77" y="106"/>
                </a:cubicBezTo>
                <a:cubicBezTo>
                  <a:pt x="77" y="116"/>
                  <a:pt x="77" y="116"/>
                  <a:pt x="77" y="116"/>
                </a:cubicBezTo>
                <a:cubicBezTo>
                  <a:pt x="77" y="116"/>
                  <a:pt x="45" y="116"/>
                  <a:pt x="41" y="118"/>
                </a:cubicBezTo>
                <a:cubicBezTo>
                  <a:pt x="38" y="120"/>
                  <a:pt x="6" y="154"/>
                  <a:pt x="6" y="152"/>
                </a:cubicBezTo>
                <a:cubicBezTo>
                  <a:pt x="6" y="152"/>
                  <a:pt x="6" y="153"/>
                  <a:pt x="6" y="154"/>
                </a:cubicBezTo>
                <a:cubicBezTo>
                  <a:pt x="4" y="156"/>
                  <a:pt x="5" y="163"/>
                  <a:pt x="8" y="164"/>
                </a:cubicBezTo>
                <a:cubicBezTo>
                  <a:pt x="12" y="166"/>
                  <a:pt x="16" y="166"/>
                  <a:pt x="19" y="163"/>
                </a:cubicBezTo>
                <a:cubicBezTo>
                  <a:pt x="22" y="160"/>
                  <a:pt x="32" y="150"/>
                  <a:pt x="36" y="147"/>
                </a:cubicBezTo>
                <a:cubicBezTo>
                  <a:pt x="37" y="146"/>
                  <a:pt x="38" y="146"/>
                  <a:pt x="38" y="146"/>
                </a:cubicBezTo>
                <a:cubicBezTo>
                  <a:pt x="39" y="177"/>
                  <a:pt x="39" y="177"/>
                  <a:pt x="39" y="177"/>
                </a:cubicBezTo>
                <a:cubicBezTo>
                  <a:pt x="39" y="177"/>
                  <a:pt x="40" y="183"/>
                  <a:pt x="46" y="183"/>
                </a:cubicBezTo>
                <a:cubicBezTo>
                  <a:pt x="52" y="184"/>
                  <a:pt x="55" y="178"/>
                  <a:pt x="55" y="177"/>
                </a:cubicBezTo>
                <a:cubicBezTo>
                  <a:pt x="55" y="175"/>
                  <a:pt x="54" y="140"/>
                  <a:pt x="55" y="139"/>
                </a:cubicBezTo>
                <a:cubicBezTo>
                  <a:pt x="56" y="138"/>
                  <a:pt x="56" y="138"/>
                  <a:pt x="56" y="138"/>
                </a:cubicBezTo>
                <a:cubicBezTo>
                  <a:pt x="94" y="137"/>
                  <a:pt x="94" y="137"/>
                  <a:pt x="94" y="137"/>
                </a:cubicBezTo>
                <a:cubicBezTo>
                  <a:pt x="94" y="137"/>
                  <a:pt x="109" y="137"/>
                  <a:pt x="110" y="124"/>
                </a:cubicBezTo>
                <a:cubicBezTo>
                  <a:pt x="110" y="111"/>
                  <a:pt x="110" y="72"/>
                  <a:pt x="110" y="67"/>
                </a:cubicBezTo>
                <a:cubicBezTo>
                  <a:pt x="109" y="62"/>
                  <a:pt x="109" y="56"/>
                  <a:pt x="101" y="54"/>
                </a:cubicBezTo>
                <a:cubicBezTo>
                  <a:pt x="96" y="52"/>
                  <a:pt x="79" y="51"/>
                  <a:pt x="77" y="62"/>
                </a:cubicBezTo>
                <a:close/>
                <a:moveTo>
                  <a:pt x="116" y="67"/>
                </a:moveTo>
                <a:cubicBezTo>
                  <a:pt x="116" y="76"/>
                  <a:pt x="116" y="124"/>
                  <a:pt x="116" y="124"/>
                </a:cubicBezTo>
                <a:cubicBezTo>
                  <a:pt x="116" y="124"/>
                  <a:pt x="117" y="135"/>
                  <a:pt x="129" y="136"/>
                </a:cubicBezTo>
                <a:cubicBezTo>
                  <a:pt x="139" y="137"/>
                  <a:pt x="164" y="137"/>
                  <a:pt x="169" y="137"/>
                </a:cubicBezTo>
                <a:cubicBezTo>
                  <a:pt x="170" y="137"/>
                  <a:pt x="171" y="137"/>
                  <a:pt x="171" y="137"/>
                </a:cubicBezTo>
                <a:cubicBezTo>
                  <a:pt x="172" y="178"/>
                  <a:pt x="172" y="178"/>
                  <a:pt x="172" y="178"/>
                </a:cubicBezTo>
                <a:cubicBezTo>
                  <a:pt x="172" y="178"/>
                  <a:pt x="174" y="185"/>
                  <a:pt x="180" y="184"/>
                </a:cubicBezTo>
                <a:cubicBezTo>
                  <a:pt x="186" y="184"/>
                  <a:pt x="188" y="177"/>
                  <a:pt x="188" y="177"/>
                </a:cubicBezTo>
                <a:cubicBezTo>
                  <a:pt x="187" y="125"/>
                  <a:pt x="187" y="125"/>
                  <a:pt x="187" y="125"/>
                </a:cubicBezTo>
                <a:cubicBezTo>
                  <a:pt x="187" y="125"/>
                  <a:pt x="188" y="116"/>
                  <a:pt x="176" y="116"/>
                </a:cubicBezTo>
                <a:cubicBezTo>
                  <a:pt x="164" y="116"/>
                  <a:pt x="155" y="116"/>
                  <a:pt x="153" y="116"/>
                </a:cubicBezTo>
                <a:cubicBezTo>
                  <a:pt x="150" y="115"/>
                  <a:pt x="149" y="116"/>
                  <a:pt x="149" y="112"/>
                </a:cubicBezTo>
                <a:cubicBezTo>
                  <a:pt x="149" y="108"/>
                  <a:pt x="149" y="65"/>
                  <a:pt x="149" y="65"/>
                </a:cubicBezTo>
                <a:cubicBezTo>
                  <a:pt x="149" y="65"/>
                  <a:pt x="147" y="57"/>
                  <a:pt x="138" y="55"/>
                </a:cubicBezTo>
                <a:cubicBezTo>
                  <a:pt x="129" y="52"/>
                  <a:pt x="116" y="57"/>
                  <a:pt x="116" y="67"/>
                </a:cubicBezTo>
                <a:close/>
                <a:moveTo>
                  <a:pt x="13" y="24"/>
                </a:moveTo>
                <a:cubicBezTo>
                  <a:pt x="27" y="32"/>
                  <a:pt x="27" y="32"/>
                  <a:pt x="27" y="32"/>
                </a:cubicBezTo>
                <a:cubicBezTo>
                  <a:pt x="27" y="32"/>
                  <a:pt x="31" y="36"/>
                  <a:pt x="31" y="29"/>
                </a:cubicBezTo>
                <a:cubicBezTo>
                  <a:pt x="31" y="23"/>
                  <a:pt x="31" y="8"/>
                  <a:pt x="31" y="8"/>
                </a:cubicBezTo>
                <a:cubicBezTo>
                  <a:pt x="27" y="8"/>
                  <a:pt x="27" y="8"/>
                  <a:pt x="27" y="8"/>
                </a:cubicBezTo>
                <a:cubicBezTo>
                  <a:pt x="27" y="23"/>
                  <a:pt x="27" y="23"/>
                  <a:pt x="27" y="23"/>
                </a:cubicBezTo>
                <a:cubicBezTo>
                  <a:pt x="27" y="23"/>
                  <a:pt x="27" y="27"/>
                  <a:pt x="23" y="25"/>
                </a:cubicBezTo>
                <a:cubicBezTo>
                  <a:pt x="18" y="22"/>
                  <a:pt x="15" y="20"/>
                  <a:pt x="15" y="20"/>
                </a:cubicBezTo>
                <a:cubicBezTo>
                  <a:pt x="13" y="24"/>
                  <a:pt x="13" y="24"/>
                  <a:pt x="13" y="24"/>
                </a:cubicBezTo>
                <a:close/>
                <a:moveTo>
                  <a:pt x="92" y="18"/>
                </a:moveTo>
                <a:cubicBezTo>
                  <a:pt x="101" y="18"/>
                  <a:pt x="108" y="25"/>
                  <a:pt x="108" y="33"/>
                </a:cubicBezTo>
                <a:cubicBezTo>
                  <a:pt x="108" y="42"/>
                  <a:pt x="101" y="49"/>
                  <a:pt x="92" y="49"/>
                </a:cubicBezTo>
                <a:cubicBezTo>
                  <a:pt x="84" y="49"/>
                  <a:pt x="77" y="42"/>
                  <a:pt x="77" y="33"/>
                </a:cubicBezTo>
                <a:cubicBezTo>
                  <a:pt x="77" y="25"/>
                  <a:pt x="84" y="18"/>
                  <a:pt x="92" y="18"/>
                </a:cubicBezTo>
                <a:close/>
                <a:moveTo>
                  <a:pt x="133" y="19"/>
                </a:moveTo>
                <a:cubicBezTo>
                  <a:pt x="141" y="19"/>
                  <a:pt x="148" y="26"/>
                  <a:pt x="148" y="34"/>
                </a:cubicBezTo>
                <a:cubicBezTo>
                  <a:pt x="148" y="42"/>
                  <a:pt x="141" y="49"/>
                  <a:pt x="133" y="49"/>
                </a:cubicBezTo>
                <a:cubicBezTo>
                  <a:pt x="124" y="49"/>
                  <a:pt x="118" y="42"/>
                  <a:pt x="118" y="34"/>
                </a:cubicBezTo>
                <a:cubicBezTo>
                  <a:pt x="118" y="26"/>
                  <a:pt x="124" y="19"/>
                  <a:pt x="133" y="19"/>
                </a:cubicBezTo>
                <a:close/>
                <a:moveTo>
                  <a:pt x="28" y="0"/>
                </a:moveTo>
                <a:cubicBezTo>
                  <a:pt x="44" y="0"/>
                  <a:pt x="56" y="12"/>
                  <a:pt x="56" y="28"/>
                </a:cubicBezTo>
                <a:cubicBezTo>
                  <a:pt x="56" y="43"/>
                  <a:pt x="44" y="56"/>
                  <a:pt x="28" y="56"/>
                </a:cubicBezTo>
                <a:cubicBezTo>
                  <a:pt x="13" y="56"/>
                  <a:pt x="0" y="43"/>
                  <a:pt x="0" y="28"/>
                </a:cubicBezTo>
                <a:cubicBezTo>
                  <a:pt x="0" y="12"/>
                  <a:pt x="13" y="0"/>
                  <a:pt x="28" y="0"/>
                </a:cubicBezTo>
                <a:close/>
                <a:moveTo>
                  <a:pt x="28" y="5"/>
                </a:moveTo>
                <a:cubicBezTo>
                  <a:pt x="41" y="5"/>
                  <a:pt x="51" y="15"/>
                  <a:pt x="51" y="28"/>
                </a:cubicBezTo>
                <a:cubicBezTo>
                  <a:pt x="51" y="40"/>
                  <a:pt x="41" y="51"/>
                  <a:pt x="28" y="51"/>
                </a:cubicBezTo>
                <a:cubicBezTo>
                  <a:pt x="15" y="51"/>
                  <a:pt x="5" y="40"/>
                  <a:pt x="5" y="28"/>
                </a:cubicBezTo>
                <a:cubicBezTo>
                  <a:pt x="5" y="15"/>
                  <a:pt x="15" y="5"/>
                  <a:pt x="28" y="5"/>
                </a:cubicBezTo>
                <a:close/>
              </a:path>
            </a:pathLst>
          </a:custGeom>
          <a:solidFill>
            <a:schemeClr val="bg1">
              <a:alpha val="100000"/>
            </a:schemeClr>
          </a:solidFill>
          <a:ln w="9525">
            <a:noFill/>
          </a:ln>
        </p:spPr>
        <p:txBody>
          <a:bodyPr/>
          <a:lstStyle/>
          <a:p>
            <a:endParaRPr lang="zh-CN" altLang="en-US"/>
          </a:p>
        </p:txBody>
      </p:sp>
      <p:sp>
        <p:nvSpPr>
          <p:cNvPr id="61587" name="Freeform 223"/>
          <p:cNvSpPr/>
          <p:nvPr/>
        </p:nvSpPr>
        <p:spPr>
          <a:xfrm>
            <a:off x="4708525" y="1058863"/>
            <a:ext cx="411163" cy="423862"/>
          </a:xfrm>
          <a:custGeom>
            <a:avLst/>
            <a:gdLst/>
            <a:ahLst/>
            <a:cxnLst>
              <a:cxn ang="0">
                <a:pos x="5103391" y="698724040"/>
              </a:cxn>
              <a:cxn ang="0">
                <a:pos x="311324943" y="698724040"/>
              </a:cxn>
              <a:cxn ang="0">
                <a:pos x="311324943" y="760376695"/>
              </a:cxn>
              <a:cxn ang="0">
                <a:pos x="209250339" y="765512905"/>
              </a:cxn>
              <a:cxn ang="0">
                <a:pos x="209250339" y="893956691"/>
              </a:cxn>
              <a:cxn ang="0">
                <a:pos x="561406930" y="893956691"/>
              </a:cxn>
              <a:cxn ang="0">
                <a:pos x="586923887" y="631935176"/>
              </a:cxn>
              <a:cxn ang="0">
                <a:pos x="571613713" y="631935176"/>
              </a:cxn>
              <a:cxn ang="0">
                <a:pos x="413399546" y="647348339"/>
              </a:cxn>
              <a:cxn ang="0">
                <a:pos x="347050941" y="549730881"/>
              </a:cxn>
              <a:cxn ang="0">
                <a:pos x="423606329" y="390463034"/>
              </a:cxn>
              <a:cxn ang="0">
                <a:pos x="392983722" y="292847842"/>
              </a:cxn>
              <a:cxn ang="0">
                <a:pos x="454228936" y="205507337"/>
              </a:cxn>
              <a:cxn ang="0">
                <a:pos x="510368499" y="195232651"/>
              </a:cxn>
              <a:cxn ang="0">
                <a:pos x="729827880" y="190094174"/>
              </a:cxn>
              <a:cxn ang="0">
                <a:pos x="826796833" y="272296202"/>
              </a:cxn>
              <a:cxn ang="0">
                <a:pos x="801279876" y="390463034"/>
              </a:cxn>
              <a:cxn ang="0">
                <a:pos x="877835264" y="534317717"/>
              </a:cxn>
              <a:cxn ang="0">
                <a:pos x="760450487" y="667897713"/>
              </a:cxn>
              <a:cxn ang="0">
                <a:pos x="694101882" y="652484550"/>
              </a:cxn>
              <a:cxn ang="0">
                <a:pos x="648169101" y="631935176"/>
              </a:cxn>
              <a:cxn ang="0">
                <a:pos x="632856668" y="631935176"/>
              </a:cxn>
              <a:cxn ang="0">
                <a:pos x="653272492" y="893956691"/>
              </a:cxn>
              <a:cxn ang="0">
                <a:pos x="923768045" y="893956691"/>
              </a:cxn>
              <a:cxn ang="0">
                <a:pos x="928871436" y="960745556"/>
              </a:cxn>
              <a:cxn ang="0">
                <a:pos x="5103391" y="955607079"/>
              </a:cxn>
              <a:cxn ang="0">
                <a:pos x="5103391" y="893956691"/>
              </a:cxn>
              <a:cxn ang="0">
                <a:pos x="117384777" y="893956691"/>
              </a:cxn>
              <a:cxn ang="0">
                <a:pos x="117384777" y="760376695"/>
              </a:cxn>
              <a:cxn ang="0">
                <a:pos x="0" y="760376695"/>
              </a:cxn>
              <a:cxn ang="0">
                <a:pos x="5103391" y="698724040"/>
              </a:cxn>
            </a:cxnLst>
            <a:rect l="0" t="0" r="0" b="0"/>
            <a:pathLst>
              <a:path w="182" h="187">
                <a:moveTo>
                  <a:pt x="1" y="136"/>
                </a:moveTo>
                <a:cubicBezTo>
                  <a:pt x="61" y="136"/>
                  <a:pt x="61" y="136"/>
                  <a:pt x="61" y="136"/>
                </a:cubicBezTo>
                <a:cubicBezTo>
                  <a:pt x="61" y="148"/>
                  <a:pt x="61" y="148"/>
                  <a:pt x="61" y="148"/>
                </a:cubicBezTo>
                <a:cubicBezTo>
                  <a:pt x="41" y="149"/>
                  <a:pt x="41" y="149"/>
                  <a:pt x="41" y="149"/>
                </a:cubicBezTo>
                <a:cubicBezTo>
                  <a:pt x="41" y="174"/>
                  <a:pt x="41" y="174"/>
                  <a:pt x="41" y="174"/>
                </a:cubicBezTo>
                <a:cubicBezTo>
                  <a:pt x="110" y="174"/>
                  <a:pt x="110" y="174"/>
                  <a:pt x="110" y="174"/>
                </a:cubicBezTo>
                <a:cubicBezTo>
                  <a:pt x="115" y="123"/>
                  <a:pt x="115" y="123"/>
                  <a:pt x="115" y="123"/>
                </a:cubicBezTo>
                <a:cubicBezTo>
                  <a:pt x="112" y="123"/>
                  <a:pt x="112" y="123"/>
                  <a:pt x="112" y="123"/>
                </a:cubicBezTo>
                <a:cubicBezTo>
                  <a:pt x="112" y="123"/>
                  <a:pt x="100" y="134"/>
                  <a:pt x="81" y="126"/>
                </a:cubicBezTo>
                <a:cubicBezTo>
                  <a:pt x="72" y="122"/>
                  <a:pt x="68" y="114"/>
                  <a:pt x="68" y="107"/>
                </a:cubicBezTo>
                <a:cubicBezTo>
                  <a:pt x="65" y="87"/>
                  <a:pt x="84" y="79"/>
                  <a:pt x="83" y="76"/>
                </a:cubicBezTo>
                <a:cubicBezTo>
                  <a:pt x="83" y="74"/>
                  <a:pt x="75" y="67"/>
                  <a:pt x="77" y="57"/>
                </a:cubicBezTo>
                <a:cubicBezTo>
                  <a:pt x="79" y="48"/>
                  <a:pt x="83" y="43"/>
                  <a:pt x="89" y="40"/>
                </a:cubicBezTo>
                <a:cubicBezTo>
                  <a:pt x="95" y="37"/>
                  <a:pt x="100" y="38"/>
                  <a:pt x="100" y="38"/>
                </a:cubicBezTo>
                <a:cubicBezTo>
                  <a:pt x="95" y="0"/>
                  <a:pt x="152" y="5"/>
                  <a:pt x="143" y="37"/>
                </a:cubicBezTo>
                <a:cubicBezTo>
                  <a:pt x="143" y="37"/>
                  <a:pt x="158" y="38"/>
                  <a:pt x="162" y="53"/>
                </a:cubicBezTo>
                <a:cubicBezTo>
                  <a:pt x="166" y="67"/>
                  <a:pt x="157" y="76"/>
                  <a:pt x="157" y="76"/>
                </a:cubicBezTo>
                <a:cubicBezTo>
                  <a:pt x="157" y="76"/>
                  <a:pt x="173" y="85"/>
                  <a:pt x="172" y="104"/>
                </a:cubicBezTo>
                <a:cubicBezTo>
                  <a:pt x="172" y="122"/>
                  <a:pt x="157" y="130"/>
                  <a:pt x="149" y="130"/>
                </a:cubicBezTo>
                <a:cubicBezTo>
                  <a:pt x="142" y="130"/>
                  <a:pt x="136" y="127"/>
                  <a:pt x="136" y="127"/>
                </a:cubicBezTo>
                <a:cubicBezTo>
                  <a:pt x="127" y="123"/>
                  <a:pt x="127" y="123"/>
                  <a:pt x="127" y="123"/>
                </a:cubicBezTo>
                <a:cubicBezTo>
                  <a:pt x="124" y="123"/>
                  <a:pt x="124" y="123"/>
                  <a:pt x="124" y="123"/>
                </a:cubicBezTo>
                <a:cubicBezTo>
                  <a:pt x="128" y="174"/>
                  <a:pt x="128" y="174"/>
                  <a:pt x="128" y="174"/>
                </a:cubicBezTo>
                <a:cubicBezTo>
                  <a:pt x="181" y="174"/>
                  <a:pt x="181" y="174"/>
                  <a:pt x="181" y="174"/>
                </a:cubicBezTo>
                <a:cubicBezTo>
                  <a:pt x="182" y="187"/>
                  <a:pt x="182" y="187"/>
                  <a:pt x="182" y="187"/>
                </a:cubicBezTo>
                <a:cubicBezTo>
                  <a:pt x="1" y="186"/>
                  <a:pt x="1" y="186"/>
                  <a:pt x="1" y="186"/>
                </a:cubicBezTo>
                <a:cubicBezTo>
                  <a:pt x="1" y="174"/>
                  <a:pt x="1" y="174"/>
                  <a:pt x="1" y="174"/>
                </a:cubicBezTo>
                <a:cubicBezTo>
                  <a:pt x="23" y="174"/>
                  <a:pt x="23" y="174"/>
                  <a:pt x="23" y="174"/>
                </a:cubicBezTo>
                <a:cubicBezTo>
                  <a:pt x="23" y="148"/>
                  <a:pt x="23" y="148"/>
                  <a:pt x="23" y="148"/>
                </a:cubicBezTo>
                <a:cubicBezTo>
                  <a:pt x="0" y="148"/>
                  <a:pt x="0" y="148"/>
                  <a:pt x="0" y="148"/>
                </a:cubicBezTo>
                <a:lnTo>
                  <a:pt x="1" y="136"/>
                </a:lnTo>
                <a:close/>
              </a:path>
            </a:pathLst>
          </a:custGeom>
          <a:solidFill>
            <a:schemeClr val="bg1">
              <a:alpha val="100000"/>
            </a:schemeClr>
          </a:solidFill>
          <a:ln w="9525">
            <a:noFill/>
          </a:ln>
        </p:spPr>
        <p:txBody>
          <a:bodyPr/>
          <a:lstStyle/>
          <a:p>
            <a:endParaRPr lang="zh-CN" altLang="en-US"/>
          </a:p>
        </p:txBody>
      </p:sp>
      <p:sp>
        <p:nvSpPr>
          <p:cNvPr id="61588" name="Freeform 224"/>
          <p:cNvSpPr/>
          <p:nvPr/>
        </p:nvSpPr>
        <p:spPr>
          <a:xfrm>
            <a:off x="5486400" y="1292225"/>
            <a:ext cx="58738" cy="34925"/>
          </a:xfrm>
          <a:custGeom>
            <a:avLst/>
            <a:gdLst/>
            <a:ahLst/>
            <a:cxnLst>
              <a:cxn ang="0">
                <a:pos x="0" y="81317042"/>
              </a:cxn>
              <a:cxn ang="0">
                <a:pos x="132695919" y="59633273"/>
              </a:cxn>
              <a:cxn ang="0">
                <a:pos x="0" y="81317042"/>
              </a:cxn>
            </a:cxnLst>
            <a:rect l="0" t="0" r="0" b="0"/>
            <a:pathLst>
              <a:path w="26" h="15">
                <a:moveTo>
                  <a:pt x="0" y="15"/>
                </a:moveTo>
                <a:cubicBezTo>
                  <a:pt x="1" y="0"/>
                  <a:pt x="11" y="1"/>
                  <a:pt x="26" y="11"/>
                </a:cubicBezTo>
                <a:lnTo>
                  <a:pt x="0" y="15"/>
                </a:lnTo>
                <a:close/>
              </a:path>
            </a:pathLst>
          </a:custGeom>
          <a:solidFill>
            <a:schemeClr val="bg1">
              <a:alpha val="100000"/>
            </a:schemeClr>
          </a:solidFill>
          <a:ln w="9525">
            <a:noFill/>
          </a:ln>
        </p:spPr>
        <p:txBody>
          <a:bodyPr/>
          <a:lstStyle/>
          <a:p>
            <a:endParaRPr lang="zh-CN" altLang="en-US"/>
          </a:p>
        </p:txBody>
      </p:sp>
      <p:sp>
        <p:nvSpPr>
          <p:cNvPr id="61589" name="Freeform 225"/>
          <p:cNvSpPr>
            <a:spLocks noEditPoints="1"/>
          </p:cNvSpPr>
          <p:nvPr/>
        </p:nvSpPr>
        <p:spPr>
          <a:xfrm>
            <a:off x="5375275" y="1176338"/>
            <a:ext cx="430213" cy="254000"/>
          </a:xfrm>
          <a:custGeom>
            <a:avLst/>
            <a:gdLst/>
            <a:ahLst/>
            <a:cxnLst>
              <a:cxn ang="0">
                <a:pos x="598660535" y="36002232"/>
              </a:cxn>
              <a:cxn ang="0">
                <a:pos x="791450017" y="138865429"/>
              </a:cxn>
              <a:cxn ang="0">
                <a:pos x="583440906" y="534889982"/>
              </a:cxn>
              <a:cxn ang="0">
                <a:pos x="380504253" y="432026786"/>
              </a:cxn>
              <a:cxn ang="0">
                <a:pos x="385578964" y="426883286"/>
              </a:cxn>
              <a:cxn ang="0">
                <a:pos x="492120876" y="406311554"/>
              </a:cxn>
              <a:cxn ang="0">
                <a:pos x="476898994" y="303448357"/>
              </a:cxn>
              <a:cxn ang="0">
                <a:pos x="451532194" y="308589589"/>
              </a:cxn>
              <a:cxn ang="0">
                <a:pos x="598660535" y="36002232"/>
              </a:cxn>
              <a:cxn ang="0">
                <a:pos x="755936047" y="92576196"/>
              </a:cxn>
              <a:cxn ang="0">
                <a:pos x="755936047" y="92576196"/>
              </a:cxn>
              <a:cxn ang="0">
                <a:pos x="588515617" y="0"/>
              </a:cxn>
              <a:cxn ang="0">
                <a:pos x="476898994" y="205726393"/>
              </a:cxn>
              <a:cxn ang="0">
                <a:pos x="279037053" y="97719696"/>
              </a:cxn>
              <a:cxn ang="0">
                <a:pos x="0" y="257159125"/>
              </a:cxn>
              <a:cxn ang="0">
                <a:pos x="0" y="550320482"/>
              </a:cxn>
              <a:cxn ang="0">
                <a:pos x="228303453" y="462885518"/>
              </a:cxn>
              <a:cxn ang="0">
                <a:pos x="355137453" y="432026786"/>
              </a:cxn>
              <a:cxn ang="0">
                <a:pos x="385578964" y="452598518"/>
              </a:cxn>
              <a:cxn ang="0">
                <a:pos x="370359335" y="488600750"/>
              </a:cxn>
              <a:cxn ang="0">
                <a:pos x="436312564" y="524602982"/>
              </a:cxn>
              <a:cxn ang="0">
                <a:pos x="497193335" y="555463982"/>
              </a:cxn>
              <a:cxn ang="0">
                <a:pos x="507340505" y="524602982"/>
              </a:cxn>
              <a:cxn ang="0">
                <a:pos x="522560135" y="529746482"/>
              </a:cxn>
              <a:cxn ang="0">
                <a:pos x="588515617" y="565748714"/>
              </a:cxn>
              <a:cxn ang="0">
                <a:pos x="644321676" y="462885518"/>
              </a:cxn>
              <a:cxn ang="0">
                <a:pos x="969019870" y="267446125"/>
              </a:cxn>
              <a:cxn ang="0">
                <a:pos x="832038699" y="41145732"/>
              </a:cxn>
              <a:cxn ang="0">
                <a:pos x="755936047" y="92576196"/>
              </a:cxn>
              <a:cxn ang="0">
                <a:pos x="776230388" y="102863196"/>
              </a:cxn>
              <a:cxn ang="0">
                <a:pos x="821891529" y="128578429"/>
              </a:cxn>
              <a:cxn ang="0">
                <a:pos x="664616017" y="421739786"/>
              </a:cxn>
              <a:cxn ang="0">
                <a:pos x="933505899" y="257159125"/>
              </a:cxn>
              <a:cxn ang="0">
                <a:pos x="821891529" y="72004464"/>
              </a:cxn>
              <a:cxn ang="0">
                <a:pos x="776230388" y="102863196"/>
              </a:cxn>
            </a:cxnLst>
            <a:rect l="0" t="0" r="0" b="0"/>
            <a:pathLst>
              <a:path w="191" h="112">
                <a:moveTo>
                  <a:pt x="118" y="7"/>
                </a:moveTo>
                <a:cubicBezTo>
                  <a:pt x="156" y="27"/>
                  <a:pt x="156" y="27"/>
                  <a:pt x="156" y="27"/>
                </a:cubicBezTo>
                <a:cubicBezTo>
                  <a:pt x="115" y="104"/>
                  <a:pt x="115" y="104"/>
                  <a:pt x="115" y="104"/>
                </a:cubicBezTo>
                <a:cubicBezTo>
                  <a:pt x="75" y="84"/>
                  <a:pt x="75" y="84"/>
                  <a:pt x="75" y="84"/>
                </a:cubicBezTo>
                <a:cubicBezTo>
                  <a:pt x="76" y="83"/>
                  <a:pt x="76" y="83"/>
                  <a:pt x="76" y="83"/>
                </a:cubicBezTo>
                <a:cubicBezTo>
                  <a:pt x="97" y="79"/>
                  <a:pt x="97" y="79"/>
                  <a:pt x="97" y="79"/>
                </a:cubicBezTo>
                <a:cubicBezTo>
                  <a:pt x="108" y="75"/>
                  <a:pt x="105" y="61"/>
                  <a:pt x="94" y="59"/>
                </a:cubicBezTo>
                <a:cubicBezTo>
                  <a:pt x="89" y="60"/>
                  <a:pt x="89" y="60"/>
                  <a:pt x="89" y="60"/>
                </a:cubicBezTo>
                <a:cubicBezTo>
                  <a:pt x="118" y="7"/>
                  <a:pt x="118" y="7"/>
                  <a:pt x="118" y="7"/>
                </a:cubicBezTo>
                <a:close/>
                <a:moveTo>
                  <a:pt x="149" y="18"/>
                </a:moveTo>
                <a:cubicBezTo>
                  <a:pt x="149" y="18"/>
                  <a:pt x="149" y="18"/>
                  <a:pt x="149" y="18"/>
                </a:cubicBezTo>
                <a:cubicBezTo>
                  <a:pt x="116" y="0"/>
                  <a:pt x="116" y="0"/>
                  <a:pt x="116" y="0"/>
                </a:cubicBezTo>
                <a:cubicBezTo>
                  <a:pt x="94" y="40"/>
                  <a:pt x="94" y="40"/>
                  <a:pt x="94" y="40"/>
                </a:cubicBezTo>
                <a:cubicBezTo>
                  <a:pt x="55" y="19"/>
                  <a:pt x="55" y="19"/>
                  <a:pt x="55" y="19"/>
                </a:cubicBezTo>
                <a:cubicBezTo>
                  <a:pt x="0" y="50"/>
                  <a:pt x="0" y="50"/>
                  <a:pt x="0" y="50"/>
                </a:cubicBezTo>
                <a:cubicBezTo>
                  <a:pt x="0" y="107"/>
                  <a:pt x="0" y="107"/>
                  <a:pt x="0" y="107"/>
                </a:cubicBezTo>
                <a:cubicBezTo>
                  <a:pt x="26" y="106"/>
                  <a:pt x="40" y="92"/>
                  <a:pt x="45" y="90"/>
                </a:cubicBezTo>
                <a:cubicBezTo>
                  <a:pt x="70" y="84"/>
                  <a:pt x="70" y="84"/>
                  <a:pt x="70" y="84"/>
                </a:cubicBezTo>
                <a:cubicBezTo>
                  <a:pt x="76" y="88"/>
                  <a:pt x="76" y="88"/>
                  <a:pt x="76" y="88"/>
                </a:cubicBezTo>
                <a:cubicBezTo>
                  <a:pt x="73" y="95"/>
                  <a:pt x="73" y="95"/>
                  <a:pt x="73" y="95"/>
                </a:cubicBezTo>
                <a:cubicBezTo>
                  <a:pt x="72" y="102"/>
                  <a:pt x="78" y="106"/>
                  <a:pt x="86" y="102"/>
                </a:cubicBezTo>
                <a:cubicBezTo>
                  <a:pt x="86" y="107"/>
                  <a:pt x="92" y="112"/>
                  <a:pt x="98" y="108"/>
                </a:cubicBezTo>
                <a:cubicBezTo>
                  <a:pt x="100" y="102"/>
                  <a:pt x="100" y="102"/>
                  <a:pt x="100" y="102"/>
                </a:cubicBezTo>
                <a:cubicBezTo>
                  <a:pt x="103" y="103"/>
                  <a:pt x="103" y="103"/>
                  <a:pt x="103" y="103"/>
                </a:cubicBezTo>
                <a:cubicBezTo>
                  <a:pt x="116" y="110"/>
                  <a:pt x="116" y="110"/>
                  <a:pt x="116" y="110"/>
                </a:cubicBezTo>
                <a:cubicBezTo>
                  <a:pt x="127" y="90"/>
                  <a:pt x="127" y="90"/>
                  <a:pt x="127" y="90"/>
                </a:cubicBezTo>
                <a:cubicBezTo>
                  <a:pt x="191" y="52"/>
                  <a:pt x="191" y="52"/>
                  <a:pt x="191" y="52"/>
                </a:cubicBezTo>
                <a:cubicBezTo>
                  <a:pt x="164" y="8"/>
                  <a:pt x="164" y="8"/>
                  <a:pt x="164" y="8"/>
                </a:cubicBezTo>
                <a:cubicBezTo>
                  <a:pt x="149" y="18"/>
                  <a:pt x="149" y="18"/>
                  <a:pt x="149" y="18"/>
                </a:cubicBezTo>
                <a:close/>
                <a:moveTo>
                  <a:pt x="153" y="20"/>
                </a:moveTo>
                <a:cubicBezTo>
                  <a:pt x="162" y="25"/>
                  <a:pt x="162" y="25"/>
                  <a:pt x="162" y="25"/>
                </a:cubicBezTo>
                <a:cubicBezTo>
                  <a:pt x="131" y="82"/>
                  <a:pt x="131" y="82"/>
                  <a:pt x="131" y="82"/>
                </a:cubicBezTo>
                <a:cubicBezTo>
                  <a:pt x="184" y="50"/>
                  <a:pt x="184" y="50"/>
                  <a:pt x="184" y="50"/>
                </a:cubicBezTo>
                <a:cubicBezTo>
                  <a:pt x="162" y="14"/>
                  <a:pt x="162" y="14"/>
                  <a:pt x="162" y="14"/>
                </a:cubicBezTo>
                <a:lnTo>
                  <a:pt x="153" y="20"/>
                </a:lnTo>
                <a:close/>
              </a:path>
            </a:pathLst>
          </a:custGeom>
          <a:solidFill>
            <a:schemeClr val="bg1">
              <a:alpha val="100000"/>
            </a:schemeClr>
          </a:solidFill>
          <a:ln w="9525">
            <a:noFill/>
          </a:ln>
        </p:spPr>
        <p:txBody>
          <a:bodyPr/>
          <a:lstStyle/>
          <a:p>
            <a:endParaRPr lang="zh-CN" altLang="en-US"/>
          </a:p>
        </p:txBody>
      </p:sp>
      <p:sp>
        <p:nvSpPr>
          <p:cNvPr id="61590" name="Oval 226"/>
          <p:cNvSpPr/>
          <p:nvPr/>
        </p:nvSpPr>
        <p:spPr>
          <a:xfrm>
            <a:off x="5629275" y="1231900"/>
            <a:ext cx="12700" cy="793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1" name="Oval 227"/>
          <p:cNvSpPr/>
          <p:nvPr/>
        </p:nvSpPr>
        <p:spPr>
          <a:xfrm>
            <a:off x="5649913" y="1239838"/>
            <a:ext cx="11112" cy="127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2" name="Oval 228"/>
          <p:cNvSpPr/>
          <p:nvPr/>
        </p:nvSpPr>
        <p:spPr>
          <a:xfrm>
            <a:off x="5668963" y="1252538"/>
            <a:ext cx="11112" cy="793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3" name="Oval 229"/>
          <p:cNvSpPr/>
          <p:nvPr/>
        </p:nvSpPr>
        <p:spPr>
          <a:xfrm>
            <a:off x="5688013" y="1260475"/>
            <a:ext cx="11112" cy="111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4" name="Oval 230"/>
          <p:cNvSpPr/>
          <p:nvPr/>
        </p:nvSpPr>
        <p:spPr>
          <a:xfrm>
            <a:off x="5729288" y="1274763"/>
            <a:ext cx="11112" cy="793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5" name="Oval 231"/>
          <p:cNvSpPr/>
          <p:nvPr/>
        </p:nvSpPr>
        <p:spPr>
          <a:xfrm>
            <a:off x="5740400" y="1292225"/>
            <a:ext cx="9525" cy="111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6" name="Freeform 232"/>
          <p:cNvSpPr>
            <a:spLocks noEditPoints="1"/>
          </p:cNvSpPr>
          <p:nvPr/>
        </p:nvSpPr>
        <p:spPr>
          <a:xfrm>
            <a:off x="6084888" y="1095375"/>
            <a:ext cx="268287" cy="436563"/>
          </a:xfrm>
          <a:custGeom>
            <a:avLst/>
            <a:gdLst/>
            <a:ahLst/>
            <a:cxnLst>
              <a:cxn ang="0">
                <a:pos x="147402289" y="0"/>
              </a:cxn>
              <a:cxn ang="0">
                <a:pos x="462538061" y="0"/>
              </a:cxn>
              <a:cxn ang="0">
                <a:pos x="401542222" y="92098959"/>
              </a:cxn>
              <a:cxn ang="0">
                <a:pos x="203314201" y="92098959"/>
              </a:cxn>
              <a:cxn ang="0">
                <a:pos x="147402289" y="0"/>
              </a:cxn>
              <a:cxn ang="0">
                <a:pos x="203314201" y="107448786"/>
              </a:cxn>
              <a:cxn ang="0">
                <a:pos x="401542222" y="107448786"/>
              </a:cxn>
              <a:cxn ang="0">
                <a:pos x="340548638" y="255828180"/>
              </a:cxn>
              <a:cxn ang="0">
                <a:pos x="249058262" y="250711571"/>
              </a:cxn>
              <a:cxn ang="0">
                <a:pos x="203314201" y="107448786"/>
              </a:cxn>
              <a:cxn ang="0">
                <a:pos x="5083926" y="409326445"/>
              </a:cxn>
              <a:cxn ang="0">
                <a:pos x="5083926" y="946565849"/>
              </a:cxn>
              <a:cxn ang="0">
                <a:pos x="30496792" y="931216023"/>
              </a:cxn>
              <a:cxn ang="0">
                <a:pos x="111821571" y="777720020"/>
              </a:cxn>
              <a:cxn ang="0">
                <a:pos x="111821571" y="578172275"/>
              </a:cxn>
              <a:cxn ang="0">
                <a:pos x="137236691" y="721437322"/>
              </a:cxn>
              <a:cxn ang="0">
                <a:pos x="172815155" y="721437322"/>
              </a:cxn>
              <a:cxn ang="0">
                <a:pos x="442206866" y="312110877"/>
              </a:cxn>
              <a:cxn ang="0">
                <a:pos x="86408705" y="312110877"/>
              </a:cxn>
              <a:cxn ang="0">
                <a:pos x="5083926" y="409326445"/>
              </a:cxn>
              <a:cxn ang="0">
                <a:pos x="498116524" y="312110877"/>
              </a:cxn>
              <a:cxn ang="0">
                <a:pos x="599772497" y="388860010"/>
              </a:cxn>
              <a:cxn ang="0">
                <a:pos x="604856423" y="951682458"/>
              </a:cxn>
              <a:cxn ang="0">
                <a:pos x="594690826" y="946565849"/>
              </a:cxn>
              <a:cxn ang="0">
                <a:pos x="498116524" y="777720020"/>
              </a:cxn>
              <a:cxn ang="0">
                <a:pos x="498116524" y="573055666"/>
              </a:cxn>
              <a:cxn ang="0">
                <a:pos x="482869255" y="644688190"/>
              </a:cxn>
              <a:cxn ang="0">
                <a:pos x="467619732" y="721437322"/>
              </a:cxn>
              <a:cxn ang="0">
                <a:pos x="218561470" y="721437322"/>
              </a:cxn>
              <a:cxn ang="0">
                <a:pos x="498116524" y="312110877"/>
              </a:cxn>
              <a:cxn ang="0">
                <a:pos x="142318363" y="767486802"/>
              </a:cxn>
              <a:cxn ang="0">
                <a:pos x="467619732" y="767486802"/>
              </a:cxn>
              <a:cxn ang="0">
                <a:pos x="579441303" y="972148894"/>
              </a:cxn>
              <a:cxn ang="0">
                <a:pos x="50827987" y="972148894"/>
              </a:cxn>
              <a:cxn ang="0">
                <a:pos x="50827987" y="946565849"/>
              </a:cxn>
              <a:cxn ang="0">
                <a:pos x="142318363" y="767486802"/>
              </a:cxn>
            </a:cxnLst>
            <a:rect l="0" t="0" r="0" b="0"/>
            <a:pathLst>
              <a:path w="119" h="193">
                <a:moveTo>
                  <a:pt x="29" y="0"/>
                </a:moveTo>
                <a:cubicBezTo>
                  <a:pt x="91" y="0"/>
                  <a:pt x="91" y="0"/>
                  <a:pt x="91" y="0"/>
                </a:cubicBezTo>
                <a:cubicBezTo>
                  <a:pt x="79" y="18"/>
                  <a:pt x="79" y="18"/>
                  <a:pt x="79" y="18"/>
                </a:cubicBezTo>
                <a:cubicBezTo>
                  <a:pt x="40" y="18"/>
                  <a:pt x="40" y="18"/>
                  <a:pt x="40" y="18"/>
                </a:cubicBezTo>
                <a:cubicBezTo>
                  <a:pt x="29" y="0"/>
                  <a:pt x="29" y="0"/>
                  <a:pt x="29" y="0"/>
                </a:cubicBezTo>
                <a:close/>
                <a:moveTo>
                  <a:pt x="40" y="21"/>
                </a:moveTo>
                <a:cubicBezTo>
                  <a:pt x="79" y="21"/>
                  <a:pt x="79" y="21"/>
                  <a:pt x="79" y="21"/>
                </a:cubicBezTo>
                <a:cubicBezTo>
                  <a:pt x="79" y="32"/>
                  <a:pt x="80" y="44"/>
                  <a:pt x="67" y="50"/>
                </a:cubicBezTo>
                <a:cubicBezTo>
                  <a:pt x="59" y="53"/>
                  <a:pt x="52" y="51"/>
                  <a:pt x="49" y="49"/>
                </a:cubicBezTo>
                <a:cubicBezTo>
                  <a:pt x="40" y="41"/>
                  <a:pt x="40" y="31"/>
                  <a:pt x="40" y="21"/>
                </a:cubicBezTo>
                <a:close/>
                <a:moveTo>
                  <a:pt x="1" y="80"/>
                </a:moveTo>
                <a:cubicBezTo>
                  <a:pt x="1" y="185"/>
                  <a:pt x="1" y="185"/>
                  <a:pt x="1" y="185"/>
                </a:cubicBezTo>
                <a:cubicBezTo>
                  <a:pt x="1" y="185"/>
                  <a:pt x="0" y="193"/>
                  <a:pt x="6" y="182"/>
                </a:cubicBezTo>
                <a:cubicBezTo>
                  <a:pt x="22" y="152"/>
                  <a:pt x="22" y="152"/>
                  <a:pt x="22" y="152"/>
                </a:cubicBezTo>
                <a:cubicBezTo>
                  <a:pt x="23" y="150"/>
                  <a:pt x="22" y="111"/>
                  <a:pt x="22" y="113"/>
                </a:cubicBezTo>
                <a:cubicBezTo>
                  <a:pt x="23" y="117"/>
                  <a:pt x="26" y="141"/>
                  <a:pt x="27" y="141"/>
                </a:cubicBezTo>
                <a:cubicBezTo>
                  <a:pt x="34" y="141"/>
                  <a:pt x="34" y="141"/>
                  <a:pt x="34" y="141"/>
                </a:cubicBezTo>
                <a:cubicBezTo>
                  <a:pt x="87" y="61"/>
                  <a:pt x="87" y="61"/>
                  <a:pt x="87" y="61"/>
                </a:cubicBezTo>
                <a:cubicBezTo>
                  <a:pt x="17" y="61"/>
                  <a:pt x="17" y="61"/>
                  <a:pt x="17" y="61"/>
                </a:cubicBezTo>
                <a:cubicBezTo>
                  <a:pt x="5" y="61"/>
                  <a:pt x="0" y="70"/>
                  <a:pt x="1" y="80"/>
                </a:cubicBezTo>
                <a:close/>
                <a:moveTo>
                  <a:pt x="98" y="61"/>
                </a:moveTo>
                <a:cubicBezTo>
                  <a:pt x="98" y="61"/>
                  <a:pt x="118" y="59"/>
                  <a:pt x="118" y="76"/>
                </a:cubicBezTo>
                <a:cubicBezTo>
                  <a:pt x="118" y="86"/>
                  <a:pt x="119" y="186"/>
                  <a:pt x="119" y="186"/>
                </a:cubicBezTo>
                <a:cubicBezTo>
                  <a:pt x="119" y="186"/>
                  <a:pt x="119" y="189"/>
                  <a:pt x="117" y="185"/>
                </a:cubicBezTo>
                <a:cubicBezTo>
                  <a:pt x="114" y="181"/>
                  <a:pt x="98" y="152"/>
                  <a:pt x="98" y="152"/>
                </a:cubicBezTo>
                <a:cubicBezTo>
                  <a:pt x="98" y="112"/>
                  <a:pt x="98" y="112"/>
                  <a:pt x="98" y="112"/>
                </a:cubicBezTo>
                <a:cubicBezTo>
                  <a:pt x="98" y="112"/>
                  <a:pt x="97" y="116"/>
                  <a:pt x="95" y="126"/>
                </a:cubicBezTo>
                <a:cubicBezTo>
                  <a:pt x="93" y="135"/>
                  <a:pt x="92" y="141"/>
                  <a:pt x="92" y="141"/>
                </a:cubicBezTo>
                <a:cubicBezTo>
                  <a:pt x="43" y="141"/>
                  <a:pt x="43" y="141"/>
                  <a:pt x="43" y="141"/>
                </a:cubicBezTo>
                <a:cubicBezTo>
                  <a:pt x="98" y="61"/>
                  <a:pt x="98" y="61"/>
                  <a:pt x="98" y="61"/>
                </a:cubicBezTo>
                <a:close/>
                <a:moveTo>
                  <a:pt x="28" y="150"/>
                </a:moveTo>
                <a:cubicBezTo>
                  <a:pt x="92" y="150"/>
                  <a:pt x="92" y="150"/>
                  <a:pt x="92" y="150"/>
                </a:cubicBezTo>
                <a:cubicBezTo>
                  <a:pt x="114" y="190"/>
                  <a:pt x="114" y="190"/>
                  <a:pt x="114" y="190"/>
                </a:cubicBezTo>
                <a:cubicBezTo>
                  <a:pt x="10" y="190"/>
                  <a:pt x="10" y="190"/>
                  <a:pt x="10" y="190"/>
                </a:cubicBezTo>
                <a:cubicBezTo>
                  <a:pt x="9" y="190"/>
                  <a:pt x="9" y="188"/>
                  <a:pt x="10" y="185"/>
                </a:cubicBezTo>
                <a:lnTo>
                  <a:pt x="28" y="150"/>
                </a:lnTo>
                <a:close/>
              </a:path>
            </a:pathLst>
          </a:custGeom>
          <a:solidFill>
            <a:schemeClr val="bg1">
              <a:alpha val="100000"/>
            </a:schemeClr>
          </a:solidFill>
          <a:ln w="9525">
            <a:noFill/>
          </a:ln>
        </p:spPr>
        <p:txBody>
          <a:bodyPr/>
          <a:lstStyle/>
          <a:p>
            <a:endParaRPr lang="zh-CN" altLang="en-US"/>
          </a:p>
        </p:txBody>
      </p:sp>
      <p:sp>
        <p:nvSpPr>
          <p:cNvPr id="61597" name="Freeform 233"/>
          <p:cNvSpPr>
            <a:spLocks noEditPoints="1"/>
          </p:cNvSpPr>
          <p:nvPr/>
        </p:nvSpPr>
        <p:spPr>
          <a:xfrm>
            <a:off x="6689725" y="1127125"/>
            <a:ext cx="352425" cy="357188"/>
          </a:xfrm>
          <a:custGeom>
            <a:avLst/>
            <a:gdLst/>
            <a:ahLst/>
            <a:cxnLst>
              <a:cxn ang="0">
                <a:pos x="234769269" y="0"/>
              </a:cxn>
              <a:cxn ang="0">
                <a:pos x="454228383" y="117546502"/>
              </a:cxn>
              <a:cxn ang="0">
                <a:pos x="444021613" y="352637244"/>
              </a:cxn>
              <a:cxn ang="0">
                <a:pos x="275598609" y="495736252"/>
              </a:cxn>
              <a:cxn ang="0">
                <a:pos x="204146700" y="802377628"/>
              </a:cxn>
              <a:cxn ang="0">
                <a:pos x="148007204" y="398633111"/>
              </a:cxn>
              <a:cxn ang="0">
                <a:pos x="30622570" y="224870192"/>
              </a:cxn>
              <a:cxn ang="0">
                <a:pos x="137800434" y="61327823"/>
              </a:cxn>
              <a:cxn ang="0">
                <a:pos x="546093833" y="321973332"/>
              </a:cxn>
              <a:cxn ang="0">
                <a:pos x="688997652" y="388412561"/>
              </a:cxn>
              <a:cxn ang="0">
                <a:pos x="648168313" y="408855922"/>
              </a:cxn>
              <a:cxn ang="0">
                <a:pos x="678790882" y="434408429"/>
              </a:cxn>
              <a:cxn ang="0">
                <a:pos x="438918228" y="505959063"/>
              </a:cxn>
              <a:cxn ang="0">
                <a:pos x="408295658" y="628614709"/>
              </a:cxn>
              <a:cxn ang="0">
                <a:pos x="372569703" y="802377628"/>
              </a:cxn>
              <a:cxn ang="0">
                <a:pos x="398088888" y="679721982"/>
              </a:cxn>
              <a:cxn ang="0">
                <a:pos x="479747568" y="802377628"/>
              </a:cxn>
              <a:cxn ang="0">
                <a:pos x="454228383" y="659278621"/>
              </a:cxn>
              <a:cxn ang="0">
                <a:pos x="612442358" y="628614709"/>
              </a:cxn>
              <a:cxn ang="0">
                <a:pos x="576716403" y="807489034"/>
              </a:cxn>
              <a:cxn ang="0">
                <a:pos x="632858157" y="669501432"/>
              </a:cxn>
              <a:cxn ang="0">
                <a:pos x="678790882" y="807489034"/>
              </a:cxn>
              <a:cxn ang="0">
                <a:pos x="658375083" y="638835259"/>
              </a:cxn>
              <a:cxn ang="0">
                <a:pos x="673687497" y="618394159"/>
              </a:cxn>
              <a:cxn ang="0">
                <a:pos x="796175517" y="424187878"/>
              </a:cxn>
              <a:cxn ang="0">
                <a:pos x="709413452" y="408855922"/>
              </a:cxn>
              <a:cxn ang="0">
                <a:pos x="750242792" y="357748650"/>
              </a:cxn>
              <a:cxn ang="0">
                <a:pos x="637961542" y="332193883"/>
              </a:cxn>
              <a:cxn ang="0">
                <a:pos x="637961542" y="362860055"/>
              </a:cxn>
              <a:cxn ang="0">
                <a:pos x="556302863" y="321973332"/>
              </a:cxn>
              <a:cxn ang="0">
                <a:pos x="199043314" y="413965067"/>
              </a:cxn>
              <a:cxn ang="0">
                <a:pos x="244976039" y="475295151"/>
              </a:cxn>
              <a:cxn ang="0">
                <a:pos x="275598609" y="413965067"/>
              </a:cxn>
            </a:cxnLst>
            <a:rect l="0" t="0" r="0" b="0"/>
            <a:pathLst>
              <a:path w="156" h="158">
                <a:moveTo>
                  <a:pt x="27" y="12"/>
                </a:moveTo>
                <a:cubicBezTo>
                  <a:pt x="27" y="12"/>
                  <a:pt x="33" y="1"/>
                  <a:pt x="46" y="0"/>
                </a:cubicBezTo>
                <a:cubicBezTo>
                  <a:pt x="59" y="0"/>
                  <a:pt x="64" y="12"/>
                  <a:pt x="64" y="12"/>
                </a:cubicBezTo>
                <a:cubicBezTo>
                  <a:pt x="64" y="11"/>
                  <a:pt x="79" y="6"/>
                  <a:pt x="89" y="23"/>
                </a:cubicBezTo>
                <a:cubicBezTo>
                  <a:pt x="93" y="32"/>
                  <a:pt x="88" y="43"/>
                  <a:pt x="87" y="44"/>
                </a:cubicBezTo>
                <a:cubicBezTo>
                  <a:pt x="91" y="49"/>
                  <a:pt x="93" y="59"/>
                  <a:pt x="87" y="69"/>
                </a:cubicBezTo>
                <a:cubicBezTo>
                  <a:pt x="79" y="82"/>
                  <a:pt x="63" y="78"/>
                  <a:pt x="63" y="78"/>
                </a:cubicBezTo>
                <a:cubicBezTo>
                  <a:pt x="54" y="97"/>
                  <a:pt x="54" y="97"/>
                  <a:pt x="54" y="97"/>
                </a:cubicBezTo>
                <a:cubicBezTo>
                  <a:pt x="55" y="157"/>
                  <a:pt x="55" y="157"/>
                  <a:pt x="55" y="157"/>
                </a:cubicBezTo>
                <a:cubicBezTo>
                  <a:pt x="40" y="157"/>
                  <a:pt x="40" y="157"/>
                  <a:pt x="40" y="157"/>
                </a:cubicBezTo>
                <a:cubicBezTo>
                  <a:pt x="39" y="97"/>
                  <a:pt x="39" y="97"/>
                  <a:pt x="39" y="97"/>
                </a:cubicBezTo>
                <a:cubicBezTo>
                  <a:pt x="29" y="78"/>
                  <a:pt x="29" y="78"/>
                  <a:pt x="29" y="78"/>
                </a:cubicBezTo>
                <a:cubicBezTo>
                  <a:pt x="15" y="79"/>
                  <a:pt x="6" y="73"/>
                  <a:pt x="3" y="60"/>
                </a:cubicBezTo>
                <a:cubicBezTo>
                  <a:pt x="2" y="55"/>
                  <a:pt x="3" y="50"/>
                  <a:pt x="6" y="44"/>
                </a:cubicBezTo>
                <a:cubicBezTo>
                  <a:pt x="1" y="37"/>
                  <a:pt x="0" y="30"/>
                  <a:pt x="5" y="21"/>
                </a:cubicBezTo>
                <a:cubicBezTo>
                  <a:pt x="11" y="11"/>
                  <a:pt x="19" y="10"/>
                  <a:pt x="27" y="12"/>
                </a:cubicBezTo>
                <a:close/>
                <a:moveTo>
                  <a:pt x="109" y="63"/>
                </a:moveTo>
                <a:cubicBezTo>
                  <a:pt x="109" y="63"/>
                  <a:pt x="108" y="62"/>
                  <a:pt x="107" y="63"/>
                </a:cubicBezTo>
                <a:cubicBezTo>
                  <a:pt x="107" y="70"/>
                  <a:pt x="112" y="74"/>
                  <a:pt x="118" y="75"/>
                </a:cubicBezTo>
                <a:cubicBezTo>
                  <a:pt x="135" y="76"/>
                  <a:pt x="135" y="76"/>
                  <a:pt x="135" y="76"/>
                </a:cubicBezTo>
                <a:cubicBezTo>
                  <a:pt x="135" y="80"/>
                  <a:pt x="135" y="80"/>
                  <a:pt x="135" y="80"/>
                </a:cubicBezTo>
                <a:cubicBezTo>
                  <a:pt x="127" y="80"/>
                  <a:pt x="127" y="80"/>
                  <a:pt x="127" y="80"/>
                </a:cubicBezTo>
                <a:cubicBezTo>
                  <a:pt x="127" y="85"/>
                  <a:pt x="132" y="84"/>
                  <a:pt x="132" y="84"/>
                </a:cubicBezTo>
                <a:cubicBezTo>
                  <a:pt x="133" y="84"/>
                  <a:pt x="133" y="85"/>
                  <a:pt x="133" y="85"/>
                </a:cubicBezTo>
                <a:cubicBezTo>
                  <a:pt x="129" y="90"/>
                  <a:pt x="126" y="94"/>
                  <a:pt x="123" y="99"/>
                </a:cubicBezTo>
                <a:cubicBezTo>
                  <a:pt x="86" y="99"/>
                  <a:pt x="86" y="99"/>
                  <a:pt x="86" y="99"/>
                </a:cubicBezTo>
                <a:cubicBezTo>
                  <a:pt x="76" y="109"/>
                  <a:pt x="76" y="109"/>
                  <a:pt x="76" y="109"/>
                </a:cubicBezTo>
                <a:cubicBezTo>
                  <a:pt x="80" y="123"/>
                  <a:pt x="80" y="123"/>
                  <a:pt x="80" y="123"/>
                </a:cubicBezTo>
                <a:cubicBezTo>
                  <a:pt x="73" y="130"/>
                  <a:pt x="73" y="130"/>
                  <a:pt x="73" y="130"/>
                </a:cubicBezTo>
                <a:cubicBezTo>
                  <a:pt x="73" y="157"/>
                  <a:pt x="73" y="157"/>
                  <a:pt x="73" y="157"/>
                </a:cubicBezTo>
                <a:cubicBezTo>
                  <a:pt x="78" y="157"/>
                  <a:pt x="78" y="157"/>
                  <a:pt x="78" y="157"/>
                </a:cubicBezTo>
                <a:cubicBezTo>
                  <a:pt x="78" y="133"/>
                  <a:pt x="78" y="133"/>
                  <a:pt x="78" y="133"/>
                </a:cubicBezTo>
                <a:cubicBezTo>
                  <a:pt x="84" y="132"/>
                  <a:pt x="84" y="132"/>
                  <a:pt x="84" y="132"/>
                </a:cubicBezTo>
                <a:cubicBezTo>
                  <a:pt x="94" y="157"/>
                  <a:pt x="94" y="157"/>
                  <a:pt x="94" y="157"/>
                </a:cubicBezTo>
                <a:cubicBezTo>
                  <a:pt x="98" y="157"/>
                  <a:pt x="98" y="157"/>
                  <a:pt x="98" y="157"/>
                </a:cubicBezTo>
                <a:cubicBezTo>
                  <a:pt x="89" y="129"/>
                  <a:pt x="89" y="129"/>
                  <a:pt x="89" y="129"/>
                </a:cubicBezTo>
                <a:cubicBezTo>
                  <a:pt x="94" y="123"/>
                  <a:pt x="94" y="123"/>
                  <a:pt x="94" y="123"/>
                </a:cubicBezTo>
                <a:cubicBezTo>
                  <a:pt x="120" y="123"/>
                  <a:pt x="120" y="123"/>
                  <a:pt x="120" y="123"/>
                </a:cubicBezTo>
                <a:cubicBezTo>
                  <a:pt x="121" y="124"/>
                  <a:pt x="121" y="124"/>
                  <a:pt x="121" y="124"/>
                </a:cubicBezTo>
                <a:cubicBezTo>
                  <a:pt x="113" y="158"/>
                  <a:pt x="113" y="158"/>
                  <a:pt x="113" y="158"/>
                </a:cubicBezTo>
                <a:cubicBezTo>
                  <a:pt x="119" y="158"/>
                  <a:pt x="119" y="158"/>
                  <a:pt x="119" y="158"/>
                </a:cubicBezTo>
                <a:cubicBezTo>
                  <a:pt x="124" y="131"/>
                  <a:pt x="124" y="131"/>
                  <a:pt x="124" y="131"/>
                </a:cubicBezTo>
                <a:cubicBezTo>
                  <a:pt x="125" y="132"/>
                  <a:pt x="125" y="132"/>
                  <a:pt x="125" y="132"/>
                </a:cubicBezTo>
                <a:cubicBezTo>
                  <a:pt x="133" y="158"/>
                  <a:pt x="133" y="158"/>
                  <a:pt x="133" y="158"/>
                </a:cubicBezTo>
                <a:cubicBezTo>
                  <a:pt x="138" y="157"/>
                  <a:pt x="138" y="157"/>
                  <a:pt x="138" y="157"/>
                </a:cubicBezTo>
                <a:cubicBezTo>
                  <a:pt x="129" y="125"/>
                  <a:pt x="129" y="125"/>
                  <a:pt x="129" y="125"/>
                </a:cubicBezTo>
                <a:cubicBezTo>
                  <a:pt x="128" y="123"/>
                  <a:pt x="128" y="123"/>
                  <a:pt x="128" y="123"/>
                </a:cubicBezTo>
                <a:cubicBezTo>
                  <a:pt x="132" y="121"/>
                  <a:pt x="132" y="121"/>
                  <a:pt x="132" y="121"/>
                </a:cubicBezTo>
                <a:cubicBezTo>
                  <a:pt x="140" y="94"/>
                  <a:pt x="140" y="94"/>
                  <a:pt x="140" y="94"/>
                </a:cubicBezTo>
                <a:cubicBezTo>
                  <a:pt x="156" y="83"/>
                  <a:pt x="156" y="83"/>
                  <a:pt x="156" y="83"/>
                </a:cubicBezTo>
                <a:cubicBezTo>
                  <a:pt x="156" y="80"/>
                  <a:pt x="156" y="80"/>
                  <a:pt x="156" y="80"/>
                </a:cubicBezTo>
                <a:cubicBezTo>
                  <a:pt x="139" y="80"/>
                  <a:pt x="139" y="80"/>
                  <a:pt x="139" y="80"/>
                </a:cubicBezTo>
                <a:cubicBezTo>
                  <a:pt x="139" y="76"/>
                  <a:pt x="139" y="76"/>
                  <a:pt x="139" y="76"/>
                </a:cubicBezTo>
                <a:cubicBezTo>
                  <a:pt x="143" y="75"/>
                  <a:pt x="146" y="74"/>
                  <a:pt x="147" y="70"/>
                </a:cubicBezTo>
                <a:cubicBezTo>
                  <a:pt x="148" y="70"/>
                  <a:pt x="147" y="67"/>
                  <a:pt x="145" y="68"/>
                </a:cubicBezTo>
                <a:cubicBezTo>
                  <a:pt x="130" y="79"/>
                  <a:pt x="126" y="66"/>
                  <a:pt x="125" y="65"/>
                </a:cubicBezTo>
                <a:cubicBezTo>
                  <a:pt x="125" y="64"/>
                  <a:pt x="123" y="64"/>
                  <a:pt x="123" y="65"/>
                </a:cubicBezTo>
                <a:cubicBezTo>
                  <a:pt x="122" y="66"/>
                  <a:pt x="122" y="67"/>
                  <a:pt x="125" y="71"/>
                </a:cubicBezTo>
                <a:cubicBezTo>
                  <a:pt x="126" y="72"/>
                  <a:pt x="125" y="72"/>
                  <a:pt x="125" y="72"/>
                </a:cubicBezTo>
                <a:cubicBezTo>
                  <a:pt x="119" y="73"/>
                  <a:pt x="109" y="72"/>
                  <a:pt x="109" y="63"/>
                </a:cubicBezTo>
                <a:close/>
                <a:moveTo>
                  <a:pt x="39" y="81"/>
                </a:moveTo>
                <a:cubicBezTo>
                  <a:pt x="39" y="81"/>
                  <a:pt x="39" y="81"/>
                  <a:pt x="39" y="81"/>
                </a:cubicBezTo>
                <a:cubicBezTo>
                  <a:pt x="47" y="93"/>
                  <a:pt x="47" y="93"/>
                  <a:pt x="47" y="93"/>
                </a:cubicBezTo>
                <a:cubicBezTo>
                  <a:pt x="47" y="93"/>
                  <a:pt x="47" y="93"/>
                  <a:pt x="48" y="93"/>
                </a:cubicBezTo>
                <a:cubicBezTo>
                  <a:pt x="54" y="82"/>
                  <a:pt x="54" y="82"/>
                  <a:pt x="54" y="82"/>
                </a:cubicBezTo>
                <a:cubicBezTo>
                  <a:pt x="54" y="81"/>
                  <a:pt x="54" y="81"/>
                  <a:pt x="54" y="81"/>
                </a:cubicBezTo>
                <a:cubicBezTo>
                  <a:pt x="49" y="83"/>
                  <a:pt x="40" y="81"/>
                  <a:pt x="39" y="81"/>
                </a:cubicBezTo>
                <a:close/>
              </a:path>
            </a:pathLst>
          </a:custGeom>
          <a:solidFill>
            <a:schemeClr val="bg1">
              <a:alpha val="100000"/>
            </a:schemeClr>
          </a:solidFill>
          <a:ln w="9525">
            <a:noFill/>
          </a:ln>
        </p:spPr>
        <p:txBody>
          <a:bodyPr/>
          <a:lstStyle/>
          <a:p>
            <a:endParaRPr lang="zh-CN" altLang="en-US"/>
          </a:p>
        </p:txBody>
      </p:sp>
      <p:sp>
        <p:nvSpPr>
          <p:cNvPr id="61598" name="Freeform 234"/>
          <p:cNvSpPr>
            <a:spLocks noEditPoints="1"/>
          </p:cNvSpPr>
          <p:nvPr/>
        </p:nvSpPr>
        <p:spPr>
          <a:xfrm>
            <a:off x="7346950" y="1143000"/>
            <a:ext cx="374650" cy="344488"/>
          </a:xfrm>
          <a:custGeom>
            <a:avLst/>
            <a:gdLst/>
            <a:ahLst/>
            <a:cxnLst>
              <a:cxn ang="0">
                <a:pos x="295436351" y="133548026"/>
              </a:cxn>
              <a:cxn ang="0">
                <a:pos x="331091295" y="35955935"/>
              </a:cxn>
              <a:cxn ang="0">
                <a:pos x="575591045" y="5135591"/>
              </a:cxn>
              <a:cxn ang="0">
                <a:pos x="397309554" y="41091526"/>
              </a:cxn>
              <a:cxn ang="0">
                <a:pos x="351466839" y="118136720"/>
              </a:cxn>
              <a:cxn ang="0">
                <a:pos x="422778983" y="133548026"/>
              </a:cxn>
              <a:cxn ang="0">
                <a:pos x="45842716" y="703689264"/>
              </a:cxn>
              <a:cxn ang="0">
                <a:pos x="96781574" y="775601134"/>
              </a:cxn>
              <a:cxn ang="0">
                <a:pos x="845557967" y="719100569"/>
              </a:cxn>
              <a:cxn ang="0">
                <a:pos x="96781574" y="775601134"/>
              </a:cxn>
              <a:cxn ang="0">
                <a:pos x="753870279" y="698553673"/>
              </a:cxn>
              <a:cxn ang="0">
                <a:pos x="427872869" y="611235030"/>
              </a:cxn>
              <a:cxn ang="0">
                <a:pos x="468621699" y="472551414"/>
              </a:cxn>
              <a:cxn ang="0">
                <a:pos x="468621699" y="585552543"/>
              </a:cxn>
              <a:cxn ang="0">
                <a:pos x="550121616" y="585552543"/>
              </a:cxn>
              <a:cxn ang="0">
                <a:pos x="621433761" y="580416953"/>
              </a:cxn>
              <a:cxn ang="0">
                <a:pos x="697839791" y="585552543"/>
              </a:cxn>
              <a:cxn ang="0">
                <a:pos x="774245822" y="585552543"/>
              </a:cxn>
              <a:cxn ang="0">
                <a:pos x="774245822" y="472551414"/>
              </a:cxn>
              <a:cxn ang="0">
                <a:pos x="692745905" y="477687005"/>
              </a:cxn>
              <a:cxn ang="0">
                <a:pos x="626527646" y="472551414"/>
              </a:cxn>
              <a:cxn ang="0">
                <a:pos x="585778817" y="487960453"/>
              </a:cxn>
              <a:cxn ang="0">
                <a:pos x="509372786" y="493096044"/>
              </a:cxn>
              <a:cxn ang="0">
                <a:pos x="509372786" y="354412427"/>
              </a:cxn>
              <a:cxn ang="0">
                <a:pos x="814994652" y="446868927"/>
              </a:cxn>
              <a:cxn ang="0">
                <a:pos x="509372786" y="354412427"/>
              </a:cxn>
              <a:cxn ang="0">
                <a:pos x="56030487" y="282502824"/>
              </a:cxn>
              <a:cxn ang="0">
                <a:pos x="254685264" y="292776272"/>
              </a:cxn>
              <a:cxn ang="0">
                <a:pos x="290342465" y="179775142"/>
              </a:cxn>
              <a:cxn ang="0">
                <a:pos x="56030487" y="174639551"/>
              </a:cxn>
              <a:cxn ang="0">
                <a:pos x="376936268" y="282502824"/>
              </a:cxn>
              <a:cxn ang="0">
                <a:pos x="371842382" y="174639551"/>
              </a:cxn>
              <a:cxn ang="0">
                <a:pos x="336185181" y="179775142"/>
              </a:cxn>
              <a:cxn ang="0">
                <a:pos x="310718009" y="287640681"/>
              </a:cxn>
              <a:cxn ang="0">
                <a:pos x="376936268" y="282502824"/>
              </a:cxn>
            </a:cxnLst>
            <a:rect l="0" t="0" r="0" b="0"/>
            <a:pathLst>
              <a:path w="166" h="152">
                <a:moveTo>
                  <a:pt x="1" y="26"/>
                </a:moveTo>
                <a:cubicBezTo>
                  <a:pt x="58" y="26"/>
                  <a:pt x="58" y="26"/>
                  <a:pt x="58" y="26"/>
                </a:cubicBezTo>
                <a:cubicBezTo>
                  <a:pt x="59" y="26"/>
                  <a:pt x="60" y="25"/>
                  <a:pt x="60" y="24"/>
                </a:cubicBezTo>
                <a:cubicBezTo>
                  <a:pt x="65" y="7"/>
                  <a:pt x="65" y="7"/>
                  <a:pt x="65" y="7"/>
                </a:cubicBezTo>
                <a:cubicBezTo>
                  <a:pt x="68" y="3"/>
                  <a:pt x="71" y="0"/>
                  <a:pt x="76" y="1"/>
                </a:cubicBezTo>
                <a:cubicBezTo>
                  <a:pt x="113" y="1"/>
                  <a:pt x="113" y="1"/>
                  <a:pt x="113" y="1"/>
                </a:cubicBezTo>
                <a:cubicBezTo>
                  <a:pt x="113" y="8"/>
                  <a:pt x="113" y="8"/>
                  <a:pt x="113" y="8"/>
                </a:cubicBezTo>
                <a:cubicBezTo>
                  <a:pt x="78" y="8"/>
                  <a:pt x="78" y="8"/>
                  <a:pt x="78" y="8"/>
                </a:cubicBezTo>
                <a:cubicBezTo>
                  <a:pt x="75" y="8"/>
                  <a:pt x="74" y="10"/>
                  <a:pt x="73" y="12"/>
                </a:cubicBezTo>
                <a:cubicBezTo>
                  <a:pt x="69" y="23"/>
                  <a:pt x="69" y="23"/>
                  <a:pt x="69" y="23"/>
                </a:cubicBezTo>
                <a:cubicBezTo>
                  <a:pt x="69" y="25"/>
                  <a:pt x="69" y="26"/>
                  <a:pt x="71" y="26"/>
                </a:cubicBezTo>
                <a:cubicBezTo>
                  <a:pt x="83" y="26"/>
                  <a:pt x="83" y="26"/>
                  <a:pt x="83" y="26"/>
                </a:cubicBezTo>
                <a:cubicBezTo>
                  <a:pt x="76" y="137"/>
                  <a:pt x="76" y="137"/>
                  <a:pt x="76" y="137"/>
                </a:cubicBezTo>
                <a:cubicBezTo>
                  <a:pt x="9" y="137"/>
                  <a:pt x="9" y="137"/>
                  <a:pt x="9" y="137"/>
                </a:cubicBezTo>
                <a:cubicBezTo>
                  <a:pt x="1" y="26"/>
                  <a:pt x="1" y="26"/>
                  <a:pt x="1" y="26"/>
                </a:cubicBezTo>
                <a:close/>
                <a:moveTo>
                  <a:pt x="19" y="151"/>
                </a:moveTo>
                <a:cubicBezTo>
                  <a:pt x="152" y="151"/>
                  <a:pt x="152" y="151"/>
                  <a:pt x="152" y="151"/>
                </a:cubicBezTo>
                <a:cubicBezTo>
                  <a:pt x="161" y="150"/>
                  <a:pt x="166" y="152"/>
                  <a:pt x="166" y="140"/>
                </a:cubicBezTo>
                <a:cubicBezTo>
                  <a:pt x="0" y="141"/>
                  <a:pt x="0" y="141"/>
                  <a:pt x="0" y="141"/>
                </a:cubicBezTo>
                <a:cubicBezTo>
                  <a:pt x="0" y="151"/>
                  <a:pt x="8" y="151"/>
                  <a:pt x="19" y="151"/>
                </a:cubicBezTo>
                <a:close/>
                <a:moveTo>
                  <a:pt x="96" y="136"/>
                </a:moveTo>
                <a:cubicBezTo>
                  <a:pt x="148" y="136"/>
                  <a:pt x="148" y="136"/>
                  <a:pt x="148" y="136"/>
                </a:cubicBezTo>
                <a:cubicBezTo>
                  <a:pt x="158" y="135"/>
                  <a:pt x="160" y="130"/>
                  <a:pt x="160" y="119"/>
                </a:cubicBezTo>
                <a:cubicBezTo>
                  <a:pt x="84" y="119"/>
                  <a:pt x="84" y="119"/>
                  <a:pt x="84" y="119"/>
                </a:cubicBezTo>
                <a:cubicBezTo>
                  <a:pt x="83" y="130"/>
                  <a:pt x="85" y="135"/>
                  <a:pt x="96" y="136"/>
                </a:cubicBezTo>
                <a:close/>
                <a:moveTo>
                  <a:pt x="92" y="92"/>
                </a:moveTo>
                <a:cubicBezTo>
                  <a:pt x="86" y="93"/>
                  <a:pt x="82" y="96"/>
                  <a:pt x="81" y="103"/>
                </a:cubicBezTo>
                <a:cubicBezTo>
                  <a:pt x="82" y="110"/>
                  <a:pt x="86" y="113"/>
                  <a:pt x="92" y="114"/>
                </a:cubicBezTo>
                <a:cubicBezTo>
                  <a:pt x="95" y="113"/>
                  <a:pt x="98" y="112"/>
                  <a:pt x="100" y="110"/>
                </a:cubicBezTo>
                <a:cubicBezTo>
                  <a:pt x="102" y="112"/>
                  <a:pt x="105" y="113"/>
                  <a:pt x="108" y="114"/>
                </a:cubicBezTo>
                <a:cubicBezTo>
                  <a:pt x="111" y="114"/>
                  <a:pt x="113" y="113"/>
                  <a:pt x="115" y="111"/>
                </a:cubicBezTo>
                <a:cubicBezTo>
                  <a:pt x="116" y="113"/>
                  <a:pt x="119" y="114"/>
                  <a:pt x="122" y="113"/>
                </a:cubicBezTo>
                <a:cubicBezTo>
                  <a:pt x="126" y="113"/>
                  <a:pt x="128" y="112"/>
                  <a:pt x="130" y="111"/>
                </a:cubicBezTo>
                <a:cubicBezTo>
                  <a:pt x="132" y="113"/>
                  <a:pt x="134" y="114"/>
                  <a:pt x="137" y="114"/>
                </a:cubicBezTo>
                <a:cubicBezTo>
                  <a:pt x="140" y="113"/>
                  <a:pt x="142" y="112"/>
                  <a:pt x="144" y="111"/>
                </a:cubicBezTo>
                <a:cubicBezTo>
                  <a:pt x="146" y="113"/>
                  <a:pt x="149" y="114"/>
                  <a:pt x="152" y="114"/>
                </a:cubicBezTo>
                <a:cubicBezTo>
                  <a:pt x="159" y="112"/>
                  <a:pt x="162" y="108"/>
                  <a:pt x="162" y="102"/>
                </a:cubicBezTo>
                <a:cubicBezTo>
                  <a:pt x="161" y="95"/>
                  <a:pt x="157" y="93"/>
                  <a:pt x="152" y="92"/>
                </a:cubicBezTo>
                <a:cubicBezTo>
                  <a:pt x="149" y="92"/>
                  <a:pt x="146" y="93"/>
                  <a:pt x="144" y="95"/>
                </a:cubicBezTo>
                <a:cubicBezTo>
                  <a:pt x="142" y="93"/>
                  <a:pt x="139" y="92"/>
                  <a:pt x="136" y="93"/>
                </a:cubicBezTo>
                <a:cubicBezTo>
                  <a:pt x="134" y="92"/>
                  <a:pt x="131" y="93"/>
                  <a:pt x="129" y="95"/>
                </a:cubicBezTo>
                <a:cubicBezTo>
                  <a:pt x="128" y="93"/>
                  <a:pt x="125" y="93"/>
                  <a:pt x="123" y="92"/>
                </a:cubicBezTo>
                <a:cubicBezTo>
                  <a:pt x="120" y="92"/>
                  <a:pt x="118" y="93"/>
                  <a:pt x="115" y="95"/>
                </a:cubicBezTo>
                <a:cubicBezTo>
                  <a:pt x="115" y="95"/>
                  <a:pt x="115" y="95"/>
                  <a:pt x="115" y="95"/>
                </a:cubicBezTo>
                <a:cubicBezTo>
                  <a:pt x="113" y="93"/>
                  <a:pt x="110" y="92"/>
                  <a:pt x="107" y="92"/>
                </a:cubicBezTo>
                <a:cubicBezTo>
                  <a:pt x="104" y="92"/>
                  <a:pt x="102" y="93"/>
                  <a:pt x="100" y="96"/>
                </a:cubicBezTo>
                <a:cubicBezTo>
                  <a:pt x="98" y="93"/>
                  <a:pt x="95" y="92"/>
                  <a:pt x="92" y="92"/>
                </a:cubicBezTo>
                <a:close/>
                <a:moveTo>
                  <a:pt x="100" y="69"/>
                </a:moveTo>
                <a:cubicBezTo>
                  <a:pt x="89" y="70"/>
                  <a:pt x="83" y="76"/>
                  <a:pt x="84" y="87"/>
                </a:cubicBezTo>
                <a:cubicBezTo>
                  <a:pt x="160" y="87"/>
                  <a:pt x="160" y="87"/>
                  <a:pt x="160" y="87"/>
                </a:cubicBezTo>
                <a:cubicBezTo>
                  <a:pt x="160" y="76"/>
                  <a:pt x="154" y="70"/>
                  <a:pt x="145" y="69"/>
                </a:cubicBezTo>
                <a:cubicBezTo>
                  <a:pt x="100" y="69"/>
                  <a:pt x="100" y="69"/>
                  <a:pt x="100" y="69"/>
                </a:cubicBezTo>
                <a:close/>
                <a:moveTo>
                  <a:pt x="10" y="34"/>
                </a:moveTo>
                <a:cubicBezTo>
                  <a:pt x="11" y="55"/>
                  <a:pt x="11" y="55"/>
                  <a:pt x="11" y="55"/>
                </a:cubicBezTo>
                <a:cubicBezTo>
                  <a:pt x="11" y="57"/>
                  <a:pt x="12" y="57"/>
                  <a:pt x="13" y="57"/>
                </a:cubicBezTo>
                <a:cubicBezTo>
                  <a:pt x="50" y="57"/>
                  <a:pt x="50" y="57"/>
                  <a:pt x="50" y="57"/>
                </a:cubicBezTo>
                <a:cubicBezTo>
                  <a:pt x="51" y="57"/>
                  <a:pt x="51" y="56"/>
                  <a:pt x="52" y="55"/>
                </a:cubicBezTo>
                <a:cubicBezTo>
                  <a:pt x="57" y="35"/>
                  <a:pt x="57" y="35"/>
                  <a:pt x="57" y="35"/>
                </a:cubicBezTo>
                <a:cubicBezTo>
                  <a:pt x="57" y="34"/>
                  <a:pt x="57" y="34"/>
                  <a:pt x="56" y="34"/>
                </a:cubicBezTo>
                <a:cubicBezTo>
                  <a:pt x="11" y="34"/>
                  <a:pt x="11" y="34"/>
                  <a:pt x="11" y="34"/>
                </a:cubicBezTo>
                <a:cubicBezTo>
                  <a:pt x="10" y="34"/>
                  <a:pt x="10" y="34"/>
                  <a:pt x="10" y="34"/>
                </a:cubicBezTo>
                <a:close/>
                <a:moveTo>
                  <a:pt x="74" y="55"/>
                </a:moveTo>
                <a:cubicBezTo>
                  <a:pt x="75" y="35"/>
                  <a:pt x="75" y="35"/>
                  <a:pt x="75" y="35"/>
                </a:cubicBezTo>
                <a:cubicBezTo>
                  <a:pt x="74" y="34"/>
                  <a:pt x="74" y="34"/>
                  <a:pt x="73" y="34"/>
                </a:cubicBezTo>
                <a:cubicBezTo>
                  <a:pt x="68" y="33"/>
                  <a:pt x="68" y="33"/>
                  <a:pt x="68" y="33"/>
                </a:cubicBezTo>
                <a:cubicBezTo>
                  <a:pt x="67" y="33"/>
                  <a:pt x="66" y="34"/>
                  <a:pt x="66" y="35"/>
                </a:cubicBezTo>
                <a:cubicBezTo>
                  <a:pt x="60" y="55"/>
                  <a:pt x="60" y="55"/>
                  <a:pt x="60" y="55"/>
                </a:cubicBezTo>
                <a:cubicBezTo>
                  <a:pt x="60" y="56"/>
                  <a:pt x="61" y="56"/>
                  <a:pt x="61" y="56"/>
                </a:cubicBezTo>
                <a:cubicBezTo>
                  <a:pt x="73" y="56"/>
                  <a:pt x="73" y="56"/>
                  <a:pt x="73" y="56"/>
                </a:cubicBezTo>
                <a:cubicBezTo>
                  <a:pt x="73" y="56"/>
                  <a:pt x="74" y="56"/>
                  <a:pt x="74" y="55"/>
                </a:cubicBezTo>
                <a:close/>
              </a:path>
            </a:pathLst>
          </a:custGeom>
          <a:solidFill>
            <a:schemeClr val="bg1">
              <a:alpha val="100000"/>
            </a:schemeClr>
          </a:solidFill>
          <a:ln w="9525">
            <a:noFill/>
          </a:ln>
        </p:spPr>
        <p:txBody>
          <a:bodyPr/>
          <a:lstStyle/>
          <a:p>
            <a:endParaRPr lang="zh-CN" altLang="en-US"/>
          </a:p>
        </p:txBody>
      </p:sp>
      <p:sp>
        <p:nvSpPr>
          <p:cNvPr id="61599" name="Freeform 235"/>
          <p:cNvSpPr>
            <a:spLocks noEditPoints="1"/>
          </p:cNvSpPr>
          <p:nvPr/>
        </p:nvSpPr>
        <p:spPr>
          <a:xfrm>
            <a:off x="7948613" y="1138238"/>
            <a:ext cx="414337" cy="317500"/>
          </a:xfrm>
          <a:custGeom>
            <a:avLst/>
            <a:gdLst/>
            <a:ahLst/>
            <a:cxnLst>
              <a:cxn ang="0">
                <a:pos x="263678212" y="25715232"/>
              </a:cxn>
              <a:cxn ang="0">
                <a:pos x="294102708" y="0"/>
              </a:cxn>
              <a:cxn ang="0">
                <a:pos x="507074178" y="0"/>
              </a:cxn>
              <a:cxn ang="0">
                <a:pos x="643985534" y="56573964"/>
              </a:cxn>
              <a:cxn ang="0">
                <a:pos x="851885879" y="318876589"/>
              </a:cxn>
              <a:cxn ang="0">
                <a:pos x="856957004" y="385737554"/>
              </a:cxn>
              <a:cxn ang="0">
                <a:pos x="862025877" y="396024554"/>
              </a:cxn>
              <a:cxn ang="0">
                <a:pos x="897521497" y="421739786"/>
              </a:cxn>
              <a:cxn ang="0">
                <a:pos x="922874868" y="421739786"/>
              </a:cxn>
              <a:cxn ang="0">
                <a:pos x="922874868" y="457742018"/>
              </a:cxn>
              <a:cxn ang="0">
                <a:pos x="897521497" y="457742018"/>
              </a:cxn>
              <a:cxn ang="0">
                <a:pos x="856957004" y="483459518"/>
              </a:cxn>
              <a:cxn ang="0">
                <a:pos x="851885879" y="488600750"/>
              </a:cxn>
              <a:cxn ang="0">
                <a:pos x="851885879" y="514318250"/>
              </a:cxn>
              <a:cxn ang="0">
                <a:pos x="76060113" y="514318250"/>
              </a:cxn>
              <a:cxn ang="0">
                <a:pos x="76060113" y="462885518"/>
              </a:cxn>
              <a:cxn ang="0">
                <a:pos x="263678212" y="277730857"/>
              </a:cxn>
              <a:cxn ang="0">
                <a:pos x="263678212" y="216013393"/>
              </a:cxn>
              <a:cxn ang="0">
                <a:pos x="238324841" y="216013393"/>
              </a:cxn>
              <a:cxn ang="0">
                <a:pos x="238324841" y="102863196"/>
              </a:cxn>
              <a:cxn ang="0">
                <a:pos x="263678212" y="102863196"/>
              </a:cxn>
              <a:cxn ang="0">
                <a:pos x="263678212" y="25715232"/>
              </a:cxn>
              <a:cxn ang="0">
                <a:pos x="25353371" y="540033482"/>
              </a:cxn>
              <a:cxn ang="0">
                <a:pos x="902592622" y="540033482"/>
              </a:cxn>
              <a:cxn ang="0">
                <a:pos x="902592622" y="596607446"/>
              </a:cxn>
              <a:cxn ang="0">
                <a:pos x="25353371" y="596607446"/>
              </a:cxn>
              <a:cxn ang="0">
                <a:pos x="25353371" y="540033482"/>
              </a:cxn>
              <a:cxn ang="0">
                <a:pos x="0" y="658327179"/>
              </a:cxn>
              <a:cxn ang="0">
                <a:pos x="933017117" y="658327179"/>
              </a:cxn>
              <a:cxn ang="0">
                <a:pos x="933017117" y="720044643"/>
              </a:cxn>
              <a:cxn ang="0">
                <a:pos x="0" y="720044643"/>
              </a:cxn>
              <a:cxn ang="0">
                <a:pos x="0" y="658327179"/>
              </a:cxn>
              <a:cxn ang="0">
                <a:pos x="385376195" y="77147964"/>
              </a:cxn>
              <a:cxn ang="0">
                <a:pos x="354951699" y="97719696"/>
              </a:cxn>
              <a:cxn ang="0">
                <a:pos x="360022824" y="241728625"/>
              </a:cxn>
              <a:cxn ang="0">
                <a:pos x="370165073" y="257159125"/>
              </a:cxn>
              <a:cxn ang="0">
                <a:pos x="476649682" y="257159125"/>
              </a:cxn>
              <a:cxn ang="0">
                <a:pos x="486791931" y="267446125"/>
              </a:cxn>
              <a:cxn ang="0">
                <a:pos x="486791931" y="303448357"/>
              </a:cxn>
              <a:cxn ang="0">
                <a:pos x="491863056" y="308589589"/>
              </a:cxn>
              <a:cxn ang="0">
                <a:pos x="730187897" y="308589589"/>
              </a:cxn>
              <a:cxn ang="0">
                <a:pos x="740327894" y="293161357"/>
              </a:cxn>
              <a:cxn ang="0">
                <a:pos x="598347665" y="118293696"/>
              </a:cxn>
              <a:cxn ang="0">
                <a:pos x="385376195" y="77147964"/>
              </a:cxn>
            </a:cxnLst>
            <a:rect l="0" t="0" r="0" b="0"/>
            <a:pathLst>
              <a:path w="184" h="140">
                <a:moveTo>
                  <a:pt x="52" y="5"/>
                </a:moveTo>
                <a:cubicBezTo>
                  <a:pt x="52" y="2"/>
                  <a:pt x="54" y="0"/>
                  <a:pt x="58" y="0"/>
                </a:cubicBezTo>
                <a:cubicBezTo>
                  <a:pt x="100" y="0"/>
                  <a:pt x="100" y="0"/>
                  <a:pt x="100" y="0"/>
                </a:cubicBezTo>
                <a:cubicBezTo>
                  <a:pt x="113" y="1"/>
                  <a:pt x="121" y="5"/>
                  <a:pt x="127" y="11"/>
                </a:cubicBezTo>
                <a:cubicBezTo>
                  <a:pt x="168" y="62"/>
                  <a:pt x="168" y="62"/>
                  <a:pt x="168" y="62"/>
                </a:cubicBezTo>
                <a:cubicBezTo>
                  <a:pt x="169" y="67"/>
                  <a:pt x="169" y="70"/>
                  <a:pt x="169" y="75"/>
                </a:cubicBezTo>
                <a:cubicBezTo>
                  <a:pt x="169" y="76"/>
                  <a:pt x="169" y="77"/>
                  <a:pt x="170" y="77"/>
                </a:cubicBezTo>
                <a:cubicBezTo>
                  <a:pt x="176" y="77"/>
                  <a:pt x="178" y="78"/>
                  <a:pt x="177" y="82"/>
                </a:cubicBezTo>
                <a:cubicBezTo>
                  <a:pt x="182" y="82"/>
                  <a:pt x="182" y="82"/>
                  <a:pt x="182" y="82"/>
                </a:cubicBezTo>
                <a:cubicBezTo>
                  <a:pt x="182" y="89"/>
                  <a:pt x="182" y="89"/>
                  <a:pt x="182" y="89"/>
                </a:cubicBezTo>
                <a:cubicBezTo>
                  <a:pt x="177" y="89"/>
                  <a:pt x="177" y="89"/>
                  <a:pt x="177" y="89"/>
                </a:cubicBezTo>
                <a:cubicBezTo>
                  <a:pt x="178" y="93"/>
                  <a:pt x="175" y="95"/>
                  <a:pt x="169" y="94"/>
                </a:cubicBezTo>
                <a:cubicBezTo>
                  <a:pt x="169" y="94"/>
                  <a:pt x="168" y="94"/>
                  <a:pt x="168" y="95"/>
                </a:cubicBezTo>
                <a:cubicBezTo>
                  <a:pt x="168" y="100"/>
                  <a:pt x="168" y="100"/>
                  <a:pt x="168" y="100"/>
                </a:cubicBezTo>
                <a:cubicBezTo>
                  <a:pt x="15" y="100"/>
                  <a:pt x="15" y="100"/>
                  <a:pt x="15" y="100"/>
                </a:cubicBezTo>
                <a:cubicBezTo>
                  <a:pt x="15" y="90"/>
                  <a:pt x="15" y="90"/>
                  <a:pt x="15" y="90"/>
                </a:cubicBezTo>
                <a:cubicBezTo>
                  <a:pt x="52" y="54"/>
                  <a:pt x="52" y="54"/>
                  <a:pt x="52" y="54"/>
                </a:cubicBezTo>
                <a:cubicBezTo>
                  <a:pt x="52" y="42"/>
                  <a:pt x="52" y="42"/>
                  <a:pt x="52" y="42"/>
                </a:cubicBezTo>
                <a:cubicBezTo>
                  <a:pt x="47" y="42"/>
                  <a:pt x="47" y="42"/>
                  <a:pt x="47" y="42"/>
                </a:cubicBezTo>
                <a:cubicBezTo>
                  <a:pt x="47" y="20"/>
                  <a:pt x="47" y="20"/>
                  <a:pt x="47" y="20"/>
                </a:cubicBezTo>
                <a:cubicBezTo>
                  <a:pt x="52" y="20"/>
                  <a:pt x="52" y="20"/>
                  <a:pt x="52" y="20"/>
                </a:cubicBezTo>
                <a:cubicBezTo>
                  <a:pt x="52" y="5"/>
                  <a:pt x="52" y="5"/>
                  <a:pt x="52" y="5"/>
                </a:cubicBezTo>
                <a:close/>
                <a:moveTo>
                  <a:pt x="5" y="105"/>
                </a:moveTo>
                <a:cubicBezTo>
                  <a:pt x="178" y="105"/>
                  <a:pt x="178" y="105"/>
                  <a:pt x="178" y="105"/>
                </a:cubicBezTo>
                <a:cubicBezTo>
                  <a:pt x="178" y="116"/>
                  <a:pt x="178" y="116"/>
                  <a:pt x="178" y="116"/>
                </a:cubicBezTo>
                <a:cubicBezTo>
                  <a:pt x="5" y="116"/>
                  <a:pt x="5" y="116"/>
                  <a:pt x="5" y="116"/>
                </a:cubicBezTo>
                <a:cubicBezTo>
                  <a:pt x="5" y="105"/>
                  <a:pt x="5" y="105"/>
                  <a:pt x="5" y="105"/>
                </a:cubicBezTo>
                <a:close/>
                <a:moveTo>
                  <a:pt x="0" y="128"/>
                </a:moveTo>
                <a:cubicBezTo>
                  <a:pt x="184" y="128"/>
                  <a:pt x="184" y="128"/>
                  <a:pt x="184" y="128"/>
                </a:cubicBezTo>
                <a:cubicBezTo>
                  <a:pt x="184" y="140"/>
                  <a:pt x="184" y="140"/>
                  <a:pt x="184" y="140"/>
                </a:cubicBezTo>
                <a:cubicBezTo>
                  <a:pt x="0" y="140"/>
                  <a:pt x="0" y="140"/>
                  <a:pt x="0" y="140"/>
                </a:cubicBezTo>
                <a:cubicBezTo>
                  <a:pt x="0" y="128"/>
                  <a:pt x="0" y="128"/>
                  <a:pt x="0" y="128"/>
                </a:cubicBezTo>
                <a:close/>
                <a:moveTo>
                  <a:pt x="76" y="15"/>
                </a:moveTo>
                <a:cubicBezTo>
                  <a:pt x="72" y="15"/>
                  <a:pt x="71" y="16"/>
                  <a:pt x="70" y="19"/>
                </a:cubicBezTo>
                <a:cubicBezTo>
                  <a:pt x="71" y="47"/>
                  <a:pt x="71" y="47"/>
                  <a:pt x="71" y="47"/>
                </a:cubicBezTo>
                <a:cubicBezTo>
                  <a:pt x="71" y="49"/>
                  <a:pt x="71" y="50"/>
                  <a:pt x="73" y="50"/>
                </a:cubicBezTo>
                <a:cubicBezTo>
                  <a:pt x="94" y="50"/>
                  <a:pt x="94" y="50"/>
                  <a:pt x="94" y="50"/>
                </a:cubicBezTo>
                <a:cubicBezTo>
                  <a:pt x="96" y="50"/>
                  <a:pt x="96" y="51"/>
                  <a:pt x="96" y="52"/>
                </a:cubicBezTo>
                <a:cubicBezTo>
                  <a:pt x="96" y="59"/>
                  <a:pt x="96" y="59"/>
                  <a:pt x="96" y="59"/>
                </a:cubicBezTo>
                <a:cubicBezTo>
                  <a:pt x="96" y="60"/>
                  <a:pt x="97" y="60"/>
                  <a:pt x="97" y="60"/>
                </a:cubicBezTo>
                <a:cubicBezTo>
                  <a:pt x="144" y="60"/>
                  <a:pt x="144" y="60"/>
                  <a:pt x="144" y="60"/>
                </a:cubicBezTo>
                <a:cubicBezTo>
                  <a:pt x="146" y="60"/>
                  <a:pt x="147" y="59"/>
                  <a:pt x="146" y="57"/>
                </a:cubicBezTo>
                <a:cubicBezTo>
                  <a:pt x="118" y="23"/>
                  <a:pt x="118" y="23"/>
                  <a:pt x="118" y="23"/>
                </a:cubicBezTo>
                <a:cubicBezTo>
                  <a:pt x="109" y="14"/>
                  <a:pt x="95" y="14"/>
                  <a:pt x="76" y="15"/>
                </a:cubicBezTo>
                <a:close/>
              </a:path>
            </a:pathLst>
          </a:custGeom>
          <a:solidFill>
            <a:schemeClr val="bg1">
              <a:alpha val="100000"/>
            </a:schemeClr>
          </a:solidFill>
          <a:ln w="9525">
            <a:noFill/>
          </a:ln>
        </p:spPr>
        <p:txBody>
          <a:bodyPr/>
          <a:lstStyle/>
          <a:p>
            <a:endParaRPr lang="zh-CN" altLang="en-US"/>
          </a:p>
        </p:txBody>
      </p:sp>
      <p:sp>
        <p:nvSpPr>
          <p:cNvPr id="61600" name="Freeform 236"/>
          <p:cNvSpPr/>
          <p:nvPr/>
        </p:nvSpPr>
        <p:spPr>
          <a:xfrm>
            <a:off x="1011238" y="1890713"/>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3" y="3"/>
                  <a:pt x="4" y="5"/>
                  <a:pt x="6" y="7"/>
                </a:cubicBezTo>
                <a:close/>
              </a:path>
            </a:pathLst>
          </a:custGeom>
          <a:solidFill>
            <a:schemeClr val="bg1">
              <a:alpha val="100000"/>
            </a:schemeClr>
          </a:solidFill>
          <a:ln w="9525">
            <a:noFill/>
          </a:ln>
        </p:spPr>
        <p:txBody>
          <a:bodyPr/>
          <a:lstStyle/>
          <a:p>
            <a:endParaRPr lang="zh-CN" altLang="en-US"/>
          </a:p>
        </p:txBody>
      </p:sp>
      <p:sp>
        <p:nvSpPr>
          <p:cNvPr id="61601" name="Freeform 237"/>
          <p:cNvSpPr/>
          <p:nvPr/>
        </p:nvSpPr>
        <p:spPr>
          <a:xfrm>
            <a:off x="1049338" y="1890713"/>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4" y="3"/>
                  <a:pt x="5" y="5"/>
                  <a:pt x="6" y="7"/>
                </a:cubicBezTo>
                <a:close/>
              </a:path>
            </a:pathLst>
          </a:custGeom>
          <a:solidFill>
            <a:schemeClr val="bg1">
              <a:alpha val="100000"/>
            </a:schemeClr>
          </a:solidFill>
          <a:ln w="9525">
            <a:noFill/>
          </a:ln>
        </p:spPr>
        <p:txBody>
          <a:bodyPr/>
          <a:lstStyle/>
          <a:p>
            <a:endParaRPr lang="zh-CN" altLang="en-US"/>
          </a:p>
        </p:txBody>
      </p:sp>
      <p:sp>
        <p:nvSpPr>
          <p:cNvPr id="61602" name="Freeform 238"/>
          <p:cNvSpPr/>
          <p:nvPr/>
        </p:nvSpPr>
        <p:spPr>
          <a:xfrm>
            <a:off x="1087438" y="1890713"/>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2" y="5"/>
                  <a:pt x="3" y="3"/>
                  <a:pt x="3" y="0"/>
                </a:cubicBezTo>
                <a:cubicBezTo>
                  <a:pt x="4" y="3"/>
                  <a:pt x="5" y="5"/>
                  <a:pt x="6" y="7"/>
                </a:cubicBezTo>
                <a:close/>
              </a:path>
            </a:pathLst>
          </a:custGeom>
          <a:solidFill>
            <a:schemeClr val="bg1">
              <a:alpha val="100000"/>
            </a:schemeClr>
          </a:solidFill>
          <a:ln w="9525">
            <a:noFill/>
          </a:ln>
        </p:spPr>
        <p:txBody>
          <a:bodyPr/>
          <a:lstStyle/>
          <a:p>
            <a:endParaRPr lang="zh-CN" altLang="en-US"/>
          </a:p>
        </p:txBody>
      </p:sp>
      <p:sp>
        <p:nvSpPr>
          <p:cNvPr id="61603" name="Freeform 239"/>
          <p:cNvSpPr/>
          <p:nvPr/>
        </p:nvSpPr>
        <p:spPr>
          <a:xfrm>
            <a:off x="938213" y="1785938"/>
            <a:ext cx="369887" cy="120650"/>
          </a:xfrm>
          <a:custGeom>
            <a:avLst/>
            <a:gdLst/>
            <a:ahLst/>
            <a:cxnLst>
              <a:cxn ang="0">
                <a:pos x="0" y="0"/>
              </a:cxn>
              <a:cxn ang="0">
                <a:pos x="834246297" y="0"/>
              </a:cxn>
              <a:cxn ang="0">
                <a:pos x="834246297" y="274649481"/>
              </a:cxn>
              <a:cxn ang="0">
                <a:pos x="427296169" y="274649481"/>
              </a:cxn>
              <a:cxn ang="0">
                <a:pos x="442558518" y="202100132"/>
              </a:cxn>
              <a:cxn ang="0">
                <a:pos x="422210223" y="139915301"/>
              </a:cxn>
              <a:cxn ang="0">
                <a:pos x="417124276" y="82913867"/>
              </a:cxn>
              <a:cxn ang="0">
                <a:pos x="417124276" y="62184831"/>
              </a:cxn>
              <a:cxn ang="0">
                <a:pos x="406950128" y="51820313"/>
              </a:cxn>
              <a:cxn ang="0">
                <a:pos x="381515886" y="51820313"/>
              </a:cxn>
              <a:cxn ang="0">
                <a:pos x="371341739" y="62184831"/>
              </a:cxn>
              <a:cxn ang="0">
                <a:pos x="376427685" y="82913867"/>
              </a:cxn>
              <a:cxn ang="0">
                <a:pos x="371341739" y="139915301"/>
              </a:cxn>
              <a:cxn ang="0">
                <a:pos x="350993443" y="181373373"/>
              </a:cxn>
              <a:cxn ang="0">
                <a:pos x="330647402" y="139915301"/>
              </a:cxn>
              <a:cxn ang="0">
                <a:pos x="325559201" y="88094988"/>
              </a:cxn>
              <a:cxn ang="0">
                <a:pos x="325559201" y="62184831"/>
              </a:cxn>
              <a:cxn ang="0">
                <a:pos x="320473254" y="51820313"/>
              </a:cxn>
              <a:cxn ang="0">
                <a:pos x="289950811" y="51820313"/>
              </a:cxn>
              <a:cxn ang="0">
                <a:pos x="284864864" y="62184831"/>
              </a:cxn>
              <a:cxn ang="0">
                <a:pos x="284864864" y="82913867"/>
              </a:cxn>
              <a:cxn ang="0">
                <a:pos x="279776663" y="139915301"/>
              </a:cxn>
              <a:cxn ang="0">
                <a:pos x="264516569" y="181373373"/>
              </a:cxn>
              <a:cxn ang="0">
                <a:pos x="244170528" y="139915301"/>
              </a:cxn>
              <a:cxn ang="0">
                <a:pos x="239082327" y="82913867"/>
              </a:cxn>
              <a:cxn ang="0">
                <a:pos x="239082327" y="62184831"/>
              </a:cxn>
              <a:cxn ang="0">
                <a:pos x="233996380" y="51820313"/>
              </a:cxn>
              <a:cxn ang="0">
                <a:pos x="203473937" y="51820313"/>
              </a:cxn>
              <a:cxn ang="0">
                <a:pos x="198387990" y="62184831"/>
              </a:cxn>
              <a:cxn ang="0">
                <a:pos x="198387990" y="82913867"/>
              </a:cxn>
              <a:cxn ang="0">
                <a:pos x="193302044" y="139915301"/>
              </a:cxn>
              <a:cxn ang="0">
                <a:pos x="178039694" y="181373373"/>
              </a:cxn>
              <a:cxn ang="0">
                <a:pos x="157693654" y="139915301"/>
              </a:cxn>
              <a:cxn ang="0">
                <a:pos x="152605452" y="82913867"/>
              </a:cxn>
              <a:cxn ang="0">
                <a:pos x="152605452" y="62184831"/>
              </a:cxn>
              <a:cxn ang="0">
                <a:pos x="142431304" y="51820313"/>
              </a:cxn>
              <a:cxn ang="0">
                <a:pos x="116997062" y="51820313"/>
              </a:cxn>
              <a:cxn ang="0">
                <a:pos x="106825170" y="62184831"/>
              </a:cxn>
              <a:cxn ang="0">
                <a:pos x="111911116" y="88094988"/>
              </a:cxn>
              <a:cxn ang="0">
                <a:pos x="106825170" y="139915301"/>
              </a:cxn>
              <a:cxn ang="0">
                <a:pos x="81390928" y="196919011"/>
              </a:cxn>
              <a:cxn ang="0">
                <a:pos x="101736968" y="274649481"/>
              </a:cxn>
              <a:cxn ang="0">
                <a:pos x="0" y="274649481"/>
              </a:cxn>
              <a:cxn ang="0">
                <a:pos x="0" y="0"/>
              </a:cxn>
            </a:cxnLst>
            <a:rect l="0" t="0" r="0" b="0"/>
            <a:pathLst>
              <a:path w="164" h="53">
                <a:moveTo>
                  <a:pt x="0" y="0"/>
                </a:moveTo>
                <a:cubicBezTo>
                  <a:pt x="164" y="0"/>
                  <a:pt x="164" y="0"/>
                  <a:pt x="164" y="0"/>
                </a:cubicBezTo>
                <a:cubicBezTo>
                  <a:pt x="164" y="53"/>
                  <a:pt x="164" y="53"/>
                  <a:pt x="164" y="53"/>
                </a:cubicBezTo>
                <a:cubicBezTo>
                  <a:pt x="84" y="53"/>
                  <a:pt x="84" y="53"/>
                  <a:pt x="84" y="53"/>
                </a:cubicBezTo>
                <a:cubicBezTo>
                  <a:pt x="86" y="49"/>
                  <a:pt x="88" y="44"/>
                  <a:pt x="87" y="39"/>
                </a:cubicBezTo>
                <a:cubicBezTo>
                  <a:pt x="87" y="34"/>
                  <a:pt x="85" y="30"/>
                  <a:pt x="83" y="27"/>
                </a:cubicBezTo>
                <a:cubicBezTo>
                  <a:pt x="81" y="23"/>
                  <a:pt x="81" y="18"/>
                  <a:pt x="82" y="16"/>
                </a:cubicBezTo>
                <a:cubicBezTo>
                  <a:pt x="82" y="15"/>
                  <a:pt x="82" y="13"/>
                  <a:pt x="82" y="12"/>
                </a:cubicBezTo>
                <a:cubicBezTo>
                  <a:pt x="81" y="11"/>
                  <a:pt x="81" y="10"/>
                  <a:pt x="80" y="10"/>
                </a:cubicBezTo>
                <a:cubicBezTo>
                  <a:pt x="79" y="9"/>
                  <a:pt x="77" y="9"/>
                  <a:pt x="75" y="10"/>
                </a:cubicBezTo>
                <a:cubicBezTo>
                  <a:pt x="74" y="10"/>
                  <a:pt x="74" y="11"/>
                  <a:pt x="73" y="12"/>
                </a:cubicBezTo>
                <a:cubicBezTo>
                  <a:pt x="73" y="14"/>
                  <a:pt x="73" y="15"/>
                  <a:pt x="74" y="16"/>
                </a:cubicBezTo>
                <a:cubicBezTo>
                  <a:pt x="75" y="20"/>
                  <a:pt x="74" y="24"/>
                  <a:pt x="73" y="27"/>
                </a:cubicBezTo>
                <a:cubicBezTo>
                  <a:pt x="71" y="29"/>
                  <a:pt x="70" y="32"/>
                  <a:pt x="69" y="35"/>
                </a:cubicBezTo>
                <a:cubicBezTo>
                  <a:pt x="68" y="32"/>
                  <a:pt x="67" y="29"/>
                  <a:pt x="65" y="27"/>
                </a:cubicBezTo>
                <a:cubicBezTo>
                  <a:pt x="64" y="23"/>
                  <a:pt x="63" y="19"/>
                  <a:pt x="64" y="17"/>
                </a:cubicBezTo>
                <a:cubicBezTo>
                  <a:pt x="65" y="16"/>
                  <a:pt x="65" y="12"/>
                  <a:pt x="64" y="12"/>
                </a:cubicBezTo>
                <a:cubicBezTo>
                  <a:pt x="64" y="11"/>
                  <a:pt x="64" y="10"/>
                  <a:pt x="63" y="10"/>
                </a:cubicBezTo>
                <a:cubicBezTo>
                  <a:pt x="61" y="9"/>
                  <a:pt x="59" y="9"/>
                  <a:pt x="57" y="10"/>
                </a:cubicBezTo>
                <a:cubicBezTo>
                  <a:pt x="57" y="10"/>
                  <a:pt x="56" y="11"/>
                  <a:pt x="56" y="12"/>
                </a:cubicBezTo>
                <a:cubicBezTo>
                  <a:pt x="56" y="13"/>
                  <a:pt x="56" y="15"/>
                  <a:pt x="56" y="16"/>
                </a:cubicBezTo>
                <a:cubicBezTo>
                  <a:pt x="57" y="20"/>
                  <a:pt x="57" y="24"/>
                  <a:pt x="55" y="27"/>
                </a:cubicBezTo>
                <a:cubicBezTo>
                  <a:pt x="54" y="29"/>
                  <a:pt x="53" y="32"/>
                  <a:pt x="52" y="35"/>
                </a:cubicBezTo>
                <a:cubicBezTo>
                  <a:pt x="51" y="32"/>
                  <a:pt x="50" y="29"/>
                  <a:pt x="48" y="27"/>
                </a:cubicBezTo>
                <a:cubicBezTo>
                  <a:pt x="46" y="23"/>
                  <a:pt x="46" y="18"/>
                  <a:pt x="47" y="16"/>
                </a:cubicBezTo>
                <a:cubicBezTo>
                  <a:pt x="48" y="15"/>
                  <a:pt x="47" y="13"/>
                  <a:pt x="47" y="12"/>
                </a:cubicBezTo>
                <a:cubicBezTo>
                  <a:pt x="47" y="11"/>
                  <a:pt x="46" y="10"/>
                  <a:pt x="46" y="10"/>
                </a:cubicBezTo>
                <a:cubicBezTo>
                  <a:pt x="44" y="9"/>
                  <a:pt x="42" y="9"/>
                  <a:pt x="40" y="10"/>
                </a:cubicBezTo>
                <a:cubicBezTo>
                  <a:pt x="39" y="10"/>
                  <a:pt x="39" y="11"/>
                  <a:pt x="39" y="12"/>
                </a:cubicBezTo>
                <a:cubicBezTo>
                  <a:pt x="38" y="13"/>
                  <a:pt x="38" y="15"/>
                  <a:pt x="39" y="16"/>
                </a:cubicBezTo>
                <a:cubicBezTo>
                  <a:pt x="40" y="20"/>
                  <a:pt x="39" y="24"/>
                  <a:pt x="38" y="27"/>
                </a:cubicBezTo>
                <a:cubicBezTo>
                  <a:pt x="36" y="29"/>
                  <a:pt x="35" y="32"/>
                  <a:pt x="35" y="35"/>
                </a:cubicBezTo>
                <a:cubicBezTo>
                  <a:pt x="34" y="32"/>
                  <a:pt x="32" y="29"/>
                  <a:pt x="31" y="27"/>
                </a:cubicBezTo>
                <a:cubicBezTo>
                  <a:pt x="29" y="23"/>
                  <a:pt x="29" y="18"/>
                  <a:pt x="30" y="16"/>
                </a:cubicBezTo>
                <a:cubicBezTo>
                  <a:pt x="30" y="15"/>
                  <a:pt x="30" y="13"/>
                  <a:pt x="30" y="12"/>
                </a:cubicBezTo>
                <a:cubicBezTo>
                  <a:pt x="29" y="11"/>
                  <a:pt x="29" y="10"/>
                  <a:pt x="28" y="10"/>
                </a:cubicBezTo>
                <a:cubicBezTo>
                  <a:pt x="26" y="9"/>
                  <a:pt x="25" y="9"/>
                  <a:pt x="23" y="10"/>
                </a:cubicBezTo>
                <a:cubicBezTo>
                  <a:pt x="22" y="10"/>
                  <a:pt x="22" y="11"/>
                  <a:pt x="21" y="12"/>
                </a:cubicBezTo>
                <a:cubicBezTo>
                  <a:pt x="21" y="13"/>
                  <a:pt x="21" y="15"/>
                  <a:pt x="22" y="17"/>
                </a:cubicBezTo>
                <a:cubicBezTo>
                  <a:pt x="23" y="21"/>
                  <a:pt x="22" y="24"/>
                  <a:pt x="21" y="27"/>
                </a:cubicBezTo>
                <a:cubicBezTo>
                  <a:pt x="19" y="30"/>
                  <a:pt x="17" y="34"/>
                  <a:pt x="16" y="38"/>
                </a:cubicBezTo>
                <a:cubicBezTo>
                  <a:pt x="16" y="45"/>
                  <a:pt x="18" y="50"/>
                  <a:pt x="20" y="53"/>
                </a:cubicBezTo>
                <a:cubicBezTo>
                  <a:pt x="0" y="53"/>
                  <a:pt x="0" y="53"/>
                  <a:pt x="0" y="53"/>
                </a:cubicBezTo>
                <a:lnTo>
                  <a:pt x="0" y="0"/>
                </a:lnTo>
                <a:close/>
              </a:path>
            </a:pathLst>
          </a:custGeom>
          <a:solidFill>
            <a:schemeClr val="bg1">
              <a:alpha val="100000"/>
            </a:schemeClr>
          </a:solidFill>
          <a:ln w="9525">
            <a:noFill/>
          </a:ln>
        </p:spPr>
        <p:txBody>
          <a:bodyPr/>
          <a:lstStyle/>
          <a:p>
            <a:endParaRPr lang="zh-CN" altLang="en-US"/>
          </a:p>
        </p:txBody>
      </p:sp>
      <p:sp>
        <p:nvSpPr>
          <p:cNvPr id="61604" name="Oval 240"/>
          <p:cNvSpPr/>
          <p:nvPr/>
        </p:nvSpPr>
        <p:spPr>
          <a:xfrm>
            <a:off x="1196975" y="1989138"/>
            <a:ext cx="30163"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5" name="Oval 241"/>
          <p:cNvSpPr/>
          <p:nvPr/>
        </p:nvSpPr>
        <p:spPr>
          <a:xfrm>
            <a:off x="1246188" y="2020888"/>
            <a:ext cx="31750" cy="317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6" name="Freeform 242"/>
          <p:cNvSpPr>
            <a:spLocks noEditPoints="1"/>
          </p:cNvSpPr>
          <p:nvPr/>
        </p:nvSpPr>
        <p:spPr>
          <a:xfrm>
            <a:off x="1077913" y="1933575"/>
            <a:ext cx="214312" cy="214313"/>
          </a:xfrm>
          <a:custGeom>
            <a:avLst/>
            <a:gdLst/>
            <a:ahLst/>
            <a:cxnLst>
              <a:cxn ang="0">
                <a:pos x="239190239" y="0"/>
              </a:cxn>
              <a:cxn ang="0">
                <a:pos x="422399928" y="81427660"/>
              </a:cxn>
              <a:cxn ang="0">
                <a:pos x="417310582" y="132319102"/>
              </a:cxn>
              <a:cxn ang="0">
                <a:pos x="463112441" y="142497842"/>
              </a:cxn>
              <a:cxn ang="0">
                <a:pos x="483469825" y="244280725"/>
              </a:cxn>
              <a:cxn ang="0">
                <a:pos x="239190239" y="483474337"/>
              </a:cxn>
              <a:cxn ang="0">
                <a:pos x="0" y="244280725"/>
              </a:cxn>
              <a:cxn ang="0">
                <a:pos x="239190239" y="0"/>
              </a:cxn>
              <a:cxn ang="0">
                <a:pos x="300260136" y="127229732"/>
              </a:cxn>
              <a:cxn ang="0">
                <a:pos x="269726315" y="162855321"/>
              </a:cxn>
              <a:cxn ang="0">
                <a:pos x="300260136" y="198478653"/>
              </a:cxn>
              <a:cxn ang="0">
                <a:pos x="335883302" y="162855321"/>
              </a:cxn>
              <a:cxn ang="0">
                <a:pos x="300260136" y="127229732"/>
              </a:cxn>
              <a:cxn ang="0">
                <a:pos x="417310582" y="198478653"/>
              </a:cxn>
              <a:cxn ang="0">
                <a:pos x="381687416" y="234104242"/>
              </a:cxn>
              <a:cxn ang="0">
                <a:pos x="417310582" y="269727574"/>
              </a:cxn>
              <a:cxn ang="0">
                <a:pos x="452936004" y="234104242"/>
              </a:cxn>
              <a:cxn ang="0">
                <a:pos x="417310582" y="198478653"/>
              </a:cxn>
            </a:cxnLst>
            <a:rect l="0" t="0" r="0" b="0"/>
            <a:pathLst>
              <a:path w="95" h="95">
                <a:moveTo>
                  <a:pt x="47" y="0"/>
                </a:moveTo>
                <a:cubicBezTo>
                  <a:pt x="62" y="0"/>
                  <a:pt x="74" y="5"/>
                  <a:pt x="83" y="16"/>
                </a:cubicBezTo>
                <a:cubicBezTo>
                  <a:pt x="78" y="21"/>
                  <a:pt x="81" y="24"/>
                  <a:pt x="82" y="26"/>
                </a:cubicBezTo>
                <a:cubicBezTo>
                  <a:pt x="84" y="28"/>
                  <a:pt x="87" y="29"/>
                  <a:pt x="91" y="28"/>
                </a:cubicBezTo>
                <a:cubicBezTo>
                  <a:pt x="93" y="34"/>
                  <a:pt x="95" y="41"/>
                  <a:pt x="95" y="48"/>
                </a:cubicBezTo>
                <a:cubicBezTo>
                  <a:pt x="95" y="74"/>
                  <a:pt x="73" y="95"/>
                  <a:pt x="47" y="95"/>
                </a:cubicBezTo>
                <a:cubicBezTo>
                  <a:pt x="21" y="95"/>
                  <a:pt x="0" y="74"/>
                  <a:pt x="0" y="48"/>
                </a:cubicBezTo>
                <a:cubicBezTo>
                  <a:pt x="0" y="21"/>
                  <a:pt x="21" y="0"/>
                  <a:pt x="47" y="0"/>
                </a:cubicBezTo>
                <a:close/>
                <a:moveTo>
                  <a:pt x="59" y="25"/>
                </a:moveTo>
                <a:cubicBezTo>
                  <a:pt x="56" y="25"/>
                  <a:pt x="53" y="28"/>
                  <a:pt x="53" y="32"/>
                </a:cubicBezTo>
                <a:cubicBezTo>
                  <a:pt x="53" y="36"/>
                  <a:pt x="56" y="39"/>
                  <a:pt x="59" y="39"/>
                </a:cubicBezTo>
                <a:cubicBezTo>
                  <a:pt x="63" y="39"/>
                  <a:pt x="66" y="36"/>
                  <a:pt x="66" y="32"/>
                </a:cubicBezTo>
                <a:cubicBezTo>
                  <a:pt x="66" y="28"/>
                  <a:pt x="63" y="25"/>
                  <a:pt x="59" y="25"/>
                </a:cubicBezTo>
                <a:close/>
                <a:moveTo>
                  <a:pt x="82" y="39"/>
                </a:moveTo>
                <a:cubicBezTo>
                  <a:pt x="79" y="39"/>
                  <a:pt x="75" y="42"/>
                  <a:pt x="75" y="46"/>
                </a:cubicBezTo>
                <a:cubicBezTo>
                  <a:pt x="75" y="50"/>
                  <a:pt x="79" y="53"/>
                  <a:pt x="82" y="53"/>
                </a:cubicBezTo>
                <a:cubicBezTo>
                  <a:pt x="86" y="53"/>
                  <a:pt x="89" y="50"/>
                  <a:pt x="89" y="46"/>
                </a:cubicBezTo>
                <a:cubicBezTo>
                  <a:pt x="89" y="42"/>
                  <a:pt x="86" y="39"/>
                  <a:pt x="82" y="39"/>
                </a:cubicBezTo>
                <a:close/>
              </a:path>
            </a:pathLst>
          </a:custGeom>
          <a:solidFill>
            <a:schemeClr val="bg1">
              <a:alpha val="100000"/>
            </a:schemeClr>
          </a:solidFill>
          <a:ln w="9525">
            <a:noFill/>
          </a:ln>
        </p:spPr>
        <p:txBody>
          <a:bodyPr/>
          <a:lstStyle/>
          <a:p>
            <a:endParaRPr lang="zh-CN" altLang="en-US"/>
          </a:p>
        </p:txBody>
      </p:sp>
      <p:sp>
        <p:nvSpPr>
          <p:cNvPr id="61607" name="Freeform 243"/>
          <p:cNvSpPr>
            <a:spLocks noEditPoints="1"/>
          </p:cNvSpPr>
          <p:nvPr/>
        </p:nvSpPr>
        <p:spPr>
          <a:xfrm>
            <a:off x="1644650" y="1738313"/>
            <a:ext cx="288925" cy="403225"/>
          </a:xfrm>
          <a:custGeom>
            <a:avLst/>
            <a:gdLst/>
            <a:ahLst/>
            <a:cxnLst>
              <a:cxn ang="0">
                <a:pos x="264944225" y="287370302"/>
              </a:cxn>
              <a:cxn ang="0">
                <a:pos x="91711115" y="533688675"/>
              </a:cxn>
              <a:cxn ang="0">
                <a:pos x="86616555" y="769742933"/>
              </a:cxn>
              <a:cxn ang="0">
                <a:pos x="315894343" y="898034177"/>
              </a:cxn>
              <a:cxn ang="0">
                <a:pos x="575744008" y="631189839"/>
              </a:cxn>
              <a:cxn ang="0">
                <a:pos x="499316573" y="282239378"/>
              </a:cxn>
              <a:cxn ang="0">
                <a:pos x="392319520" y="384871467"/>
              </a:cxn>
              <a:cxn ang="0">
                <a:pos x="652169185" y="138553094"/>
              </a:cxn>
              <a:cxn ang="0">
                <a:pos x="397416338" y="5130925"/>
              </a:cxn>
              <a:cxn ang="0">
                <a:pos x="315894343" y="35921005"/>
              </a:cxn>
              <a:cxn ang="0">
                <a:pos x="224183228" y="5130925"/>
              </a:cxn>
              <a:cxn ang="0">
                <a:pos x="575744008" y="164212249"/>
              </a:cxn>
              <a:cxn ang="0">
                <a:pos x="387224960" y="256580223"/>
              </a:cxn>
              <a:cxn ang="0">
                <a:pos x="575744008" y="164212249"/>
              </a:cxn>
              <a:cxn ang="0">
                <a:pos x="275133346" y="420792471"/>
              </a:cxn>
              <a:cxn ang="0">
                <a:pos x="438175078" y="436187511"/>
              </a:cxn>
              <a:cxn ang="0">
                <a:pos x="412700019" y="605530685"/>
              </a:cxn>
              <a:cxn ang="0">
                <a:pos x="377035839" y="451582551"/>
              </a:cxn>
              <a:cxn ang="0">
                <a:pos x="163041732" y="518293635"/>
              </a:cxn>
              <a:cxn ang="0">
                <a:pos x="366844461" y="492636746"/>
              </a:cxn>
              <a:cxn ang="0">
                <a:pos x="371941279" y="626058915"/>
              </a:cxn>
              <a:cxn ang="0">
                <a:pos x="341369402" y="543952790"/>
              </a:cxn>
              <a:cxn ang="0">
                <a:pos x="163041732" y="518293635"/>
              </a:cxn>
              <a:cxn ang="0">
                <a:pos x="219088667" y="641453954"/>
              </a:cxn>
              <a:cxn ang="0">
                <a:pos x="315894343" y="728691004"/>
              </a:cxn>
              <a:cxn ang="0">
                <a:pos x="377035839" y="677374959"/>
              </a:cxn>
              <a:cxn ang="0">
                <a:pos x="443271895" y="636320764"/>
              </a:cxn>
              <a:cxn ang="0">
                <a:pos x="468746954" y="400266506"/>
              </a:cxn>
              <a:cxn ang="0">
                <a:pos x="494222013" y="323291307"/>
              </a:cxn>
              <a:cxn ang="0">
                <a:pos x="540077571" y="646584879"/>
              </a:cxn>
              <a:cxn ang="0">
                <a:pos x="300608405" y="862113172"/>
              </a:cxn>
              <a:cxn ang="0">
                <a:pos x="198708169" y="862113172"/>
              </a:cxn>
              <a:cxn ang="0">
                <a:pos x="117186174" y="569609680"/>
              </a:cxn>
              <a:cxn ang="0">
                <a:pos x="300608405" y="554214640"/>
              </a:cxn>
              <a:cxn ang="0">
                <a:pos x="310799783" y="677374959"/>
              </a:cxn>
              <a:cxn ang="0">
                <a:pos x="254752847" y="687636809"/>
              </a:cxn>
              <a:cxn ang="0">
                <a:pos x="81521995" y="138553094"/>
              </a:cxn>
              <a:cxn ang="0">
                <a:pos x="234372348" y="41051929"/>
              </a:cxn>
              <a:cxn ang="0">
                <a:pos x="315894343" y="71842009"/>
              </a:cxn>
              <a:cxn ang="0">
                <a:pos x="407605458" y="41051929"/>
              </a:cxn>
              <a:cxn ang="0">
                <a:pos x="575744008" y="133422169"/>
              </a:cxn>
              <a:cxn ang="0">
                <a:pos x="387224960" y="138553094"/>
              </a:cxn>
              <a:cxn ang="0">
                <a:pos x="264944225" y="138553094"/>
              </a:cxn>
              <a:cxn ang="0">
                <a:pos x="326085721" y="123158054"/>
              </a:cxn>
              <a:cxn ang="0">
                <a:pos x="351560780" y="153948134"/>
              </a:cxn>
              <a:cxn ang="0">
                <a:pos x="295513844" y="384871467"/>
              </a:cxn>
              <a:cxn ang="0">
                <a:pos x="326085721" y="123158054"/>
              </a:cxn>
              <a:cxn ang="0">
                <a:pos x="259849665" y="159081324"/>
              </a:cxn>
              <a:cxn ang="0">
                <a:pos x="71330617" y="169343173"/>
              </a:cxn>
            </a:cxnLst>
            <a:rect l="0" t="0" r="0" b="0"/>
            <a:pathLst>
              <a:path w="128" h="178">
                <a:moveTo>
                  <a:pt x="0" y="27"/>
                </a:moveTo>
                <a:cubicBezTo>
                  <a:pt x="0" y="27"/>
                  <a:pt x="17" y="52"/>
                  <a:pt x="52" y="56"/>
                </a:cubicBezTo>
                <a:cubicBezTo>
                  <a:pt x="52" y="64"/>
                  <a:pt x="52" y="74"/>
                  <a:pt x="52" y="74"/>
                </a:cubicBezTo>
                <a:cubicBezTo>
                  <a:pt x="18" y="104"/>
                  <a:pt x="18" y="104"/>
                  <a:pt x="18" y="104"/>
                </a:cubicBezTo>
                <a:cubicBezTo>
                  <a:pt x="17" y="104"/>
                  <a:pt x="16" y="106"/>
                  <a:pt x="16" y="108"/>
                </a:cubicBezTo>
                <a:cubicBezTo>
                  <a:pt x="17" y="150"/>
                  <a:pt x="17" y="150"/>
                  <a:pt x="17" y="150"/>
                </a:cubicBezTo>
                <a:cubicBezTo>
                  <a:pt x="20" y="167"/>
                  <a:pt x="30" y="177"/>
                  <a:pt x="49" y="177"/>
                </a:cubicBezTo>
                <a:cubicBezTo>
                  <a:pt x="51" y="178"/>
                  <a:pt x="58" y="177"/>
                  <a:pt x="62" y="175"/>
                </a:cubicBezTo>
                <a:cubicBezTo>
                  <a:pt x="78" y="162"/>
                  <a:pt x="94" y="150"/>
                  <a:pt x="109" y="135"/>
                </a:cubicBezTo>
                <a:cubicBezTo>
                  <a:pt x="111" y="133"/>
                  <a:pt x="112" y="128"/>
                  <a:pt x="113" y="123"/>
                </a:cubicBezTo>
                <a:cubicBezTo>
                  <a:pt x="113" y="70"/>
                  <a:pt x="113" y="70"/>
                  <a:pt x="113" y="70"/>
                </a:cubicBezTo>
                <a:cubicBezTo>
                  <a:pt x="111" y="60"/>
                  <a:pt x="106" y="56"/>
                  <a:pt x="98" y="55"/>
                </a:cubicBezTo>
                <a:cubicBezTo>
                  <a:pt x="88" y="56"/>
                  <a:pt x="81" y="61"/>
                  <a:pt x="82" y="75"/>
                </a:cubicBezTo>
                <a:cubicBezTo>
                  <a:pt x="77" y="75"/>
                  <a:pt x="77" y="75"/>
                  <a:pt x="77" y="75"/>
                </a:cubicBezTo>
                <a:cubicBezTo>
                  <a:pt x="77" y="57"/>
                  <a:pt x="77" y="57"/>
                  <a:pt x="77" y="57"/>
                </a:cubicBezTo>
                <a:cubicBezTo>
                  <a:pt x="77" y="57"/>
                  <a:pt x="102" y="57"/>
                  <a:pt x="128" y="27"/>
                </a:cubicBezTo>
                <a:cubicBezTo>
                  <a:pt x="82" y="1"/>
                  <a:pt x="82" y="1"/>
                  <a:pt x="82" y="1"/>
                </a:cubicBezTo>
                <a:cubicBezTo>
                  <a:pt x="81" y="0"/>
                  <a:pt x="79" y="1"/>
                  <a:pt x="78" y="1"/>
                </a:cubicBezTo>
                <a:cubicBezTo>
                  <a:pt x="64" y="7"/>
                  <a:pt x="64" y="7"/>
                  <a:pt x="64" y="7"/>
                </a:cubicBezTo>
                <a:cubicBezTo>
                  <a:pt x="63" y="8"/>
                  <a:pt x="63" y="8"/>
                  <a:pt x="62" y="7"/>
                </a:cubicBezTo>
                <a:cubicBezTo>
                  <a:pt x="47" y="1"/>
                  <a:pt x="47" y="1"/>
                  <a:pt x="47" y="1"/>
                </a:cubicBezTo>
                <a:cubicBezTo>
                  <a:pt x="46" y="0"/>
                  <a:pt x="45" y="0"/>
                  <a:pt x="44" y="1"/>
                </a:cubicBezTo>
                <a:cubicBezTo>
                  <a:pt x="0" y="27"/>
                  <a:pt x="0" y="27"/>
                  <a:pt x="0" y="27"/>
                </a:cubicBezTo>
                <a:close/>
                <a:moveTo>
                  <a:pt x="113" y="32"/>
                </a:moveTo>
                <a:cubicBezTo>
                  <a:pt x="113" y="32"/>
                  <a:pt x="113" y="32"/>
                  <a:pt x="113" y="33"/>
                </a:cubicBezTo>
                <a:cubicBezTo>
                  <a:pt x="101" y="45"/>
                  <a:pt x="76" y="50"/>
                  <a:pt x="76" y="50"/>
                </a:cubicBezTo>
                <a:cubicBezTo>
                  <a:pt x="76" y="31"/>
                  <a:pt x="76" y="31"/>
                  <a:pt x="76" y="31"/>
                </a:cubicBezTo>
                <a:cubicBezTo>
                  <a:pt x="113" y="32"/>
                  <a:pt x="113" y="32"/>
                  <a:pt x="113" y="32"/>
                </a:cubicBezTo>
                <a:close/>
                <a:moveTo>
                  <a:pt x="47" y="88"/>
                </a:moveTo>
                <a:cubicBezTo>
                  <a:pt x="49" y="86"/>
                  <a:pt x="51" y="84"/>
                  <a:pt x="54" y="82"/>
                </a:cubicBezTo>
                <a:cubicBezTo>
                  <a:pt x="83" y="82"/>
                  <a:pt x="83" y="82"/>
                  <a:pt x="83" y="82"/>
                </a:cubicBezTo>
                <a:cubicBezTo>
                  <a:pt x="85" y="82"/>
                  <a:pt x="86" y="83"/>
                  <a:pt x="86" y="85"/>
                </a:cubicBezTo>
                <a:cubicBezTo>
                  <a:pt x="86" y="114"/>
                  <a:pt x="86" y="114"/>
                  <a:pt x="86" y="114"/>
                </a:cubicBezTo>
                <a:cubicBezTo>
                  <a:pt x="85" y="117"/>
                  <a:pt x="83" y="118"/>
                  <a:pt x="81" y="118"/>
                </a:cubicBezTo>
                <a:cubicBezTo>
                  <a:pt x="80" y="95"/>
                  <a:pt x="80" y="95"/>
                  <a:pt x="80" y="95"/>
                </a:cubicBezTo>
                <a:cubicBezTo>
                  <a:pt x="80" y="91"/>
                  <a:pt x="78" y="89"/>
                  <a:pt x="74" y="88"/>
                </a:cubicBezTo>
                <a:cubicBezTo>
                  <a:pt x="47" y="88"/>
                  <a:pt x="47" y="88"/>
                  <a:pt x="47" y="88"/>
                </a:cubicBezTo>
                <a:close/>
                <a:moveTo>
                  <a:pt x="32" y="101"/>
                </a:moveTo>
                <a:cubicBezTo>
                  <a:pt x="34" y="99"/>
                  <a:pt x="36" y="97"/>
                  <a:pt x="38" y="96"/>
                </a:cubicBezTo>
                <a:cubicBezTo>
                  <a:pt x="49" y="96"/>
                  <a:pt x="60" y="96"/>
                  <a:pt x="72" y="96"/>
                </a:cubicBezTo>
                <a:cubicBezTo>
                  <a:pt x="72" y="96"/>
                  <a:pt x="73" y="97"/>
                  <a:pt x="73" y="98"/>
                </a:cubicBezTo>
                <a:cubicBezTo>
                  <a:pt x="73" y="122"/>
                  <a:pt x="73" y="122"/>
                  <a:pt x="73" y="122"/>
                </a:cubicBezTo>
                <a:cubicBezTo>
                  <a:pt x="72" y="125"/>
                  <a:pt x="71" y="127"/>
                  <a:pt x="68" y="126"/>
                </a:cubicBezTo>
                <a:cubicBezTo>
                  <a:pt x="67" y="106"/>
                  <a:pt x="67" y="106"/>
                  <a:pt x="67" y="106"/>
                </a:cubicBezTo>
                <a:cubicBezTo>
                  <a:pt x="66" y="103"/>
                  <a:pt x="65" y="102"/>
                  <a:pt x="62" y="101"/>
                </a:cubicBezTo>
                <a:cubicBezTo>
                  <a:pt x="32" y="101"/>
                  <a:pt x="32" y="101"/>
                  <a:pt x="32" y="101"/>
                </a:cubicBezTo>
                <a:close/>
                <a:moveTo>
                  <a:pt x="50" y="125"/>
                </a:moveTo>
                <a:cubicBezTo>
                  <a:pt x="43" y="125"/>
                  <a:pt x="43" y="125"/>
                  <a:pt x="43" y="125"/>
                </a:cubicBezTo>
                <a:cubicBezTo>
                  <a:pt x="43" y="135"/>
                  <a:pt x="43" y="135"/>
                  <a:pt x="43" y="135"/>
                </a:cubicBezTo>
                <a:cubicBezTo>
                  <a:pt x="45" y="144"/>
                  <a:pt x="54" y="147"/>
                  <a:pt x="62" y="142"/>
                </a:cubicBezTo>
                <a:cubicBezTo>
                  <a:pt x="66" y="140"/>
                  <a:pt x="67" y="136"/>
                  <a:pt x="67" y="134"/>
                </a:cubicBezTo>
                <a:cubicBezTo>
                  <a:pt x="69" y="133"/>
                  <a:pt x="71" y="133"/>
                  <a:pt x="74" y="132"/>
                </a:cubicBezTo>
                <a:cubicBezTo>
                  <a:pt x="76" y="131"/>
                  <a:pt x="78" y="129"/>
                  <a:pt x="79" y="126"/>
                </a:cubicBezTo>
                <a:cubicBezTo>
                  <a:pt x="82" y="126"/>
                  <a:pt x="85" y="126"/>
                  <a:pt x="87" y="124"/>
                </a:cubicBezTo>
                <a:cubicBezTo>
                  <a:pt x="90" y="123"/>
                  <a:pt x="92" y="120"/>
                  <a:pt x="93" y="117"/>
                </a:cubicBezTo>
                <a:cubicBezTo>
                  <a:pt x="92" y="78"/>
                  <a:pt x="92" y="78"/>
                  <a:pt x="92" y="78"/>
                </a:cubicBezTo>
                <a:cubicBezTo>
                  <a:pt x="89" y="76"/>
                  <a:pt x="89" y="76"/>
                  <a:pt x="89" y="76"/>
                </a:cubicBezTo>
                <a:cubicBezTo>
                  <a:pt x="89" y="67"/>
                  <a:pt x="91" y="63"/>
                  <a:pt x="97" y="63"/>
                </a:cubicBezTo>
                <a:cubicBezTo>
                  <a:pt x="102" y="63"/>
                  <a:pt x="105" y="64"/>
                  <a:pt x="106" y="70"/>
                </a:cubicBezTo>
                <a:cubicBezTo>
                  <a:pt x="106" y="126"/>
                  <a:pt x="106" y="126"/>
                  <a:pt x="106" y="126"/>
                </a:cubicBezTo>
                <a:cubicBezTo>
                  <a:pt x="105" y="128"/>
                  <a:pt x="105" y="130"/>
                  <a:pt x="103" y="132"/>
                </a:cubicBezTo>
                <a:cubicBezTo>
                  <a:pt x="59" y="168"/>
                  <a:pt x="59" y="168"/>
                  <a:pt x="59" y="168"/>
                </a:cubicBezTo>
                <a:cubicBezTo>
                  <a:pt x="49" y="170"/>
                  <a:pt x="49" y="170"/>
                  <a:pt x="49" y="170"/>
                </a:cubicBezTo>
                <a:cubicBezTo>
                  <a:pt x="39" y="168"/>
                  <a:pt x="39" y="168"/>
                  <a:pt x="39" y="168"/>
                </a:cubicBezTo>
                <a:cubicBezTo>
                  <a:pt x="30" y="164"/>
                  <a:pt x="24" y="157"/>
                  <a:pt x="24" y="147"/>
                </a:cubicBezTo>
                <a:cubicBezTo>
                  <a:pt x="23" y="111"/>
                  <a:pt x="23" y="111"/>
                  <a:pt x="23" y="111"/>
                </a:cubicBezTo>
                <a:cubicBezTo>
                  <a:pt x="26" y="108"/>
                  <a:pt x="26" y="108"/>
                  <a:pt x="26" y="108"/>
                </a:cubicBezTo>
                <a:cubicBezTo>
                  <a:pt x="59" y="108"/>
                  <a:pt x="59" y="108"/>
                  <a:pt x="59" y="108"/>
                </a:cubicBezTo>
                <a:cubicBezTo>
                  <a:pt x="60" y="111"/>
                  <a:pt x="60" y="111"/>
                  <a:pt x="60" y="111"/>
                </a:cubicBezTo>
                <a:cubicBezTo>
                  <a:pt x="61" y="132"/>
                  <a:pt x="61" y="132"/>
                  <a:pt x="61" y="132"/>
                </a:cubicBezTo>
                <a:cubicBezTo>
                  <a:pt x="60" y="135"/>
                  <a:pt x="59" y="137"/>
                  <a:pt x="56" y="138"/>
                </a:cubicBezTo>
                <a:cubicBezTo>
                  <a:pt x="53" y="138"/>
                  <a:pt x="51" y="136"/>
                  <a:pt x="50" y="134"/>
                </a:cubicBezTo>
                <a:cubicBezTo>
                  <a:pt x="50" y="125"/>
                  <a:pt x="50" y="125"/>
                  <a:pt x="50" y="125"/>
                </a:cubicBezTo>
                <a:close/>
                <a:moveTo>
                  <a:pt x="16" y="27"/>
                </a:moveTo>
                <a:cubicBezTo>
                  <a:pt x="16" y="27"/>
                  <a:pt x="15" y="26"/>
                  <a:pt x="16" y="26"/>
                </a:cubicBezTo>
                <a:cubicBezTo>
                  <a:pt x="46" y="8"/>
                  <a:pt x="46" y="8"/>
                  <a:pt x="46" y="8"/>
                </a:cubicBezTo>
                <a:cubicBezTo>
                  <a:pt x="46" y="8"/>
                  <a:pt x="47" y="8"/>
                  <a:pt x="48" y="8"/>
                </a:cubicBezTo>
                <a:cubicBezTo>
                  <a:pt x="62" y="14"/>
                  <a:pt x="62" y="14"/>
                  <a:pt x="62" y="14"/>
                </a:cubicBezTo>
                <a:cubicBezTo>
                  <a:pt x="63" y="14"/>
                  <a:pt x="64" y="14"/>
                  <a:pt x="65" y="14"/>
                </a:cubicBezTo>
                <a:cubicBezTo>
                  <a:pt x="80" y="8"/>
                  <a:pt x="80" y="8"/>
                  <a:pt x="80" y="8"/>
                </a:cubicBezTo>
                <a:cubicBezTo>
                  <a:pt x="80" y="7"/>
                  <a:pt x="81" y="7"/>
                  <a:pt x="81" y="8"/>
                </a:cubicBezTo>
                <a:cubicBezTo>
                  <a:pt x="113" y="26"/>
                  <a:pt x="113" y="26"/>
                  <a:pt x="113" y="26"/>
                </a:cubicBezTo>
                <a:cubicBezTo>
                  <a:pt x="113" y="26"/>
                  <a:pt x="113" y="26"/>
                  <a:pt x="113" y="27"/>
                </a:cubicBezTo>
                <a:cubicBezTo>
                  <a:pt x="76" y="27"/>
                  <a:pt x="76" y="27"/>
                  <a:pt x="76" y="27"/>
                </a:cubicBezTo>
                <a:cubicBezTo>
                  <a:pt x="74" y="21"/>
                  <a:pt x="70" y="18"/>
                  <a:pt x="63" y="18"/>
                </a:cubicBezTo>
                <a:cubicBezTo>
                  <a:pt x="57" y="19"/>
                  <a:pt x="53" y="21"/>
                  <a:pt x="52" y="27"/>
                </a:cubicBezTo>
                <a:cubicBezTo>
                  <a:pt x="16" y="27"/>
                  <a:pt x="16" y="27"/>
                  <a:pt x="16" y="27"/>
                </a:cubicBezTo>
                <a:close/>
                <a:moveTo>
                  <a:pt x="64" y="24"/>
                </a:moveTo>
                <a:cubicBezTo>
                  <a:pt x="64" y="24"/>
                  <a:pt x="64" y="24"/>
                  <a:pt x="64" y="24"/>
                </a:cubicBezTo>
                <a:cubicBezTo>
                  <a:pt x="67" y="24"/>
                  <a:pt x="69" y="27"/>
                  <a:pt x="69" y="30"/>
                </a:cubicBezTo>
                <a:cubicBezTo>
                  <a:pt x="69" y="75"/>
                  <a:pt x="69" y="75"/>
                  <a:pt x="69" y="75"/>
                </a:cubicBezTo>
                <a:cubicBezTo>
                  <a:pt x="58" y="75"/>
                  <a:pt x="58" y="75"/>
                  <a:pt x="58" y="75"/>
                </a:cubicBezTo>
                <a:cubicBezTo>
                  <a:pt x="58" y="30"/>
                  <a:pt x="58" y="30"/>
                  <a:pt x="58" y="30"/>
                </a:cubicBezTo>
                <a:cubicBezTo>
                  <a:pt x="58" y="27"/>
                  <a:pt x="61" y="24"/>
                  <a:pt x="64" y="24"/>
                </a:cubicBezTo>
                <a:close/>
                <a:moveTo>
                  <a:pt x="15" y="32"/>
                </a:moveTo>
                <a:cubicBezTo>
                  <a:pt x="51" y="31"/>
                  <a:pt x="51" y="31"/>
                  <a:pt x="51" y="31"/>
                </a:cubicBezTo>
                <a:cubicBezTo>
                  <a:pt x="51" y="50"/>
                  <a:pt x="51" y="50"/>
                  <a:pt x="51" y="50"/>
                </a:cubicBezTo>
                <a:cubicBezTo>
                  <a:pt x="51" y="50"/>
                  <a:pt x="26" y="45"/>
                  <a:pt x="14" y="33"/>
                </a:cubicBezTo>
                <a:cubicBezTo>
                  <a:pt x="14" y="32"/>
                  <a:pt x="14" y="32"/>
                  <a:pt x="15" y="32"/>
                </a:cubicBezTo>
                <a:close/>
              </a:path>
            </a:pathLst>
          </a:custGeom>
          <a:solidFill>
            <a:schemeClr val="bg1">
              <a:alpha val="100000"/>
            </a:schemeClr>
          </a:solidFill>
          <a:ln w="9525">
            <a:noFill/>
          </a:ln>
        </p:spPr>
        <p:txBody>
          <a:bodyPr/>
          <a:lstStyle/>
          <a:p>
            <a:endParaRPr lang="zh-CN" altLang="en-US"/>
          </a:p>
        </p:txBody>
      </p:sp>
      <p:sp>
        <p:nvSpPr>
          <p:cNvPr id="61608" name="Freeform 244"/>
          <p:cNvSpPr>
            <a:spLocks noEditPoints="1"/>
          </p:cNvSpPr>
          <p:nvPr/>
        </p:nvSpPr>
        <p:spPr>
          <a:xfrm>
            <a:off x="2241550" y="1712913"/>
            <a:ext cx="392113" cy="452437"/>
          </a:xfrm>
          <a:custGeom>
            <a:avLst/>
            <a:gdLst/>
            <a:ahLst/>
            <a:cxnLst>
              <a:cxn ang="0">
                <a:pos x="624638263" y="460574079"/>
              </a:cxn>
              <a:cxn ang="0">
                <a:pos x="782067125" y="644804164"/>
              </a:cxn>
              <a:cxn ang="0">
                <a:pos x="766831056" y="859738885"/>
              </a:cxn>
              <a:cxn ang="0">
                <a:pos x="589088937" y="936501608"/>
              </a:cxn>
              <a:cxn ang="0">
                <a:pos x="563696240" y="946735733"/>
              </a:cxn>
              <a:cxn ang="0">
                <a:pos x="497679284" y="859738885"/>
              </a:cxn>
              <a:cxn ang="0">
                <a:pos x="319937166" y="875090072"/>
              </a:cxn>
              <a:cxn ang="0">
                <a:pos x="177742119" y="916031096"/>
              </a:cxn>
              <a:cxn ang="0">
                <a:pos x="182821559" y="905796971"/>
              </a:cxn>
              <a:cxn ang="0">
                <a:pos x="223448072" y="793210286"/>
              </a:cxn>
              <a:cxn ang="0">
                <a:pos x="233604700" y="670391738"/>
              </a:cxn>
              <a:cxn ang="0">
                <a:pos x="258995144" y="532219741"/>
              </a:cxn>
              <a:cxn ang="0">
                <a:pos x="360563678" y="445222892"/>
              </a:cxn>
              <a:cxn ang="0">
                <a:pos x="472286587" y="429869442"/>
              </a:cxn>
              <a:cxn ang="0">
                <a:pos x="548462425" y="342872594"/>
              </a:cxn>
              <a:cxn ang="0">
                <a:pos x="0" y="271226933"/>
              </a:cxn>
              <a:cxn ang="0">
                <a:pos x="55862581" y="434986505"/>
              </a:cxn>
              <a:cxn ang="0">
                <a:pos x="55862581" y="450339955"/>
              </a:cxn>
              <a:cxn ang="0">
                <a:pos x="182821559" y="291697445"/>
              </a:cxn>
              <a:cxn ang="0">
                <a:pos x="152351675" y="66526336"/>
              </a:cxn>
              <a:cxn ang="0">
                <a:pos x="121879537" y="10234125"/>
              </a:cxn>
              <a:cxn ang="0">
                <a:pos x="96489094" y="127937873"/>
              </a:cxn>
              <a:cxn ang="0">
                <a:pos x="162508303" y="266109870"/>
              </a:cxn>
              <a:cxn ang="0">
                <a:pos x="91409653" y="332636207"/>
              </a:cxn>
              <a:cxn ang="0">
                <a:pos x="86332466" y="209817659"/>
              </a:cxn>
              <a:cxn ang="0">
                <a:pos x="86332466" y="230288171"/>
              </a:cxn>
              <a:cxn ang="0">
                <a:pos x="573852868" y="194464209"/>
              </a:cxn>
              <a:cxn ang="0">
                <a:pos x="599245565" y="378694293"/>
              </a:cxn>
              <a:cxn ang="0">
                <a:pos x="599245565" y="378694293"/>
              </a:cxn>
              <a:cxn ang="0">
                <a:pos x="517992541" y="849504760"/>
              </a:cxn>
              <a:cxn ang="0">
                <a:pos x="741440613" y="701096375"/>
              </a:cxn>
              <a:cxn ang="0">
                <a:pos x="650028706" y="501515104"/>
              </a:cxn>
              <a:cxn ang="0">
                <a:pos x="573852868" y="547570928"/>
              </a:cxn>
              <a:cxn ang="0">
                <a:pos x="558619053" y="562924378"/>
              </a:cxn>
              <a:cxn ang="0">
                <a:pos x="238681887" y="614099527"/>
              </a:cxn>
              <a:cxn ang="0">
                <a:pos x="335170981" y="701096375"/>
              </a:cxn>
              <a:cxn ang="0">
                <a:pos x="274231212" y="619216589"/>
              </a:cxn>
              <a:cxn ang="0">
                <a:pos x="385954122" y="460574079"/>
              </a:cxn>
              <a:cxn ang="0">
                <a:pos x="497679284" y="511749229"/>
              </a:cxn>
              <a:cxn ang="0">
                <a:pos x="380876934" y="414515993"/>
              </a:cxn>
              <a:cxn ang="0">
                <a:pos x="457052772" y="542453866"/>
              </a:cxn>
              <a:cxn ang="0">
                <a:pos x="314857725" y="511749229"/>
              </a:cxn>
              <a:cxn ang="0">
                <a:pos x="462129959" y="583394890"/>
              </a:cxn>
              <a:cxn ang="0">
                <a:pos x="345327609" y="649921226"/>
              </a:cxn>
              <a:cxn ang="0">
                <a:pos x="385954122" y="593629015"/>
              </a:cxn>
            </a:cxnLst>
            <a:rect l="0" t="0" r="0" b="0"/>
            <a:pathLst>
              <a:path w="174" h="200">
                <a:moveTo>
                  <a:pt x="108" y="67"/>
                </a:moveTo>
                <a:cubicBezTo>
                  <a:pt x="109" y="67"/>
                  <a:pt x="113" y="78"/>
                  <a:pt x="129" y="82"/>
                </a:cubicBezTo>
                <a:cubicBezTo>
                  <a:pt x="127" y="85"/>
                  <a:pt x="124" y="88"/>
                  <a:pt x="123" y="90"/>
                </a:cubicBezTo>
                <a:cubicBezTo>
                  <a:pt x="129" y="94"/>
                  <a:pt x="134" y="99"/>
                  <a:pt x="136" y="112"/>
                </a:cubicBezTo>
                <a:cubicBezTo>
                  <a:pt x="138" y="122"/>
                  <a:pt x="141" y="130"/>
                  <a:pt x="148" y="134"/>
                </a:cubicBezTo>
                <a:cubicBezTo>
                  <a:pt x="154" y="126"/>
                  <a:pt x="154" y="126"/>
                  <a:pt x="154" y="126"/>
                </a:cubicBezTo>
                <a:cubicBezTo>
                  <a:pt x="174" y="142"/>
                  <a:pt x="174" y="142"/>
                  <a:pt x="174" y="142"/>
                </a:cubicBezTo>
                <a:cubicBezTo>
                  <a:pt x="154" y="170"/>
                  <a:pt x="154" y="170"/>
                  <a:pt x="154" y="170"/>
                </a:cubicBezTo>
                <a:cubicBezTo>
                  <a:pt x="151" y="168"/>
                  <a:pt x="151" y="168"/>
                  <a:pt x="151" y="168"/>
                </a:cubicBezTo>
                <a:cubicBezTo>
                  <a:pt x="169" y="142"/>
                  <a:pt x="169" y="142"/>
                  <a:pt x="169" y="142"/>
                </a:cubicBezTo>
                <a:cubicBezTo>
                  <a:pt x="155" y="131"/>
                  <a:pt x="155" y="131"/>
                  <a:pt x="155" y="131"/>
                </a:cubicBezTo>
                <a:cubicBezTo>
                  <a:pt x="116" y="183"/>
                  <a:pt x="116" y="183"/>
                  <a:pt x="116" y="183"/>
                </a:cubicBezTo>
                <a:cubicBezTo>
                  <a:pt x="133" y="197"/>
                  <a:pt x="133" y="197"/>
                  <a:pt x="133" y="197"/>
                </a:cubicBezTo>
                <a:cubicBezTo>
                  <a:pt x="131" y="200"/>
                  <a:pt x="131" y="200"/>
                  <a:pt x="131" y="200"/>
                </a:cubicBezTo>
                <a:cubicBezTo>
                  <a:pt x="111" y="185"/>
                  <a:pt x="111" y="185"/>
                  <a:pt x="111" y="185"/>
                </a:cubicBezTo>
                <a:cubicBezTo>
                  <a:pt x="118" y="175"/>
                  <a:pt x="118" y="175"/>
                  <a:pt x="118" y="175"/>
                </a:cubicBezTo>
                <a:cubicBezTo>
                  <a:pt x="107" y="167"/>
                  <a:pt x="107" y="167"/>
                  <a:pt x="107" y="167"/>
                </a:cubicBezTo>
                <a:cubicBezTo>
                  <a:pt x="98" y="168"/>
                  <a:pt x="98" y="168"/>
                  <a:pt x="98" y="168"/>
                </a:cubicBezTo>
                <a:cubicBezTo>
                  <a:pt x="95" y="168"/>
                  <a:pt x="95" y="168"/>
                  <a:pt x="95" y="168"/>
                </a:cubicBezTo>
                <a:cubicBezTo>
                  <a:pt x="76" y="154"/>
                  <a:pt x="76" y="154"/>
                  <a:pt x="76" y="154"/>
                </a:cubicBezTo>
                <a:cubicBezTo>
                  <a:pt x="63" y="171"/>
                  <a:pt x="63" y="171"/>
                  <a:pt x="63" y="171"/>
                </a:cubicBezTo>
                <a:cubicBezTo>
                  <a:pt x="61" y="173"/>
                  <a:pt x="59" y="173"/>
                  <a:pt x="56" y="173"/>
                </a:cubicBezTo>
                <a:cubicBezTo>
                  <a:pt x="49" y="172"/>
                  <a:pt x="49" y="172"/>
                  <a:pt x="49" y="172"/>
                </a:cubicBezTo>
                <a:cubicBezTo>
                  <a:pt x="44" y="177"/>
                  <a:pt x="39" y="179"/>
                  <a:pt x="35" y="179"/>
                </a:cubicBezTo>
                <a:cubicBezTo>
                  <a:pt x="32" y="179"/>
                  <a:pt x="29" y="179"/>
                  <a:pt x="26" y="178"/>
                </a:cubicBezTo>
                <a:cubicBezTo>
                  <a:pt x="26" y="175"/>
                  <a:pt x="26" y="175"/>
                  <a:pt x="26" y="175"/>
                </a:cubicBezTo>
                <a:cubicBezTo>
                  <a:pt x="29" y="176"/>
                  <a:pt x="32" y="177"/>
                  <a:pt x="36" y="177"/>
                </a:cubicBezTo>
                <a:cubicBezTo>
                  <a:pt x="39" y="176"/>
                  <a:pt x="42" y="175"/>
                  <a:pt x="45" y="172"/>
                </a:cubicBezTo>
                <a:cubicBezTo>
                  <a:pt x="45" y="171"/>
                  <a:pt x="46" y="170"/>
                  <a:pt x="45" y="168"/>
                </a:cubicBezTo>
                <a:cubicBezTo>
                  <a:pt x="42" y="162"/>
                  <a:pt x="41" y="158"/>
                  <a:pt x="44" y="155"/>
                </a:cubicBezTo>
                <a:cubicBezTo>
                  <a:pt x="55" y="140"/>
                  <a:pt x="55" y="140"/>
                  <a:pt x="55" y="140"/>
                </a:cubicBezTo>
                <a:cubicBezTo>
                  <a:pt x="55" y="140"/>
                  <a:pt x="55" y="139"/>
                  <a:pt x="55" y="138"/>
                </a:cubicBezTo>
                <a:cubicBezTo>
                  <a:pt x="46" y="131"/>
                  <a:pt x="46" y="131"/>
                  <a:pt x="46" y="131"/>
                </a:cubicBezTo>
                <a:cubicBezTo>
                  <a:pt x="43" y="127"/>
                  <a:pt x="42" y="124"/>
                  <a:pt x="44" y="120"/>
                </a:cubicBezTo>
                <a:cubicBezTo>
                  <a:pt x="46" y="117"/>
                  <a:pt x="48" y="116"/>
                  <a:pt x="51" y="116"/>
                </a:cubicBezTo>
                <a:cubicBezTo>
                  <a:pt x="48" y="111"/>
                  <a:pt x="49" y="108"/>
                  <a:pt x="51" y="104"/>
                </a:cubicBezTo>
                <a:cubicBezTo>
                  <a:pt x="53" y="102"/>
                  <a:pt x="55" y="101"/>
                  <a:pt x="59" y="101"/>
                </a:cubicBezTo>
                <a:cubicBezTo>
                  <a:pt x="57" y="97"/>
                  <a:pt x="57" y="93"/>
                  <a:pt x="60" y="89"/>
                </a:cubicBezTo>
                <a:cubicBezTo>
                  <a:pt x="63" y="87"/>
                  <a:pt x="66" y="86"/>
                  <a:pt x="71" y="87"/>
                </a:cubicBezTo>
                <a:cubicBezTo>
                  <a:pt x="70" y="83"/>
                  <a:pt x="72" y="79"/>
                  <a:pt x="75" y="77"/>
                </a:cubicBezTo>
                <a:cubicBezTo>
                  <a:pt x="77" y="76"/>
                  <a:pt x="79" y="75"/>
                  <a:pt x="82" y="76"/>
                </a:cubicBezTo>
                <a:cubicBezTo>
                  <a:pt x="93" y="84"/>
                  <a:pt x="93" y="84"/>
                  <a:pt x="93" y="84"/>
                </a:cubicBezTo>
                <a:cubicBezTo>
                  <a:pt x="95" y="78"/>
                  <a:pt x="97" y="75"/>
                  <a:pt x="100" y="75"/>
                </a:cubicBezTo>
                <a:cubicBezTo>
                  <a:pt x="103" y="75"/>
                  <a:pt x="103" y="75"/>
                  <a:pt x="103" y="75"/>
                </a:cubicBezTo>
                <a:cubicBezTo>
                  <a:pt x="103" y="75"/>
                  <a:pt x="108" y="67"/>
                  <a:pt x="108" y="67"/>
                </a:cubicBezTo>
                <a:close/>
                <a:moveTo>
                  <a:pt x="16" y="14"/>
                </a:moveTo>
                <a:cubicBezTo>
                  <a:pt x="16" y="29"/>
                  <a:pt x="16" y="29"/>
                  <a:pt x="16" y="29"/>
                </a:cubicBezTo>
                <a:cubicBezTo>
                  <a:pt x="6" y="35"/>
                  <a:pt x="0" y="42"/>
                  <a:pt x="0" y="53"/>
                </a:cubicBezTo>
                <a:cubicBezTo>
                  <a:pt x="2" y="64"/>
                  <a:pt x="9" y="68"/>
                  <a:pt x="18" y="68"/>
                </a:cubicBezTo>
                <a:cubicBezTo>
                  <a:pt x="18" y="76"/>
                  <a:pt x="18" y="83"/>
                  <a:pt x="12" y="86"/>
                </a:cubicBezTo>
                <a:cubicBezTo>
                  <a:pt x="11" y="85"/>
                  <a:pt x="11" y="85"/>
                  <a:pt x="11" y="85"/>
                </a:cubicBezTo>
                <a:cubicBezTo>
                  <a:pt x="8" y="78"/>
                  <a:pt x="8" y="78"/>
                  <a:pt x="8" y="78"/>
                </a:cubicBezTo>
                <a:cubicBezTo>
                  <a:pt x="3" y="85"/>
                  <a:pt x="3" y="85"/>
                  <a:pt x="3" y="85"/>
                </a:cubicBezTo>
                <a:cubicBezTo>
                  <a:pt x="11" y="88"/>
                  <a:pt x="11" y="88"/>
                  <a:pt x="11" y="88"/>
                </a:cubicBezTo>
                <a:cubicBezTo>
                  <a:pt x="19" y="81"/>
                  <a:pt x="19" y="81"/>
                  <a:pt x="19" y="81"/>
                </a:cubicBezTo>
                <a:cubicBezTo>
                  <a:pt x="21" y="78"/>
                  <a:pt x="22" y="73"/>
                  <a:pt x="22" y="68"/>
                </a:cubicBezTo>
                <a:cubicBezTo>
                  <a:pt x="29" y="67"/>
                  <a:pt x="34" y="63"/>
                  <a:pt x="36" y="57"/>
                </a:cubicBezTo>
                <a:cubicBezTo>
                  <a:pt x="38" y="44"/>
                  <a:pt x="31" y="38"/>
                  <a:pt x="20" y="39"/>
                </a:cubicBezTo>
                <a:cubicBezTo>
                  <a:pt x="20" y="30"/>
                  <a:pt x="20" y="30"/>
                  <a:pt x="20" y="30"/>
                </a:cubicBezTo>
                <a:cubicBezTo>
                  <a:pt x="26" y="26"/>
                  <a:pt x="30" y="21"/>
                  <a:pt x="30" y="13"/>
                </a:cubicBezTo>
                <a:cubicBezTo>
                  <a:pt x="30" y="6"/>
                  <a:pt x="27" y="1"/>
                  <a:pt x="24" y="0"/>
                </a:cubicBezTo>
                <a:cubicBezTo>
                  <a:pt x="19" y="0"/>
                  <a:pt x="16" y="7"/>
                  <a:pt x="16" y="14"/>
                </a:cubicBezTo>
                <a:close/>
                <a:moveTo>
                  <a:pt x="24" y="2"/>
                </a:moveTo>
                <a:cubicBezTo>
                  <a:pt x="26" y="4"/>
                  <a:pt x="27" y="7"/>
                  <a:pt x="27" y="11"/>
                </a:cubicBezTo>
                <a:cubicBezTo>
                  <a:pt x="26" y="16"/>
                  <a:pt x="24" y="21"/>
                  <a:pt x="20" y="25"/>
                </a:cubicBezTo>
                <a:cubicBezTo>
                  <a:pt x="20" y="25"/>
                  <a:pt x="19" y="25"/>
                  <a:pt x="19" y="25"/>
                </a:cubicBezTo>
                <a:cubicBezTo>
                  <a:pt x="18" y="12"/>
                  <a:pt x="19" y="3"/>
                  <a:pt x="24" y="2"/>
                </a:cubicBezTo>
                <a:close/>
                <a:moveTo>
                  <a:pt x="20" y="42"/>
                </a:moveTo>
                <a:cubicBezTo>
                  <a:pt x="27" y="42"/>
                  <a:pt x="31" y="44"/>
                  <a:pt x="32" y="52"/>
                </a:cubicBezTo>
                <a:cubicBezTo>
                  <a:pt x="31" y="58"/>
                  <a:pt x="28" y="62"/>
                  <a:pt x="22" y="65"/>
                </a:cubicBezTo>
                <a:cubicBezTo>
                  <a:pt x="20" y="42"/>
                  <a:pt x="20" y="42"/>
                  <a:pt x="20" y="42"/>
                </a:cubicBezTo>
                <a:close/>
                <a:moveTo>
                  <a:pt x="18" y="65"/>
                </a:moveTo>
                <a:cubicBezTo>
                  <a:pt x="13" y="65"/>
                  <a:pt x="8" y="62"/>
                  <a:pt x="6" y="53"/>
                </a:cubicBezTo>
                <a:cubicBezTo>
                  <a:pt x="5" y="44"/>
                  <a:pt x="8" y="38"/>
                  <a:pt x="16" y="33"/>
                </a:cubicBezTo>
                <a:cubicBezTo>
                  <a:pt x="17" y="41"/>
                  <a:pt x="17" y="41"/>
                  <a:pt x="17" y="41"/>
                </a:cubicBezTo>
                <a:cubicBezTo>
                  <a:pt x="14" y="43"/>
                  <a:pt x="13" y="45"/>
                  <a:pt x="13" y="47"/>
                </a:cubicBezTo>
                <a:cubicBezTo>
                  <a:pt x="12" y="50"/>
                  <a:pt x="14" y="52"/>
                  <a:pt x="15" y="54"/>
                </a:cubicBezTo>
                <a:cubicBezTo>
                  <a:pt x="14" y="50"/>
                  <a:pt x="14" y="46"/>
                  <a:pt x="17" y="45"/>
                </a:cubicBezTo>
                <a:cubicBezTo>
                  <a:pt x="18" y="65"/>
                  <a:pt x="18" y="65"/>
                  <a:pt x="18" y="65"/>
                </a:cubicBezTo>
                <a:close/>
                <a:moveTo>
                  <a:pt x="150" y="32"/>
                </a:moveTo>
                <a:cubicBezTo>
                  <a:pt x="136" y="21"/>
                  <a:pt x="122" y="28"/>
                  <a:pt x="113" y="38"/>
                </a:cubicBezTo>
                <a:cubicBezTo>
                  <a:pt x="153" y="69"/>
                  <a:pt x="153" y="69"/>
                  <a:pt x="153" y="69"/>
                </a:cubicBezTo>
                <a:cubicBezTo>
                  <a:pt x="162" y="58"/>
                  <a:pt x="163" y="43"/>
                  <a:pt x="150" y="32"/>
                </a:cubicBezTo>
                <a:close/>
                <a:moveTo>
                  <a:pt x="118" y="74"/>
                </a:moveTo>
                <a:cubicBezTo>
                  <a:pt x="132" y="85"/>
                  <a:pt x="149" y="78"/>
                  <a:pt x="151" y="73"/>
                </a:cubicBezTo>
                <a:cubicBezTo>
                  <a:pt x="111" y="42"/>
                  <a:pt x="111" y="42"/>
                  <a:pt x="111" y="42"/>
                </a:cubicBezTo>
                <a:cubicBezTo>
                  <a:pt x="106" y="43"/>
                  <a:pt x="104" y="63"/>
                  <a:pt x="118" y="74"/>
                </a:cubicBezTo>
                <a:close/>
                <a:moveTo>
                  <a:pt x="77" y="152"/>
                </a:moveTo>
                <a:cubicBezTo>
                  <a:pt x="96" y="165"/>
                  <a:pt x="96" y="165"/>
                  <a:pt x="96" y="165"/>
                </a:cubicBezTo>
                <a:cubicBezTo>
                  <a:pt x="102" y="166"/>
                  <a:pt x="102" y="166"/>
                  <a:pt x="102" y="166"/>
                </a:cubicBezTo>
                <a:cubicBezTo>
                  <a:pt x="108" y="165"/>
                  <a:pt x="108" y="165"/>
                  <a:pt x="108" y="165"/>
                </a:cubicBezTo>
                <a:cubicBezTo>
                  <a:pt x="120" y="172"/>
                  <a:pt x="120" y="172"/>
                  <a:pt x="120" y="172"/>
                </a:cubicBezTo>
                <a:cubicBezTo>
                  <a:pt x="146" y="137"/>
                  <a:pt x="146" y="137"/>
                  <a:pt x="146" y="137"/>
                </a:cubicBezTo>
                <a:cubicBezTo>
                  <a:pt x="147" y="136"/>
                  <a:pt x="147" y="136"/>
                  <a:pt x="146" y="135"/>
                </a:cubicBezTo>
                <a:cubicBezTo>
                  <a:pt x="140" y="131"/>
                  <a:pt x="136" y="125"/>
                  <a:pt x="134" y="116"/>
                </a:cubicBezTo>
                <a:cubicBezTo>
                  <a:pt x="134" y="110"/>
                  <a:pt x="132" y="104"/>
                  <a:pt x="128" y="98"/>
                </a:cubicBezTo>
                <a:cubicBezTo>
                  <a:pt x="101" y="77"/>
                  <a:pt x="101" y="77"/>
                  <a:pt x="101" y="77"/>
                </a:cubicBezTo>
                <a:cubicBezTo>
                  <a:pt x="97" y="78"/>
                  <a:pt x="96" y="83"/>
                  <a:pt x="98" y="89"/>
                </a:cubicBezTo>
                <a:cubicBezTo>
                  <a:pt x="102" y="96"/>
                  <a:pt x="107" y="102"/>
                  <a:pt x="113" y="107"/>
                </a:cubicBezTo>
                <a:cubicBezTo>
                  <a:pt x="109" y="118"/>
                  <a:pt x="109" y="127"/>
                  <a:pt x="115" y="137"/>
                </a:cubicBezTo>
                <a:cubicBezTo>
                  <a:pt x="115" y="138"/>
                  <a:pt x="114" y="138"/>
                  <a:pt x="113" y="137"/>
                </a:cubicBezTo>
                <a:cubicBezTo>
                  <a:pt x="108" y="129"/>
                  <a:pt x="106" y="121"/>
                  <a:pt x="110" y="110"/>
                </a:cubicBezTo>
                <a:cubicBezTo>
                  <a:pt x="110" y="110"/>
                  <a:pt x="109" y="109"/>
                  <a:pt x="109" y="110"/>
                </a:cubicBezTo>
                <a:cubicBezTo>
                  <a:pt x="104" y="116"/>
                  <a:pt x="78" y="152"/>
                  <a:pt x="77" y="152"/>
                </a:cubicBezTo>
                <a:close/>
                <a:moveTo>
                  <a:pt x="47" y="120"/>
                </a:moveTo>
                <a:cubicBezTo>
                  <a:pt x="45" y="122"/>
                  <a:pt x="45" y="127"/>
                  <a:pt x="48" y="129"/>
                </a:cubicBezTo>
                <a:cubicBezTo>
                  <a:pt x="58" y="137"/>
                  <a:pt x="58" y="137"/>
                  <a:pt x="58" y="137"/>
                </a:cubicBezTo>
                <a:cubicBezTo>
                  <a:pt x="59" y="138"/>
                  <a:pt x="63" y="140"/>
                  <a:pt x="66" y="137"/>
                </a:cubicBezTo>
                <a:cubicBezTo>
                  <a:pt x="66" y="137"/>
                  <a:pt x="66" y="137"/>
                  <a:pt x="66" y="137"/>
                </a:cubicBezTo>
                <a:cubicBezTo>
                  <a:pt x="68" y="135"/>
                  <a:pt x="68" y="132"/>
                  <a:pt x="65" y="129"/>
                </a:cubicBezTo>
                <a:cubicBezTo>
                  <a:pt x="54" y="121"/>
                  <a:pt x="54" y="121"/>
                  <a:pt x="54" y="121"/>
                </a:cubicBezTo>
                <a:cubicBezTo>
                  <a:pt x="51" y="118"/>
                  <a:pt x="50" y="118"/>
                  <a:pt x="47" y="120"/>
                </a:cubicBezTo>
                <a:close/>
                <a:moveTo>
                  <a:pt x="75" y="81"/>
                </a:moveTo>
                <a:cubicBezTo>
                  <a:pt x="73" y="84"/>
                  <a:pt x="73" y="88"/>
                  <a:pt x="76" y="90"/>
                </a:cubicBezTo>
                <a:cubicBezTo>
                  <a:pt x="88" y="101"/>
                  <a:pt x="88" y="101"/>
                  <a:pt x="88" y="101"/>
                </a:cubicBezTo>
                <a:cubicBezTo>
                  <a:pt x="91" y="103"/>
                  <a:pt x="96" y="103"/>
                  <a:pt x="98" y="100"/>
                </a:cubicBezTo>
                <a:cubicBezTo>
                  <a:pt x="98" y="100"/>
                  <a:pt x="98" y="100"/>
                  <a:pt x="98" y="100"/>
                </a:cubicBezTo>
                <a:cubicBezTo>
                  <a:pt x="100" y="97"/>
                  <a:pt x="100" y="93"/>
                  <a:pt x="97" y="90"/>
                </a:cubicBezTo>
                <a:cubicBezTo>
                  <a:pt x="85" y="80"/>
                  <a:pt x="85" y="80"/>
                  <a:pt x="85" y="80"/>
                </a:cubicBezTo>
                <a:cubicBezTo>
                  <a:pt x="82" y="78"/>
                  <a:pt x="78" y="78"/>
                  <a:pt x="75" y="81"/>
                </a:cubicBezTo>
                <a:cubicBezTo>
                  <a:pt x="75" y="81"/>
                  <a:pt x="75" y="81"/>
                  <a:pt x="75" y="81"/>
                </a:cubicBezTo>
                <a:close/>
                <a:moveTo>
                  <a:pt x="91" y="114"/>
                </a:moveTo>
                <a:cubicBezTo>
                  <a:pt x="92" y="112"/>
                  <a:pt x="92" y="107"/>
                  <a:pt x="90" y="106"/>
                </a:cubicBezTo>
                <a:cubicBezTo>
                  <a:pt x="70" y="90"/>
                  <a:pt x="70" y="90"/>
                  <a:pt x="70" y="90"/>
                </a:cubicBezTo>
                <a:cubicBezTo>
                  <a:pt x="69" y="89"/>
                  <a:pt x="64" y="89"/>
                  <a:pt x="63" y="90"/>
                </a:cubicBezTo>
                <a:cubicBezTo>
                  <a:pt x="61" y="93"/>
                  <a:pt x="59" y="95"/>
                  <a:pt x="62" y="100"/>
                </a:cubicBezTo>
                <a:cubicBezTo>
                  <a:pt x="81" y="116"/>
                  <a:pt x="81" y="116"/>
                  <a:pt x="81" y="116"/>
                </a:cubicBezTo>
                <a:cubicBezTo>
                  <a:pt x="83" y="117"/>
                  <a:pt x="87" y="117"/>
                  <a:pt x="88" y="116"/>
                </a:cubicBezTo>
                <a:cubicBezTo>
                  <a:pt x="91" y="114"/>
                  <a:pt x="91" y="114"/>
                  <a:pt x="91" y="114"/>
                </a:cubicBezTo>
                <a:close/>
                <a:moveTo>
                  <a:pt x="53" y="106"/>
                </a:moveTo>
                <a:cubicBezTo>
                  <a:pt x="51" y="109"/>
                  <a:pt x="51" y="114"/>
                  <a:pt x="54" y="116"/>
                </a:cubicBezTo>
                <a:cubicBezTo>
                  <a:pt x="68" y="127"/>
                  <a:pt x="68" y="127"/>
                  <a:pt x="68" y="127"/>
                </a:cubicBezTo>
                <a:cubicBezTo>
                  <a:pt x="71" y="129"/>
                  <a:pt x="75" y="129"/>
                  <a:pt x="77" y="126"/>
                </a:cubicBezTo>
                <a:cubicBezTo>
                  <a:pt x="77" y="126"/>
                  <a:pt x="77" y="126"/>
                  <a:pt x="77" y="126"/>
                </a:cubicBezTo>
                <a:cubicBezTo>
                  <a:pt x="80" y="123"/>
                  <a:pt x="79" y="119"/>
                  <a:pt x="76" y="116"/>
                </a:cubicBezTo>
                <a:cubicBezTo>
                  <a:pt x="63" y="105"/>
                  <a:pt x="63" y="105"/>
                  <a:pt x="63" y="105"/>
                </a:cubicBezTo>
                <a:cubicBezTo>
                  <a:pt x="60" y="103"/>
                  <a:pt x="56" y="103"/>
                  <a:pt x="53" y="106"/>
                </a:cubicBezTo>
                <a:close/>
              </a:path>
            </a:pathLst>
          </a:custGeom>
          <a:solidFill>
            <a:schemeClr val="bg1">
              <a:alpha val="100000"/>
            </a:schemeClr>
          </a:solidFill>
          <a:ln w="9525">
            <a:noFill/>
          </a:ln>
        </p:spPr>
        <p:txBody>
          <a:bodyPr/>
          <a:lstStyle/>
          <a:p>
            <a:endParaRPr lang="zh-CN" altLang="en-US"/>
          </a:p>
        </p:txBody>
      </p:sp>
      <p:sp>
        <p:nvSpPr>
          <p:cNvPr id="61609" name="Freeform 245"/>
          <p:cNvSpPr>
            <a:spLocks noEditPoints="1"/>
          </p:cNvSpPr>
          <p:nvPr/>
        </p:nvSpPr>
        <p:spPr>
          <a:xfrm>
            <a:off x="2919413" y="1758950"/>
            <a:ext cx="300037" cy="363538"/>
          </a:xfrm>
          <a:custGeom>
            <a:avLst/>
            <a:gdLst/>
            <a:ahLst/>
            <a:cxnLst>
              <a:cxn ang="0">
                <a:pos x="5089349" y="61182768"/>
              </a:cxn>
              <a:cxn ang="0">
                <a:pos x="45801889" y="35689948"/>
              </a:cxn>
              <a:cxn ang="0">
                <a:pos x="81427335" y="10197128"/>
              </a:cxn>
              <a:cxn ang="0">
                <a:pos x="203567209" y="137661228"/>
              </a:cxn>
              <a:cxn ang="0">
                <a:pos x="366419622" y="137661228"/>
              </a:cxn>
              <a:cxn ang="0">
                <a:pos x="452936306" y="147858356"/>
              </a:cxn>
              <a:cxn ang="0">
                <a:pos x="524182686" y="260026764"/>
              </a:cxn>
              <a:cxn ang="0">
                <a:pos x="636146118" y="265125328"/>
              </a:cxn>
              <a:cxn ang="0">
                <a:pos x="656501259" y="311012404"/>
              </a:cxn>
              <a:cxn ang="0">
                <a:pos x="631056768" y="316110968"/>
              </a:cxn>
              <a:cxn ang="0">
                <a:pos x="620878069" y="356899480"/>
              </a:cxn>
              <a:cxn ang="0">
                <a:pos x="519095593" y="356899480"/>
              </a:cxn>
              <a:cxn ang="0">
                <a:pos x="620878069" y="499659272"/>
              </a:cxn>
              <a:cxn ang="0">
                <a:pos x="488559496" y="499659272"/>
              </a:cxn>
              <a:cxn ang="0">
                <a:pos x="488559496" y="611827680"/>
              </a:cxn>
              <a:cxn ang="0">
                <a:pos x="590341973" y="713798960"/>
              </a:cxn>
              <a:cxn ang="0">
                <a:pos x="585252623" y="774981728"/>
              </a:cxn>
              <a:cxn ang="0">
                <a:pos x="493648846" y="683207576"/>
              </a:cxn>
              <a:cxn ang="0">
                <a:pos x="493648846" y="790277420"/>
              </a:cxn>
              <a:cxn ang="0">
                <a:pos x="437668258" y="790277420"/>
              </a:cxn>
              <a:cxn ang="0">
                <a:pos x="432578909" y="499659272"/>
              </a:cxn>
              <a:cxn ang="0">
                <a:pos x="381687671" y="499659272"/>
              </a:cxn>
              <a:cxn ang="0">
                <a:pos x="381687671" y="790277420"/>
              </a:cxn>
              <a:cxn ang="0">
                <a:pos x="325707083" y="790277420"/>
              </a:cxn>
              <a:cxn ang="0">
                <a:pos x="320617733" y="484363580"/>
              </a:cxn>
              <a:cxn ang="0">
                <a:pos x="290081637" y="484363580"/>
              </a:cxn>
              <a:cxn ang="0">
                <a:pos x="290081637" y="606729116"/>
              </a:cxn>
              <a:cxn ang="0">
                <a:pos x="162852413" y="774981728"/>
              </a:cxn>
              <a:cxn ang="0">
                <a:pos x="167941763" y="683207576"/>
              </a:cxn>
              <a:cxn ang="0">
                <a:pos x="229011700" y="596531988"/>
              </a:cxn>
              <a:cxn ang="0">
                <a:pos x="234101049" y="214139688"/>
              </a:cxn>
              <a:cxn ang="0">
                <a:pos x="213745908" y="188646868"/>
              </a:cxn>
              <a:cxn ang="0">
                <a:pos x="117050525" y="188646868"/>
              </a:cxn>
              <a:cxn ang="0">
                <a:pos x="5089349" y="61182768"/>
              </a:cxn>
              <a:cxn ang="0">
                <a:pos x="437668258" y="10197128"/>
              </a:cxn>
              <a:cxn ang="0">
                <a:pos x="381687671" y="66281332"/>
              </a:cxn>
              <a:cxn ang="0">
                <a:pos x="437668258" y="117266972"/>
              </a:cxn>
              <a:cxn ang="0">
                <a:pos x="493648846" y="66281332"/>
              </a:cxn>
              <a:cxn ang="0">
                <a:pos x="437668258" y="10197128"/>
              </a:cxn>
              <a:cxn ang="0">
                <a:pos x="300260336" y="0"/>
              </a:cxn>
              <a:cxn ang="0">
                <a:pos x="244279748" y="56084204"/>
              </a:cxn>
              <a:cxn ang="0">
                <a:pos x="300260336" y="112168408"/>
              </a:cxn>
              <a:cxn ang="0">
                <a:pos x="356240923" y="56084204"/>
              </a:cxn>
              <a:cxn ang="0">
                <a:pos x="300260336" y="0"/>
              </a:cxn>
              <a:cxn ang="0">
                <a:pos x="50891238" y="45887076"/>
              </a:cxn>
              <a:cxn ang="0">
                <a:pos x="137407922" y="137661228"/>
              </a:cxn>
              <a:cxn ang="0">
                <a:pos x="188299161" y="137661228"/>
              </a:cxn>
              <a:cxn ang="0">
                <a:pos x="188299161" y="132562664"/>
              </a:cxn>
              <a:cxn ang="0">
                <a:pos x="81427335" y="20394256"/>
              </a:cxn>
              <a:cxn ang="0">
                <a:pos x="50891238" y="45887076"/>
              </a:cxn>
              <a:cxn ang="0">
                <a:pos x="376598321" y="137661228"/>
              </a:cxn>
              <a:cxn ang="0">
                <a:pos x="478380798" y="311012404"/>
              </a:cxn>
              <a:cxn ang="0">
                <a:pos x="651411910" y="311012404"/>
              </a:cxn>
              <a:cxn ang="0">
                <a:pos x="651411910" y="270223892"/>
              </a:cxn>
              <a:cxn ang="0">
                <a:pos x="524182686" y="270223892"/>
              </a:cxn>
              <a:cxn ang="0">
                <a:pos x="447846957" y="147858356"/>
              </a:cxn>
              <a:cxn ang="0">
                <a:pos x="376598321" y="137661228"/>
              </a:cxn>
              <a:cxn ang="0">
                <a:pos x="381687671" y="239632508"/>
              </a:cxn>
              <a:cxn ang="0">
                <a:pos x="381687671" y="489462144"/>
              </a:cxn>
              <a:cxn ang="0">
                <a:pos x="605610021" y="489462144"/>
              </a:cxn>
              <a:cxn ang="0">
                <a:pos x="508916894" y="356899480"/>
              </a:cxn>
              <a:cxn ang="0">
                <a:pos x="452936306" y="356899480"/>
              </a:cxn>
              <a:cxn ang="0">
                <a:pos x="381687671" y="239632508"/>
              </a:cxn>
            </a:cxnLst>
            <a:rect l="0" t="0" r="0" b="0"/>
            <a:pathLst>
              <a:path w="133" h="161">
                <a:moveTo>
                  <a:pt x="1" y="12"/>
                </a:moveTo>
                <a:cubicBezTo>
                  <a:pt x="0" y="7"/>
                  <a:pt x="4" y="5"/>
                  <a:pt x="9" y="7"/>
                </a:cubicBezTo>
                <a:cubicBezTo>
                  <a:pt x="8" y="3"/>
                  <a:pt x="12" y="2"/>
                  <a:pt x="16" y="2"/>
                </a:cubicBezTo>
                <a:cubicBezTo>
                  <a:pt x="40" y="27"/>
                  <a:pt x="40" y="27"/>
                  <a:pt x="40" y="27"/>
                </a:cubicBezTo>
                <a:cubicBezTo>
                  <a:pt x="72" y="27"/>
                  <a:pt x="72" y="27"/>
                  <a:pt x="72" y="27"/>
                </a:cubicBezTo>
                <a:cubicBezTo>
                  <a:pt x="79" y="25"/>
                  <a:pt x="85" y="25"/>
                  <a:pt x="89" y="29"/>
                </a:cubicBezTo>
                <a:cubicBezTo>
                  <a:pt x="103" y="51"/>
                  <a:pt x="103" y="51"/>
                  <a:pt x="103" y="51"/>
                </a:cubicBezTo>
                <a:cubicBezTo>
                  <a:pt x="125" y="52"/>
                  <a:pt x="125" y="52"/>
                  <a:pt x="125" y="52"/>
                </a:cubicBezTo>
                <a:cubicBezTo>
                  <a:pt x="132" y="51"/>
                  <a:pt x="133" y="59"/>
                  <a:pt x="129" y="61"/>
                </a:cubicBezTo>
                <a:cubicBezTo>
                  <a:pt x="124" y="62"/>
                  <a:pt x="124" y="62"/>
                  <a:pt x="124" y="62"/>
                </a:cubicBezTo>
                <a:cubicBezTo>
                  <a:pt x="126" y="65"/>
                  <a:pt x="125" y="67"/>
                  <a:pt x="122" y="70"/>
                </a:cubicBezTo>
                <a:cubicBezTo>
                  <a:pt x="102" y="70"/>
                  <a:pt x="102" y="70"/>
                  <a:pt x="102" y="70"/>
                </a:cubicBezTo>
                <a:cubicBezTo>
                  <a:pt x="122" y="98"/>
                  <a:pt x="122" y="98"/>
                  <a:pt x="122" y="98"/>
                </a:cubicBezTo>
                <a:cubicBezTo>
                  <a:pt x="96" y="98"/>
                  <a:pt x="96" y="98"/>
                  <a:pt x="96" y="98"/>
                </a:cubicBezTo>
                <a:cubicBezTo>
                  <a:pt x="96" y="120"/>
                  <a:pt x="96" y="120"/>
                  <a:pt x="96" y="120"/>
                </a:cubicBezTo>
                <a:cubicBezTo>
                  <a:pt x="116" y="140"/>
                  <a:pt x="116" y="140"/>
                  <a:pt x="116" y="140"/>
                </a:cubicBezTo>
                <a:cubicBezTo>
                  <a:pt x="118" y="145"/>
                  <a:pt x="118" y="148"/>
                  <a:pt x="115" y="152"/>
                </a:cubicBezTo>
                <a:cubicBezTo>
                  <a:pt x="97" y="134"/>
                  <a:pt x="97" y="134"/>
                  <a:pt x="97" y="134"/>
                </a:cubicBezTo>
                <a:cubicBezTo>
                  <a:pt x="97" y="155"/>
                  <a:pt x="97" y="155"/>
                  <a:pt x="97" y="155"/>
                </a:cubicBezTo>
                <a:cubicBezTo>
                  <a:pt x="95" y="160"/>
                  <a:pt x="87" y="160"/>
                  <a:pt x="86" y="155"/>
                </a:cubicBezTo>
                <a:cubicBezTo>
                  <a:pt x="85" y="98"/>
                  <a:pt x="85" y="98"/>
                  <a:pt x="85" y="98"/>
                </a:cubicBezTo>
                <a:cubicBezTo>
                  <a:pt x="75" y="98"/>
                  <a:pt x="75" y="98"/>
                  <a:pt x="75" y="98"/>
                </a:cubicBezTo>
                <a:cubicBezTo>
                  <a:pt x="75" y="155"/>
                  <a:pt x="75" y="155"/>
                  <a:pt x="75" y="155"/>
                </a:cubicBezTo>
                <a:cubicBezTo>
                  <a:pt x="73" y="161"/>
                  <a:pt x="65" y="161"/>
                  <a:pt x="64" y="155"/>
                </a:cubicBezTo>
                <a:cubicBezTo>
                  <a:pt x="63" y="95"/>
                  <a:pt x="63" y="95"/>
                  <a:pt x="63" y="95"/>
                </a:cubicBezTo>
                <a:cubicBezTo>
                  <a:pt x="61" y="93"/>
                  <a:pt x="59" y="93"/>
                  <a:pt x="57" y="95"/>
                </a:cubicBezTo>
                <a:cubicBezTo>
                  <a:pt x="57" y="119"/>
                  <a:pt x="57" y="119"/>
                  <a:pt x="57" y="119"/>
                </a:cubicBezTo>
                <a:cubicBezTo>
                  <a:pt x="32" y="152"/>
                  <a:pt x="32" y="152"/>
                  <a:pt x="32" y="152"/>
                </a:cubicBezTo>
                <a:cubicBezTo>
                  <a:pt x="28" y="148"/>
                  <a:pt x="27" y="142"/>
                  <a:pt x="33" y="134"/>
                </a:cubicBezTo>
                <a:cubicBezTo>
                  <a:pt x="45" y="117"/>
                  <a:pt x="45" y="117"/>
                  <a:pt x="45" y="117"/>
                </a:cubicBezTo>
                <a:cubicBezTo>
                  <a:pt x="46" y="42"/>
                  <a:pt x="46" y="42"/>
                  <a:pt x="46" y="42"/>
                </a:cubicBezTo>
                <a:cubicBezTo>
                  <a:pt x="45" y="40"/>
                  <a:pt x="45" y="38"/>
                  <a:pt x="42" y="37"/>
                </a:cubicBezTo>
                <a:cubicBezTo>
                  <a:pt x="23" y="37"/>
                  <a:pt x="23" y="37"/>
                  <a:pt x="23" y="37"/>
                </a:cubicBezTo>
                <a:cubicBezTo>
                  <a:pt x="1" y="12"/>
                  <a:pt x="1" y="12"/>
                  <a:pt x="1" y="12"/>
                </a:cubicBezTo>
                <a:close/>
                <a:moveTo>
                  <a:pt x="86" y="2"/>
                </a:moveTo>
                <a:cubicBezTo>
                  <a:pt x="80" y="2"/>
                  <a:pt x="75" y="7"/>
                  <a:pt x="75" y="13"/>
                </a:cubicBezTo>
                <a:cubicBezTo>
                  <a:pt x="75" y="18"/>
                  <a:pt x="80" y="23"/>
                  <a:pt x="86" y="23"/>
                </a:cubicBezTo>
                <a:cubicBezTo>
                  <a:pt x="92" y="23"/>
                  <a:pt x="97" y="18"/>
                  <a:pt x="97" y="13"/>
                </a:cubicBezTo>
                <a:cubicBezTo>
                  <a:pt x="97" y="7"/>
                  <a:pt x="92" y="2"/>
                  <a:pt x="86" y="2"/>
                </a:cubicBezTo>
                <a:close/>
                <a:moveTo>
                  <a:pt x="59" y="0"/>
                </a:moveTo>
                <a:cubicBezTo>
                  <a:pt x="53" y="0"/>
                  <a:pt x="48" y="5"/>
                  <a:pt x="48" y="11"/>
                </a:cubicBezTo>
                <a:cubicBezTo>
                  <a:pt x="48" y="17"/>
                  <a:pt x="53" y="22"/>
                  <a:pt x="59" y="22"/>
                </a:cubicBezTo>
                <a:cubicBezTo>
                  <a:pt x="65" y="22"/>
                  <a:pt x="70" y="17"/>
                  <a:pt x="70" y="11"/>
                </a:cubicBezTo>
                <a:cubicBezTo>
                  <a:pt x="70" y="5"/>
                  <a:pt x="65" y="0"/>
                  <a:pt x="59" y="0"/>
                </a:cubicBezTo>
                <a:close/>
                <a:moveTo>
                  <a:pt x="10" y="9"/>
                </a:moveTo>
                <a:cubicBezTo>
                  <a:pt x="27" y="27"/>
                  <a:pt x="27" y="27"/>
                  <a:pt x="27" y="27"/>
                </a:cubicBezTo>
                <a:cubicBezTo>
                  <a:pt x="37" y="27"/>
                  <a:pt x="37" y="27"/>
                  <a:pt x="37" y="27"/>
                </a:cubicBezTo>
                <a:cubicBezTo>
                  <a:pt x="37" y="27"/>
                  <a:pt x="38" y="26"/>
                  <a:pt x="37" y="26"/>
                </a:cubicBezTo>
                <a:cubicBezTo>
                  <a:pt x="16" y="4"/>
                  <a:pt x="16" y="4"/>
                  <a:pt x="16" y="4"/>
                </a:cubicBezTo>
                <a:cubicBezTo>
                  <a:pt x="13" y="2"/>
                  <a:pt x="9" y="6"/>
                  <a:pt x="10" y="9"/>
                </a:cubicBezTo>
                <a:close/>
                <a:moveTo>
                  <a:pt x="74" y="27"/>
                </a:moveTo>
                <a:cubicBezTo>
                  <a:pt x="94" y="61"/>
                  <a:pt x="94" y="61"/>
                  <a:pt x="94" y="61"/>
                </a:cubicBezTo>
                <a:cubicBezTo>
                  <a:pt x="128" y="61"/>
                  <a:pt x="128" y="61"/>
                  <a:pt x="128" y="61"/>
                </a:cubicBezTo>
                <a:cubicBezTo>
                  <a:pt x="131" y="58"/>
                  <a:pt x="131" y="56"/>
                  <a:pt x="128" y="53"/>
                </a:cubicBezTo>
                <a:cubicBezTo>
                  <a:pt x="103" y="53"/>
                  <a:pt x="103" y="53"/>
                  <a:pt x="103" y="53"/>
                </a:cubicBezTo>
                <a:cubicBezTo>
                  <a:pt x="88" y="29"/>
                  <a:pt x="88" y="29"/>
                  <a:pt x="88" y="29"/>
                </a:cubicBezTo>
                <a:cubicBezTo>
                  <a:pt x="84" y="27"/>
                  <a:pt x="80" y="26"/>
                  <a:pt x="74" y="27"/>
                </a:cubicBezTo>
                <a:close/>
                <a:moveTo>
                  <a:pt x="75" y="47"/>
                </a:moveTo>
                <a:cubicBezTo>
                  <a:pt x="75" y="96"/>
                  <a:pt x="75" y="96"/>
                  <a:pt x="75" y="96"/>
                </a:cubicBezTo>
                <a:cubicBezTo>
                  <a:pt x="119" y="96"/>
                  <a:pt x="119" y="96"/>
                  <a:pt x="119" y="96"/>
                </a:cubicBezTo>
                <a:cubicBezTo>
                  <a:pt x="100" y="70"/>
                  <a:pt x="100" y="70"/>
                  <a:pt x="100" y="70"/>
                </a:cubicBezTo>
                <a:cubicBezTo>
                  <a:pt x="89" y="70"/>
                  <a:pt x="89" y="70"/>
                  <a:pt x="89" y="70"/>
                </a:cubicBezTo>
                <a:lnTo>
                  <a:pt x="75" y="47"/>
                </a:lnTo>
                <a:close/>
              </a:path>
            </a:pathLst>
          </a:custGeom>
          <a:solidFill>
            <a:schemeClr val="bg1">
              <a:alpha val="100000"/>
            </a:schemeClr>
          </a:solidFill>
          <a:ln w="9525">
            <a:noFill/>
          </a:ln>
        </p:spPr>
        <p:txBody>
          <a:bodyPr/>
          <a:lstStyle/>
          <a:p>
            <a:endParaRPr lang="zh-CN" altLang="en-US"/>
          </a:p>
        </p:txBody>
      </p:sp>
      <p:sp>
        <p:nvSpPr>
          <p:cNvPr id="61610" name="Freeform 246"/>
          <p:cNvSpPr>
            <a:spLocks noEditPoints="1"/>
          </p:cNvSpPr>
          <p:nvPr/>
        </p:nvSpPr>
        <p:spPr>
          <a:xfrm>
            <a:off x="3619500" y="1893888"/>
            <a:ext cx="168275" cy="169862"/>
          </a:xfrm>
          <a:custGeom>
            <a:avLst/>
            <a:gdLst/>
            <a:ahLst/>
            <a:cxnLst>
              <a:cxn ang="0">
                <a:pos x="377553008" y="189790210"/>
              </a:cxn>
              <a:cxn ang="0">
                <a:pos x="0" y="189790210"/>
              </a:cxn>
              <a:cxn ang="0">
                <a:pos x="70475814" y="61553459"/>
              </a:cxn>
              <a:cxn ang="0">
                <a:pos x="85577934" y="87200356"/>
              </a:cxn>
              <a:cxn ang="0">
                <a:pos x="191292776" y="46166227"/>
              </a:cxn>
              <a:cxn ang="0">
                <a:pos x="70475814" y="61553459"/>
              </a:cxn>
              <a:cxn ang="0">
                <a:pos x="201362352" y="51293794"/>
              </a:cxn>
              <a:cxn ang="0">
                <a:pos x="297007619" y="82070524"/>
              </a:cxn>
              <a:cxn ang="0">
                <a:pos x="201362352" y="10259665"/>
              </a:cxn>
              <a:cxn ang="0">
                <a:pos x="226531805" y="343673858"/>
              </a:cxn>
              <a:cxn ang="0">
                <a:pos x="332246647" y="292380063"/>
              </a:cxn>
              <a:cxn ang="0">
                <a:pos x="261770834" y="287250231"/>
              </a:cxn>
              <a:cxn ang="0">
                <a:pos x="50341149" y="292380063"/>
              </a:cxn>
              <a:cxn ang="0">
                <a:pos x="156055991" y="348803690"/>
              </a:cxn>
              <a:cxn ang="0">
                <a:pos x="70475814" y="276990566"/>
              </a:cxn>
              <a:cxn ang="0">
                <a:pos x="140953871" y="292380063"/>
              </a:cxn>
              <a:cxn ang="0">
                <a:pos x="216464473" y="343673858"/>
              </a:cxn>
              <a:cxn ang="0">
                <a:pos x="236599137" y="256473501"/>
              </a:cxn>
              <a:cxn ang="0">
                <a:pos x="15102120" y="164143313"/>
              </a:cxn>
              <a:cxn ang="0">
                <a:pos x="65443269" y="271862999"/>
              </a:cxn>
              <a:cxn ang="0">
                <a:pos x="40271573" y="153883648"/>
              </a:cxn>
              <a:cxn ang="0">
                <a:pos x="362450888" y="159013480"/>
              </a:cxn>
              <a:cxn ang="0">
                <a:pos x="322179315" y="184660377"/>
              </a:cxn>
              <a:cxn ang="0">
                <a:pos x="342313980" y="282120399"/>
              </a:cxn>
              <a:cxn ang="0">
                <a:pos x="256736046" y="87200356"/>
              </a:cxn>
              <a:cxn ang="0">
                <a:pos x="271838166" y="184660377"/>
              </a:cxn>
              <a:cxn ang="0">
                <a:pos x="332246647" y="138496415"/>
              </a:cxn>
              <a:cxn ang="0">
                <a:pos x="256736046" y="87200356"/>
              </a:cxn>
              <a:cxn ang="0">
                <a:pos x="140953871" y="200049875"/>
              </a:cxn>
              <a:cxn ang="0">
                <a:pos x="231566593" y="246213837"/>
              </a:cxn>
              <a:cxn ang="0">
                <a:pos x="236599137" y="128236751"/>
              </a:cxn>
              <a:cxn ang="0">
                <a:pos x="171158112" y="128236751"/>
              </a:cxn>
              <a:cxn ang="0">
                <a:pos x="75510602" y="102589854"/>
              </a:cxn>
              <a:cxn ang="0">
                <a:pos x="75510602" y="205179707"/>
              </a:cxn>
              <a:cxn ang="0">
                <a:pos x="156055991" y="123106918"/>
              </a:cxn>
            </a:cxnLst>
            <a:rect l="0" t="0" r="0" b="0"/>
            <a:pathLst>
              <a:path w="75" h="75">
                <a:moveTo>
                  <a:pt x="38" y="0"/>
                </a:moveTo>
                <a:cubicBezTo>
                  <a:pt x="58" y="0"/>
                  <a:pt x="75" y="16"/>
                  <a:pt x="75" y="37"/>
                </a:cubicBezTo>
                <a:cubicBezTo>
                  <a:pt x="75" y="58"/>
                  <a:pt x="58" y="75"/>
                  <a:pt x="38" y="75"/>
                </a:cubicBezTo>
                <a:cubicBezTo>
                  <a:pt x="17" y="75"/>
                  <a:pt x="0" y="58"/>
                  <a:pt x="0" y="37"/>
                </a:cubicBezTo>
                <a:cubicBezTo>
                  <a:pt x="0" y="16"/>
                  <a:pt x="17" y="0"/>
                  <a:pt x="38" y="0"/>
                </a:cubicBezTo>
                <a:close/>
                <a:moveTo>
                  <a:pt x="14" y="12"/>
                </a:moveTo>
                <a:cubicBezTo>
                  <a:pt x="14" y="14"/>
                  <a:pt x="14" y="17"/>
                  <a:pt x="16" y="17"/>
                </a:cubicBezTo>
                <a:cubicBezTo>
                  <a:pt x="16" y="17"/>
                  <a:pt x="17" y="17"/>
                  <a:pt x="17" y="17"/>
                </a:cubicBezTo>
                <a:cubicBezTo>
                  <a:pt x="20" y="16"/>
                  <a:pt x="23" y="15"/>
                  <a:pt x="28" y="15"/>
                </a:cubicBezTo>
                <a:cubicBezTo>
                  <a:pt x="38" y="9"/>
                  <a:pt x="38" y="9"/>
                  <a:pt x="38" y="9"/>
                </a:cubicBezTo>
                <a:cubicBezTo>
                  <a:pt x="38" y="8"/>
                  <a:pt x="37" y="4"/>
                  <a:pt x="37" y="2"/>
                </a:cubicBezTo>
                <a:cubicBezTo>
                  <a:pt x="30" y="1"/>
                  <a:pt x="19" y="6"/>
                  <a:pt x="14" y="12"/>
                </a:cubicBezTo>
                <a:close/>
                <a:moveTo>
                  <a:pt x="40" y="2"/>
                </a:moveTo>
                <a:cubicBezTo>
                  <a:pt x="39" y="4"/>
                  <a:pt x="40" y="7"/>
                  <a:pt x="40" y="10"/>
                </a:cubicBezTo>
                <a:cubicBezTo>
                  <a:pt x="44" y="11"/>
                  <a:pt x="48" y="13"/>
                  <a:pt x="50" y="15"/>
                </a:cubicBezTo>
                <a:cubicBezTo>
                  <a:pt x="53" y="15"/>
                  <a:pt x="56" y="15"/>
                  <a:pt x="59" y="16"/>
                </a:cubicBezTo>
                <a:cubicBezTo>
                  <a:pt x="59" y="14"/>
                  <a:pt x="60" y="11"/>
                  <a:pt x="59" y="10"/>
                </a:cubicBezTo>
                <a:cubicBezTo>
                  <a:pt x="55" y="5"/>
                  <a:pt x="47" y="2"/>
                  <a:pt x="40" y="2"/>
                </a:cubicBezTo>
                <a:close/>
                <a:moveTo>
                  <a:pt x="52" y="56"/>
                </a:moveTo>
                <a:cubicBezTo>
                  <a:pt x="51" y="59"/>
                  <a:pt x="49" y="63"/>
                  <a:pt x="45" y="67"/>
                </a:cubicBezTo>
                <a:cubicBezTo>
                  <a:pt x="46" y="69"/>
                  <a:pt x="48" y="70"/>
                  <a:pt x="49" y="71"/>
                </a:cubicBezTo>
                <a:cubicBezTo>
                  <a:pt x="56" y="67"/>
                  <a:pt x="63" y="63"/>
                  <a:pt x="66" y="57"/>
                </a:cubicBezTo>
                <a:cubicBezTo>
                  <a:pt x="65" y="54"/>
                  <a:pt x="64" y="53"/>
                  <a:pt x="62" y="51"/>
                </a:cubicBezTo>
                <a:cubicBezTo>
                  <a:pt x="59" y="53"/>
                  <a:pt x="56" y="55"/>
                  <a:pt x="52" y="56"/>
                </a:cubicBezTo>
                <a:close/>
                <a:moveTo>
                  <a:pt x="14" y="54"/>
                </a:moveTo>
                <a:cubicBezTo>
                  <a:pt x="10" y="57"/>
                  <a:pt x="10" y="57"/>
                  <a:pt x="10" y="57"/>
                </a:cubicBezTo>
                <a:cubicBezTo>
                  <a:pt x="14" y="64"/>
                  <a:pt x="20" y="69"/>
                  <a:pt x="29" y="71"/>
                </a:cubicBezTo>
                <a:cubicBezTo>
                  <a:pt x="31" y="68"/>
                  <a:pt x="31" y="68"/>
                  <a:pt x="31" y="68"/>
                </a:cubicBezTo>
                <a:cubicBezTo>
                  <a:pt x="29" y="64"/>
                  <a:pt x="27" y="61"/>
                  <a:pt x="25" y="58"/>
                </a:cubicBezTo>
                <a:cubicBezTo>
                  <a:pt x="21" y="58"/>
                  <a:pt x="18" y="56"/>
                  <a:pt x="14" y="54"/>
                </a:cubicBezTo>
                <a:close/>
                <a:moveTo>
                  <a:pt x="32" y="49"/>
                </a:moveTo>
                <a:cubicBezTo>
                  <a:pt x="28" y="57"/>
                  <a:pt x="28" y="57"/>
                  <a:pt x="28" y="57"/>
                </a:cubicBezTo>
                <a:cubicBezTo>
                  <a:pt x="29" y="60"/>
                  <a:pt x="30" y="64"/>
                  <a:pt x="33" y="67"/>
                </a:cubicBezTo>
                <a:cubicBezTo>
                  <a:pt x="37" y="67"/>
                  <a:pt x="40" y="67"/>
                  <a:pt x="43" y="67"/>
                </a:cubicBezTo>
                <a:cubicBezTo>
                  <a:pt x="45" y="64"/>
                  <a:pt x="47" y="60"/>
                  <a:pt x="50" y="57"/>
                </a:cubicBezTo>
                <a:cubicBezTo>
                  <a:pt x="49" y="54"/>
                  <a:pt x="48" y="52"/>
                  <a:pt x="47" y="50"/>
                </a:cubicBezTo>
                <a:cubicBezTo>
                  <a:pt x="42" y="51"/>
                  <a:pt x="37" y="51"/>
                  <a:pt x="32" y="49"/>
                </a:cubicBezTo>
                <a:close/>
                <a:moveTo>
                  <a:pt x="3" y="32"/>
                </a:moveTo>
                <a:cubicBezTo>
                  <a:pt x="3" y="47"/>
                  <a:pt x="5" y="53"/>
                  <a:pt x="8" y="55"/>
                </a:cubicBezTo>
                <a:cubicBezTo>
                  <a:pt x="13" y="53"/>
                  <a:pt x="13" y="53"/>
                  <a:pt x="13" y="53"/>
                </a:cubicBezTo>
                <a:cubicBezTo>
                  <a:pt x="13" y="49"/>
                  <a:pt x="12" y="45"/>
                  <a:pt x="13" y="41"/>
                </a:cubicBezTo>
                <a:cubicBezTo>
                  <a:pt x="11" y="37"/>
                  <a:pt x="9" y="34"/>
                  <a:pt x="8" y="30"/>
                </a:cubicBezTo>
                <a:cubicBezTo>
                  <a:pt x="6" y="30"/>
                  <a:pt x="4" y="31"/>
                  <a:pt x="3" y="32"/>
                </a:cubicBezTo>
                <a:close/>
                <a:moveTo>
                  <a:pt x="72" y="31"/>
                </a:moveTo>
                <a:cubicBezTo>
                  <a:pt x="71" y="30"/>
                  <a:pt x="69" y="30"/>
                  <a:pt x="67" y="30"/>
                </a:cubicBezTo>
                <a:cubicBezTo>
                  <a:pt x="66" y="32"/>
                  <a:pt x="65" y="34"/>
                  <a:pt x="64" y="36"/>
                </a:cubicBezTo>
                <a:cubicBezTo>
                  <a:pt x="63" y="50"/>
                  <a:pt x="63" y="50"/>
                  <a:pt x="63" y="50"/>
                </a:cubicBezTo>
                <a:cubicBezTo>
                  <a:pt x="65" y="51"/>
                  <a:pt x="66" y="53"/>
                  <a:pt x="68" y="55"/>
                </a:cubicBezTo>
                <a:cubicBezTo>
                  <a:pt x="71" y="47"/>
                  <a:pt x="73" y="40"/>
                  <a:pt x="72" y="31"/>
                </a:cubicBezTo>
                <a:close/>
                <a:moveTo>
                  <a:pt x="51" y="17"/>
                </a:moveTo>
                <a:cubicBezTo>
                  <a:pt x="48" y="24"/>
                  <a:pt x="48" y="24"/>
                  <a:pt x="48" y="24"/>
                </a:cubicBezTo>
                <a:cubicBezTo>
                  <a:pt x="52" y="27"/>
                  <a:pt x="53" y="32"/>
                  <a:pt x="54" y="36"/>
                </a:cubicBezTo>
                <a:cubicBezTo>
                  <a:pt x="63" y="36"/>
                  <a:pt x="63" y="36"/>
                  <a:pt x="63" y="36"/>
                </a:cubicBezTo>
                <a:cubicBezTo>
                  <a:pt x="63" y="33"/>
                  <a:pt x="64" y="30"/>
                  <a:pt x="66" y="27"/>
                </a:cubicBezTo>
                <a:cubicBezTo>
                  <a:pt x="61" y="18"/>
                  <a:pt x="61" y="18"/>
                  <a:pt x="61" y="18"/>
                </a:cubicBezTo>
                <a:cubicBezTo>
                  <a:pt x="58" y="18"/>
                  <a:pt x="54" y="17"/>
                  <a:pt x="51" y="17"/>
                </a:cubicBezTo>
                <a:close/>
                <a:moveTo>
                  <a:pt x="34" y="25"/>
                </a:moveTo>
                <a:cubicBezTo>
                  <a:pt x="31" y="29"/>
                  <a:pt x="29" y="33"/>
                  <a:pt x="28" y="39"/>
                </a:cubicBezTo>
                <a:cubicBezTo>
                  <a:pt x="29" y="42"/>
                  <a:pt x="31" y="45"/>
                  <a:pt x="33" y="48"/>
                </a:cubicBezTo>
                <a:cubicBezTo>
                  <a:pt x="38" y="48"/>
                  <a:pt x="42" y="48"/>
                  <a:pt x="46" y="48"/>
                </a:cubicBezTo>
                <a:cubicBezTo>
                  <a:pt x="49" y="45"/>
                  <a:pt x="51" y="42"/>
                  <a:pt x="52" y="37"/>
                </a:cubicBezTo>
                <a:cubicBezTo>
                  <a:pt x="51" y="33"/>
                  <a:pt x="49" y="28"/>
                  <a:pt x="47" y="25"/>
                </a:cubicBezTo>
                <a:cubicBezTo>
                  <a:pt x="40" y="25"/>
                  <a:pt x="40" y="25"/>
                  <a:pt x="40" y="25"/>
                </a:cubicBezTo>
                <a:cubicBezTo>
                  <a:pt x="34" y="25"/>
                  <a:pt x="34" y="25"/>
                  <a:pt x="34" y="25"/>
                </a:cubicBezTo>
                <a:close/>
                <a:moveTo>
                  <a:pt x="29" y="17"/>
                </a:moveTo>
                <a:cubicBezTo>
                  <a:pt x="24" y="17"/>
                  <a:pt x="17" y="18"/>
                  <a:pt x="15" y="20"/>
                </a:cubicBezTo>
                <a:cubicBezTo>
                  <a:pt x="13" y="22"/>
                  <a:pt x="11" y="26"/>
                  <a:pt x="10" y="29"/>
                </a:cubicBezTo>
                <a:cubicBezTo>
                  <a:pt x="11" y="33"/>
                  <a:pt x="13" y="37"/>
                  <a:pt x="15" y="40"/>
                </a:cubicBezTo>
                <a:cubicBezTo>
                  <a:pt x="18" y="38"/>
                  <a:pt x="22" y="38"/>
                  <a:pt x="27" y="37"/>
                </a:cubicBezTo>
                <a:cubicBezTo>
                  <a:pt x="27" y="32"/>
                  <a:pt x="29" y="28"/>
                  <a:pt x="31" y="24"/>
                </a:cubicBezTo>
                <a:cubicBezTo>
                  <a:pt x="31" y="21"/>
                  <a:pt x="30" y="19"/>
                  <a:pt x="29" y="17"/>
                </a:cubicBezTo>
                <a:close/>
              </a:path>
            </a:pathLst>
          </a:custGeom>
          <a:solidFill>
            <a:schemeClr val="bg1">
              <a:alpha val="100000"/>
            </a:schemeClr>
          </a:solidFill>
          <a:ln w="9525">
            <a:noFill/>
          </a:ln>
        </p:spPr>
        <p:txBody>
          <a:bodyPr/>
          <a:lstStyle/>
          <a:p>
            <a:endParaRPr lang="zh-CN" altLang="en-US"/>
          </a:p>
        </p:txBody>
      </p:sp>
      <p:sp>
        <p:nvSpPr>
          <p:cNvPr id="61611" name="Freeform 247"/>
          <p:cNvSpPr>
            <a:spLocks noEditPoints="1"/>
          </p:cNvSpPr>
          <p:nvPr/>
        </p:nvSpPr>
        <p:spPr>
          <a:xfrm>
            <a:off x="3509963" y="1771650"/>
            <a:ext cx="125412" cy="361950"/>
          </a:xfrm>
          <a:custGeom>
            <a:avLst/>
            <a:gdLst/>
            <a:ahLst/>
            <a:cxnLst>
              <a:cxn ang="0">
                <a:pos x="155477288" y="0"/>
              </a:cxn>
              <a:cxn ang="0">
                <a:pos x="0" y="173993889"/>
              </a:cxn>
              <a:cxn ang="0">
                <a:pos x="105323685" y="342872973"/>
              </a:cxn>
              <a:cxn ang="0">
                <a:pos x="120368646" y="368460576"/>
              </a:cxn>
              <a:cxn ang="0">
                <a:pos x="120368646" y="573159136"/>
              </a:cxn>
              <a:cxn ang="0">
                <a:pos x="110337926" y="583393272"/>
              </a:cxn>
              <a:cxn ang="0">
                <a:pos x="110337926" y="818798766"/>
              </a:cxn>
              <a:cxn ang="0">
                <a:pos x="170522249" y="818798766"/>
              </a:cxn>
              <a:cxn ang="0">
                <a:pos x="170522249" y="588512603"/>
              </a:cxn>
              <a:cxn ang="0">
                <a:pos x="160491528" y="578276204"/>
              </a:cxn>
              <a:cxn ang="0">
                <a:pos x="160491528" y="363341245"/>
              </a:cxn>
              <a:cxn ang="0">
                <a:pos x="175538729" y="342872973"/>
              </a:cxn>
              <a:cxn ang="0">
                <a:pos x="280860174" y="184230288"/>
              </a:cxn>
              <a:cxn ang="0">
                <a:pos x="155477288" y="0"/>
              </a:cxn>
              <a:cxn ang="0">
                <a:pos x="145446567" y="25587603"/>
              </a:cxn>
              <a:cxn ang="0">
                <a:pos x="255784493" y="173993889"/>
              </a:cxn>
              <a:cxn ang="0">
                <a:pos x="140430087" y="317285370"/>
              </a:cxn>
              <a:cxn ang="0">
                <a:pos x="25077921" y="173993889"/>
              </a:cxn>
              <a:cxn ang="0">
                <a:pos x="145446567" y="25587603"/>
              </a:cxn>
            </a:cxnLst>
            <a:rect l="0" t="0" r="0" b="0"/>
            <a:pathLst>
              <a:path w="56" h="160">
                <a:moveTo>
                  <a:pt x="31" y="0"/>
                </a:moveTo>
                <a:cubicBezTo>
                  <a:pt x="15" y="2"/>
                  <a:pt x="3" y="10"/>
                  <a:pt x="0" y="34"/>
                </a:cubicBezTo>
                <a:cubicBezTo>
                  <a:pt x="0" y="52"/>
                  <a:pt x="8" y="61"/>
                  <a:pt x="21" y="67"/>
                </a:cubicBezTo>
                <a:cubicBezTo>
                  <a:pt x="23" y="68"/>
                  <a:pt x="24" y="70"/>
                  <a:pt x="24" y="72"/>
                </a:cubicBezTo>
                <a:cubicBezTo>
                  <a:pt x="24" y="112"/>
                  <a:pt x="24" y="112"/>
                  <a:pt x="24" y="112"/>
                </a:cubicBezTo>
                <a:cubicBezTo>
                  <a:pt x="22" y="114"/>
                  <a:pt x="22" y="114"/>
                  <a:pt x="22" y="114"/>
                </a:cubicBezTo>
                <a:cubicBezTo>
                  <a:pt x="22" y="160"/>
                  <a:pt x="22" y="160"/>
                  <a:pt x="22" y="160"/>
                </a:cubicBezTo>
                <a:cubicBezTo>
                  <a:pt x="34" y="160"/>
                  <a:pt x="34" y="160"/>
                  <a:pt x="34" y="160"/>
                </a:cubicBezTo>
                <a:cubicBezTo>
                  <a:pt x="34" y="115"/>
                  <a:pt x="34" y="115"/>
                  <a:pt x="34" y="115"/>
                </a:cubicBezTo>
                <a:cubicBezTo>
                  <a:pt x="32" y="113"/>
                  <a:pt x="32" y="113"/>
                  <a:pt x="32" y="113"/>
                </a:cubicBezTo>
                <a:cubicBezTo>
                  <a:pt x="32" y="71"/>
                  <a:pt x="32" y="71"/>
                  <a:pt x="32" y="71"/>
                </a:cubicBezTo>
                <a:cubicBezTo>
                  <a:pt x="32" y="69"/>
                  <a:pt x="33" y="68"/>
                  <a:pt x="35" y="67"/>
                </a:cubicBezTo>
                <a:cubicBezTo>
                  <a:pt x="48" y="62"/>
                  <a:pt x="54" y="50"/>
                  <a:pt x="56" y="36"/>
                </a:cubicBezTo>
                <a:cubicBezTo>
                  <a:pt x="54" y="12"/>
                  <a:pt x="43" y="1"/>
                  <a:pt x="31" y="0"/>
                </a:cubicBezTo>
                <a:close/>
                <a:moveTo>
                  <a:pt x="29" y="5"/>
                </a:moveTo>
                <a:cubicBezTo>
                  <a:pt x="41" y="5"/>
                  <a:pt x="51" y="18"/>
                  <a:pt x="51" y="34"/>
                </a:cubicBezTo>
                <a:cubicBezTo>
                  <a:pt x="51" y="50"/>
                  <a:pt x="41" y="62"/>
                  <a:pt x="28" y="62"/>
                </a:cubicBezTo>
                <a:cubicBezTo>
                  <a:pt x="15" y="62"/>
                  <a:pt x="5" y="50"/>
                  <a:pt x="5" y="34"/>
                </a:cubicBezTo>
                <a:cubicBezTo>
                  <a:pt x="5" y="18"/>
                  <a:pt x="16" y="5"/>
                  <a:pt x="29" y="5"/>
                </a:cubicBezTo>
                <a:close/>
              </a:path>
            </a:pathLst>
          </a:custGeom>
          <a:solidFill>
            <a:schemeClr val="bg1">
              <a:alpha val="100000"/>
            </a:schemeClr>
          </a:solidFill>
          <a:ln w="9525">
            <a:noFill/>
          </a:ln>
        </p:spPr>
        <p:txBody>
          <a:bodyPr/>
          <a:lstStyle/>
          <a:p>
            <a:endParaRPr lang="zh-CN" altLang="en-US"/>
          </a:p>
        </p:txBody>
      </p:sp>
      <p:sp>
        <p:nvSpPr>
          <p:cNvPr id="61612" name="Freeform 248"/>
          <p:cNvSpPr/>
          <p:nvPr/>
        </p:nvSpPr>
        <p:spPr>
          <a:xfrm>
            <a:off x="3711575" y="1763713"/>
            <a:ext cx="158750" cy="369887"/>
          </a:xfrm>
          <a:custGeom>
            <a:avLst/>
            <a:gdLst/>
            <a:ahLst/>
            <a:cxnLst>
              <a:cxn ang="0">
                <a:pos x="7561263" y="524191791"/>
              </a:cxn>
              <a:cxn ang="0">
                <a:pos x="136088438" y="531753044"/>
              </a:cxn>
              <a:cxn ang="0">
                <a:pos x="151209375" y="519151486"/>
              </a:cxn>
              <a:cxn ang="0">
                <a:pos x="229335013" y="0"/>
              </a:cxn>
              <a:cxn ang="0">
                <a:pos x="252015625" y="2520947"/>
              </a:cxn>
              <a:cxn ang="0">
                <a:pos x="171370625" y="561994878"/>
              </a:cxn>
              <a:cxn ang="0">
                <a:pos x="146169063" y="587196406"/>
              </a:cxn>
              <a:cxn ang="0">
                <a:pos x="15120938" y="584675460"/>
              </a:cxn>
              <a:cxn ang="0">
                <a:pos x="7561263" y="582156101"/>
              </a:cxn>
              <a:cxn ang="0">
                <a:pos x="0" y="531753044"/>
              </a:cxn>
              <a:cxn ang="0">
                <a:pos x="7561263" y="524191791"/>
              </a:cxn>
            </a:cxnLst>
            <a:rect l="0" t="0" r="0" b="0"/>
            <a:pathLst>
              <a:path w="100" h="233">
                <a:moveTo>
                  <a:pt x="3" y="208"/>
                </a:moveTo>
                <a:lnTo>
                  <a:pt x="54" y="211"/>
                </a:lnTo>
                <a:lnTo>
                  <a:pt x="60" y="206"/>
                </a:lnTo>
                <a:lnTo>
                  <a:pt x="91" y="0"/>
                </a:lnTo>
                <a:lnTo>
                  <a:pt x="100" y="1"/>
                </a:lnTo>
                <a:lnTo>
                  <a:pt x="68" y="223"/>
                </a:lnTo>
                <a:lnTo>
                  <a:pt x="58" y="233"/>
                </a:lnTo>
                <a:lnTo>
                  <a:pt x="6" y="232"/>
                </a:lnTo>
                <a:lnTo>
                  <a:pt x="3" y="231"/>
                </a:lnTo>
                <a:lnTo>
                  <a:pt x="0" y="211"/>
                </a:lnTo>
                <a:lnTo>
                  <a:pt x="3" y="208"/>
                </a:lnTo>
                <a:close/>
              </a:path>
            </a:pathLst>
          </a:custGeom>
          <a:solidFill>
            <a:schemeClr val="bg1">
              <a:alpha val="100000"/>
            </a:schemeClr>
          </a:solidFill>
          <a:ln w="9525">
            <a:noFill/>
          </a:ln>
        </p:spPr>
        <p:txBody>
          <a:bodyPr/>
          <a:lstStyle/>
          <a:p>
            <a:endParaRPr lang="zh-CN" altLang="en-US"/>
          </a:p>
        </p:txBody>
      </p:sp>
      <p:sp>
        <p:nvSpPr>
          <p:cNvPr id="61613" name="Freeform 249"/>
          <p:cNvSpPr/>
          <p:nvPr/>
        </p:nvSpPr>
        <p:spPr>
          <a:xfrm>
            <a:off x="4191000" y="1930400"/>
            <a:ext cx="101600" cy="101600"/>
          </a:xfrm>
          <a:custGeom>
            <a:avLst/>
            <a:gdLst/>
            <a:ahLst/>
            <a:cxnLst>
              <a:cxn ang="0">
                <a:pos x="0" y="122342204"/>
              </a:cxn>
              <a:cxn ang="0">
                <a:pos x="66268036" y="40779982"/>
              </a:cxn>
              <a:cxn ang="0">
                <a:pos x="183512178" y="30586116"/>
              </a:cxn>
              <a:cxn ang="0">
                <a:pos x="183512178" y="30586116"/>
              </a:cxn>
              <a:cxn ang="0">
                <a:pos x="188610240" y="147830258"/>
              </a:cxn>
              <a:cxn ang="0">
                <a:pos x="122342204" y="229390222"/>
              </a:cxn>
              <a:cxn ang="0">
                <a:pos x="0" y="122342204"/>
              </a:cxn>
            </a:cxnLst>
            <a:rect l="0" t="0" r="0" b="0"/>
            <a:pathLst>
              <a:path w="45" h="45">
                <a:moveTo>
                  <a:pt x="0" y="24"/>
                </a:moveTo>
                <a:cubicBezTo>
                  <a:pt x="13" y="8"/>
                  <a:pt x="13" y="8"/>
                  <a:pt x="13" y="8"/>
                </a:cubicBezTo>
                <a:cubicBezTo>
                  <a:pt x="19" y="2"/>
                  <a:pt x="29" y="0"/>
                  <a:pt x="36" y="6"/>
                </a:cubicBezTo>
                <a:cubicBezTo>
                  <a:pt x="36" y="6"/>
                  <a:pt x="36" y="6"/>
                  <a:pt x="36" y="6"/>
                </a:cubicBezTo>
                <a:cubicBezTo>
                  <a:pt x="45" y="11"/>
                  <a:pt x="43" y="22"/>
                  <a:pt x="37" y="29"/>
                </a:cubicBezTo>
                <a:cubicBezTo>
                  <a:pt x="33" y="34"/>
                  <a:pt x="28" y="39"/>
                  <a:pt x="24" y="45"/>
                </a:cubicBezTo>
                <a:cubicBezTo>
                  <a:pt x="23" y="44"/>
                  <a:pt x="0" y="24"/>
                  <a:pt x="0" y="24"/>
                </a:cubicBezTo>
                <a:close/>
              </a:path>
            </a:pathLst>
          </a:custGeom>
          <a:solidFill>
            <a:schemeClr val="bg1">
              <a:alpha val="100000"/>
            </a:schemeClr>
          </a:solidFill>
          <a:ln w="9525">
            <a:noFill/>
          </a:ln>
        </p:spPr>
        <p:txBody>
          <a:bodyPr/>
          <a:lstStyle/>
          <a:p>
            <a:endParaRPr lang="zh-CN" altLang="en-US"/>
          </a:p>
        </p:txBody>
      </p:sp>
      <p:sp>
        <p:nvSpPr>
          <p:cNvPr id="61614" name="Freeform 250"/>
          <p:cNvSpPr/>
          <p:nvPr/>
        </p:nvSpPr>
        <p:spPr>
          <a:xfrm>
            <a:off x="4119563" y="2000250"/>
            <a:ext cx="112712" cy="120650"/>
          </a:xfrm>
          <a:custGeom>
            <a:avLst/>
            <a:gdLst/>
            <a:ahLst/>
            <a:cxnLst>
              <a:cxn ang="0">
                <a:pos x="30488596" y="124369662"/>
              </a:cxn>
              <a:cxn ang="0">
                <a:pos x="132121006" y="0"/>
              </a:cxn>
              <a:cxn ang="0">
                <a:pos x="254079899" y="103640626"/>
              </a:cxn>
              <a:cxn ang="0">
                <a:pos x="152447488" y="228010289"/>
              </a:cxn>
              <a:cxn ang="0">
                <a:pos x="30488596" y="243558204"/>
              </a:cxn>
              <a:cxn ang="0">
                <a:pos x="30488596" y="243558204"/>
              </a:cxn>
              <a:cxn ang="0">
                <a:pos x="30488596" y="124369662"/>
              </a:cxn>
            </a:cxnLst>
            <a:rect l="0" t="0" r="0" b="0"/>
            <a:pathLst>
              <a:path w="50" h="53">
                <a:moveTo>
                  <a:pt x="6" y="24"/>
                </a:moveTo>
                <a:cubicBezTo>
                  <a:pt x="13" y="15"/>
                  <a:pt x="18" y="9"/>
                  <a:pt x="26" y="0"/>
                </a:cubicBezTo>
                <a:cubicBezTo>
                  <a:pt x="26" y="0"/>
                  <a:pt x="50" y="20"/>
                  <a:pt x="50" y="20"/>
                </a:cubicBezTo>
                <a:cubicBezTo>
                  <a:pt x="30" y="44"/>
                  <a:pt x="30" y="44"/>
                  <a:pt x="30" y="44"/>
                </a:cubicBezTo>
                <a:cubicBezTo>
                  <a:pt x="25" y="51"/>
                  <a:pt x="13" y="53"/>
                  <a:pt x="6" y="47"/>
                </a:cubicBezTo>
                <a:cubicBezTo>
                  <a:pt x="6" y="47"/>
                  <a:pt x="6" y="47"/>
                  <a:pt x="6" y="47"/>
                </a:cubicBezTo>
                <a:cubicBezTo>
                  <a:pt x="0" y="42"/>
                  <a:pt x="0" y="30"/>
                  <a:pt x="6" y="24"/>
                </a:cubicBezTo>
                <a:close/>
              </a:path>
            </a:pathLst>
          </a:custGeom>
          <a:solidFill>
            <a:schemeClr val="bg1">
              <a:alpha val="100000"/>
            </a:schemeClr>
          </a:solidFill>
          <a:ln w="9525">
            <a:noFill/>
          </a:ln>
        </p:spPr>
        <p:txBody>
          <a:bodyPr/>
          <a:lstStyle/>
          <a:p>
            <a:endParaRPr lang="zh-CN" altLang="en-US"/>
          </a:p>
        </p:txBody>
      </p:sp>
      <p:sp>
        <p:nvSpPr>
          <p:cNvPr id="61615" name="Freeform 251"/>
          <p:cNvSpPr>
            <a:spLocks noEditPoints="1"/>
          </p:cNvSpPr>
          <p:nvPr/>
        </p:nvSpPr>
        <p:spPr>
          <a:xfrm>
            <a:off x="4256088" y="1712913"/>
            <a:ext cx="207962" cy="407987"/>
          </a:xfrm>
          <a:custGeom>
            <a:avLst/>
            <a:gdLst/>
            <a:ahLst/>
            <a:cxnLst>
              <a:cxn ang="0">
                <a:pos x="413882808" y="313386148"/>
              </a:cxn>
              <a:cxn ang="0">
                <a:pos x="56206251" y="385309723"/>
              </a:cxn>
              <a:cxn ang="0">
                <a:pos x="255483577" y="159262259"/>
              </a:cxn>
              <a:cxn ang="0">
                <a:pos x="229935898" y="205498519"/>
              </a:cxn>
              <a:cxn ang="0">
                <a:pos x="255483577" y="313386148"/>
              </a:cxn>
              <a:cxn ang="0">
                <a:pos x="459869535" y="71923575"/>
              </a:cxn>
              <a:cxn ang="0">
                <a:pos x="255483577" y="159262259"/>
              </a:cxn>
              <a:cxn ang="0">
                <a:pos x="434321856" y="92474787"/>
              </a:cxn>
              <a:cxn ang="0">
                <a:pos x="235044530" y="184949573"/>
              </a:cxn>
              <a:cxn ang="0">
                <a:pos x="235044530" y="184949573"/>
              </a:cxn>
              <a:cxn ang="0">
                <a:pos x="76645299" y="883643177"/>
              </a:cxn>
              <a:cxn ang="0">
                <a:pos x="30658572" y="883643177"/>
              </a:cxn>
              <a:cxn ang="0">
                <a:pos x="112412503" y="852819759"/>
              </a:cxn>
              <a:cxn ang="0">
                <a:pos x="112412503" y="893917650"/>
              </a:cxn>
              <a:cxn ang="0">
                <a:pos x="112412503" y="852819759"/>
              </a:cxn>
              <a:cxn ang="0">
                <a:pos x="291250781" y="863094232"/>
              </a:cxn>
              <a:cxn ang="0">
                <a:pos x="255483577" y="857955862"/>
              </a:cxn>
              <a:cxn ang="0">
                <a:pos x="245264054" y="821994075"/>
              </a:cxn>
              <a:cxn ang="0">
                <a:pos x="209496850" y="801445130"/>
              </a:cxn>
              <a:cxn ang="0">
                <a:pos x="173729646" y="806581233"/>
              </a:cxn>
              <a:cxn ang="0">
                <a:pos x="153290599" y="863094232"/>
              </a:cxn>
              <a:cxn ang="0">
                <a:pos x="209496850" y="852819759"/>
              </a:cxn>
              <a:cxn ang="0">
                <a:pos x="235044530" y="857955862"/>
              </a:cxn>
              <a:cxn ang="0">
                <a:pos x="255483577" y="899056019"/>
              </a:cxn>
              <a:cxn ang="0">
                <a:pos x="316798461" y="878507074"/>
              </a:cxn>
              <a:cxn ang="0">
                <a:pos x="337237508" y="878507074"/>
              </a:cxn>
              <a:cxn ang="0">
                <a:pos x="388335128" y="899056019"/>
              </a:cxn>
              <a:cxn ang="0">
                <a:pos x="367896080" y="847681390"/>
              </a:cxn>
              <a:cxn ang="0">
                <a:pos x="362785188" y="847681390"/>
              </a:cxn>
              <a:cxn ang="0">
                <a:pos x="352567925" y="780893918"/>
              </a:cxn>
              <a:cxn ang="0">
                <a:pos x="342348401" y="842543020"/>
              </a:cxn>
              <a:cxn ang="0">
                <a:pos x="143071075" y="431545983"/>
              </a:cxn>
              <a:cxn ang="0">
                <a:pos x="61314883" y="524020769"/>
              </a:cxn>
              <a:cxn ang="0">
                <a:pos x="0" y="714106446"/>
              </a:cxn>
              <a:cxn ang="0">
                <a:pos x="464980427" y="924743334"/>
              </a:cxn>
              <a:cxn ang="0">
                <a:pos x="429210963" y="544571981"/>
              </a:cxn>
              <a:cxn ang="0">
                <a:pos x="327017985" y="431545983"/>
              </a:cxn>
              <a:cxn ang="0">
                <a:pos x="199277326" y="544571981"/>
              </a:cxn>
              <a:cxn ang="0">
                <a:pos x="270811733" y="631908398"/>
              </a:cxn>
              <a:cxn ang="0">
                <a:pos x="357676556" y="703831973"/>
              </a:cxn>
              <a:cxn ang="0">
                <a:pos x="270811733" y="796306760"/>
              </a:cxn>
              <a:cxn ang="0">
                <a:pos x="199277326" y="703831973"/>
              </a:cxn>
              <a:cxn ang="0">
                <a:pos x="112412503" y="631908398"/>
              </a:cxn>
              <a:cxn ang="0">
                <a:pos x="199277326" y="544571981"/>
              </a:cxn>
            </a:cxnLst>
            <a:rect l="0" t="0" r="0" b="0"/>
            <a:pathLst>
              <a:path w="92" h="180">
                <a:moveTo>
                  <a:pt x="11" y="61"/>
                </a:moveTo>
                <a:cubicBezTo>
                  <a:pt x="81" y="61"/>
                  <a:pt x="81" y="61"/>
                  <a:pt x="81" y="61"/>
                </a:cubicBezTo>
                <a:cubicBezTo>
                  <a:pt x="81" y="75"/>
                  <a:pt x="81" y="75"/>
                  <a:pt x="81" y="75"/>
                </a:cubicBezTo>
                <a:cubicBezTo>
                  <a:pt x="11" y="75"/>
                  <a:pt x="11" y="75"/>
                  <a:pt x="11" y="75"/>
                </a:cubicBezTo>
                <a:cubicBezTo>
                  <a:pt x="11" y="61"/>
                  <a:pt x="11" y="61"/>
                  <a:pt x="11" y="61"/>
                </a:cubicBezTo>
                <a:close/>
                <a:moveTo>
                  <a:pt x="50" y="31"/>
                </a:moveTo>
                <a:cubicBezTo>
                  <a:pt x="45" y="17"/>
                  <a:pt x="18" y="0"/>
                  <a:pt x="7" y="4"/>
                </a:cubicBezTo>
                <a:cubicBezTo>
                  <a:pt x="4" y="18"/>
                  <a:pt x="25" y="43"/>
                  <a:pt x="45" y="40"/>
                </a:cubicBezTo>
                <a:cubicBezTo>
                  <a:pt x="45" y="61"/>
                  <a:pt x="45" y="61"/>
                  <a:pt x="45" y="61"/>
                </a:cubicBezTo>
                <a:cubicBezTo>
                  <a:pt x="50" y="61"/>
                  <a:pt x="50" y="61"/>
                  <a:pt x="50" y="61"/>
                </a:cubicBezTo>
                <a:cubicBezTo>
                  <a:pt x="50" y="49"/>
                  <a:pt x="50" y="49"/>
                  <a:pt x="50" y="49"/>
                </a:cubicBezTo>
                <a:cubicBezTo>
                  <a:pt x="70" y="53"/>
                  <a:pt x="92" y="21"/>
                  <a:pt x="90" y="14"/>
                </a:cubicBezTo>
                <a:cubicBezTo>
                  <a:pt x="78" y="11"/>
                  <a:pt x="54" y="26"/>
                  <a:pt x="50" y="39"/>
                </a:cubicBezTo>
                <a:cubicBezTo>
                  <a:pt x="50" y="41"/>
                  <a:pt x="50" y="34"/>
                  <a:pt x="50" y="31"/>
                </a:cubicBezTo>
                <a:close/>
                <a:moveTo>
                  <a:pt x="51" y="46"/>
                </a:moveTo>
                <a:cubicBezTo>
                  <a:pt x="51" y="38"/>
                  <a:pt x="76" y="16"/>
                  <a:pt x="85" y="18"/>
                </a:cubicBezTo>
                <a:cubicBezTo>
                  <a:pt x="86" y="22"/>
                  <a:pt x="64" y="50"/>
                  <a:pt x="51" y="46"/>
                </a:cubicBezTo>
                <a:close/>
                <a:moveTo>
                  <a:pt x="46" y="36"/>
                </a:moveTo>
                <a:cubicBezTo>
                  <a:pt x="30" y="36"/>
                  <a:pt x="13" y="18"/>
                  <a:pt x="13" y="10"/>
                </a:cubicBezTo>
                <a:cubicBezTo>
                  <a:pt x="20" y="9"/>
                  <a:pt x="48" y="27"/>
                  <a:pt x="46" y="36"/>
                </a:cubicBezTo>
                <a:close/>
                <a:moveTo>
                  <a:pt x="10" y="169"/>
                </a:moveTo>
                <a:cubicBezTo>
                  <a:pt x="13" y="169"/>
                  <a:pt x="15" y="171"/>
                  <a:pt x="15" y="172"/>
                </a:cubicBezTo>
                <a:cubicBezTo>
                  <a:pt x="15" y="174"/>
                  <a:pt x="13" y="175"/>
                  <a:pt x="10" y="175"/>
                </a:cubicBezTo>
                <a:cubicBezTo>
                  <a:pt x="8" y="175"/>
                  <a:pt x="6" y="174"/>
                  <a:pt x="6" y="172"/>
                </a:cubicBezTo>
                <a:cubicBezTo>
                  <a:pt x="6" y="171"/>
                  <a:pt x="8" y="169"/>
                  <a:pt x="10" y="169"/>
                </a:cubicBezTo>
                <a:close/>
                <a:moveTo>
                  <a:pt x="22" y="166"/>
                </a:moveTo>
                <a:cubicBezTo>
                  <a:pt x="25" y="166"/>
                  <a:pt x="28" y="168"/>
                  <a:pt x="28" y="170"/>
                </a:cubicBezTo>
                <a:cubicBezTo>
                  <a:pt x="28" y="172"/>
                  <a:pt x="25" y="174"/>
                  <a:pt x="22" y="174"/>
                </a:cubicBezTo>
                <a:cubicBezTo>
                  <a:pt x="19" y="174"/>
                  <a:pt x="17" y="172"/>
                  <a:pt x="17" y="170"/>
                </a:cubicBezTo>
                <a:cubicBezTo>
                  <a:pt x="17" y="168"/>
                  <a:pt x="19" y="166"/>
                  <a:pt x="22" y="166"/>
                </a:cubicBezTo>
                <a:close/>
                <a:moveTo>
                  <a:pt x="65" y="164"/>
                </a:moveTo>
                <a:cubicBezTo>
                  <a:pt x="61" y="164"/>
                  <a:pt x="57" y="166"/>
                  <a:pt x="57" y="168"/>
                </a:cubicBezTo>
                <a:cubicBezTo>
                  <a:pt x="57" y="168"/>
                  <a:pt x="57" y="168"/>
                  <a:pt x="57" y="168"/>
                </a:cubicBezTo>
                <a:cubicBezTo>
                  <a:pt x="55" y="167"/>
                  <a:pt x="53" y="167"/>
                  <a:pt x="50" y="167"/>
                </a:cubicBezTo>
                <a:cubicBezTo>
                  <a:pt x="52" y="166"/>
                  <a:pt x="53" y="165"/>
                  <a:pt x="53" y="164"/>
                </a:cubicBezTo>
                <a:cubicBezTo>
                  <a:pt x="53" y="162"/>
                  <a:pt x="51" y="160"/>
                  <a:pt x="48" y="160"/>
                </a:cubicBezTo>
                <a:cubicBezTo>
                  <a:pt x="47" y="160"/>
                  <a:pt x="47" y="160"/>
                  <a:pt x="47" y="161"/>
                </a:cubicBezTo>
                <a:cubicBezTo>
                  <a:pt x="47" y="158"/>
                  <a:pt x="44" y="156"/>
                  <a:pt x="41" y="156"/>
                </a:cubicBezTo>
                <a:cubicBezTo>
                  <a:pt x="39" y="156"/>
                  <a:pt x="37" y="157"/>
                  <a:pt x="36" y="158"/>
                </a:cubicBezTo>
                <a:cubicBezTo>
                  <a:pt x="35" y="157"/>
                  <a:pt x="35" y="157"/>
                  <a:pt x="34" y="157"/>
                </a:cubicBezTo>
                <a:cubicBezTo>
                  <a:pt x="32" y="156"/>
                  <a:pt x="30" y="158"/>
                  <a:pt x="29" y="161"/>
                </a:cubicBezTo>
                <a:cubicBezTo>
                  <a:pt x="28" y="165"/>
                  <a:pt x="28" y="168"/>
                  <a:pt x="30" y="168"/>
                </a:cubicBezTo>
                <a:cubicBezTo>
                  <a:pt x="32" y="169"/>
                  <a:pt x="35" y="167"/>
                  <a:pt x="36" y="164"/>
                </a:cubicBezTo>
                <a:cubicBezTo>
                  <a:pt x="37" y="165"/>
                  <a:pt x="39" y="166"/>
                  <a:pt x="41" y="166"/>
                </a:cubicBezTo>
                <a:cubicBezTo>
                  <a:pt x="42" y="166"/>
                  <a:pt x="42" y="166"/>
                  <a:pt x="43" y="166"/>
                </a:cubicBezTo>
                <a:cubicBezTo>
                  <a:pt x="44" y="166"/>
                  <a:pt x="45" y="167"/>
                  <a:pt x="46" y="167"/>
                </a:cubicBezTo>
                <a:cubicBezTo>
                  <a:pt x="41" y="167"/>
                  <a:pt x="38" y="169"/>
                  <a:pt x="38" y="171"/>
                </a:cubicBezTo>
                <a:cubicBezTo>
                  <a:pt x="38" y="173"/>
                  <a:pt x="43" y="175"/>
                  <a:pt x="50" y="175"/>
                </a:cubicBezTo>
                <a:cubicBezTo>
                  <a:pt x="56" y="175"/>
                  <a:pt x="62" y="173"/>
                  <a:pt x="62" y="171"/>
                </a:cubicBezTo>
                <a:cubicBezTo>
                  <a:pt x="62" y="171"/>
                  <a:pt x="62" y="171"/>
                  <a:pt x="62" y="171"/>
                </a:cubicBezTo>
                <a:cubicBezTo>
                  <a:pt x="63" y="171"/>
                  <a:pt x="64" y="171"/>
                  <a:pt x="65" y="171"/>
                </a:cubicBezTo>
                <a:cubicBezTo>
                  <a:pt x="65" y="171"/>
                  <a:pt x="65" y="171"/>
                  <a:pt x="66" y="171"/>
                </a:cubicBezTo>
                <a:cubicBezTo>
                  <a:pt x="65" y="172"/>
                  <a:pt x="65" y="173"/>
                  <a:pt x="66" y="174"/>
                </a:cubicBezTo>
                <a:cubicBezTo>
                  <a:pt x="67" y="176"/>
                  <a:pt x="71" y="177"/>
                  <a:pt x="76" y="175"/>
                </a:cubicBezTo>
                <a:cubicBezTo>
                  <a:pt x="81" y="173"/>
                  <a:pt x="84" y="169"/>
                  <a:pt x="83" y="167"/>
                </a:cubicBezTo>
                <a:cubicBezTo>
                  <a:pt x="82" y="164"/>
                  <a:pt x="77" y="163"/>
                  <a:pt x="72" y="165"/>
                </a:cubicBezTo>
                <a:cubicBezTo>
                  <a:pt x="72" y="165"/>
                  <a:pt x="72" y="166"/>
                  <a:pt x="71" y="166"/>
                </a:cubicBezTo>
                <a:cubicBezTo>
                  <a:pt x="71" y="166"/>
                  <a:pt x="71" y="165"/>
                  <a:pt x="71" y="165"/>
                </a:cubicBezTo>
                <a:cubicBezTo>
                  <a:pt x="71" y="164"/>
                  <a:pt x="71" y="163"/>
                  <a:pt x="71" y="161"/>
                </a:cubicBezTo>
                <a:cubicBezTo>
                  <a:pt x="71" y="156"/>
                  <a:pt x="70" y="152"/>
                  <a:pt x="69" y="152"/>
                </a:cubicBezTo>
                <a:cubicBezTo>
                  <a:pt x="68" y="152"/>
                  <a:pt x="67" y="156"/>
                  <a:pt x="67" y="161"/>
                </a:cubicBezTo>
                <a:cubicBezTo>
                  <a:pt x="67" y="162"/>
                  <a:pt x="67" y="163"/>
                  <a:pt x="67" y="164"/>
                </a:cubicBezTo>
                <a:cubicBezTo>
                  <a:pt x="66" y="164"/>
                  <a:pt x="66" y="164"/>
                  <a:pt x="65" y="164"/>
                </a:cubicBezTo>
                <a:close/>
                <a:moveTo>
                  <a:pt x="28" y="84"/>
                </a:moveTo>
                <a:cubicBezTo>
                  <a:pt x="28" y="97"/>
                  <a:pt x="28" y="97"/>
                  <a:pt x="28" y="97"/>
                </a:cubicBezTo>
                <a:cubicBezTo>
                  <a:pt x="22" y="97"/>
                  <a:pt x="16" y="99"/>
                  <a:pt x="12" y="102"/>
                </a:cubicBezTo>
                <a:cubicBezTo>
                  <a:pt x="19" y="109"/>
                  <a:pt x="17" y="120"/>
                  <a:pt x="11" y="126"/>
                </a:cubicBezTo>
                <a:cubicBezTo>
                  <a:pt x="7" y="131"/>
                  <a:pt x="4" y="135"/>
                  <a:pt x="0" y="139"/>
                </a:cubicBezTo>
                <a:cubicBezTo>
                  <a:pt x="0" y="180"/>
                  <a:pt x="0" y="180"/>
                  <a:pt x="0" y="180"/>
                </a:cubicBezTo>
                <a:cubicBezTo>
                  <a:pt x="91" y="180"/>
                  <a:pt x="91" y="180"/>
                  <a:pt x="91" y="180"/>
                </a:cubicBezTo>
                <a:cubicBezTo>
                  <a:pt x="91" y="128"/>
                  <a:pt x="91" y="128"/>
                  <a:pt x="91" y="128"/>
                </a:cubicBezTo>
                <a:cubicBezTo>
                  <a:pt x="91" y="119"/>
                  <a:pt x="89" y="112"/>
                  <a:pt x="84" y="106"/>
                </a:cubicBezTo>
                <a:cubicBezTo>
                  <a:pt x="79" y="100"/>
                  <a:pt x="72" y="97"/>
                  <a:pt x="64" y="97"/>
                </a:cubicBezTo>
                <a:cubicBezTo>
                  <a:pt x="64" y="84"/>
                  <a:pt x="64" y="84"/>
                  <a:pt x="64" y="84"/>
                </a:cubicBezTo>
                <a:cubicBezTo>
                  <a:pt x="28" y="84"/>
                  <a:pt x="28" y="84"/>
                  <a:pt x="28" y="84"/>
                </a:cubicBezTo>
                <a:close/>
                <a:moveTo>
                  <a:pt x="39" y="106"/>
                </a:moveTo>
                <a:cubicBezTo>
                  <a:pt x="53" y="106"/>
                  <a:pt x="53" y="106"/>
                  <a:pt x="53" y="106"/>
                </a:cubicBezTo>
                <a:cubicBezTo>
                  <a:pt x="53" y="123"/>
                  <a:pt x="53" y="123"/>
                  <a:pt x="53" y="123"/>
                </a:cubicBezTo>
                <a:cubicBezTo>
                  <a:pt x="70" y="123"/>
                  <a:pt x="70" y="123"/>
                  <a:pt x="70" y="123"/>
                </a:cubicBezTo>
                <a:cubicBezTo>
                  <a:pt x="70" y="137"/>
                  <a:pt x="70" y="137"/>
                  <a:pt x="70" y="137"/>
                </a:cubicBezTo>
                <a:cubicBezTo>
                  <a:pt x="53" y="137"/>
                  <a:pt x="53" y="137"/>
                  <a:pt x="53" y="137"/>
                </a:cubicBezTo>
                <a:cubicBezTo>
                  <a:pt x="53" y="155"/>
                  <a:pt x="53" y="155"/>
                  <a:pt x="53" y="155"/>
                </a:cubicBezTo>
                <a:cubicBezTo>
                  <a:pt x="39" y="155"/>
                  <a:pt x="39" y="155"/>
                  <a:pt x="39" y="155"/>
                </a:cubicBezTo>
                <a:cubicBezTo>
                  <a:pt x="39" y="137"/>
                  <a:pt x="39" y="137"/>
                  <a:pt x="39" y="137"/>
                </a:cubicBezTo>
                <a:cubicBezTo>
                  <a:pt x="22" y="137"/>
                  <a:pt x="22" y="137"/>
                  <a:pt x="22" y="137"/>
                </a:cubicBezTo>
                <a:cubicBezTo>
                  <a:pt x="22" y="123"/>
                  <a:pt x="22" y="123"/>
                  <a:pt x="22" y="123"/>
                </a:cubicBezTo>
                <a:cubicBezTo>
                  <a:pt x="39" y="123"/>
                  <a:pt x="39" y="123"/>
                  <a:pt x="39" y="123"/>
                </a:cubicBezTo>
                <a:lnTo>
                  <a:pt x="39" y="106"/>
                </a:lnTo>
                <a:close/>
              </a:path>
            </a:pathLst>
          </a:custGeom>
          <a:solidFill>
            <a:schemeClr val="bg1">
              <a:alpha val="100000"/>
            </a:schemeClr>
          </a:solidFill>
          <a:ln w="9525">
            <a:noFill/>
          </a:ln>
        </p:spPr>
        <p:txBody>
          <a:bodyPr/>
          <a:lstStyle/>
          <a:p>
            <a:endParaRPr lang="zh-CN" altLang="en-US"/>
          </a:p>
        </p:txBody>
      </p:sp>
      <p:sp>
        <p:nvSpPr>
          <p:cNvPr id="61616" name="Freeform 252"/>
          <p:cNvSpPr>
            <a:spLocks noEditPoints="1"/>
          </p:cNvSpPr>
          <p:nvPr/>
        </p:nvSpPr>
        <p:spPr>
          <a:xfrm>
            <a:off x="4735513" y="1716088"/>
            <a:ext cx="379412" cy="401637"/>
          </a:xfrm>
          <a:custGeom>
            <a:avLst/>
            <a:gdLst/>
            <a:ahLst/>
            <a:cxnLst>
              <a:cxn ang="0">
                <a:pos x="805862054" y="325842683"/>
              </a:cxn>
              <a:cxn ang="0">
                <a:pos x="652850615" y="875704043"/>
              </a:cxn>
              <a:cxn ang="0">
                <a:pos x="627348708" y="875704043"/>
              </a:cxn>
              <a:cxn ang="0">
                <a:pos x="627348708" y="875704043"/>
              </a:cxn>
              <a:cxn ang="0">
                <a:pos x="188714560" y="875704043"/>
              </a:cxn>
              <a:cxn ang="0">
                <a:pos x="188714560" y="875704043"/>
              </a:cxn>
              <a:cxn ang="0">
                <a:pos x="168312132" y="875704043"/>
              </a:cxn>
              <a:cxn ang="0">
                <a:pos x="15300692" y="325842683"/>
              </a:cxn>
              <a:cxn ang="0">
                <a:pos x="805862054" y="325842683"/>
              </a:cxn>
              <a:cxn ang="0">
                <a:pos x="606946280" y="880794454"/>
              </a:cxn>
              <a:cxn ang="0">
                <a:pos x="606946280" y="906251019"/>
              </a:cxn>
              <a:cxn ang="0">
                <a:pos x="209116989" y="906251019"/>
              </a:cxn>
              <a:cxn ang="0">
                <a:pos x="209116989" y="880794454"/>
              </a:cxn>
              <a:cxn ang="0">
                <a:pos x="606946280" y="880794454"/>
              </a:cxn>
              <a:cxn ang="0">
                <a:pos x="770158934" y="30546976"/>
              </a:cxn>
              <a:cxn ang="0">
                <a:pos x="826264483" y="198559856"/>
              </a:cxn>
              <a:cxn ang="0">
                <a:pos x="754858241" y="259656064"/>
              </a:cxn>
              <a:cxn ang="0">
                <a:pos x="729356335" y="310569195"/>
              </a:cxn>
              <a:cxn ang="0">
                <a:pos x="520239346" y="310569195"/>
              </a:cxn>
              <a:cxn ang="0">
                <a:pos x="596745065" y="173103291"/>
              </a:cxn>
              <a:cxn ang="0">
                <a:pos x="601846802" y="86552774"/>
              </a:cxn>
              <a:cxn ang="0">
                <a:pos x="770158934" y="30546976"/>
              </a:cxn>
              <a:cxn ang="0">
                <a:pos x="351927214" y="412395456"/>
              </a:cxn>
              <a:cxn ang="0">
                <a:pos x="351927214" y="544768694"/>
              </a:cxn>
              <a:cxn ang="0">
                <a:pos x="219315945" y="544768694"/>
              </a:cxn>
              <a:cxn ang="0">
                <a:pos x="219315945" y="651685366"/>
              </a:cxn>
              <a:cxn ang="0">
                <a:pos x="351927214" y="651685366"/>
              </a:cxn>
              <a:cxn ang="0">
                <a:pos x="351927214" y="789151270"/>
              </a:cxn>
              <a:cxn ang="0">
                <a:pos x="464136055" y="789151270"/>
              </a:cxn>
              <a:cxn ang="0">
                <a:pos x="464136055" y="651685366"/>
              </a:cxn>
              <a:cxn ang="0">
                <a:pos x="596745065" y="651685366"/>
              </a:cxn>
              <a:cxn ang="0">
                <a:pos x="596745065" y="544768694"/>
              </a:cxn>
              <a:cxn ang="0">
                <a:pos x="464136055" y="544768694"/>
              </a:cxn>
              <a:cxn ang="0">
                <a:pos x="464136055" y="412395456"/>
              </a:cxn>
              <a:cxn ang="0">
                <a:pos x="351927214" y="412395456"/>
              </a:cxn>
            </a:cxnLst>
            <a:rect l="0" t="0" r="0" b="0"/>
            <a:pathLst>
              <a:path w="168" h="178">
                <a:moveTo>
                  <a:pt x="158" y="64"/>
                </a:moveTo>
                <a:cubicBezTo>
                  <a:pt x="159" y="88"/>
                  <a:pt x="159" y="143"/>
                  <a:pt x="128" y="172"/>
                </a:cubicBezTo>
                <a:cubicBezTo>
                  <a:pt x="123" y="172"/>
                  <a:pt x="123" y="172"/>
                  <a:pt x="123" y="172"/>
                </a:cubicBezTo>
                <a:cubicBezTo>
                  <a:pt x="123" y="172"/>
                  <a:pt x="123" y="172"/>
                  <a:pt x="123" y="172"/>
                </a:cubicBezTo>
                <a:cubicBezTo>
                  <a:pt x="37" y="172"/>
                  <a:pt x="37" y="172"/>
                  <a:pt x="37" y="172"/>
                </a:cubicBezTo>
                <a:cubicBezTo>
                  <a:pt x="37" y="172"/>
                  <a:pt x="37" y="172"/>
                  <a:pt x="37" y="172"/>
                </a:cubicBezTo>
                <a:cubicBezTo>
                  <a:pt x="33" y="172"/>
                  <a:pt x="33" y="172"/>
                  <a:pt x="33" y="172"/>
                </a:cubicBezTo>
                <a:cubicBezTo>
                  <a:pt x="1" y="137"/>
                  <a:pt x="0" y="91"/>
                  <a:pt x="3" y="64"/>
                </a:cubicBezTo>
                <a:cubicBezTo>
                  <a:pt x="158" y="64"/>
                  <a:pt x="158" y="64"/>
                  <a:pt x="158" y="64"/>
                </a:cubicBezTo>
                <a:close/>
                <a:moveTo>
                  <a:pt x="119" y="173"/>
                </a:moveTo>
                <a:cubicBezTo>
                  <a:pt x="119" y="178"/>
                  <a:pt x="119" y="178"/>
                  <a:pt x="119" y="178"/>
                </a:cubicBezTo>
                <a:cubicBezTo>
                  <a:pt x="41" y="178"/>
                  <a:pt x="41" y="178"/>
                  <a:pt x="41" y="178"/>
                </a:cubicBezTo>
                <a:cubicBezTo>
                  <a:pt x="41" y="173"/>
                  <a:pt x="41" y="173"/>
                  <a:pt x="41" y="173"/>
                </a:cubicBezTo>
                <a:cubicBezTo>
                  <a:pt x="119" y="173"/>
                  <a:pt x="119" y="173"/>
                  <a:pt x="119" y="173"/>
                </a:cubicBezTo>
                <a:close/>
                <a:moveTo>
                  <a:pt x="151" y="6"/>
                </a:moveTo>
                <a:cubicBezTo>
                  <a:pt x="163" y="12"/>
                  <a:pt x="168" y="27"/>
                  <a:pt x="162" y="39"/>
                </a:cubicBezTo>
                <a:cubicBezTo>
                  <a:pt x="159" y="45"/>
                  <a:pt x="154" y="49"/>
                  <a:pt x="148" y="51"/>
                </a:cubicBezTo>
                <a:cubicBezTo>
                  <a:pt x="143" y="61"/>
                  <a:pt x="143" y="61"/>
                  <a:pt x="143" y="61"/>
                </a:cubicBezTo>
                <a:cubicBezTo>
                  <a:pt x="102" y="61"/>
                  <a:pt x="102" y="61"/>
                  <a:pt x="102" y="61"/>
                </a:cubicBezTo>
                <a:cubicBezTo>
                  <a:pt x="117" y="34"/>
                  <a:pt x="117" y="34"/>
                  <a:pt x="117" y="34"/>
                </a:cubicBezTo>
                <a:cubicBezTo>
                  <a:pt x="115" y="28"/>
                  <a:pt x="116" y="22"/>
                  <a:pt x="118" y="17"/>
                </a:cubicBezTo>
                <a:cubicBezTo>
                  <a:pt x="125" y="5"/>
                  <a:pt x="139" y="0"/>
                  <a:pt x="151" y="6"/>
                </a:cubicBezTo>
                <a:close/>
                <a:moveTo>
                  <a:pt x="69" y="81"/>
                </a:moveTo>
                <a:cubicBezTo>
                  <a:pt x="69" y="107"/>
                  <a:pt x="69" y="107"/>
                  <a:pt x="69" y="107"/>
                </a:cubicBezTo>
                <a:cubicBezTo>
                  <a:pt x="43" y="107"/>
                  <a:pt x="43" y="107"/>
                  <a:pt x="43" y="107"/>
                </a:cubicBezTo>
                <a:cubicBezTo>
                  <a:pt x="43" y="128"/>
                  <a:pt x="43" y="128"/>
                  <a:pt x="43" y="128"/>
                </a:cubicBezTo>
                <a:cubicBezTo>
                  <a:pt x="69" y="128"/>
                  <a:pt x="69" y="128"/>
                  <a:pt x="69" y="128"/>
                </a:cubicBezTo>
                <a:cubicBezTo>
                  <a:pt x="69" y="155"/>
                  <a:pt x="69" y="155"/>
                  <a:pt x="69" y="155"/>
                </a:cubicBezTo>
                <a:cubicBezTo>
                  <a:pt x="91" y="155"/>
                  <a:pt x="91" y="155"/>
                  <a:pt x="91" y="155"/>
                </a:cubicBezTo>
                <a:cubicBezTo>
                  <a:pt x="91" y="128"/>
                  <a:pt x="91" y="128"/>
                  <a:pt x="91" y="128"/>
                </a:cubicBezTo>
                <a:cubicBezTo>
                  <a:pt x="117" y="128"/>
                  <a:pt x="117" y="128"/>
                  <a:pt x="117" y="128"/>
                </a:cubicBezTo>
                <a:cubicBezTo>
                  <a:pt x="117" y="107"/>
                  <a:pt x="117" y="107"/>
                  <a:pt x="117" y="107"/>
                </a:cubicBezTo>
                <a:cubicBezTo>
                  <a:pt x="91" y="107"/>
                  <a:pt x="91" y="107"/>
                  <a:pt x="91" y="107"/>
                </a:cubicBezTo>
                <a:cubicBezTo>
                  <a:pt x="91" y="81"/>
                  <a:pt x="91" y="81"/>
                  <a:pt x="91" y="81"/>
                </a:cubicBezTo>
                <a:lnTo>
                  <a:pt x="69" y="81"/>
                </a:lnTo>
                <a:close/>
              </a:path>
            </a:pathLst>
          </a:custGeom>
          <a:solidFill>
            <a:schemeClr val="bg1">
              <a:alpha val="100000"/>
            </a:schemeClr>
          </a:solidFill>
          <a:ln w="9525">
            <a:noFill/>
          </a:ln>
        </p:spPr>
        <p:txBody>
          <a:bodyPr/>
          <a:lstStyle/>
          <a:p>
            <a:endParaRPr lang="zh-CN" altLang="en-US"/>
          </a:p>
        </p:txBody>
      </p:sp>
      <p:sp>
        <p:nvSpPr>
          <p:cNvPr id="61617" name="Freeform 253"/>
          <p:cNvSpPr>
            <a:spLocks noEditPoints="1"/>
          </p:cNvSpPr>
          <p:nvPr/>
        </p:nvSpPr>
        <p:spPr>
          <a:xfrm>
            <a:off x="5380038" y="1712913"/>
            <a:ext cx="365125" cy="430212"/>
          </a:xfrm>
          <a:custGeom>
            <a:avLst/>
            <a:gdLst/>
            <a:ahLst/>
            <a:cxnLst>
              <a:cxn ang="0">
                <a:pos x="147316668" y="117918845"/>
              </a:cxn>
              <a:cxn ang="0">
                <a:pos x="147316668" y="240966270"/>
              </a:cxn>
              <a:cxn ang="0">
                <a:pos x="0" y="240966270"/>
              </a:cxn>
              <a:cxn ang="0">
                <a:pos x="0" y="692138651"/>
              </a:cxn>
              <a:cxn ang="0">
                <a:pos x="152396864" y="692138651"/>
              </a:cxn>
              <a:cxn ang="0">
                <a:pos x="416549025" y="974119975"/>
              </a:cxn>
              <a:cxn ang="0">
                <a:pos x="685783635" y="692138651"/>
              </a:cxn>
              <a:cxn ang="0">
                <a:pos x="822939911" y="692138651"/>
              </a:cxn>
              <a:cxn ang="0">
                <a:pos x="822939911" y="240966270"/>
              </a:cxn>
              <a:cxn ang="0">
                <a:pos x="584186477" y="240966270"/>
              </a:cxn>
              <a:cxn ang="0">
                <a:pos x="584186477" y="82030107"/>
              </a:cxn>
              <a:cxn ang="0">
                <a:pos x="497827653" y="82030107"/>
              </a:cxn>
              <a:cxn ang="0">
                <a:pos x="497827653" y="240966270"/>
              </a:cxn>
              <a:cxn ang="0">
                <a:pos x="467348731" y="240966270"/>
              </a:cxn>
              <a:cxn ang="0">
                <a:pos x="467348731" y="46143633"/>
              </a:cxn>
              <a:cxn ang="0">
                <a:pos x="380989907" y="46143633"/>
              </a:cxn>
              <a:cxn ang="0">
                <a:pos x="380989907" y="240966270"/>
              </a:cxn>
              <a:cxn ang="0">
                <a:pos x="350510985" y="240966270"/>
              </a:cxn>
              <a:cxn ang="0">
                <a:pos x="350510985" y="82030107"/>
              </a:cxn>
              <a:cxn ang="0">
                <a:pos x="264154414" y="82030107"/>
              </a:cxn>
              <a:cxn ang="0">
                <a:pos x="264154414" y="240966270"/>
              </a:cxn>
              <a:cxn ang="0">
                <a:pos x="233673238" y="240966270"/>
              </a:cxn>
              <a:cxn ang="0">
                <a:pos x="233673238" y="117918845"/>
              </a:cxn>
              <a:cxn ang="0">
                <a:pos x="147316668" y="117918845"/>
              </a:cxn>
              <a:cxn ang="0">
                <a:pos x="594344615" y="461425013"/>
              </a:cxn>
              <a:cxn ang="0">
                <a:pos x="680703439" y="461425013"/>
              </a:cxn>
              <a:cxn ang="0">
                <a:pos x="680703439" y="666502545"/>
              </a:cxn>
              <a:cxn ang="0">
                <a:pos x="792460989" y="666502545"/>
              </a:cxn>
              <a:cxn ang="0">
                <a:pos x="792460989" y="266602376"/>
              </a:cxn>
              <a:cxn ang="0">
                <a:pos x="25398726" y="266602376"/>
              </a:cxn>
              <a:cxn ang="0">
                <a:pos x="25398726" y="666502545"/>
              </a:cxn>
              <a:cxn ang="0">
                <a:pos x="594344615" y="666502545"/>
              </a:cxn>
              <a:cxn ang="0">
                <a:pos x="594344615" y="461425013"/>
              </a:cxn>
            </a:cxnLst>
            <a:rect l="0" t="0" r="0" b="0"/>
            <a:pathLst>
              <a:path w="162" h="190">
                <a:moveTo>
                  <a:pt x="29" y="23"/>
                </a:moveTo>
                <a:cubicBezTo>
                  <a:pt x="29" y="47"/>
                  <a:pt x="29" y="47"/>
                  <a:pt x="29" y="47"/>
                </a:cubicBezTo>
                <a:cubicBezTo>
                  <a:pt x="0" y="47"/>
                  <a:pt x="0" y="47"/>
                  <a:pt x="0" y="47"/>
                </a:cubicBezTo>
                <a:cubicBezTo>
                  <a:pt x="0" y="135"/>
                  <a:pt x="0" y="135"/>
                  <a:pt x="0" y="135"/>
                </a:cubicBezTo>
                <a:cubicBezTo>
                  <a:pt x="30" y="135"/>
                  <a:pt x="30" y="135"/>
                  <a:pt x="30" y="135"/>
                </a:cubicBezTo>
                <a:cubicBezTo>
                  <a:pt x="31" y="165"/>
                  <a:pt x="54" y="190"/>
                  <a:pt x="82" y="190"/>
                </a:cubicBezTo>
                <a:cubicBezTo>
                  <a:pt x="111" y="190"/>
                  <a:pt x="134"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0"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5" y="8"/>
                  <a:pt x="56" y="6"/>
                  <a:pt x="52" y="16"/>
                </a:cubicBezTo>
                <a:cubicBezTo>
                  <a:pt x="52" y="47"/>
                  <a:pt x="52" y="47"/>
                  <a:pt x="52" y="47"/>
                </a:cubicBezTo>
                <a:cubicBezTo>
                  <a:pt x="46" y="47"/>
                  <a:pt x="46" y="47"/>
                  <a:pt x="46" y="47"/>
                </a:cubicBezTo>
                <a:cubicBezTo>
                  <a:pt x="46" y="23"/>
                  <a:pt x="46" y="23"/>
                  <a:pt x="46" y="23"/>
                </a:cubicBezTo>
                <a:cubicBezTo>
                  <a:pt x="43" y="15"/>
                  <a:pt x="33" y="13"/>
                  <a:pt x="29" y="23"/>
                </a:cubicBezTo>
                <a:close/>
                <a:moveTo>
                  <a:pt x="117" y="90"/>
                </a:moveTo>
                <a:cubicBezTo>
                  <a:pt x="122" y="70"/>
                  <a:pt x="131" y="75"/>
                  <a:pt x="134" y="90"/>
                </a:cubicBezTo>
                <a:cubicBezTo>
                  <a:pt x="134" y="130"/>
                  <a:pt x="134" y="130"/>
                  <a:pt x="134" y="130"/>
                </a:cubicBezTo>
                <a:cubicBezTo>
                  <a:pt x="156" y="130"/>
                  <a:pt x="156" y="130"/>
                  <a:pt x="156" y="130"/>
                </a:cubicBezTo>
                <a:cubicBezTo>
                  <a:pt x="156" y="52"/>
                  <a:pt x="156" y="52"/>
                  <a:pt x="156" y="52"/>
                </a:cubicBezTo>
                <a:cubicBezTo>
                  <a:pt x="5" y="52"/>
                  <a:pt x="5" y="52"/>
                  <a:pt x="5" y="52"/>
                </a:cubicBezTo>
                <a:cubicBezTo>
                  <a:pt x="5" y="130"/>
                  <a:pt x="5" y="130"/>
                  <a:pt x="5" y="130"/>
                </a:cubicBezTo>
                <a:cubicBezTo>
                  <a:pt x="117" y="130"/>
                  <a:pt x="117" y="130"/>
                  <a:pt x="117" y="130"/>
                </a:cubicBezTo>
                <a:lnTo>
                  <a:pt x="117" y="90"/>
                </a:lnTo>
                <a:close/>
              </a:path>
            </a:pathLst>
          </a:custGeom>
          <a:solidFill>
            <a:schemeClr val="bg1">
              <a:alpha val="100000"/>
            </a:schemeClr>
          </a:solidFill>
          <a:ln w="9525">
            <a:noFill/>
          </a:ln>
        </p:spPr>
        <p:txBody>
          <a:bodyPr/>
          <a:lstStyle/>
          <a:p>
            <a:endParaRPr lang="zh-CN" altLang="en-US"/>
          </a:p>
        </p:txBody>
      </p:sp>
      <p:sp>
        <p:nvSpPr>
          <p:cNvPr id="61618" name="Freeform 254"/>
          <p:cNvSpPr>
            <a:spLocks noEditPoints="1"/>
          </p:cNvSpPr>
          <p:nvPr/>
        </p:nvSpPr>
        <p:spPr>
          <a:xfrm>
            <a:off x="5470525" y="1843088"/>
            <a:ext cx="155575" cy="155575"/>
          </a:xfrm>
          <a:custGeom>
            <a:avLst/>
            <a:gdLst/>
            <a:ahLst/>
            <a:cxnLst>
              <a:cxn ang="0">
                <a:pos x="0" y="147428732"/>
              </a:cxn>
              <a:cxn ang="0">
                <a:pos x="0" y="208432170"/>
              </a:cxn>
              <a:cxn ang="0">
                <a:pos x="86423040" y="208432170"/>
              </a:cxn>
              <a:cxn ang="0">
                <a:pos x="61005692" y="223683029"/>
              </a:cxn>
              <a:cxn ang="0">
                <a:pos x="61005692" y="269437862"/>
              </a:cxn>
              <a:cxn ang="0">
                <a:pos x="238933889" y="269437862"/>
              </a:cxn>
              <a:cxn ang="0">
                <a:pos x="111842642" y="294855210"/>
              </a:cxn>
              <a:cxn ang="0">
                <a:pos x="132175618" y="345692159"/>
              </a:cxn>
              <a:cxn ang="0">
                <a:pos x="289770838" y="325356929"/>
              </a:cxn>
              <a:cxn ang="0">
                <a:pos x="320274812" y="218600913"/>
              </a:cxn>
              <a:cxn ang="0">
                <a:pos x="157595220" y="218600913"/>
              </a:cxn>
              <a:cxn ang="0">
                <a:pos x="167761708" y="208432170"/>
              </a:cxn>
              <a:cxn ang="0">
                <a:pos x="350776531" y="208432170"/>
              </a:cxn>
              <a:cxn ang="0">
                <a:pos x="350776531" y="147428732"/>
              </a:cxn>
              <a:cxn ang="0">
                <a:pos x="0" y="147428732"/>
              </a:cxn>
              <a:cxn ang="0">
                <a:pos x="30501719" y="0"/>
              </a:cxn>
              <a:cxn ang="0">
                <a:pos x="30501719" y="137259989"/>
              </a:cxn>
              <a:cxn ang="0">
                <a:pos x="320274812" y="137259989"/>
              </a:cxn>
              <a:cxn ang="0">
                <a:pos x="320274812" y="0"/>
              </a:cxn>
              <a:cxn ang="0">
                <a:pos x="30501719" y="0"/>
              </a:cxn>
              <a:cxn ang="0">
                <a:pos x="249102632" y="81338668"/>
              </a:cxn>
              <a:cxn ang="0">
                <a:pos x="101673899" y="81338668"/>
              </a:cxn>
              <a:cxn ang="0">
                <a:pos x="101673899" y="61005692"/>
              </a:cxn>
              <a:cxn ang="0">
                <a:pos x="249102632" y="61005692"/>
              </a:cxn>
              <a:cxn ang="0">
                <a:pos x="249102632" y="81338668"/>
              </a:cxn>
            </a:cxnLst>
            <a:rect l="0" t="0" r="0" b="0"/>
            <a:pathLst>
              <a:path w="69" h="69">
                <a:moveTo>
                  <a:pt x="0" y="29"/>
                </a:moveTo>
                <a:cubicBezTo>
                  <a:pt x="0" y="41"/>
                  <a:pt x="0" y="41"/>
                  <a:pt x="0" y="41"/>
                </a:cubicBezTo>
                <a:cubicBezTo>
                  <a:pt x="17" y="41"/>
                  <a:pt x="17" y="41"/>
                  <a:pt x="17" y="41"/>
                </a:cubicBezTo>
                <a:cubicBezTo>
                  <a:pt x="16" y="42"/>
                  <a:pt x="14" y="43"/>
                  <a:pt x="12" y="44"/>
                </a:cubicBezTo>
                <a:cubicBezTo>
                  <a:pt x="12" y="53"/>
                  <a:pt x="12" y="53"/>
                  <a:pt x="12" y="53"/>
                </a:cubicBezTo>
                <a:cubicBezTo>
                  <a:pt x="47" y="53"/>
                  <a:pt x="47" y="53"/>
                  <a:pt x="47" y="53"/>
                </a:cubicBezTo>
                <a:cubicBezTo>
                  <a:pt x="50" y="57"/>
                  <a:pt x="41" y="58"/>
                  <a:pt x="22" y="58"/>
                </a:cubicBezTo>
                <a:cubicBezTo>
                  <a:pt x="26" y="68"/>
                  <a:pt x="26" y="68"/>
                  <a:pt x="26" y="68"/>
                </a:cubicBezTo>
                <a:cubicBezTo>
                  <a:pt x="43" y="69"/>
                  <a:pt x="54" y="67"/>
                  <a:pt x="57" y="64"/>
                </a:cubicBezTo>
                <a:cubicBezTo>
                  <a:pt x="61" y="62"/>
                  <a:pt x="63" y="55"/>
                  <a:pt x="63"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3" y="27"/>
                  <a:pt x="63" y="27"/>
                  <a:pt x="63" y="27"/>
                </a:cubicBezTo>
                <a:cubicBezTo>
                  <a:pt x="63" y="0"/>
                  <a:pt x="63" y="0"/>
                  <a:pt x="63" y="0"/>
                </a:cubicBezTo>
                <a:lnTo>
                  <a:pt x="6" y="0"/>
                </a:lnTo>
                <a:close/>
                <a:moveTo>
                  <a:pt x="49" y="16"/>
                </a:moveTo>
                <a:cubicBezTo>
                  <a:pt x="20" y="16"/>
                  <a:pt x="20" y="16"/>
                  <a:pt x="20" y="16"/>
                </a:cubicBezTo>
                <a:cubicBezTo>
                  <a:pt x="20" y="12"/>
                  <a:pt x="20" y="12"/>
                  <a:pt x="20" y="12"/>
                </a:cubicBezTo>
                <a:cubicBezTo>
                  <a:pt x="49" y="12"/>
                  <a:pt x="49" y="12"/>
                  <a:pt x="49" y="12"/>
                </a:cubicBezTo>
                <a:lnTo>
                  <a:pt x="49" y="16"/>
                </a:lnTo>
                <a:close/>
              </a:path>
            </a:pathLst>
          </a:custGeom>
          <a:solidFill>
            <a:schemeClr val="bg1">
              <a:alpha val="100000"/>
            </a:schemeClr>
          </a:solidFill>
          <a:ln w="9525">
            <a:noFill/>
          </a:ln>
        </p:spPr>
        <p:txBody>
          <a:bodyPr/>
          <a:lstStyle/>
          <a:p>
            <a:endParaRPr lang="zh-CN" altLang="en-US"/>
          </a:p>
        </p:txBody>
      </p:sp>
      <p:sp>
        <p:nvSpPr>
          <p:cNvPr id="61619" name="Freeform 255"/>
          <p:cNvSpPr>
            <a:spLocks noEditPoints="1"/>
          </p:cNvSpPr>
          <p:nvPr/>
        </p:nvSpPr>
        <p:spPr>
          <a:xfrm>
            <a:off x="5994400" y="1712913"/>
            <a:ext cx="431800" cy="434975"/>
          </a:xfrm>
          <a:custGeom>
            <a:avLst/>
            <a:gdLst/>
            <a:ahLst/>
            <a:cxnLst>
              <a:cxn ang="0">
                <a:pos x="622111352" y="246358966"/>
              </a:cxn>
              <a:cxn ang="0">
                <a:pos x="692919805" y="174504267"/>
              </a:cxn>
              <a:cxn ang="0">
                <a:pos x="682803991" y="297683750"/>
              </a:cxn>
              <a:cxn ang="0">
                <a:pos x="617053445" y="338743578"/>
              </a:cxn>
              <a:cxn ang="0">
                <a:pos x="161850784" y="800664373"/>
              </a:cxn>
              <a:cxn ang="0">
                <a:pos x="40463258" y="492717931"/>
              </a:cxn>
              <a:cxn ang="0">
                <a:pos x="171966599" y="174504267"/>
              </a:cxn>
              <a:cxn ang="0">
                <a:pos x="485550104" y="41059828"/>
              </a:cxn>
              <a:cxn ang="0">
                <a:pos x="799133609" y="174504267"/>
              </a:cxn>
              <a:cxn ang="0">
                <a:pos x="930636950" y="492717931"/>
              </a:cxn>
              <a:cxn ang="0">
                <a:pos x="799133609" y="810929330"/>
              </a:cxn>
              <a:cxn ang="0">
                <a:pos x="485550104" y="944373769"/>
              </a:cxn>
              <a:cxn ang="0">
                <a:pos x="247832959" y="816062941"/>
              </a:cxn>
              <a:cxn ang="0">
                <a:pos x="268064589" y="769869502"/>
              </a:cxn>
              <a:cxn ang="0">
                <a:pos x="298412032" y="785268070"/>
              </a:cxn>
              <a:cxn ang="0">
                <a:pos x="369220485" y="723678329"/>
              </a:cxn>
              <a:cxn ang="0">
                <a:pos x="409683744" y="636425062"/>
              </a:cxn>
              <a:cxn ang="0">
                <a:pos x="384394207" y="585100278"/>
              </a:cxn>
              <a:cxn ang="0">
                <a:pos x="429913124" y="436259536"/>
              </a:cxn>
              <a:cxn ang="0">
                <a:pos x="515897548" y="323345010"/>
              </a:cxn>
              <a:cxn ang="0">
                <a:pos x="576590186" y="292550139"/>
              </a:cxn>
              <a:cxn ang="0">
                <a:pos x="611995538" y="159105699"/>
              </a:cxn>
              <a:cxn ang="0">
                <a:pos x="576590186" y="123179483"/>
              </a:cxn>
              <a:cxn ang="0">
                <a:pos x="480492197" y="143709397"/>
              </a:cxn>
              <a:cxn ang="0">
                <a:pos x="364162578" y="297683750"/>
              </a:cxn>
              <a:cxn ang="0">
                <a:pos x="217485516" y="682618501"/>
              </a:cxn>
              <a:cxn ang="0">
                <a:pos x="242775052" y="739074631"/>
              </a:cxn>
              <a:cxn ang="0">
                <a:pos x="207369701" y="826327898"/>
              </a:cxn>
              <a:cxn ang="0">
                <a:pos x="485550104" y="985433597"/>
              </a:cxn>
              <a:cxn ang="0">
                <a:pos x="829481053" y="841724200"/>
              </a:cxn>
              <a:cxn ang="0">
                <a:pos x="971100208" y="492717931"/>
              </a:cxn>
              <a:cxn ang="0">
                <a:pos x="829481053" y="143709397"/>
              </a:cxn>
              <a:cxn ang="0">
                <a:pos x="485550104" y="0"/>
              </a:cxn>
              <a:cxn ang="0">
                <a:pos x="141619155" y="143709397"/>
              </a:cxn>
              <a:cxn ang="0">
                <a:pos x="0" y="492717931"/>
              </a:cxn>
              <a:cxn ang="0">
                <a:pos x="101155897" y="780134459"/>
              </a:cxn>
              <a:cxn ang="0">
                <a:pos x="136561248" y="805797984"/>
              </a:cxn>
              <a:cxn ang="0">
                <a:pos x="161850784" y="800664373"/>
              </a:cxn>
              <a:cxn ang="0">
                <a:pos x="394510022" y="733943286"/>
              </a:cxn>
              <a:cxn ang="0">
                <a:pos x="470376382" y="677484890"/>
              </a:cxn>
              <a:cxn ang="0">
                <a:pos x="445086846" y="785268070"/>
              </a:cxn>
              <a:cxn ang="0">
                <a:pos x="359104671" y="821194287"/>
              </a:cxn>
            </a:cxnLst>
            <a:rect l="0" t="0" r="0" b="0"/>
            <a:pathLst>
              <a:path w="192" h="192">
                <a:moveTo>
                  <a:pt x="115" y="64"/>
                </a:moveTo>
                <a:cubicBezTo>
                  <a:pt x="118" y="59"/>
                  <a:pt x="121" y="54"/>
                  <a:pt x="123" y="48"/>
                </a:cubicBezTo>
                <a:cubicBezTo>
                  <a:pt x="125" y="42"/>
                  <a:pt x="126" y="35"/>
                  <a:pt x="126" y="28"/>
                </a:cubicBezTo>
                <a:cubicBezTo>
                  <a:pt x="131" y="30"/>
                  <a:pt x="135" y="32"/>
                  <a:pt x="137" y="34"/>
                </a:cubicBezTo>
                <a:cubicBezTo>
                  <a:pt x="139" y="36"/>
                  <a:pt x="139" y="38"/>
                  <a:pt x="139" y="42"/>
                </a:cubicBezTo>
                <a:cubicBezTo>
                  <a:pt x="139" y="47"/>
                  <a:pt x="138" y="53"/>
                  <a:pt x="135" y="58"/>
                </a:cubicBezTo>
                <a:cubicBezTo>
                  <a:pt x="133" y="64"/>
                  <a:pt x="130" y="67"/>
                  <a:pt x="127" y="67"/>
                </a:cubicBezTo>
                <a:cubicBezTo>
                  <a:pt x="126" y="67"/>
                  <a:pt x="124" y="66"/>
                  <a:pt x="122" y="66"/>
                </a:cubicBezTo>
                <a:cubicBezTo>
                  <a:pt x="120" y="65"/>
                  <a:pt x="118" y="65"/>
                  <a:pt x="115" y="64"/>
                </a:cubicBezTo>
                <a:close/>
                <a:moveTo>
                  <a:pt x="32" y="156"/>
                </a:moveTo>
                <a:cubicBezTo>
                  <a:pt x="23" y="145"/>
                  <a:pt x="17" y="135"/>
                  <a:pt x="14" y="126"/>
                </a:cubicBezTo>
                <a:cubicBezTo>
                  <a:pt x="10" y="117"/>
                  <a:pt x="8" y="106"/>
                  <a:pt x="8" y="96"/>
                </a:cubicBezTo>
                <a:cubicBezTo>
                  <a:pt x="8" y="84"/>
                  <a:pt x="10" y="73"/>
                  <a:pt x="15" y="62"/>
                </a:cubicBezTo>
                <a:cubicBezTo>
                  <a:pt x="19" y="52"/>
                  <a:pt x="26" y="42"/>
                  <a:pt x="34" y="34"/>
                </a:cubicBezTo>
                <a:cubicBezTo>
                  <a:pt x="42" y="26"/>
                  <a:pt x="52" y="19"/>
                  <a:pt x="62" y="15"/>
                </a:cubicBezTo>
                <a:cubicBezTo>
                  <a:pt x="73" y="10"/>
                  <a:pt x="84" y="8"/>
                  <a:pt x="96" y="8"/>
                </a:cubicBezTo>
                <a:cubicBezTo>
                  <a:pt x="108" y="8"/>
                  <a:pt x="119" y="10"/>
                  <a:pt x="129" y="15"/>
                </a:cubicBezTo>
                <a:cubicBezTo>
                  <a:pt x="140" y="19"/>
                  <a:pt x="150" y="25"/>
                  <a:pt x="158" y="34"/>
                </a:cubicBezTo>
                <a:cubicBezTo>
                  <a:pt x="166" y="42"/>
                  <a:pt x="173" y="52"/>
                  <a:pt x="177" y="62"/>
                </a:cubicBezTo>
                <a:cubicBezTo>
                  <a:pt x="182" y="73"/>
                  <a:pt x="184" y="84"/>
                  <a:pt x="184" y="96"/>
                </a:cubicBezTo>
                <a:cubicBezTo>
                  <a:pt x="184" y="107"/>
                  <a:pt x="182" y="119"/>
                  <a:pt x="177" y="129"/>
                </a:cubicBezTo>
                <a:cubicBezTo>
                  <a:pt x="173" y="140"/>
                  <a:pt x="166" y="150"/>
                  <a:pt x="158" y="158"/>
                </a:cubicBezTo>
                <a:cubicBezTo>
                  <a:pt x="150" y="166"/>
                  <a:pt x="140" y="173"/>
                  <a:pt x="129" y="177"/>
                </a:cubicBezTo>
                <a:cubicBezTo>
                  <a:pt x="119" y="182"/>
                  <a:pt x="107" y="184"/>
                  <a:pt x="96" y="184"/>
                </a:cubicBezTo>
                <a:cubicBezTo>
                  <a:pt x="82" y="184"/>
                  <a:pt x="71" y="182"/>
                  <a:pt x="62" y="177"/>
                </a:cubicBezTo>
                <a:cubicBezTo>
                  <a:pt x="54" y="173"/>
                  <a:pt x="49" y="167"/>
                  <a:pt x="49" y="159"/>
                </a:cubicBezTo>
                <a:cubicBezTo>
                  <a:pt x="49" y="158"/>
                  <a:pt x="50" y="156"/>
                  <a:pt x="50" y="155"/>
                </a:cubicBezTo>
                <a:cubicBezTo>
                  <a:pt x="51" y="153"/>
                  <a:pt x="52" y="151"/>
                  <a:pt x="53" y="150"/>
                </a:cubicBezTo>
                <a:cubicBezTo>
                  <a:pt x="54" y="151"/>
                  <a:pt x="55" y="152"/>
                  <a:pt x="56" y="152"/>
                </a:cubicBezTo>
                <a:cubicBezTo>
                  <a:pt x="58" y="153"/>
                  <a:pt x="58" y="153"/>
                  <a:pt x="59" y="153"/>
                </a:cubicBezTo>
                <a:cubicBezTo>
                  <a:pt x="61" y="153"/>
                  <a:pt x="62" y="152"/>
                  <a:pt x="65" y="150"/>
                </a:cubicBezTo>
                <a:cubicBezTo>
                  <a:pt x="68" y="148"/>
                  <a:pt x="70" y="145"/>
                  <a:pt x="73" y="141"/>
                </a:cubicBezTo>
                <a:cubicBezTo>
                  <a:pt x="75" y="138"/>
                  <a:pt x="77" y="135"/>
                  <a:pt x="79" y="131"/>
                </a:cubicBezTo>
                <a:cubicBezTo>
                  <a:pt x="80" y="128"/>
                  <a:pt x="81" y="125"/>
                  <a:pt x="81" y="124"/>
                </a:cubicBezTo>
                <a:cubicBezTo>
                  <a:pt x="81" y="124"/>
                  <a:pt x="80" y="122"/>
                  <a:pt x="78" y="120"/>
                </a:cubicBezTo>
                <a:cubicBezTo>
                  <a:pt x="76" y="118"/>
                  <a:pt x="76" y="116"/>
                  <a:pt x="76" y="114"/>
                </a:cubicBezTo>
                <a:cubicBezTo>
                  <a:pt x="76" y="111"/>
                  <a:pt x="76" y="107"/>
                  <a:pt x="78" y="102"/>
                </a:cubicBezTo>
                <a:cubicBezTo>
                  <a:pt x="80" y="97"/>
                  <a:pt x="82" y="91"/>
                  <a:pt x="85" y="85"/>
                </a:cubicBezTo>
                <a:cubicBezTo>
                  <a:pt x="89" y="77"/>
                  <a:pt x="92" y="72"/>
                  <a:pt x="95" y="69"/>
                </a:cubicBezTo>
                <a:cubicBezTo>
                  <a:pt x="97" y="66"/>
                  <a:pt x="99" y="64"/>
                  <a:pt x="102" y="63"/>
                </a:cubicBezTo>
                <a:cubicBezTo>
                  <a:pt x="102" y="63"/>
                  <a:pt x="103" y="62"/>
                  <a:pt x="105" y="62"/>
                </a:cubicBezTo>
                <a:cubicBezTo>
                  <a:pt x="109" y="62"/>
                  <a:pt x="112" y="60"/>
                  <a:pt x="114" y="57"/>
                </a:cubicBezTo>
                <a:cubicBezTo>
                  <a:pt x="116" y="54"/>
                  <a:pt x="118" y="49"/>
                  <a:pt x="119" y="44"/>
                </a:cubicBezTo>
                <a:cubicBezTo>
                  <a:pt x="121" y="39"/>
                  <a:pt x="121" y="35"/>
                  <a:pt x="121" y="31"/>
                </a:cubicBezTo>
                <a:cubicBezTo>
                  <a:pt x="121" y="29"/>
                  <a:pt x="121" y="27"/>
                  <a:pt x="120" y="26"/>
                </a:cubicBezTo>
                <a:cubicBezTo>
                  <a:pt x="119" y="25"/>
                  <a:pt x="117" y="24"/>
                  <a:pt x="114" y="24"/>
                </a:cubicBezTo>
                <a:cubicBezTo>
                  <a:pt x="110" y="24"/>
                  <a:pt x="106" y="24"/>
                  <a:pt x="103" y="25"/>
                </a:cubicBezTo>
                <a:cubicBezTo>
                  <a:pt x="100" y="26"/>
                  <a:pt x="97" y="27"/>
                  <a:pt x="95" y="28"/>
                </a:cubicBezTo>
                <a:cubicBezTo>
                  <a:pt x="93" y="29"/>
                  <a:pt x="90" y="33"/>
                  <a:pt x="86" y="38"/>
                </a:cubicBezTo>
                <a:cubicBezTo>
                  <a:pt x="81" y="44"/>
                  <a:pt x="77" y="50"/>
                  <a:pt x="72" y="58"/>
                </a:cubicBezTo>
                <a:cubicBezTo>
                  <a:pt x="64" y="71"/>
                  <a:pt x="57" y="85"/>
                  <a:pt x="52" y="100"/>
                </a:cubicBezTo>
                <a:cubicBezTo>
                  <a:pt x="46" y="115"/>
                  <a:pt x="43" y="126"/>
                  <a:pt x="43" y="133"/>
                </a:cubicBezTo>
                <a:cubicBezTo>
                  <a:pt x="43" y="135"/>
                  <a:pt x="44" y="136"/>
                  <a:pt x="44" y="138"/>
                </a:cubicBezTo>
                <a:cubicBezTo>
                  <a:pt x="45" y="139"/>
                  <a:pt x="46" y="142"/>
                  <a:pt x="48" y="144"/>
                </a:cubicBezTo>
                <a:cubicBezTo>
                  <a:pt x="46" y="147"/>
                  <a:pt x="44" y="150"/>
                  <a:pt x="43" y="153"/>
                </a:cubicBezTo>
                <a:cubicBezTo>
                  <a:pt x="42" y="155"/>
                  <a:pt x="41" y="158"/>
                  <a:pt x="41" y="161"/>
                </a:cubicBezTo>
                <a:cubicBezTo>
                  <a:pt x="41" y="170"/>
                  <a:pt x="46" y="178"/>
                  <a:pt x="56" y="184"/>
                </a:cubicBezTo>
                <a:cubicBezTo>
                  <a:pt x="66" y="189"/>
                  <a:pt x="80" y="192"/>
                  <a:pt x="96" y="192"/>
                </a:cubicBezTo>
                <a:cubicBezTo>
                  <a:pt x="108" y="192"/>
                  <a:pt x="121" y="190"/>
                  <a:pt x="133" y="185"/>
                </a:cubicBezTo>
                <a:cubicBezTo>
                  <a:pt x="145" y="180"/>
                  <a:pt x="155" y="173"/>
                  <a:pt x="164" y="164"/>
                </a:cubicBezTo>
                <a:cubicBezTo>
                  <a:pt x="173" y="155"/>
                  <a:pt x="180" y="145"/>
                  <a:pt x="185" y="133"/>
                </a:cubicBezTo>
                <a:cubicBezTo>
                  <a:pt x="190" y="121"/>
                  <a:pt x="192" y="109"/>
                  <a:pt x="192" y="96"/>
                </a:cubicBezTo>
                <a:cubicBezTo>
                  <a:pt x="192" y="83"/>
                  <a:pt x="190" y="71"/>
                  <a:pt x="185" y="59"/>
                </a:cubicBezTo>
                <a:cubicBezTo>
                  <a:pt x="180" y="48"/>
                  <a:pt x="173" y="37"/>
                  <a:pt x="164" y="28"/>
                </a:cubicBezTo>
                <a:cubicBezTo>
                  <a:pt x="155" y="19"/>
                  <a:pt x="145" y="12"/>
                  <a:pt x="133" y="7"/>
                </a:cubicBezTo>
                <a:cubicBezTo>
                  <a:pt x="121" y="2"/>
                  <a:pt x="109" y="0"/>
                  <a:pt x="96" y="0"/>
                </a:cubicBezTo>
                <a:cubicBezTo>
                  <a:pt x="83" y="0"/>
                  <a:pt x="71" y="2"/>
                  <a:pt x="59" y="7"/>
                </a:cubicBezTo>
                <a:cubicBezTo>
                  <a:pt x="47" y="12"/>
                  <a:pt x="37" y="19"/>
                  <a:pt x="28" y="28"/>
                </a:cubicBezTo>
                <a:cubicBezTo>
                  <a:pt x="19" y="37"/>
                  <a:pt x="12" y="47"/>
                  <a:pt x="7" y="59"/>
                </a:cubicBezTo>
                <a:cubicBezTo>
                  <a:pt x="2" y="71"/>
                  <a:pt x="0" y="83"/>
                  <a:pt x="0" y="96"/>
                </a:cubicBezTo>
                <a:cubicBezTo>
                  <a:pt x="0" y="107"/>
                  <a:pt x="1" y="117"/>
                  <a:pt x="5" y="127"/>
                </a:cubicBezTo>
                <a:cubicBezTo>
                  <a:pt x="8" y="136"/>
                  <a:pt x="13" y="145"/>
                  <a:pt x="20" y="152"/>
                </a:cubicBezTo>
                <a:cubicBezTo>
                  <a:pt x="21" y="154"/>
                  <a:pt x="22" y="155"/>
                  <a:pt x="24" y="156"/>
                </a:cubicBezTo>
                <a:cubicBezTo>
                  <a:pt x="25" y="157"/>
                  <a:pt x="26" y="157"/>
                  <a:pt x="27" y="157"/>
                </a:cubicBezTo>
                <a:cubicBezTo>
                  <a:pt x="28" y="157"/>
                  <a:pt x="28" y="157"/>
                  <a:pt x="29" y="157"/>
                </a:cubicBezTo>
                <a:cubicBezTo>
                  <a:pt x="30" y="157"/>
                  <a:pt x="31" y="156"/>
                  <a:pt x="32" y="156"/>
                </a:cubicBezTo>
                <a:close/>
                <a:moveTo>
                  <a:pt x="64" y="156"/>
                </a:moveTo>
                <a:cubicBezTo>
                  <a:pt x="70" y="152"/>
                  <a:pt x="74" y="148"/>
                  <a:pt x="78" y="143"/>
                </a:cubicBezTo>
                <a:cubicBezTo>
                  <a:pt x="81" y="138"/>
                  <a:pt x="84" y="132"/>
                  <a:pt x="85" y="126"/>
                </a:cubicBezTo>
                <a:cubicBezTo>
                  <a:pt x="89" y="129"/>
                  <a:pt x="92" y="131"/>
                  <a:pt x="93" y="132"/>
                </a:cubicBezTo>
                <a:cubicBezTo>
                  <a:pt x="94" y="134"/>
                  <a:pt x="95" y="135"/>
                  <a:pt x="95" y="137"/>
                </a:cubicBezTo>
                <a:cubicBezTo>
                  <a:pt x="95" y="141"/>
                  <a:pt x="93" y="147"/>
                  <a:pt x="88" y="153"/>
                </a:cubicBezTo>
                <a:cubicBezTo>
                  <a:pt x="84" y="159"/>
                  <a:pt x="80" y="162"/>
                  <a:pt x="76" y="162"/>
                </a:cubicBezTo>
                <a:cubicBezTo>
                  <a:pt x="74" y="162"/>
                  <a:pt x="73" y="161"/>
                  <a:pt x="71" y="160"/>
                </a:cubicBezTo>
                <a:cubicBezTo>
                  <a:pt x="69" y="159"/>
                  <a:pt x="67" y="158"/>
                  <a:pt x="64" y="156"/>
                </a:cubicBezTo>
                <a:close/>
              </a:path>
            </a:pathLst>
          </a:custGeom>
          <a:solidFill>
            <a:schemeClr val="bg1">
              <a:alpha val="100000"/>
            </a:schemeClr>
          </a:solidFill>
          <a:ln w="9525">
            <a:noFill/>
          </a:ln>
        </p:spPr>
        <p:txBody>
          <a:bodyPr/>
          <a:lstStyle/>
          <a:p>
            <a:endParaRPr lang="zh-CN" altLang="en-US"/>
          </a:p>
        </p:txBody>
      </p:sp>
      <p:sp>
        <p:nvSpPr>
          <p:cNvPr id="61620" name="Freeform 256"/>
          <p:cNvSpPr>
            <a:spLocks noEditPoints="1"/>
          </p:cNvSpPr>
          <p:nvPr/>
        </p:nvSpPr>
        <p:spPr>
          <a:xfrm>
            <a:off x="6632575" y="1770063"/>
            <a:ext cx="454025" cy="285750"/>
          </a:xfrm>
          <a:custGeom>
            <a:avLst/>
            <a:gdLst/>
            <a:ahLst/>
            <a:cxnLst>
              <a:cxn ang="0">
                <a:pos x="217232981" y="648040179"/>
              </a:cxn>
              <a:cxn ang="0">
                <a:pos x="0" y="411455054"/>
              </a:cxn>
              <a:cxn ang="0">
                <a:pos x="106091258" y="329163589"/>
              </a:cxn>
              <a:cxn ang="0">
                <a:pos x="217232981" y="349735321"/>
              </a:cxn>
              <a:cxn ang="0">
                <a:pos x="348583313" y="180011161"/>
              </a:cxn>
              <a:cxn ang="0">
                <a:pos x="626437622" y="46289232"/>
              </a:cxn>
              <a:cxn ang="0">
                <a:pos x="803255636" y="66860964"/>
              </a:cxn>
              <a:cxn ang="0">
                <a:pos x="969970469" y="113150196"/>
              </a:cxn>
              <a:cxn ang="0">
                <a:pos x="1020488617" y="529746482"/>
              </a:cxn>
              <a:cxn ang="0">
                <a:pos x="510245432" y="627468446"/>
              </a:cxn>
              <a:cxn ang="0">
                <a:pos x="106091258" y="349735321"/>
              </a:cxn>
              <a:cxn ang="0">
                <a:pos x="20208608" y="406311554"/>
              </a:cxn>
              <a:cxn ang="0">
                <a:pos x="227336161" y="627468446"/>
              </a:cxn>
              <a:cxn ang="0">
                <a:pos x="227336161" y="483459518"/>
              </a:cxn>
              <a:cxn ang="0">
                <a:pos x="171765300" y="457742018"/>
              </a:cxn>
              <a:cxn ang="0">
                <a:pos x="121247151" y="442313786"/>
              </a:cxn>
              <a:cxn ang="0">
                <a:pos x="156609406" y="498887750"/>
              </a:cxn>
              <a:cxn ang="0">
                <a:pos x="227336161" y="483459518"/>
              </a:cxn>
              <a:cxn ang="0">
                <a:pos x="388998281" y="200582893"/>
              </a:cxn>
              <a:cxn ang="0">
                <a:pos x="237439341" y="354878821"/>
              </a:cxn>
              <a:cxn ang="0">
                <a:pos x="313218811" y="432026786"/>
              </a:cxn>
              <a:cxn ang="0">
                <a:pos x="388998281" y="313733089"/>
              </a:cxn>
              <a:cxn ang="0">
                <a:pos x="545607686" y="354878821"/>
              </a:cxn>
              <a:cxn ang="0">
                <a:pos x="404154175" y="329163589"/>
              </a:cxn>
              <a:cxn ang="0">
                <a:pos x="414257355" y="519461750"/>
              </a:cxn>
              <a:cxn ang="0">
                <a:pos x="545607686" y="354878821"/>
              </a:cxn>
              <a:cxn ang="0">
                <a:pos x="545607686" y="375452821"/>
              </a:cxn>
              <a:cxn ang="0">
                <a:pos x="429413249" y="529746482"/>
              </a:cxn>
              <a:cxn ang="0">
                <a:pos x="545607686" y="555463982"/>
              </a:cxn>
              <a:cxn ang="0">
                <a:pos x="545607686" y="576035714"/>
              </a:cxn>
              <a:cxn ang="0">
                <a:pos x="545607686" y="627468446"/>
              </a:cxn>
              <a:cxn ang="0">
                <a:pos x="1000280009" y="236585125"/>
              </a:cxn>
              <a:cxn ang="0">
                <a:pos x="843670604" y="77147964"/>
              </a:cxn>
              <a:cxn ang="0">
                <a:pos x="803255636" y="164580661"/>
              </a:cxn>
              <a:cxn ang="0">
                <a:pos x="692113912" y="432026786"/>
              </a:cxn>
              <a:cxn ang="0">
                <a:pos x="626437622" y="128578429"/>
              </a:cxn>
              <a:cxn ang="0">
                <a:pos x="525399079" y="246872125"/>
              </a:cxn>
              <a:cxn ang="0">
                <a:pos x="565816294" y="627468446"/>
              </a:cxn>
            </a:cxnLst>
            <a:rect l="0" t="0" r="0" b="0"/>
            <a:pathLst>
              <a:path w="202" h="126">
                <a:moveTo>
                  <a:pt x="112" y="126"/>
                </a:moveTo>
                <a:cubicBezTo>
                  <a:pt x="43" y="126"/>
                  <a:pt x="43" y="126"/>
                  <a:pt x="43" y="126"/>
                </a:cubicBezTo>
                <a:cubicBezTo>
                  <a:pt x="14" y="102"/>
                  <a:pt x="14" y="102"/>
                  <a:pt x="14" y="102"/>
                </a:cubicBezTo>
                <a:cubicBezTo>
                  <a:pt x="5" y="94"/>
                  <a:pt x="0" y="87"/>
                  <a:pt x="0" y="80"/>
                </a:cubicBezTo>
                <a:cubicBezTo>
                  <a:pt x="0" y="75"/>
                  <a:pt x="2" y="71"/>
                  <a:pt x="6" y="68"/>
                </a:cubicBezTo>
                <a:cubicBezTo>
                  <a:pt x="10" y="65"/>
                  <a:pt x="15" y="64"/>
                  <a:pt x="21" y="64"/>
                </a:cubicBezTo>
                <a:cubicBezTo>
                  <a:pt x="28" y="64"/>
                  <a:pt x="35" y="66"/>
                  <a:pt x="43" y="70"/>
                </a:cubicBezTo>
                <a:cubicBezTo>
                  <a:pt x="43" y="68"/>
                  <a:pt x="43" y="68"/>
                  <a:pt x="43" y="68"/>
                </a:cubicBezTo>
                <a:cubicBezTo>
                  <a:pt x="43" y="60"/>
                  <a:pt x="45" y="53"/>
                  <a:pt x="50" y="47"/>
                </a:cubicBezTo>
                <a:cubicBezTo>
                  <a:pt x="55" y="41"/>
                  <a:pt x="61" y="37"/>
                  <a:pt x="69" y="35"/>
                </a:cubicBezTo>
                <a:cubicBezTo>
                  <a:pt x="124" y="21"/>
                  <a:pt x="124" y="21"/>
                  <a:pt x="124" y="21"/>
                </a:cubicBezTo>
                <a:cubicBezTo>
                  <a:pt x="124" y="9"/>
                  <a:pt x="124" y="9"/>
                  <a:pt x="124" y="9"/>
                </a:cubicBezTo>
                <a:cubicBezTo>
                  <a:pt x="159" y="0"/>
                  <a:pt x="159" y="0"/>
                  <a:pt x="159" y="0"/>
                </a:cubicBezTo>
                <a:cubicBezTo>
                  <a:pt x="159" y="13"/>
                  <a:pt x="159" y="13"/>
                  <a:pt x="159" y="13"/>
                </a:cubicBezTo>
                <a:cubicBezTo>
                  <a:pt x="162" y="12"/>
                  <a:pt x="165" y="11"/>
                  <a:pt x="168" y="11"/>
                </a:cubicBezTo>
                <a:cubicBezTo>
                  <a:pt x="177" y="11"/>
                  <a:pt x="185" y="15"/>
                  <a:pt x="192" y="22"/>
                </a:cubicBezTo>
                <a:cubicBezTo>
                  <a:pt x="198" y="29"/>
                  <a:pt x="202" y="37"/>
                  <a:pt x="202" y="46"/>
                </a:cubicBezTo>
                <a:cubicBezTo>
                  <a:pt x="202" y="103"/>
                  <a:pt x="202" y="103"/>
                  <a:pt x="202" y="103"/>
                </a:cubicBezTo>
                <a:cubicBezTo>
                  <a:pt x="112" y="126"/>
                  <a:pt x="112" y="126"/>
                  <a:pt x="112" y="126"/>
                </a:cubicBezTo>
                <a:close/>
                <a:moveTo>
                  <a:pt x="101" y="122"/>
                </a:moveTo>
                <a:cubicBezTo>
                  <a:pt x="59" y="87"/>
                  <a:pt x="59" y="87"/>
                  <a:pt x="59" y="87"/>
                </a:cubicBezTo>
                <a:cubicBezTo>
                  <a:pt x="44" y="74"/>
                  <a:pt x="31" y="68"/>
                  <a:pt x="21" y="68"/>
                </a:cubicBezTo>
                <a:cubicBezTo>
                  <a:pt x="16" y="68"/>
                  <a:pt x="12" y="69"/>
                  <a:pt x="9" y="71"/>
                </a:cubicBezTo>
                <a:cubicBezTo>
                  <a:pt x="6" y="73"/>
                  <a:pt x="4" y="76"/>
                  <a:pt x="4" y="79"/>
                </a:cubicBezTo>
                <a:cubicBezTo>
                  <a:pt x="4" y="86"/>
                  <a:pt x="10" y="93"/>
                  <a:pt x="22" y="103"/>
                </a:cubicBezTo>
                <a:cubicBezTo>
                  <a:pt x="45" y="122"/>
                  <a:pt x="45" y="122"/>
                  <a:pt x="45" y="122"/>
                </a:cubicBezTo>
                <a:cubicBezTo>
                  <a:pt x="101" y="122"/>
                  <a:pt x="101" y="122"/>
                  <a:pt x="101" y="122"/>
                </a:cubicBezTo>
                <a:close/>
                <a:moveTo>
                  <a:pt x="45" y="94"/>
                </a:moveTo>
                <a:cubicBezTo>
                  <a:pt x="36" y="87"/>
                  <a:pt x="36" y="87"/>
                  <a:pt x="36" y="87"/>
                </a:cubicBezTo>
                <a:cubicBezTo>
                  <a:pt x="34" y="89"/>
                  <a:pt x="34" y="89"/>
                  <a:pt x="34" y="89"/>
                </a:cubicBezTo>
                <a:cubicBezTo>
                  <a:pt x="28" y="89"/>
                  <a:pt x="28" y="89"/>
                  <a:pt x="28" y="89"/>
                </a:cubicBezTo>
                <a:cubicBezTo>
                  <a:pt x="24" y="86"/>
                  <a:pt x="24" y="86"/>
                  <a:pt x="24" y="86"/>
                </a:cubicBezTo>
                <a:cubicBezTo>
                  <a:pt x="22" y="90"/>
                  <a:pt x="22" y="90"/>
                  <a:pt x="22" y="90"/>
                </a:cubicBezTo>
                <a:cubicBezTo>
                  <a:pt x="31" y="97"/>
                  <a:pt x="31" y="97"/>
                  <a:pt x="31" y="97"/>
                </a:cubicBezTo>
                <a:cubicBezTo>
                  <a:pt x="42" y="97"/>
                  <a:pt x="42" y="97"/>
                  <a:pt x="42" y="97"/>
                </a:cubicBezTo>
                <a:cubicBezTo>
                  <a:pt x="45" y="94"/>
                  <a:pt x="45" y="94"/>
                  <a:pt x="45" y="94"/>
                </a:cubicBezTo>
                <a:close/>
                <a:moveTo>
                  <a:pt x="104" y="54"/>
                </a:moveTo>
                <a:cubicBezTo>
                  <a:pt x="98" y="44"/>
                  <a:pt x="88" y="39"/>
                  <a:pt x="77" y="39"/>
                </a:cubicBezTo>
                <a:cubicBezTo>
                  <a:pt x="68" y="39"/>
                  <a:pt x="61" y="42"/>
                  <a:pt x="55" y="47"/>
                </a:cubicBezTo>
                <a:cubicBezTo>
                  <a:pt x="50" y="53"/>
                  <a:pt x="47" y="60"/>
                  <a:pt x="47" y="69"/>
                </a:cubicBezTo>
                <a:cubicBezTo>
                  <a:pt x="47" y="73"/>
                  <a:pt x="47" y="73"/>
                  <a:pt x="47" y="73"/>
                </a:cubicBezTo>
                <a:cubicBezTo>
                  <a:pt x="53" y="76"/>
                  <a:pt x="58" y="80"/>
                  <a:pt x="62" y="84"/>
                </a:cubicBezTo>
                <a:cubicBezTo>
                  <a:pt x="65" y="87"/>
                  <a:pt x="65" y="87"/>
                  <a:pt x="65" y="87"/>
                </a:cubicBezTo>
                <a:cubicBezTo>
                  <a:pt x="77" y="61"/>
                  <a:pt x="77" y="61"/>
                  <a:pt x="77" y="61"/>
                </a:cubicBezTo>
                <a:cubicBezTo>
                  <a:pt x="104" y="54"/>
                  <a:pt x="104" y="54"/>
                  <a:pt x="104" y="54"/>
                </a:cubicBezTo>
                <a:close/>
                <a:moveTo>
                  <a:pt x="108" y="69"/>
                </a:moveTo>
                <a:cubicBezTo>
                  <a:pt x="108" y="65"/>
                  <a:pt x="107" y="61"/>
                  <a:pt x="106" y="57"/>
                </a:cubicBezTo>
                <a:cubicBezTo>
                  <a:pt x="80" y="64"/>
                  <a:pt x="80" y="64"/>
                  <a:pt x="80" y="64"/>
                </a:cubicBezTo>
                <a:cubicBezTo>
                  <a:pt x="68" y="89"/>
                  <a:pt x="68" y="89"/>
                  <a:pt x="68" y="89"/>
                </a:cubicBezTo>
                <a:cubicBezTo>
                  <a:pt x="82" y="101"/>
                  <a:pt x="82" y="101"/>
                  <a:pt x="82" y="101"/>
                </a:cubicBezTo>
                <a:cubicBezTo>
                  <a:pt x="88" y="74"/>
                  <a:pt x="88" y="74"/>
                  <a:pt x="88" y="74"/>
                </a:cubicBezTo>
                <a:cubicBezTo>
                  <a:pt x="108" y="69"/>
                  <a:pt x="108" y="69"/>
                  <a:pt x="108" y="69"/>
                </a:cubicBezTo>
                <a:close/>
                <a:moveTo>
                  <a:pt x="108" y="108"/>
                </a:moveTo>
                <a:cubicBezTo>
                  <a:pt x="108" y="73"/>
                  <a:pt x="108" y="73"/>
                  <a:pt x="108" y="73"/>
                </a:cubicBezTo>
                <a:cubicBezTo>
                  <a:pt x="91" y="77"/>
                  <a:pt x="91" y="77"/>
                  <a:pt x="91" y="77"/>
                </a:cubicBezTo>
                <a:cubicBezTo>
                  <a:pt x="85" y="103"/>
                  <a:pt x="85" y="103"/>
                  <a:pt x="85" y="103"/>
                </a:cubicBezTo>
                <a:cubicBezTo>
                  <a:pt x="95" y="111"/>
                  <a:pt x="95" y="111"/>
                  <a:pt x="95" y="111"/>
                </a:cubicBezTo>
                <a:cubicBezTo>
                  <a:pt x="108" y="108"/>
                  <a:pt x="108" y="108"/>
                  <a:pt x="108" y="108"/>
                </a:cubicBezTo>
                <a:close/>
                <a:moveTo>
                  <a:pt x="108" y="122"/>
                </a:moveTo>
                <a:cubicBezTo>
                  <a:pt x="108" y="112"/>
                  <a:pt x="108" y="112"/>
                  <a:pt x="108" y="112"/>
                </a:cubicBezTo>
                <a:cubicBezTo>
                  <a:pt x="99" y="114"/>
                  <a:pt x="99" y="114"/>
                  <a:pt x="99" y="114"/>
                </a:cubicBezTo>
                <a:cubicBezTo>
                  <a:pt x="108" y="122"/>
                  <a:pt x="108" y="122"/>
                  <a:pt x="108" y="122"/>
                </a:cubicBezTo>
                <a:close/>
                <a:moveTo>
                  <a:pt x="198" y="100"/>
                </a:moveTo>
                <a:cubicBezTo>
                  <a:pt x="198" y="46"/>
                  <a:pt x="198" y="46"/>
                  <a:pt x="198" y="46"/>
                </a:cubicBezTo>
                <a:cubicBezTo>
                  <a:pt x="198" y="38"/>
                  <a:pt x="195" y="30"/>
                  <a:pt x="189" y="24"/>
                </a:cubicBezTo>
                <a:cubicBezTo>
                  <a:pt x="183" y="18"/>
                  <a:pt x="176" y="15"/>
                  <a:pt x="167" y="15"/>
                </a:cubicBezTo>
                <a:cubicBezTo>
                  <a:pt x="165" y="15"/>
                  <a:pt x="162" y="15"/>
                  <a:pt x="159" y="16"/>
                </a:cubicBezTo>
                <a:cubicBezTo>
                  <a:pt x="159" y="32"/>
                  <a:pt x="159" y="32"/>
                  <a:pt x="159" y="32"/>
                </a:cubicBezTo>
                <a:cubicBezTo>
                  <a:pt x="137" y="38"/>
                  <a:pt x="137" y="38"/>
                  <a:pt x="137" y="38"/>
                </a:cubicBezTo>
                <a:cubicBezTo>
                  <a:pt x="137" y="84"/>
                  <a:pt x="137" y="84"/>
                  <a:pt x="137" y="84"/>
                </a:cubicBezTo>
                <a:cubicBezTo>
                  <a:pt x="124" y="87"/>
                  <a:pt x="124" y="87"/>
                  <a:pt x="124" y="87"/>
                </a:cubicBezTo>
                <a:cubicBezTo>
                  <a:pt x="124" y="25"/>
                  <a:pt x="124" y="25"/>
                  <a:pt x="124" y="25"/>
                </a:cubicBezTo>
                <a:cubicBezTo>
                  <a:pt x="85" y="35"/>
                  <a:pt x="85" y="35"/>
                  <a:pt x="85" y="35"/>
                </a:cubicBezTo>
                <a:cubicBezTo>
                  <a:pt x="93" y="38"/>
                  <a:pt x="100" y="42"/>
                  <a:pt x="104" y="48"/>
                </a:cubicBezTo>
                <a:cubicBezTo>
                  <a:pt x="109" y="54"/>
                  <a:pt x="112" y="61"/>
                  <a:pt x="112" y="69"/>
                </a:cubicBezTo>
                <a:cubicBezTo>
                  <a:pt x="112" y="122"/>
                  <a:pt x="112" y="122"/>
                  <a:pt x="112" y="122"/>
                </a:cubicBezTo>
                <a:lnTo>
                  <a:pt x="198" y="100"/>
                </a:lnTo>
                <a:close/>
              </a:path>
            </a:pathLst>
          </a:custGeom>
          <a:solidFill>
            <a:schemeClr val="bg1">
              <a:alpha val="100000"/>
            </a:schemeClr>
          </a:solidFill>
          <a:ln w="9525">
            <a:noFill/>
          </a:ln>
        </p:spPr>
        <p:txBody>
          <a:bodyPr/>
          <a:lstStyle/>
          <a:p>
            <a:endParaRPr lang="zh-CN" altLang="en-US"/>
          </a:p>
        </p:txBody>
      </p:sp>
      <p:sp>
        <p:nvSpPr>
          <p:cNvPr id="61621" name="Freeform 257"/>
          <p:cNvSpPr>
            <a:spLocks noEditPoints="1"/>
          </p:cNvSpPr>
          <p:nvPr/>
        </p:nvSpPr>
        <p:spPr>
          <a:xfrm>
            <a:off x="7377113" y="1763713"/>
            <a:ext cx="296862" cy="382587"/>
          </a:xfrm>
          <a:custGeom>
            <a:avLst/>
            <a:gdLst/>
            <a:ahLst/>
            <a:cxnLst>
              <a:cxn ang="0">
                <a:pos x="146676815" y="568868384"/>
              </a:cxn>
              <a:cxn ang="0">
                <a:pos x="146676815" y="445870059"/>
              </a:cxn>
              <a:cxn ang="0">
                <a:pos x="232658846" y="384370897"/>
              </a:cxn>
              <a:cxn ang="0">
                <a:pos x="323698775" y="440744752"/>
              </a:cxn>
              <a:cxn ang="0">
                <a:pos x="308525078" y="543241846"/>
              </a:cxn>
              <a:cxn ang="0">
                <a:pos x="146676815" y="568868384"/>
              </a:cxn>
              <a:cxn ang="0">
                <a:pos x="207369352" y="15375923"/>
              </a:cxn>
              <a:cxn ang="0">
                <a:pos x="313582977" y="81998129"/>
              </a:cxn>
              <a:cxn ang="0">
                <a:pos x="323698775" y="179372180"/>
              </a:cxn>
              <a:cxn ang="0">
                <a:pos x="232658846" y="235746035"/>
              </a:cxn>
              <a:cxn ang="0">
                <a:pos x="151734714" y="174246872"/>
              </a:cxn>
              <a:cxn ang="0">
                <a:pos x="207369352" y="15375923"/>
              </a:cxn>
              <a:cxn ang="0">
                <a:pos x="627165954" y="640615897"/>
              </a:cxn>
              <a:cxn ang="0">
                <a:pos x="379335661" y="860988273"/>
              </a:cxn>
              <a:cxn ang="0">
                <a:pos x="627165954" y="640615897"/>
              </a:cxn>
              <a:cxn ang="0">
                <a:pos x="50578988" y="640615897"/>
              </a:cxn>
              <a:cxn ang="0">
                <a:pos x="298409281" y="860988273"/>
              </a:cxn>
              <a:cxn ang="0">
                <a:pos x="50578988" y="640615897"/>
              </a:cxn>
              <a:cxn ang="0">
                <a:pos x="323698775" y="599617965"/>
              </a:cxn>
              <a:cxn ang="0">
                <a:pos x="323698775" y="866113581"/>
              </a:cxn>
              <a:cxn ang="0">
                <a:pos x="354046167" y="866113581"/>
              </a:cxn>
              <a:cxn ang="0">
                <a:pos x="354046167" y="599617965"/>
              </a:cxn>
              <a:cxn ang="0">
                <a:pos x="323698775" y="599617965"/>
              </a:cxn>
              <a:cxn ang="0">
                <a:pos x="20231595" y="271620923"/>
              </a:cxn>
              <a:cxn ang="0">
                <a:pos x="131503119" y="399744555"/>
              </a:cxn>
              <a:cxn ang="0">
                <a:pos x="217485149" y="363869667"/>
              </a:cxn>
              <a:cxn ang="0">
                <a:pos x="222543048" y="251121957"/>
              </a:cxn>
              <a:cxn ang="0">
                <a:pos x="126445220" y="210121761"/>
              </a:cxn>
              <a:cxn ang="0">
                <a:pos x="20231595" y="271620923"/>
              </a:cxn>
              <a:cxn ang="0">
                <a:pos x="647397549" y="286996846"/>
              </a:cxn>
              <a:cxn ang="0">
                <a:pos x="541183924" y="220372376"/>
              </a:cxn>
              <a:cxn ang="0">
                <a:pos x="450143995" y="261372572"/>
              </a:cxn>
              <a:cxn ang="0">
                <a:pos x="445086096" y="368994974"/>
              </a:cxn>
              <a:cxn ang="0">
                <a:pos x="536126025" y="409995170"/>
              </a:cxn>
              <a:cxn ang="0">
                <a:pos x="647397549" y="286996846"/>
              </a:cxn>
              <a:cxn ang="0">
                <a:pos x="520952329" y="568868384"/>
              </a:cxn>
              <a:cxn ang="0">
                <a:pos x="354046167" y="543241846"/>
              </a:cxn>
              <a:cxn ang="0">
                <a:pos x="348988268" y="440744752"/>
              </a:cxn>
              <a:cxn ang="0">
                <a:pos x="440028197" y="389493940"/>
              </a:cxn>
              <a:cxn ang="0">
                <a:pos x="515894430" y="445870059"/>
              </a:cxn>
              <a:cxn ang="0">
                <a:pos x="520952329" y="568868384"/>
              </a:cxn>
              <a:cxn ang="0">
                <a:pos x="526010228" y="61499162"/>
              </a:cxn>
              <a:cxn ang="0">
                <a:pos x="520952329" y="184497487"/>
              </a:cxn>
              <a:cxn ang="0">
                <a:pos x="440028197" y="235746035"/>
              </a:cxn>
              <a:cxn ang="0">
                <a:pos x="348988268" y="179372180"/>
              </a:cxn>
              <a:cxn ang="0">
                <a:pos x="359104066" y="87123436"/>
              </a:cxn>
              <a:cxn ang="0">
                <a:pos x="526010228" y="61499162"/>
              </a:cxn>
            </a:cxnLst>
            <a:rect l="0" t="0" r="0" b="0"/>
            <a:pathLst>
              <a:path w="132" h="169">
                <a:moveTo>
                  <a:pt x="29" y="111"/>
                </a:moveTo>
                <a:cubicBezTo>
                  <a:pt x="23" y="102"/>
                  <a:pt x="23" y="94"/>
                  <a:pt x="29" y="87"/>
                </a:cubicBezTo>
                <a:cubicBezTo>
                  <a:pt x="35" y="83"/>
                  <a:pt x="40" y="79"/>
                  <a:pt x="46" y="75"/>
                </a:cubicBezTo>
                <a:cubicBezTo>
                  <a:pt x="49" y="80"/>
                  <a:pt x="55" y="85"/>
                  <a:pt x="64" y="86"/>
                </a:cubicBezTo>
                <a:cubicBezTo>
                  <a:pt x="64" y="94"/>
                  <a:pt x="64" y="102"/>
                  <a:pt x="61" y="106"/>
                </a:cubicBezTo>
                <a:cubicBezTo>
                  <a:pt x="55" y="120"/>
                  <a:pt x="39" y="123"/>
                  <a:pt x="29" y="111"/>
                </a:cubicBezTo>
                <a:close/>
                <a:moveTo>
                  <a:pt x="41" y="3"/>
                </a:moveTo>
                <a:cubicBezTo>
                  <a:pt x="52" y="2"/>
                  <a:pt x="59" y="7"/>
                  <a:pt x="62" y="16"/>
                </a:cubicBezTo>
                <a:cubicBezTo>
                  <a:pt x="63" y="22"/>
                  <a:pt x="63" y="29"/>
                  <a:pt x="64" y="35"/>
                </a:cubicBezTo>
                <a:cubicBezTo>
                  <a:pt x="58" y="36"/>
                  <a:pt x="51" y="38"/>
                  <a:pt x="46" y="46"/>
                </a:cubicBezTo>
                <a:cubicBezTo>
                  <a:pt x="41" y="41"/>
                  <a:pt x="36" y="38"/>
                  <a:pt x="30" y="34"/>
                </a:cubicBezTo>
                <a:cubicBezTo>
                  <a:pt x="21" y="21"/>
                  <a:pt x="26" y="6"/>
                  <a:pt x="41" y="3"/>
                </a:cubicBezTo>
                <a:close/>
                <a:moveTo>
                  <a:pt x="124" y="125"/>
                </a:moveTo>
                <a:cubicBezTo>
                  <a:pt x="98" y="122"/>
                  <a:pt x="75" y="140"/>
                  <a:pt x="75" y="168"/>
                </a:cubicBezTo>
                <a:cubicBezTo>
                  <a:pt x="103" y="169"/>
                  <a:pt x="121" y="156"/>
                  <a:pt x="124" y="125"/>
                </a:cubicBezTo>
                <a:close/>
                <a:moveTo>
                  <a:pt x="10" y="125"/>
                </a:moveTo>
                <a:cubicBezTo>
                  <a:pt x="13" y="156"/>
                  <a:pt x="31" y="169"/>
                  <a:pt x="59" y="168"/>
                </a:cubicBezTo>
                <a:cubicBezTo>
                  <a:pt x="58" y="140"/>
                  <a:pt x="36" y="122"/>
                  <a:pt x="10" y="125"/>
                </a:cubicBezTo>
                <a:close/>
                <a:moveTo>
                  <a:pt x="64" y="117"/>
                </a:moveTo>
                <a:cubicBezTo>
                  <a:pt x="64" y="169"/>
                  <a:pt x="64" y="169"/>
                  <a:pt x="64" y="169"/>
                </a:cubicBezTo>
                <a:cubicBezTo>
                  <a:pt x="70" y="169"/>
                  <a:pt x="70" y="169"/>
                  <a:pt x="70" y="169"/>
                </a:cubicBezTo>
                <a:cubicBezTo>
                  <a:pt x="70" y="117"/>
                  <a:pt x="70" y="117"/>
                  <a:pt x="70" y="117"/>
                </a:cubicBezTo>
                <a:cubicBezTo>
                  <a:pt x="64" y="117"/>
                  <a:pt x="64" y="117"/>
                  <a:pt x="64" y="117"/>
                </a:cubicBezTo>
                <a:close/>
                <a:moveTo>
                  <a:pt x="4" y="53"/>
                </a:moveTo>
                <a:cubicBezTo>
                  <a:pt x="0" y="69"/>
                  <a:pt x="11" y="80"/>
                  <a:pt x="26" y="78"/>
                </a:cubicBezTo>
                <a:cubicBezTo>
                  <a:pt x="33" y="75"/>
                  <a:pt x="38" y="73"/>
                  <a:pt x="43" y="71"/>
                </a:cubicBezTo>
                <a:cubicBezTo>
                  <a:pt x="39" y="63"/>
                  <a:pt x="41" y="54"/>
                  <a:pt x="44" y="49"/>
                </a:cubicBezTo>
                <a:cubicBezTo>
                  <a:pt x="37" y="46"/>
                  <a:pt x="31" y="44"/>
                  <a:pt x="25" y="41"/>
                </a:cubicBezTo>
                <a:cubicBezTo>
                  <a:pt x="16" y="40"/>
                  <a:pt x="8" y="44"/>
                  <a:pt x="4" y="53"/>
                </a:cubicBezTo>
                <a:close/>
                <a:moveTo>
                  <a:pt x="128" y="56"/>
                </a:moveTo>
                <a:cubicBezTo>
                  <a:pt x="124" y="46"/>
                  <a:pt x="116" y="42"/>
                  <a:pt x="107" y="43"/>
                </a:cubicBezTo>
                <a:cubicBezTo>
                  <a:pt x="101" y="46"/>
                  <a:pt x="95" y="48"/>
                  <a:pt x="89" y="51"/>
                </a:cubicBezTo>
                <a:cubicBezTo>
                  <a:pt x="92" y="56"/>
                  <a:pt x="93" y="65"/>
                  <a:pt x="88" y="72"/>
                </a:cubicBezTo>
                <a:cubicBezTo>
                  <a:pt x="94" y="74"/>
                  <a:pt x="100" y="77"/>
                  <a:pt x="106" y="80"/>
                </a:cubicBezTo>
                <a:cubicBezTo>
                  <a:pt x="121" y="82"/>
                  <a:pt x="132" y="71"/>
                  <a:pt x="128" y="56"/>
                </a:cubicBezTo>
                <a:close/>
                <a:moveTo>
                  <a:pt x="103" y="111"/>
                </a:moveTo>
                <a:cubicBezTo>
                  <a:pt x="92" y="123"/>
                  <a:pt x="77" y="120"/>
                  <a:pt x="70" y="106"/>
                </a:cubicBezTo>
                <a:cubicBezTo>
                  <a:pt x="70" y="101"/>
                  <a:pt x="69" y="92"/>
                  <a:pt x="69" y="86"/>
                </a:cubicBezTo>
                <a:cubicBezTo>
                  <a:pt x="78" y="85"/>
                  <a:pt x="83" y="80"/>
                  <a:pt x="87" y="76"/>
                </a:cubicBezTo>
                <a:cubicBezTo>
                  <a:pt x="93" y="79"/>
                  <a:pt x="98" y="83"/>
                  <a:pt x="102" y="87"/>
                </a:cubicBezTo>
                <a:cubicBezTo>
                  <a:pt x="108" y="95"/>
                  <a:pt x="109" y="103"/>
                  <a:pt x="103" y="111"/>
                </a:cubicBezTo>
                <a:close/>
                <a:moveTo>
                  <a:pt x="104" y="12"/>
                </a:moveTo>
                <a:cubicBezTo>
                  <a:pt x="110" y="20"/>
                  <a:pt x="109" y="29"/>
                  <a:pt x="103" y="36"/>
                </a:cubicBezTo>
                <a:cubicBezTo>
                  <a:pt x="98" y="40"/>
                  <a:pt x="92" y="43"/>
                  <a:pt x="87" y="46"/>
                </a:cubicBezTo>
                <a:cubicBezTo>
                  <a:pt x="84" y="42"/>
                  <a:pt x="77" y="36"/>
                  <a:pt x="69" y="35"/>
                </a:cubicBezTo>
                <a:cubicBezTo>
                  <a:pt x="70" y="29"/>
                  <a:pt x="71" y="24"/>
                  <a:pt x="71" y="17"/>
                </a:cubicBezTo>
                <a:cubicBezTo>
                  <a:pt x="78" y="3"/>
                  <a:pt x="93" y="0"/>
                  <a:pt x="104" y="12"/>
                </a:cubicBezTo>
                <a:close/>
              </a:path>
            </a:pathLst>
          </a:custGeom>
          <a:solidFill>
            <a:schemeClr val="bg1">
              <a:alpha val="100000"/>
            </a:schemeClr>
          </a:solidFill>
          <a:ln w="9525">
            <a:noFill/>
          </a:ln>
        </p:spPr>
        <p:txBody>
          <a:bodyPr/>
          <a:lstStyle/>
          <a:p>
            <a:endParaRPr lang="zh-CN" altLang="en-US"/>
          </a:p>
        </p:txBody>
      </p:sp>
      <p:sp>
        <p:nvSpPr>
          <p:cNvPr id="61622" name="Freeform 258"/>
          <p:cNvSpPr>
            <a:spLocks noEditPoints="1"/>
          </p:cNvSpPr>
          <p:nvPr/>
        </p:nvSpPr>
        <p:spPr>
          <a:xfrm>
            <a:off x="7975600" y="1760538"/>
            <a:ext cx="360363" cy="376237"/>
          </a:xfrm>
          <a:custGeom>
            <a:avLst/>
            <a:gdLst/>
            <a:ahLst/>
            <a:cxnLst>
              <a:cxn ang="0">
                <a:pos x="0" y="744863133"/>
              </a:cxn>
              <a:cxn ang="0">
                <a:pos x="111599917" y="852738894"/>
              </a:cxn>
              <a:cxn ang="0">
                <a:pos x="238416161" y="714041164"/>
              </a:cxn>
              <a:cxn ang="0">
                <a:pos x="365234657" y="734589144"/>
              </a:cxn>
              <a:cxn ang="0">
                <a:pos x="588432238" y="688355056"/>
              </a:cxn>
              <a:cxn ang="0">
                <a:pos x="613797289" y="467465407"/>
              </a:cxn>
              <a:cxn ang="0">
                <a:pos x="776122802" y="462327278"/>
              </a:cxn>
              <a:cxn ang="0">
                <a:pos x="700032155" y="133561869"/>
              </a:cxn>
              <a:cxn ang="0">
                <a:pos x="218125472" y="174657828"/>
              </a:cxn>
              <a:cxn ang="0">
                <a:pos x="126818497" y="503423238"/>
              </a:cxn>
              <a:cxn ang="0">
                <a:pos x="126818497" y="626711117"/>
              </a:cxn>
              <a:cxn ang="0">
                <a:pos x="0" y="744863133"/>
              </a:cxn>
              <a:cxn ang="0">
                <a:pos x="694960046" y="472601268"/>
              </a:cxn>
              <a:cxn ang="0">
                <a:pos x="811632071" y="590753285"/>
              </a:cxn>
              <a:cxn ang="0">
                <a:pos x="694960046" y="708903036"/>
              </a:cxn>
              <a:cxn ang="0">
                <a:pos x="578288020" y="590753285"/>
              </a:cxn>
              <a:cxn ang="0">
                <a:pos x="694960046" y="472601268"/>
              </a:cxn>
              <a:cxn ang="0">
                <a:pos x="694960046" y="513697228"/>
              </a:cxn>
              <a:cxn ang="0">
                <a:pos x="771050693" y="590753285"/>
              </a:cxn>
              <a:cxn ang="0">
                <a:pos x="694960046" y="667807076"/>
              </a:cxn>
              <a:cxn ang="0">
                <a:pos x="618869398" y="590753285"/>
              </a:cxn>
              <a:cxn ang="0">
                <a:pos x="694960046" y="513697228"/>
              </a:cxn>
              <a:cxn ang="0">
                <a:pos x="167399875" y="395547477"/>
              </a:cxn>
              <a:cxn ang="0">
                <a:pos x="167399875" y="395547477"/>
              </a:cxn>
              <a:cxn ang="0">
                <a:pos x="451469523" y="688355056"/>
              </a:cxn>
              <a:cxn ang="0">
                <a:pos x="314506808" y="662671214"/>
              </a:cxn>
              <a:cxn ang="0">
                <a:pos x="284071901" y="657533086"/>
              </a:cxn>
              <a:cxn ang="0">
                <a:pos x="339871859" y="601027275"/>
              </a:cxn>
              <a:cxn ang="0">
                <a:pos x="248562632" y="508561366"/>
              </a:cxn>
              <a:cxn ang="0">
                <a:pos x="187690564" y="565067177"/>
              </a:cxn>
              <a:cxn ang="0">
                <a:pos x="182616203" y="529109346"/>
              </a:cxn>
              <a:cxn ang="0">
                <a:pos x="167399875" y="395547477"/>
              </a:cxn>
              <a:cxn ang="0">
                <a:pos x="243490522" y="554793187"/>
              </a:cxn>
              <a:cxn ang="0">
                <a:pos x="289144010" y="606163137"/>
              </a:cxn>
              <a:cxn ang="0">
                <a:pos x="243490522" y="611301265"/>
              </a:cxn>
              <a:cxn ang="0">
                <a:pos x="243490522" y="554793187"/>
              </a:cxn>
            </a:cxnLst>
            <a:rect l="0" t="0" r="0" b="0"/>
            <a:pathLst>
              <a:path w="160" h="166">
                <a:moveTo>
                  <a:pt x="0" y="145"/>
                </a:moveTo>
                <a:cubicBezTo>
                  <a:pt x="22" y="166"/>
                  <a:pt x="22" y="166"/>
                  <a:pt x="22" y="166"/>
                </a:cubicBezTo>
                <a:cubicBezTo>
                  <a:pt x="47" y="139"/>
                  <a:pt x="47" y="139"/>
                  <a:pt x="47" y="139"/>
                </a:cubicBezTo>
                <a:cubicBezTo>
                  <a:pt x="51" y="136"/>
                  <a:pt x="61" y="139"/>
                  <a:pt x="72" y="143"/>
                </a:cubicBezTo>
                <a:cubicBezTo>
                  <a:pt x="89" y="146"/>
                  <a:pt x="104" y="143"/>
                  <a:pt x="116" y="134"/>
                </a:cubicBezTo>
                <a:cubicBezTo>
                  <a:pt x="106" y="123"/>
                  <a:pt x="106" y="101"/>
                  <a:pt x="121" y="91"/>
                </a:cubicBezTo>
                <a:cubicBezTo>
                  <a:pt x="130" y="84"/>
                  <a:pt x="141" y="84"/>
                  <a:pt x="153" y="90"/>
                </a:cubicBezTo>
                <a:cubicBezTo>
                  <a:pt x="159" y="67"/>
                  <a:pt x="157" y="45"/>
                  <a:pt x="138" y="26"/>
                </a:cubicBezTo>
                <a:cubicBezTo>
                  <a:pt x="106" y="0"/>
                  <a:pt x="74" y="2"/>
                  <a:pt x="43" y="34"/>
                </a:cubicBezTo>
                <a:cubicBezTo>
                  <a:pt x="25" y="54"/>
                  <a:pt x="20" y="75"/>
                  <a:pt x="25" y="98"/>
                </a:cubicBezTo>
                <a:cubicBezTo>
                  <a:pt x="28" y="106"/>
                  <a:pt x="28" y="115"/>
                  <a:pt x="25" y="122"/>
                </a:cubicBezTo>
                <a:cubicBezTo>
                  <a:pt x="0" y="145"/>
                  <a:pt x="0" y="145"/>
                  <a:pt x="0" y="145"/>
                </a:cubicBezTo>
                <a:close/>
                <a:moveTo>
                  <a:pt x="137" y="92"/>
                </a:moveTo>
                <a:cubicBezTo>
                  <a:pt x="150" y="92"/>
                  <a:pt x="160" y="102"/>
                  <a:pt x="160" y="115"/>
                </a:cubicBezTo>
                <a:cubicBezTo>
                  <a:pt x="160" y="128"/>
                  <a:pt x="150" y="138"/>
                  <a:pt x="137" y="138"/>
                </a:cubicBezTo>
                <a:cubicBezTo>
                  <a:pt x="124" y="138"/>
                  <a:pt x="114" y="128"/>
                  <a:pt x="114" y="115"/>
                </a:cubicBezTo>
                <a:cubicBezTo>
                  <a:pt x="114" y="102"/>
                  <a:pt x="124" y="92"/>
                  <a:pt x="137" y="92"/>
                </a:cubicBezTo>
                <a:close/>
                <a:moveTo>
                  <a:pt x="137" y="100"/>
                </a:moveTo>
                <a:cubicBezTo>
                  <a:pt x="145" y="100"/>
                  <a:pt x="152" y="107"/>
                  <a:pt x="152" y="115"/>
                </a:cubicBezTo>
                <a:cubicBezTo>
                  <a:pt x="152" y="123"/>
                  <a:pt x="145" y="130"/>
                  <a:pt x="137" y="130"/>
                </a:cubicBezTo>
                <a:cubicBezTo>
                  <a:pt x="129" y="130"/>
                  <a:pt x="122" y="123"/>
                  <a:pt x="122" y="115"/>
                </a:cubicBezTo>
                <a:cubicBezTo>
                  <a:pt x="122" y="107"/>
                  <a:pt x="129" y="100"/>
                  <a:pt x="137" y="100"/>
                </a:cubicBezTo>
                <a:close/>
                <a:moveTo>
                  <a:pt x="33" y="77"/>
                </a:moveTo>
                <a:cubicBezTo>
                  <a:pt x="33" y="77"/>
                  <a:pt x="33" y="77"/>
                  <a:pt x="33" y="77"/>
                </a:cubicBezTo>
                <a:cubicBezTo>
                  <a:pt x="89" y="134"/>
                  <a:pt x="89" y="134"/>
                  <a:pt x="89" y="134"/>
                </a:cubicBezTo>
                <a:cubicBezTo>
                  <a:pt x="81" y="135"/>
                  <a:pt x="70" y="133"/>
                  <a:pt x="62" y="129"/>
                </a:cubicBezTo>
                <a:cubicBezTo>
                  <a:pt x="60" y="128"/>
                  <a:pt x="58" y="129"/>
                  <a:pt x="56" y="128"/>
                </a:cubicBezTo>
                <a:cubicBezTo>
                  <a:pt x="67" y="117"/>
                  <a:pt x="67" y="117"/>
                  <a:pt x="67" y="117"/>
                </a:cubicBezTo>
                <a:cubicBezTo>
                  <a:pt x="49" y="99"/>
                  <a:pt x="49" y="99"/>
                  <a:pt x="49" y="99"/>
                </a:cubicBezTo>
                <a:cubicBezTo>
                  <a:pt x="37" y="110"/>
                  <a:pt x="37" y="110"/>
                  <a:pt x="37" y="110"/>
                </a:cubicBezTo>
                <a:cubicBezTo>
                  <a:pt x="37" y="107"/>
                  <a:pt x="37" y="105"/>
                  <a:pt x="36" y="103"/>
                </a:cubicBezTo>
                <a:cubicBezTo>
                  <a:pt x="33" y="94"/>
                  <a:pt x="32" y="86"/>
                  <a:pt x="33" y="77"/>
                </a:cubicBezTo>
                <a:close/>
                <a:moveTo>
                  <a:pt x="48" y="108"/>
                </a:moveTo>
                <a:cubicBezTo>
                  <a:pt x="57" y="118"/>
                  <a:pt x="57" y="118"/>
                  <a:pt x="57" y="118"/>
                </a:cubicBezTo>
                <a:cubicBezTo>
                  <a:pt x="55" y="120"/>
                  <a:pt x="52" y="120"/>
                  <a:pt x="48" y="119"/>
                </a:cubicBezTo>
                <a:cubicBezTo>
                  <a:pt x="44" y="115"/>
                  <a:pt x="46" y="110"/>
                  <a:pt x="48" y="108"/>
                </a:cubicBezTo>
                <a:close/>
              </a:path>
            </a:pathLst>
          </a:custGeom>
          <a:solidFill>
            <a:schemeClr val="bg1">
              <a:alpha val="100000"/>
            </a:schemeClr>
          </a:solidFill>
          <a:ln w="9525">
            <a:noFill/>
          </a:ln>
        </p:spPr>
        <p:txBody>
          <a:bodyPr/>
          <a:lstStyle/>
          <a:p>
            <a:endParaRPr lang="zh-CN" altLang="en-US"/>
          </a:p>
        </p:txBody>
      </p:sp>
      <p:sp>
        <p:nvSpPr>
          <p:cNvPr id="61623" name="Freeform 262"/>
          <p:cNvSpPr/>
          <p:nvPr/>
        </p:nvSpPr>
        <p:spPr>
          <a:xfrm>
            <a:off x="1023938" y="3730625"/>
            <a:ext cx="58737" cy="68263"/>
          </a:xfrm>
          <a:custGeom>
            <a:avLst/>
            <a:gdLst/>
            <a:ahLst/>
            <a:cxnLst>
              <a:cxn ang="0">
                <a:pos x="4753060" y="0"/>
              </a:cxn>
              <a:cxn ang="0">
                <a:pos x="0" y="20738299"/>
              </a:cxn>
              <a:cxn ang="0">
                <a:pos x="11884968" y="16129788"/>
              </a:cxn>
              <a:cxn ang="0">
                <a:pos x="4753060" y="41475082"/>
              </a:cxn>
              <a:cxn ang="0">
                <a:pos x="21392634" y="36866571"/>
              </a:cxn>
              <a:cxn ang="0">
                <a:pos x="16638028" y="66821892"/>
              </a:cxn>
              <a:cxn ang="0">
                <a:pos x="26145694" y="62213381"/>
              </a:cxn>
              <a:cxn ang="0">
                <a:pos x="21392634" y="94471441"/>
              </a:cxn>
              <a:cxn ang="0">
                <a:pos x="54668690" y="78341653"/>
              </a:cxn>
              <a:cxn ang="0">
                <a:pos x="76061324" y="103688463"/>
              </a:cxn>
              <a:cxn ang="0">
                <a:pos x="80814383" y="103688463"/>
              </a:cxn>
              <a:cxn ang="0">
                <a:pos x="59421750" y="73734659"/>
              </a:cxn>
              <a:cxn ang="0">
                <a:pos x="90322049" y="52996359"/>
              </a:cxn>
              <a:cxn ang="0">
                <a:pos x="54668690" y="41475082"/>
              </a:cxn>
              <a:cxn ang="0">
                <a:pos x="68929415" y="36866571"/>
              </a:cxn>
              <a:cxn ang="0">
                <a:pos x="33276056" y="25346810"/>
              </a:cxn>
              <a:cxn ang="0">
                <a:pos x="47538327" y="16129788"/>
              </a:cxn>
              <a:cxn ang="0">
                <a:pos x="16638028" y="9217022"/>
              </a:cxn>
              <a:cxn ang="0">
                <a:pos x="26145694" y="4608511"/>
              </a:cxn>
              <a:cxn ang="0">
                <a:pos x="4753060"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close/>
              </a:path>
            </a:pathLst>
          </a:custGeom>
          <a:solidFill>
            <a:schemeClr val="bg1">
              <a:alpha val="100000"/>
            </a:schemeClr>
          </a:solidFill>
          <a:ln w="9525">
            <a:noFill/>
          </a:ln>
        </p:spPr>
        <p:txBody>
          <a:bodyPr/>
          <a:lstStyle/>
          <a:p>
            <a:endParaRPr lang="zh-CN" altLang="en-US"/>
          </a:p>
        </p:txBody>
      </p:sp>
      <p:sp>
        <p:nvSpPr>
          <p:cNvPr id="61624" name="Freeform 263"/>
          <p:cNvSpPr/>
          <p:nvPr/>
        </p:nvSpPr>
        <p:spPr>
          <a:xfrm>
            <a:off x="1023938" y="3730625"/>
            <a:ext cx="58737" cy="68263"/>
          </a:xfrm>
          <a:custGeom>
            <a:avLst/>
            <a:gdLst/>
            <a:ahLst/>
            <a:cxnLst>
              <a:cxn ang="0">
                <a:pos x="4753060" y="0"/>
              </a:cxn>
              <a:cxn ang="0">
                <a:pos x="0" y="20738299"/>
              </a:cxn>
              <a:cxn ang="0">
                <a:pos x="11884968" y="16129788"/>
              </a:cxn>
              <a:cxn ang="0">
                <a:pos x="4753060" y="41475082"/>
              </a:cxn>
              <a:cxn ang="0">
                <a:pos x="21392634" y="36866571"/>
              </a:cxn>
              <a:cxn ang="0">
                <a:pos x="16638028" y="66821892"/>
              </a:cxn>
              <a:cxn ang="0">
                <a:pos x="26145694" y="62213381"/>
              </a:cxn>
              <a:cxn ang="0">
                <a:pos x="21392634" y="94471441"/>
              </a:cxn>
              <a:cxn ang="0">
                <a:pos x="54668690" y="78341653"/>
              </a:cxn>
              <a:cxn ang="0">
                <a:pos x="76061324" y="103688463"/>
              </a:cxn>
              <a:cxn ang="0">
                <a:pos x="80814383" y="103688463"/>
              </a:cxn>
              <a:cxn ang="0">
                <a:pos x="59421750" y="73734659"/>
              </a:cxn>
              <a:cxn ang="0">
                <a:pos x="90322049" y="52996359"/>
              </a:cxn>
              <a:cxn ang="0">
                <a:pos x="54668690" y="41475082"/>
              </a:cxn>
              <a:cxn ang="0">
                <a:pos x="68929415" y="36866571"/>
              </a:cxn>
              <a:cxn ang="0">
                <a:pos x="33276056" y="25346810"/>
              </a:cxn>
              <a:cxn ang="0">
                <a:pos x="47538327" y="16129788"/>
              </a:cxn>
              <a:cxn ang="0">
                <a:pos x="16638028" y="9217022"/>
              </a:cxn>
              <a:cxn ang="0">
                <a:pos x="26145694" y="4608511"/>
              </a:cxn>
              <a:cxn ang="0">
                <a:pos x="4753060"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path>
            </a:pathLst>
          </a:custGeom>
          <a:solidFill>
            <a:schemeClr val="bg1">
              <a:alpha val="100000"/>
            </a:schemeClr>
          </a:solidFill>
          <a:ln w="9525">
            <a:noFill/>
          </a:ln>
        </p:spPr>
        <p:txBody>
          <a:bodyPr/>
          <a:lstStyle/>
          <a:p>
            <a:endParaRPr lang="zh-CN" altLang="en-US"/>
          </a:p>
        </p:txBody>
      </p:sp>
      <p:sp>
        <p:nvSpPr>
          <p:cNvPr id="61625" name="Freeform 264"/>
          <p:cNvSpPr>
            <a:spLocks noEditPoints="1"/>
          </p:cNvSpPr>
          <p:nvPr/>
        </p:nvSpPr>
        <p:spPr>
          <a:xfrm>
            <a:off x="900113" y="3670300"/>
            <a:ext cx="388937" cy="361950"/>
          </a:xfrm>
          <a:custGeom>
            <a:avLst/>
            <a:gdLst/>
            <a:ahLst/>
            <a:cxnLst>
              <a:cxn ang="0">
                <a:pos x="394781816" y="173250865"/>
              </a:cxn>
              <a:cxn ang="0">
                <a:pos x="203301828" y="378841507"/>
              </a:cxn>
              <a:cxn ang="0">
                <a:pos x="245852766" y="288750935"/>
              </a:cxn>
              <a:cxn ang="0">
                <a:pos x="106378113" y="330331082"/>
              </a:cxn>
              <a:cxn ang="0">
                <a:pos x="267129003" y="247170788"/>
              </a:cxn>
              <a:cxn ang="0">
                <a:pos x="267129003" y="288750935"/>
              </a:cxn>
              <a:cxn ang="0">
                <a:pos x="352230878" y="168630680"/>
              </a:cxn>
              <a:cxn ang="0">
                <a:pos x="203301828" y="194040178"/>
              </a:cxn>
              <a:cxn ang="0">
                <a:pos x="0" y="194040178"/>
              </a:cxn>
              <a:cxn ang="0">
                <a:pos x="0" y="549782280"/>
              </a:cxn>
              <a:cxn ang="0">
                <a:pos x="598083644" y="549782280"/>
              </a:cxn>
              <a:cxn ang="0">
                <a:pos x="598083644" y="200970456"/>
              </a:cxn>
              <a:cxn ang="0">
                <a:pos x="394781816" y="173250865"/>
              </a:cxn>
              <a:cxn ang="0">
                <a:pos x="378234315" y="346501731"/>
              </a:cxn>
              <a:cxn ang="0">
                <a:pos x="340410576" y="392702063"/>
              </a:cxn>
              <a:cxn ang="0">
                <a:pos x="281312137" y="304921584"/>
              </a:cxn>
              <a:cxn ang="0">
                <a:pos x="297859638" y="304921584"/>
              </a:cxn>
              <a:cxn ang="0">
                <a:pos x="340410576" y="341881545"/>
              </a:cxn>
              <a:cxn ang="0">
                <a:pos x="394781816" y="300301399"/>
              </a:cxn>
              <a:cxn ang="0">
                <a:pos x="432605555" y="503581947"/>
              </a:cxn>
              <a:cxn ang="0">
                <a:pos x="378234315" y="346501731"/>
              </a:cxn>
              <a:cxn ang="0">
                <a:pos x="347503680" y="131670718"/>
              </a:cxn>
              <a:cxn ang="0">
                <a:pos x="297859638" y="94710757"/>
              </a:cxn>
              <a:cxn ang="0">
                <a:pos x="319135876" y="90090572"/>
              </a:cxn>
              <a:cxn ang="0">
                <a:pos x="276583401" y="57750795"/>
              </a:cxn>
              <a:cxn ang="0">
                <a:pos x="297859638" y="53130610"/>
              </a:cxn>
              <a:cxn ang="0">
                <a:pos x="260035899" y="27719591"/>
              </a:cxn>
              <a:cxn ang="0">
                <a:pos x="271856202" y="20790834"/>
              </a:cxn>
              <a:cxn ang="0">
                <a:pos x="245852766" y="0"/>
              </a:cxn>
              <a:cxn ang="0">
                <a:pos x="234032463" y="32339776"/>
              </a:cxn>
              <a:cxn ang="0">
                <a:pos x="245852766" y="32339776"/>
              </a:cxn>
              <a:cxn ang="0">
                <a:pos x="229305264" y="69299738"/>
              </a:cxn>
              <a:cxn ang="0">
                <a:pos x="250579964" y="64679553"/>
              </a:cxn>
              <a:cxn ang="0">
                <a:pos x="224576528" y="110879885"/>
              </a:cxn>
              <a:cxn ang="0">
                <a:pos x="245852766" y="106259699"/>
              </a:cxn>
              <a:cxn ang="0">
                <a:pos x="217484962" y="157080217"/>
              </a:cxn>
              <a:cxn ang="0">
                <a:pos x="276583401" y="147841367"/>
              </a:cxn>
              <a:cxn ang="0">
                <a:pos x="288403703" y="200970456"/>
              </a:cxn>
              <a:cxn ang="0">
                <a:pos x="297859638" y="194040178"/>
              </a:cxn>
              <a:cxn ang="0">
                <a:pos x="288403703" y="143221182"/>
              </a:cxn>
              <a:cxn ang="0">
                <a:pos x="347503680" y="131670718"/>
              </a:cxn>
            </a:cxnLst>
            <a:rect l="0" t="0" r="0" b="0"/>
            <a:pathLst>
              <a:path w="253" h="238">
                <a:moveTo>
                  <a:pt x="167" y="75"/>
                </a:moveTo>
                <a:lnTo>
                  <a:pt x="86" y="164"/>
                </a:lnTo>
                <a:lnTo>
                  <a:pt x="104" y="125"/>
                </a:lnTo>
                <a:lnTo>
                  <a:pt x="45" y="143"/>
                </a:lnTo>
                <a:lnTo>
                  <a:pt x="113" y="107"/>
                </a:lnTo>
                <a:lnTo>
                  <a:pt x="113" y="125"/>
                </a:lnTo>
                <a:lnTo>
                  <a:pt x="149" y="73"/>
                </a:lnTo>
                <a:lnTo>
                  <a:pt x="86" y="84"/>
                </a:lnTo>
                <a:lnTo>
                  <a:pt x="0" y="84"/>
                </a:lnTo>
                <a:lnTo>
                  <a:pt x="0" y="238"/>
                </a:lnTo>
                <a:lnTo>
                  <a:pt x="253" y="238"/>
                </a:lnTo>
                <a:lnTo>
                  <a:pt x="253" y="87"/>
                </a:lnTo>
                <a:lnTo>
                  <a:pt x="167" y="75"/>
                </a:lnTo>
                <a:close/>
                <a:moveTo>
                  <a:pt x="160" y="150"/>
                </a:moveTo>
                <a:lnTo>
                  <a:pt x="144" y="170"/>
                </a:lnTo>
                <a:lnTo>
                  <a:pt x="119" y="132"/>
                </a:lnTo>
                <a:lnTo>
                  <a:pt x="126" y="132"/>
                </a:lnTo>
                <a:lnTo>
                  <a:pt x="144" y="148"/>
                </a:lnTo>
                <a:lnTo>
                  <a:pt x="167" y="130"/>
                </a:lnTo>
                <a:lnTo>
                  <a:pt x="183" y="218"/>
                </a:lnTo>
                <a:lnTo>
                  <a:pt x="160" y="150"/>
                </a:lnTo>
                <a:close/>
                <a:moveTo>
                  <a:pt x="147" y="57"/>
                </a:moveTo>
                <a:lnTo>
                  <a:pt x="126" y="41"/>
                </a:lnTo>
                <a:lnTo>
                  <a:pt x="135" y="39"/>
                </a:lnTo>
                <a:lnTo>
                  <a:pt x="117" y="25"/>
                </a:lnTo>
                <a:lnTo>
                  <a:pt x="126" y="23"/>
                </a:lnTo>
                <a:lnTo>
                  <a:pt x="110" y="12"/>
                </a:lnTo>
                <a:lnTo>
                  <a:pt x="115" y="9"/>
                </a:lnTo>
                <a:lnTo>
                  <a:pt x="104" y="0"/>
                </a:lnTo>
                <a:lnTo>
                  <a:pt x="99" y="14"/>
                </a:lnTo>
                <a:lnTo>
                  <a:pt x="104" y="14"/>
                </a:lnTo>
                <a:lnTo>
                  <a:pt x="97" y="30"/>
                </a:lnTo>
                <a:lnTo>
                  <a:pt x="106" y="28"/>
                </a:lnTo>
                <a:lnTo>
                  <a:pt x="95" y="48"/>
                </a:lnTo>
                <a:lnTo>
                  <a:pt x="104" y="46"/>
                </a:lnTo>
                <a:lnTo>
                  <a:pt x="92" y="68"/>
                </a:lnTo>
                <a:lnTo>
                  <a:pt x="117" y="64"/>
                </a:lnTo>
                <a:lnTo>
                  <a:pt x="122" y="87"/>
                </a:lnTo>
                <a:lnTo>
                  <a:pt x="126" y="84"/>
                </a:lnTo>
                <a:lnTo>
                  <a:pt x="122" y="62"/>
                </a:lnTo>
                <a:lnTo>
                  <a:pt x="147" y="57"/>
                </a:lnTo>
                <a:close/>
              </a:path>
            </a:pathLst>
          </a:custGeom>
          <a:solidFill>
            <a:schemeClr val="bg1">
              <a:alpha val="100000"/>
            </a:schemeClr>
          </a:solidFill>
          <a:ln w="9525">
            <a:noFill/>
          </a:ln>
        </p:spPr>
        <p:txBody>
          <a:bodyPr/>
          <a:lstStyle/>
          <a:p>
            <a:endParaRPr lang="zh-CN" altLang="en-US"/>
          </a:p>
        </p:txBody>
      </p:sp>
      <p:sp>
        <p:nvSpPr>
          <p:cNvPr id="61626" name="Freeform 265"/>
          <p:cNvSpPr/>
          <p:nvPr/>
        </p:nvSpPr>
        <p:spPr>
          <a:xfrm>
            <a:off x="1516063" y="3751263"/>
            <a:ext cx="531812" cy="331787"/>
          </a:xfrm>
          <a:custGeom>
            <a:avLst/>
            <a:gdLst/>
            <a:ahLst/>
            <a:cxnLst>
              <a:cxn ang="0">
                <a:pos x="192839202" y="973599877"/>
              </a:cxn>
              <a:cxn ang="0">
                <a:pos x="1000355751" y="914948829"/>
              </a:cxn>
              <a:cxn ang="0">
                <a:pos x="1844032041" y="914948829"/>
              </a:cxn>
              <a:cxn ang="0">
                <a:pos x="1844032041" y="293251821"/>
              </a:cxn>
              <a:cxn ang="0">
                <a:pos x="1482455495" y="551313698"/>
              </a:cxn>
              <a:cxn ang="0">
                <a:pos x="1361932297" y="387092814"/>
              </a:cxn>
              <a:cxn ang="0">
                <a:pos x="1518615235" y="328441766"/>
              </a:cxn>
              <a:cxn ang="0">
                <a:pos x="1217303764" y="351902870"/>
              </a:cxn>
              <a:cxn ang="0">
                <a:pos x="1024461086" y="516123753"/>
              </a:cxn>
              <a:cxn ang="0">
                <a:pos x="759305880" y="269794138"/>
              </a:cxn>
              <a:cxn ang="0">
                <a:pos x="940094152" y="199410828"/>
              </a:cxn>
              <a:cxn ang="0">
                <a:pos x="988304822" y="258061876"/>
              </a:cxn>
              <a:cxn ang="0">
                <a:pos x="614677347" y="46918786"/>
              </a:cxn>
              <a:cxn ang="0">
                <a:pos x="192839202" y="973599877"/>
              </a:cxn>
            </a:cxnLst>
            <a:rect l="0" t="0" r="0" b="0"/>
            <a:pathLst>
              <a:path w="153" h="97">
                <a:moveTo>
                  <a:pt x="16" y="83"/>
                </a:moveTo>
                <a:cubicBezTo>
                  <a:pt x="16" y="83"/>
                  <a:pt x="51" y="63"/>
                  <a:pt x="83" y="78"/>
                </a:cubicBezTo>
                <a:cubicBezTo>
                  <a:pt x="83" y="78"/>
                  <a:pt x="131" y="97"/>
                  <a:pt x="153" y="78"/>
                </a:cubicBezTo>
                <a:cubicBezTo>
                  <a:pt x="153" y="25"/>
                  <a:pt x="153" y="25"/>
                  <a:pt x="153" y="25"/>
                </a:cubicBezTo>
                <a:cubicBezTo>
                  <a:pt x="153" y="25"/>
                  <a:pt x="144" y="49"/>
                  <a:pt x="123" y="47"/>
                </a:cubicBezTo>
                <a:cubicBezTo>
                  <a:pt x="123" y="47"/>
                  <a:pt x="110" y="46"/>
                  <a:pt x="113" y="33"/>
                </a:cubicBezTo>
                <a:cubicBezTo>
                  <a:pt x="113" y="33"/>
                  <a:pt x="117" y="24"/>
                  <a:pt x="126" y="28"/>
                </a:cubicBezTo>
                <a:cubicBezTo>
                  <a:pt x="126" y="23"/>
                  <a:pt x="111" y="15"/>
                  <a:pt x="101" y="30"/>
                </a:cubicBezTo>
                <a:cubicBezTo>
                  <a:pt x="101" y="30"/>
                  <a:pt x="95" y="44"/>
                  <a:pt x="85" y="44"/>
                </a:cubicBezTo>
                <a:cubicBezTo>
                  <a:pt x="74" y="46"/>
                  <a:pt x="59" y="34"/>
                  <a:pt x="63" y="23"/>
                </a:cubicBezTo>
                <a:cubicBezTo>
                  <a:pt x="63" y="23"/>
                  <a:pt x="66" y="13"/>
                  <a:pt x="78" y="17"/>
                </a:cubicBezTo>
                <a:cubicBezTo>
                  <a:pt x="78" y="17"/>
                  <a:pt x="81" y="19"/>
                  <a:pt x="82" y="22"/>
                </a:cubicBezTo>
                <a:cubicBezTo>
                  <a:pt x="83" y="22"/>
                  <a:pt x="81" y="0"/>
                  <a:pt x="51" y="4"/>
                </a:cubicBezTo>
                <a:cubicBezTo>
                  <a:pt x="20" y="8"/>
                  <a:pt x="0" y="47"/>
                  <a:pt x="16" y="83"/>
                </a:cubicBezTo>
                <a:close/>
              </a:path>
            </a:pathLst>
          </a:custGeom>
          <a:solidFill>
            <a:schemeClr val="bg1">
              <a:alpha val="100000"/>
            </a:schemeClr>
          </a:solidFill>
          <a:ln w="9525">
            <a:noFill/>
          </a:ln>
        </p:spPr>
        <p:txBody>
          <a:bodyPr/>
          <a:lstStyle/>
          <a:p>
            <a:endParaRPr lang="zh-CN" altLang="en-US"/>
          </a:p>
        </p:txBody>
      </p:sp>
      <p:sp>
        <p:nvSpPr>
          <p:cNvPr id="61627" name="Freeform 266"/>
          <p:cNvSpPr/>
          <p:nvPr/>
        </p:nvSpPr>
        <p:spPr>
          <a:xfrm>
            <a:off x="2359025" y="3754438"/>
            <a:ext cx="212725" cy="236537"/>
          </a:xfrm>
          <a:custGeom>
            <a:avLst/>
            <a:gdLst/>
            <a:ahLst/>
            <a:cxnLst>
              <a:cxn ang="0">
                <a:pos x="618715893" y="612168040"/>
              </a:cxn>
              <a:cxn ang="0">
                <a:pos x="740031915" y="659256044"/>
              </a:cxn>
              <a:cxn ang="0">
                <a:pos x="740031915" y="270766304"/>
              </a:cxn>
              <a:cxn ang="0">
                <a:pos x="351819252" y="0"/>
              </a:cxn>
              <a:cxn ang="0">
                <a:pos x="0" y="270766304"/>
              </a:cxn>
              <a:cxn ang="0">
                <a:pos x="0" y="659256044"/>
              </a:cxn>
              <a:cxn ang="0">
                <a:pos x="169841732" y="612168040"/>
              </a:cxn>
              <a:cxn ang="0">
                <a:pos x="618715893" y="612168040"/>
              </a:cxn>
            </a:cxnLst>
            <a:rect l="0" t="0" r="0" b="0"/>
            <a:pathLst>
              <a:path w="61" h="69">
                <a:moveTo>
                  <a:pt x="51" y="52"/>
                </a:moveTo>
                <a:cubicBezTo>
                  <a:pt x="51" y="52"/>
                  <a:pt x="54" y="55"/>
                  <a:pt x="61" y="56"/>
                </a:cubicBezTo>
                <a:cubicBezTo>
                  <a:pt x="61" y="23"/>
                  <a:pt x="61" y="23"/>
                  <a:pt x="61" y="23"/>
                </a:cubicBezTo>
                <a:cubicBezTo>
                  <a:pt x="29" y="0"/>
                  <a:pt x="29" y="0"/>
                  <a:pt x="29" y="0"/>
                </a:cubicBezTo>
                <a:cubicBezTo>
                  <a:pt x="0" y="23"/>
                  <a:pt x="0" y="23"/>
                  <a:pt x="0" y="23"/>
                </a:cubicBezTo>
                <a:cubicBezTo>
                  <a:pt x="0" y="56"/>
                  <a:pt x="0" y="56"/>
                  <a:pt x="0" y="56"/>
                </a:cubicBezTo>
                <a:cubicBezTo>
                  <a:pt x="3" y="56"/>
                  <a:pt x="8" y="55"/>
                  <a:pt x="14" y="52"/>
                </a:cubicBezTo>
                <a:cubicBezTo>
                  <a:pt x="14" y="52"/>
                  <a:pt x="34" y="69"/>
                  <a:pt x="51" y="52"/>
                </a:cubicBezTo>
                <a:close/>
              </a:path>
            </a:pathLst>
          </a:custGeom>
          <a:solidFill>
            <a:schemeClr val="bg1">
              <a:alpha val="100000"/>
            </a:schemeClr>
          </a:solidFill>
          <a:ln w="9525">
            <a:noFill/>
          </a:ln>
        </p:spPr>
        <p:txBody>
          <a:bodyPr/>
          <a:lstStyle/>
          <a:p>
            <a:endParaRPr lang="zh-CN" altLang="en-US"/>
          </a:p>
        </p:txBody>
      </p:sp>
      <p:sp>
        <p:nvSpPr>
          <p:cNvPr id="61628" name="Freeform 267"/>
          <p:cNvSpPr/>
          <p:nvPr/>
        </p:nvSpPr>
        <p:spPr>
          <a:xfrm>
            <a:off x="2320925" y="3640138"/>
            <a:ext cx="430213" cy="306387"/>
          </a:xfrm>
          <a:custGeom>
            <a:avLst/>
            <a:gdLst/>
            <a:ahLst/>
            <a:cxnLst>
              <a:cxn ang="0">
                <a:pos x="1457690014" y="308573020"/>
              </a:cxn>
              <a:cxn ang="0">
                <a:pos x="1349265930" y="130548402"/>
              </a:cxn>
              <a:cxn ang="0">
                <a:pos x="1289032640" y="130548402"/>
              </a:cxn>
              <a:cxn ang="0">
                <a:pos x="1144467194" y="23736386"/>
              </a:cxn>
              <a:cxn ang="0">
                <a:pos x="927622495" y="142418317"/>
              </a:cxn>
              <a:cxn ang="0">
                <a:pos x="867385736" y="249230333"/>
              </a:cxn>
              <a:cxn ang="0">
                <a:pos x="734869724" y="249230333"/>
              </a:cxn>
              <a:cxn ang="0">
                <a:pos x="734869724" y="427254950"/>
              </a:cxn>
              <a:cxn ang="0">
                <a:pos x="469834230" y="237363861"/>
              </a:cxn>
              <a:cxn ang="0">
                <a:pos x="0" y="605276125"/>
              </a:cxn>
              <a:cxn ang="0">
                <a:pos x="0" y="712091584"/>
              </a:cxn>
              <a:cxn ang="0">
                <a:pos x="469834230" y="332309406"/>
              </a:cxn>
              <a:cxn ang="0">
                <a:pos x="999901748" y="712091584"/>
              </a:cxn>
              <a:cxn ang="0">
                <a:pos x="999901748" y="605276125"/>
              </a:cxn>
              <a:cxn ang="0">
                <a:pos x="999901748" y="605276125"/>
              </a:cxn>
              <a:cxn ang="0">
                <a:pos x="1120375266" y="593409653"/>
              </a:cxn>
              <a:cxn ang="0">
                <a:pos x="1120375266" y="1044400989"/>
              </a:cxn>
              <a:cxn ang="0">
                <a:pos x="1216749917" y="1056267461"/>
              </a:cxn>
              <a:cxn ang="0">
                <a:pos x="1216749917" y="593409653"/>
              </a:cxn>
              <a:cxn ang="0">
                <a:pos x="1264937243" y="605276125"/>
              </a:cxn>
              <a:cxn ang="0">
                <a:pos x="1481785411" y="439121422"/>
              </a:cxn>
              <a:cxn ang="0">
                <a:pos x="1457690014" y="308573020"/>
              </a:cxn>
            </a:cxnLst>
            <a:rect l="0" t="0" r="0" b="0"/>
            <a:pathLst>
              <a:path w="124" h="89">
                <a:moveTo>
                  <a:pt x="121" y="26"/>
                </a:moveTo>
                <a:cubicBezTo>
                  <a:pt x="122" y="20"/>
                  <a:pt x="118" y="13"/>
                  <a:pt x="112" y="11"/>
                </a:cubicBezTo>
                <a:cubicBezTo>
                  <a:pt x="110" y="11"/>
                  <a:pt x="109" y="11"/>
                  <a:pt x="107" y="11"/>
                </a:cubicBezTo>
                <a:cubicBezTo>
                  <a:pt x="105" y="6"/>
                  <a:pt x="101" y="2"/>
                  <a:pt x="95" y="2"/>
                </a:cubicBezTo>
                <a:cubicBezTo>
                  <a:pt x="87" y="0"/>
                  <a:pt x="80" y="5"/>
                  <a:pt x="77" y="12"/>
                </a:cubicBezTo>
                <a:cubicBezTo>
                  <a:pt x="74" y="14"/>
                  <a:pt x="72" y="17"/>
                  <a:pt x="72" y="21"/>
                </a:cubicBezTo>
                <a:cubicBezTo>
                  <a:pt x="61" y="21"/>
                  <a:pt x="61" y="21"/>
                  <a:pt x="61" y="21"/>
                </a:cubicBezTo>
                <a:cubicBezTo>
                  <a:pt x="61" y="36"/>
                  <a:pt x="61" y="36"/>
                  <a:pt x="61" y="36"/>
                </a:cubicBezTo>
                <a:cubicBezTo>
                  <a:pt x="39" y="20"/>
                  <a:pt x="39" y="20"/>
                  <a:pt x="39" y="20"/>
                </a:cubicBezTo>
                <a:cubicBezTo>
                  <a:pt x="0" y="51"/>
                  <a:pt x="0" y="51"/>
                  <a:pt x="0" y="51"/>
                </a:cubicBezTo>
                <a:cubicBezTo>
                  <a:pt x="0" y="60"/>
                  <a:pt x="0" y="60"/>
                  <a:pt x="0" y="60"/>
                </a:cubicBezTo>
                <a:cubicBezTo>
                  <a:pt x="39" y="28"/>
                  <a:pt x="39" y="28"/>
                  <a:pt x="39" y="28"/>
                </a:cubicBezTo>
                <a:cubicBezTo>
                  <a:pt x="83" y="60"/>
                  <a:pt x="83" y="60"/>
                  <a:pt x="83" y="60"/>
                </a:cubicBezTo>
                <a:cubicBezTo>
                  <a:pt x="83" y="51"/>
                  <a:pt x="83" y="51"/>
                  <a:pt x="83" y="51"/>
                </a:cubicBezTo>
                <a:cubicBezTo>
                  <a:pt x="83" y="51"/>
                  <a:pt x="83" y="51"/>
                  <a:pt x="83" y="51"/>
                </a:cubicBezTo>
                <a:cubicBezTo>
                  <a:pt x="87" y="52"/>
                  <a:pt x="90" y="51"/>
                  <a:pt x="93" y="50"/>
                </a:cubicBezTo>
                <a:cubicBezTo>
                  <a:pt x="93" y="88"/>
                  <a:pt x="93" y="88"/>
                  <a:pt x="93" y="88"/>
                </a:cubicBezTo>
                <a:cubicBezTo>
                  <a:pt x="97" y="88"/>
                  <a:pt x="97" y="89"/>
                  <a:pt x="101" y="89"/>
                </a:cubicBezTo>
                <a:cubicBezTo>
                  <a:pt x="101" y="50"/>
                  <a:pt x="101" y="50"/>
                  <a:pt x="101" y="50"/>
                </a:cubicBezTo>
                <a:cubicBezTo>
                  <a:pt x="102" y="50"/>
                  <a:pt x="103" y="51"/>
                  <a:pt x="105" y="51"/>
                </a:cubicBezTo>
                <a:cubicBezTo>
                  <a:pt x="114" y="52"/>
                  <a:pt x="122" y="46"/>
                  <a:pt x="123" y="37"/>
                </a:cubicBezTo>
                <a:cubicBezTo>
                  <a:pt x="124" y="33"/>
                  <a:pt x="123" y="29"/>
                  <a:pt x="121" y="26"/>
                </a:cubicBezTo>
                <a:close/>
              </a:path>
            </a:pathLst>
          </a:custGeom>
          <a:solidFill>
            <a:schemeClr val="bg1">
              <a:alpha val="100000"/>
            </a:schemeClr>
          </a:solidFill>
          <a:ln w="9525">
            <a:noFill/>
          </a:ln>
        </p:spPr>
        <p:txBody>
          <a:bodyPr/>
          <a:lstStyle/>
          <a:p>
            <a:endParaRPr lang="zh-CN" altLang="en-US"/>
          </a:p>
        </p:txBody>
      </p:sp>
      <p:sp>
        <p:nvSpPr>
          <p:cNvPr id="61629" name="Freeform 268"/>
          <p:cNvSpPr/>
          <p:nvPr/>
        </p:nvSpPr>
        <p:spPr>
          <a:xfrm>
            <a:off x="2320925" y="3960813"/>
            <a:ext cx="400050" cy="87312"/>
          </a:xfrm>
          <a:custGeom>
            <a:avLst/>
            <a:gdLst/>
            <a:ahLst/>
            <a:cxnLst>
              <a:cxn ang="0">
                <a:pos x="1221505713" y="36286867"/>
              </a:cxn>
              <a:cxn ang="0">
                <a:pos x="1124752750" y="24188916"/>
              </a:cxn>
              <a:cxn ang="0">
                <a:pos x="1040095213" y="0"/>
              </a:cxn>
              <a:cxn ang="0">
                <a:pos x="870776660" y="36286867"/>
              </a:cxn>
              <a:cxn ang="0">
                <a:pos x="749836327" y="0"/>
              </a:cxn>
              <a:cxn ang="0">
                <a:pos x="314446257" y="0"/>
              </a:cxn>
              <a:cxn ang="0">
                <a:pos x="133035758" y="36286867"/>
              </a:cxn>
              <a:cxn ang="0">
                <a:pos x="0" y="0"/>
              </a:cxn>
              <a:cxn ang="0">
                <a:pos x="0" y="169332893"/>
              </a:cxn>
              <a:cxn ang="0">
                <a:pos x="0" y="302378918"/>
              </a:cxn>
              <a:cxn ang="0">
                <a:pos x="1390824266" y="302378918"/>
              </a:cxn>
              <a:cxn ang="0">
                <a:pos x="1390824266" y="169332893"/>
              </a:cxn>
              <a:cxn ang="0">
                <a:pos x="1390824266" y="0"/>
              </a:cxn>
              <a:cxn ang="0">
                <a:pos x="1221505713" y="36286867"/>
              </a:cxn>
            </a:cxnLst>
            <a:rect l="0" t="0" r="0" b="0"/>
            <a:pathLst>
              <a:path w="115" h="25">
                <a:moveTo>
                  <a:pt x="101" y="3"/>
                </a:moveTo>
                <a:cubicBezTo>
                  <a:pt x="97" y="3"/>
                  <a:pt x="97" y="2"/>
                  <a:pt x="93" y="2"/>
                </a:cubicBezTo>
                <a:cubicBezTo>
                  <a:pt x="90" y="1"/>
                  <a:pt x="86" y="0"/>
                  <a:pt x="86" y="0"/>
                </a:cubicBezTo>
                <a:cubicBezTo>
                  <a:pt x="81" y="4"/>
                  <a:pt x="75" y="5"/>
                  <a:pt x="72" y="3"/>
                </a:cubicBezTo>
                <a:cubicBezTo>
                  <a:pt x="65" y="2"/>
                  <a:pt x="62" y="0"/>
                  <a:pt x="62" y="0"/>
                </a:cubicBezTo>
                <a:cubicBezTo>
                  <a:pt x="46" y="16"/>
                  <a:pt x="26" y="0"/>
                  <a:pt x="26" y="0"/>
                </a:cubicBezTo>
                <a:cubicBezTo>
                  <a:pt x="20" y="2"/>
                  <a:pt x="14" y="3"/>
                  <a:pt x="11" y="3"/>
                </a:cubicBezTo>
                <a:cubicBezTo>
                  <a:pt x="4" y="2"/>
                  <a:pt x="0" y="0"/>
                  <a:pt x="0" y="0"/>
                </a:cubicBezTo>
                <a:cubicBezTo>
                  <a:pt x="0" y="14"/>
                  <a:pt x="0" y="14"/>
                  <a:pt x="0" y="14"/>
                </a:cubicBezTo>
                <a:cubicBezTo>
                  <a:pt x="0" y="25"/>
                  <a:pt x="0" y="25"/>
                  <a:pt x="0" y="25"/>
                </a:cubicBezTo>
                <a:cubicBezTo>
                  <a:pt x="115" y="25"/>
                  <a:pt x="115" y="25"/>
                  <a:pt x="115" y="25"/>
                </a:cubicBezTo>
                <a:cubicBezTo>
                  <a:pt x="115" y="14"/>
                  <a:pt x="115" y="14"/>
                  <a:pt x="115" y="14"/>
                </a:cubicBezTo>
                <a:cubicBezTo>
                  <a:pt x="115" y="0"/>
                  <a:pt x="115" y="0"/>
                  <a:pt x="115" y="0"/>
                </a:cubicBezTo>
                <a:cubicBezTo>
                  <a:pt x="112" y="4"/>
                  <a:pt x="104" y="4"/>
                  <a:pt x="101" y="3"/>
                </a:cubicBezTo>
                <a:close/>
              </a:path>
            </a:pathLst>
          </a:custGeom>
          <a:solidFill>
            <a:schemeClr val="bg1">
              <a:alpha val="100000"/>
            </a:schemeClr>
          </a:solidFill>
          <a:ln w="9525">
            <a:noFill/>
          </a:ln>
        </p:spPr>
        <p:txBody>
          <a:bodyPr/>
          <a:lstStyle/>
          <a:p>
            <a:endParaRPr lang="zh-CN" altLang="en-US"/>
          </a:p>
        </p:txBody>
      </p:sp>
      <p:sp>
        <p:nvSpPr>
          <p:cNvPr id="61630" name="Freeform 269"/>
          <p:cNvSpPr>
            <a:spLocks noEditPoints="1"/>
          </p:cNvSpPr>
          <p:nvPr/>
        </p:nvSpPr>
        <p:spPr>
          <a:xfrm>
            <a:off x="2990850" y="3698875"/>
            <a:ext cx="385763" cy="371475"/>
          </a:xfrm>
          <a:custGeom>
            <a:avLst/>
            <a:gdLst/>
            <a:ahLst/>
            <a:cxnLst>
              <a:cxn ang="0">
                <a:pos x="1336039758" y="129840831"/>
              </a:cxn>
              <a:cxn ang="0">
                <a:pos x="1336039758" y="129840831"/>
              </a:cxn>
              <a:cxn ang="0">
                <a:pos x="722183089" y="0"/>
              </a:cxn>
              <a:cxn ang="0">
                <a:pos x="96291310" y="129840831"/>
              </a:cxn>
              <a:cxn ang="0">
                <a:pos x="96291310" y="129840831"/>
              </a:cxn>
              <a:cxn ang="0">
                <a:pos x="601818083" y="755428808"/>
              </a:cxn>
              <a:cxn ang="0">
                <a:pos x="517565358" y="1274788694"/>
              </a:cxn>
              <a:cxn ang="0">
                <a:pos x="1155492248" y="814448619"/>
              </a:cxn>
              <a:cxn ang="0">
                <a:pos x="854583207" y="790842758"/>
              </a:cxn>
              <a:cxn ang="0">
                <a:pos x="1167530834" y="779038108"/>
              </a:cxn>
              <a:cxn ang="0">
                <a:pos x="1167530834" y="684607788"/>
              </a:cxn>
              <a:cxn ang="0">
                <a:pos x="1167530834" y="625591417"/>
              </a:cxn>
              <a:cxn ang="0">
                <a:pos x="734221675" y="601982117"/>
              </a:cxn>
              <a:cxn ang="0">
                <a:pos x="1167530834" y="578376256"/>
              </a:cxn>
              <a:cxn ang="0">
                <a:pos x="1179565944" y="483945935"/>
              </a:cxn>
              <a:cxn ang="0">
                <a:pos x="1035130717" y="483945935"/>
              </a:cxn>
              <a:cxn ang="0">
                <a:pos x="541639055" y="460340075"/>
              </a:cxn>
              <a:cxn ang="0">
                <a:pos x="1035130717" y="436734215"/>
              </a:cxn>
              <a:cxn ang="0">
                <a:pos x="1191604530" y="436734215"/>
              </a:cxn>
              <a:cxn ang="0">
                <a:pos x="1227713337" y="330499244"/>
              </a:cxn>
              <a:cxn ang="0">
                <a:pos x="1035130717" y="330499244"/>
              </a:cxn>
              <a:cxn ang="0">
                <a:pos x="541639055" y="306893383"/>
              </a:cxn>
              <a:cxn ang="0">
                <a:pos x="1035130717" y="283287523"/>
              </a:cxn>
              <a:cxn ang="0">
                <a:pos x="1251783558" y="283287523"/>
              </a:cxn>
              <a:cxn ang="0">
                <a:pos x="1311966062" y="141642042"/>
              </a:cxn>
              <a:cxn ang="0">
                <a:pos x="1336039758" y="106231531"/>
              </a:cxn>
              <a:cxn ang="0">
                <a:pos x="1336039758" y="118036181"/>
              </a:cxn>
              <a:cxn ang="0">
                <a:pos x="1336039758" y="129840831"/>
              </a:cxn>
              <a:cxn ang="0">
                <a:pos x="722183089" y="141642042"/>
              </a:cxn>
              <a:cxn ang="0">
                <a:pos x="337017848" y="106231531"/>
              </a:cxn>
              <a:cxn ang="0">
                <a:pos x="722183089" y="59016371"/>
              </a:cxn>
              <a:cxn ang="0">
                <a:pos x="1107348331" y="106231531"/>
              </a:cxn>
              <a:cxn ang="0">
                <a:pos x="722183089" y="141642042"/>
              </a:cxn>
            </a:cxnLst>
            <a:rect l="0" t="0" r="0" b="0"/>
            <a:pathLst>
              <a:path w="111" h="108">
                <a:moveTo>
                  <a:pt x="111" y="11"/>
                </a:moveTo>
                <a:cubicBezTo>
                  <a:pt x="111" y="11"/>
                  <a:pt x="111" y="11"/>
                  <a:pt x="111" y="11"/>
                </a:cubicBezTo>
                <a:cubicBezTo>
                  <a:pt x="109" y="4"/>
                  <a:pt x="87" y="0"/>
                  <a:pt x="60" y="0"/>
                </a:cubicBezTo>
                <a:cubicBezTo>
                  <a:pt x="33" y="0"/>
                  <a:pt x="10" y="4"/>
                  <a:pt x="8" y="11"/>
                </a:cubicBezTo>
                <a:cubicBezTo>
                  <a:pt x="8" y="11"/>
                  <a:pt x="8" y="11"/>
                  <a:pt x="8" y="11"/>
                </a:cubicBezTo>
                <a:cubicBezTo>
                  <a:pt x="8" y="11"/>
                  <a:pt x="0" y="39"/>
                  <a:pt x="50" y="64"/>
                </a:cubicBezTo>
                <a:cubicBezTo>
                  <a:pt x="50" y="64"/>
                  <a:pt x="82" y="81"/>
                  <a:pt x="43" y="108"/>
                </a:cubicBezTo>
                <a:cubicBezTo>
                  <a:pt x="43" y="108"/>
                  <a:pt x="89" y="94"/>
                  <a:pt x="96" y="69"/>
                </a:cubicBezTo>
                <a:cubicBezTo>
                  <a:pt x="81" y="69"/>
                  <a:pt x="71" y="68"/>
                  <a:pt x="71" y="67"/>
                </a:cubicBezTo>
                <a:cubicBezTo>
                  <a:pt x="71" y="67"/>
                  <a:pt x="82" y="66"/>
                  <a:pt x="97" y="66"/>
                </a:cubicBezTo>
                <a:cubicBezTo>
                  <a:pt x="97" y="63"/>
                  <a:pt x="97" y="61"/>
                  <a:pt x="97" y="58"/>
                </a:cubicBezTo>
                <a:cubicBezTo>
                  <a:pt x="97" y="58"/>
                  <a:pt x="97" y="56"/>
                  <a:pt x="97" y="53"/>
                </a:cubicBezTo>
                <a:cubicBezTo>
                  <a:pt x="77" y="53"/>
                  <a:pt x="61" y="52"/>
                  <a:pt x="61" y="51"/>
                </a:cubicBezTo>
                <a:cubicBezTo>
                  <a:pt x="61" y="50"/>
                  <a:pt x="77" y="50"/>
                  <a:pt x="97" y="49"/>
                </a:cubicBezTo>
                <a:cubicBezTo>
                  <a:pt x="97" y="47"/>
                  <a:pt x="98" y="44"/>
                  <a:pt x="98" y="41"/>
                </a:cubicBezTo>
                <a:cubicBezTo>
                  <a:pt x="94" y="41"/>
                  <a:pt x="90" y="41"/>
                  <a:pt x="86" y="41"/>
                </a:cubicBezTo>
                <a:cubicBezTo>
                  <a:pt x="63" y="41"/>
                  <a:pt x="45" y="40"/>
                  <a:pt x="45" y="39"/>
                </a:cubicBezTo>
                <a:cubicBezTo>
                  <a:pt x="45" y="38"/>
                  <a:pt x="63" y="37"/>
                  <a:pt x="86" y="37"/>
                </a:cubicBezTo>
                <a:cubicBezTo>
                  <a:pt x="90" y="37"/>
                  <a:pt x="95" y="37"/>
                  <a:pt x="99" y="37"/>
                </a:cubicBezTo>
                <a:cubicBezTo>
                  <a:pt x="100" y="34"/>
                  <a:pt x="101" y="31"/>
                  <a:pt x="102" y="28"/>
                </a:cubicBezTo>
                <a:cubicBezTo>
                  <a:pt x="97" y="28"/>
                  <a:pt x="92" y="28"/>
                  <a:pt x="86" y="28"/>
                </a:cubicBezTo>
                <a:cubicBezTo>
                  <a:pt x="63" y="28"/>
                  <a:pt x="45" y="27"/>
                  <a:pt x="45" y="26"/>
                </a:cubicBezTo>
                <a:cubicBezTo>
                  <a:pt x="45" y="25"/>
                  <a:pt x="63" y="24"/>
                  <a:pt x="86" y="24"/>
                </a:cubicBezTo>
                <a:cubicBezTo>
                  <a:pt x="92" y="24"/>
                  <a:pt x="98" y="23"/>
                  <a:pt x="104" y="24"/>
                </a:cubicBezTo>
                <a:cubicBezTo>
                  <a:pt x="105" y="20"/>
                  <a:pt x="107" y="16"/>
                  <a:pt x="109" y="12"/>
                </a:cubicBezTo>
                <a:cubicBezTo>
                  <a:pt x="111" y="11"/>
                  <a:pt x="111" y="10"/>
                  <a:pt x="111" y="9"/>
                </a:cubicBezTo>
                <a:cubicBezTo>
                  <a:pt x="111" y="10"/>
                  <a:pt x="111" y="10"/>
                  <a:pt x="111" y="10"/>
                </a:cubicBezTo>
                <a:lnTo>
                  <a:pt x="111" y="11"/>
                </a:lnTo>
                <a:close/>
                <a:moveTo>
                  <a:pt x="60" y="12"/>
                </a:moveTo>
                <a:cubicBezTo>
                  <a:pt x="42" y="12"/>
                  <a:pt x="28" y="10"/>
                  <a:pt x="28" y="9"/>
                </a:cubicBezTo>
                <a:cubicBezTo>
                  <a:pt x="28" y="7"/>
                  <a:pt x="42" y="5"/>
                  <a:pt x="60" y="5"/>
                </a:cubicBezTo>
                <a:cubicBezTo>
                  <a:pt x="77" y="5"/>
                  <a:pt x="92" y="7"/>
                  <a:pt x="92" y="9"/>
                </a:cubicBezTo>
                <a:cubicBezTo>
                  <a:pt x="92" y="10"/>
                  <a:pt x="77" y="12"/>
                  <a:pt x="60" y="12"/>
                </a:cubicBezTo>
                <a:close/>
              </a:path>
            </a:pathLst>
          </a:custGeom>
          <a:solidFill>
            <a:schemeClr val="bg1">
              <a:alpha val="100000"/>
            </a:schemeClr>
          </a:solidFill>
          <a:ln w="9525">
            <a:noFill/>
          </a:ln>
        </p:spPr>
        <p:txBody>
          <a:bodyPr/>
          <a:lstStyle/>
          <a:p>
            <a:endParaRPr lang="zh-CN" altLang="en-US"/>
          </a:p>
        </p:txBody>
      </p:sp>
      <p:sp>
        <p:nvSpPr>
          <p:cNvPr id="61631" name="Freeform 270"/>
          <p:cNvSpPr/>
          <p:nvPr/>
        </p:nvSpPr>
        <p:spPr>
          <a:xfrm>
            <a:off x="3629025" y="3822700"/>
            <a:ext cx="193675" cy="247650"/>
          </a:xfrm>
          <a:custGeom>
            <a:avLst/>
            <a:gdLst/>
            <a:ahLst/>
            <a:cxnLst>
              <a:cxn ang="0">
                <a:pos x="574370880" y="709665152"/>
              </a:cxn>
              <a:cxn ang="0">
                <a:pos x="538471836" y="354834296"/>
              </a:cxn>
              <a:cxn ang="0">
                <a:pos x="538471836" y="0"/>
              </a:cxn>
              <a:cxn ang="0">
                <a:pos x="538471836" y="0"/>
              </a:cxn>
              <a:cxn ang="0">
                <a:pos x="478640095" y="0"/>
              </a:cxn>
              <a:cxn ang="0">
                <a:pos x="0" y="851599558"/>
              </a:cxn>
              <a:cxn ang="0">
                <a:pos x="658131859" y="851599558"/>
              </a:cxn>
              <a:cxn ang="0">
                <a:pos x="574370880" y="709665152"/>
              </a:cxn>
            </a:cxnLst>
            <a:rect l="0" t="0" r="0" b="0"/>
            <a:pathLst>
              <a:path w="56" h="72">
                <a:moveTo>
                  <a:pt x="48" y="60"/>
                </a:moveTo>
                <a:cubicBezTo>
                  <a:pt x="33" y="45"/>
                  <a:pt x="45" y="30"/>
                  <a:pt x="45" y="30"/>
                </a:cubicBezTo>
                <a:cubicBezTo>
                  <a:pt x="56" y="12"/>
                  <a:pt x="45" y="0"/>
                  <a:pt x="45" y="0"/>
                </a:cubicBezTo>
                <a:cubicBezTo>
                  <a:pt x="45" y="0"/>
                  <a:pt x="45" y="0"/>
                  <a:pt x="45" y="0"/>
                </a:cubicBezTo>
                <a:cubicBezTo>
                  <a:pt x="40" y="0"/>
                  <a:pt x="40" y="0"/>
                  <a:pt x="40" y="0"/>
                </a:cubicBezTo>
                <a:cubicBezTo>
                  <a:pt x="0" y="72"/>
                  <a:pt x="0" y="72"/>
                  <a:pt x="0" y="72"/>
                </a:cubicBezTo>
                <a:cubicBezTo>
                  <a:pt x="55" y="72"/>
                  <a:pt x="55" y="72"/>
                  <a:pt x="55" y="72"/>
                </a:cubicBezTo>
                <a:cubicBezTo>
                  <a:pt x="54" y="65"/>
                  <a:pt x="48" y="60"/>
                  <a:pt x="48" y="60"/>
                </a:cubicBezTo>
                <a:close/>
              </a:path>
            </a:pathLst>
          </a:custGeom>
          <a:solidFill>
            <a:schemeClr val="bg1">
              <a:alpha val="100000"/>
            </a:schemeClr>
          </a:solidFill>
          <a:ln w="9525">
            <a:noFill/>
          </a:ln>
        </p:spPr>
        <p:txBody>
          <a:bodyPr/>
          <a:lstStyle/>
          <a:p>
            <a:endParaRPr lang="zh-CN" altLang="en-US"/>
          </a:p>
        </p:txBody>
      </p:sp>
      <p:sp>
        <p:nvSpPr>
          <p:cNvPr id="61632" name="Freeform 271"/>
          <p:cNvSpPr/>
          <p:nvPr/>
        </p:nvSpPr>
        <p:spPr>
          <a:xfrm>
            <a:off x="3760788" y="3822700"/>
            <a:ext cx="204787" cy="247650"/>
          </a:xfrm>
          <a:custGeom>
            <a:avLst/>
            <a:gdLst/>
            <a:ahLst/>
            <a:cxnLst>
              <a:cxn ang="0">
                <a:pos x="120317569" y="378488310"/>
              </a:cxn>
              <a:cxn ang="0">
                <a:pos x="144381777" y="674182410"/>
              </a:cxn>
              <a:cxn ang="0">
                <a:pos x="252668977" y="851599558"/>
              </a:cxn>
              <a:cxn ang="0">
                <a:pos x="709881987" y="851599558"/>
              </a:cxn>
              <a:cxn ang="0">
                <a:pos x="240638609" y="0"/>
              </a:cxn>
              <a:cxn ang="0">
                <a:pos x="144381777" y="0"/>
              </a:cxn>
              <a:cxn ang="0">
                <a:pos x="120317569" y="378488310"/>
              </a:cxn>
            </a:cxnLst>
            <a:rect l="0" t="0" r="0" b="0"/>
            <a:pathLst>
              <a:path w="59" h="72">
                <a:moveTo>
                  <a:pt x="10" y="32"/>
                </a:moveTo>
                <a:cubicBezTo>
                  <a:pt x="10" y="33"/>
                  <a:pt x="0" y="45"/>
                  <a:pt x="12" y="57"/>
                </a:cubicBezTo>
                <a:cubicBezTo>
                  <a:pt x="13" y="58"/>
                  <a:pt x="20" y="64"/>
                  <a:pt x="21" y="72"/>
                </a:cubicBezTo>
                <a:cubicBezTo>
                  <a:pt x="59" y="72"/>
                  <a:pt x="59" y="72"/>
                  <a:pt x="59" y="72"/>
                </a:cubicBezTo>
                <a:cubicBezTo>
                  <a:pt x="20" y="0"/>
                  <a:pt x="20" y="0"/>
                  <a:pt x="20" y="0"/>
                </a:cubicBezTo>
                <a:cubicBezTo>
                  <a:pt x="12" y="0"/>
                  <a:pt x="12" y="0"/>
                  <a:pt x="12" y="0"/>
                </a:cubicBezTo>
                <a:cubicBezTo>
                  <a:pt x="15" y="5"/>
                  <a:pt x="19" y="16"/>
                  <a:pt x="10" y="32"/>
                </a:cubicBezTo>
                <a:close/>
              </a:path>
            </a:pathLst>
          </a:custGeom>
          <a:solidFill>
            <a:schemeClr val="bg1">
              <a:alpha val="100000"/>
            </a:schemeClr>
          </a:solidFill>
          <a:ln w="9525">
            <a:noFill/>
          </a:ln>
        </p:spPr>
        <p:txBody>
          <a:bodyPr/>
          <a:lstStyle/>
          <a:p>
            <a:endParaRPr lang="zh-CN" altLang="en-US"/>
          </a:p>
        </p:txBody>
      </p:sp>
      <p:sp>
        <p:nvSpPr>
          <p:cNvPr id="61633" name="Freeform 272"/>
          <p:cNvSpPr/>
          <p:nvPr/>
        </p:nvSpPr>
        <p:spPr>
          <a:xfrm>
            <a:off x="3778250" y="3743325"/>
            <a:ext cx="180975" cy="61913"/>
          </a:xfrm>
          <a:custGeom>
            <a:avLst/>
            <a:gdLst/>
            <a:ahLst/>
            <a:cxnLst>
              <a:cxn ang="0">
                <a:pos x="48167192" y="214208661"/>
              </a:cxn>
              <a:cxn ang="0">
                <a:pos x="0" y="202307607"/>
              </a:cxn>
              <a:cxn ang="0">
                <a:pos x="84289106" y="83303942"/>
              </a:cxn>
              <a:cxn ang="0">
                <a:pos x="264912597" y="59501833"/>
              </a:cxn>
              <a:cxn ang="0">
                <a:pos x="529828675" y="71402887"/>
              </a:cxn>
              <a:cxn ang="0">
                <a:pos x="590034185" y="0"/>
              </a:cxn>
              <a:cxn ang="0">
                <a:pos x="626159579" y="11901054"/>
              </a:cxn>
              <a:cxn ang="0">
                <a:pos x="553908790" y="107106050"/>
              </a:cxn>
              <a:cxn ang="0">
                <a:pos x="252870799" y="95204996"/>
              </a:cxn>
              <a:cxn ang="0">
                <a:pos x="108372702" y="119003665"/>
              </a:cxn>
              <a:cxn ang="0">
                <a:pos x="48167192" y="214208661"/>
              </a:cxn>
            </a:cxnLst>
            <a:rect l="0" t="0" r="0" b="0"/>
            <a:pathLst>
              <a:path w="52" h="18">
                <a:moveTo>
                  <a:pt x="4" y="18"/>
                </a:moveTo>
                <a:cubicBezTo>
                  <a:pt x="0" y="17"/>
                  <a:pt x="0" y="17"/>
                  <a:pt x="0" y="17"/>
                </a:cubicBezTo>
                <a:cubicBezTo>
                  <a:pt x="0" y="17"/>
                  <a:pt x="1" y="11"/>
                  <a:pt x="7" y="7"/>
                </a:cubicBezTo>
                <a:cubicBezTo>
                  <a:pt x="11" y="4"/>
                  <a:pt x="16" y="4"/>
                  <a:pt x="22" y="5"/>
                </a:cubicBezTo>
                <a:cubicBezTo>
                  <a:pt x="23" y="5"/>
                  <a:pt x="36" y="10"/>
                  <a:pt x="44" y="6"/>
                </a:cubicBezTo>
                <a:cubicBezTo>
                  <a:pt x="47" y="4"/>
                  <a:pt x="48" y="2"/>
                  <a:pt x="49" y="0"/>
                </a:cubicBezTo>
                <a:cubicBezTo>
                  <a:pt x="52" y="1"/>
                  <a:pt x="52" y="1"/>
                  <a:pt x="52" y="1"/>
                </a:cubicBezTo>
                <a:cubicBezTo>
                  <a:pt x="51" y="4"/>
                  <a:pt x="49" y="7"/>
                  <a:pt x="46" y="9"/>
                </a:cubicBezTo>
                <a:cubicBezTo>
                  <a:pt x="37" y="14"/>
                  <a:pt x="22" y="9"/>
                  <a:pt x="21" y="8"/>
                </a:cubicBezTo>
                <a:cubicBezTo>
                  <a:pt x="16" y="7"/>
                  <a:pt x="12" y="8"/>
                  <a:pt x="9" y="10"/>
                </a:cubicBezTo>
                <a:cubicBezTo>
                  <a:pt x="5" y="13"/>
                  <a:pt x="4" y="18"/>
                  <a:pt x="4" y="18"/>
                </a:cubicBezTo>
                <a:close/>
              </a:path>
            </a:pathLst>
          </a:custGeom>
          <a:solidFill>
            <a:schemeClr val="bg1">
              <a:alpha val="100000"/>
            </a:schemeClr>
          </a:solidFill>
          <a:ln w="9525">
            <a:noFill/>
          </a:ln>
        </p:spPr>
        <p:txBody>
          <a:bodyPr/>
          <a:lstStyle/>
          <a:p>
            <a:endParaRPr lang="zh-CN" altLang="en-US"/>
          </a:p>
        </p:txBody>
      </p:sp>
      <p:sp>
        <p:nvSpPr>
          <p:cNvPr id="61634" name="Freeform 273"/>
          <p:cNvSpPr/>
          <p:nvPr/>
        </p:nvSpPr>
        <p:spPr>
          <a:xfrm>
            <a:off x="3816350" y="3770313"/>
            <a:ext cx="100013" cy="34925"/>
          </a:xfrm>
          <a:custGeom>
            <a:avLst/>
            <a:gdLst/>
            <a:ahLst/>
            <a:cxnLst>
              <a:cxn ang="0">
                <a:pos x="48278689" y="122013980"/>
              </a:cxn>
              <a:cxn ang="0">
                <a:pos x="0" y="109811185"/>
              </a:cxn>
              <a:cxn ang="0">
                <a:pos x="48278689" y="36604893"/>
              </a:cxn>
              <a:cxn ang="0">
                <a:pos x="144832619" y="24402098"/>
              </a:cxn>
              <a:cxn ang="0">
                <a:pos x="277598152" y="36604893"/>
              </a:cxn>
              <a:cxn ang="0">
                <a:pos x="301735772" y="0"/>
              </a:cxn>
              <a:cxn ang="0">
                <a:pos x="350014461" y="12202795"/>
              </a:cxn>
              <a:cxn ang="0">
                <a:pos x="301735772" y="73209785"/>
              </a:cxn>
              <a:cxn ang="0">
                <a:pos x="132765533" y="73209785"/>
              </a:cxn>
              <a:cxn ang="0">
                <a:pos x="72416309" y="73209785"/>
              </a:cxn>
              <a:cxn ang="0">
                <a:pos x="48278689" y="122013980"/>
              </a:cxn>
            </a:cxnLst>
            <a:rect l="0" t="0" r="0" b="0"/>
            <a:pathLst>
              <a:path w="29" h="10">
                <a:moveTo>
                  <a:pt x="4" y="10"/>
                </a:moveTo>
                <a:cubicBezTo>
                  <a:pt x="0" y="9"/>
                  <a:pt x="0" y="9"/>
                  <a:pt x="0" y="9"/>
                </a:cubicBezTo>
                <a:cubicBezTo>
                  <a:pt x="0" y="9"/>
                  <a:pt x="1" y="6"/>
                  <a:pt x="4" y="3"/>
                </a:cubicBezTo>
                <a:cubicBezTo>
                  <a:pt x="6" y="2"/>
                  <a:pt x="9" y="1"/>
                  <a:pt x="12" y="2"/>
                </a:cubicBezTo>
                <a:cubicBezTo>
                  <a:pt x="15" y="3"/>
                  <a:pt x="20" y="4"/>
                  <a:pt x="23" y="3"/>
                </a:cubicBezTo>
                <a:cubicBezTo>
                  <a:pt x="24" y="2"/>
                  <a:pt x="25" y="1"/>
                  <a:pt x="25" y="0"/>
                </a:cubicBezTo>
                <a:cubicBezTo>
                  <a:pt x="29" y="1"/>
                  <a:pt x="29" y="1"/>
                  <a:pt x="29" y="1"/>
                </a:cubicBezTo>
                <a:cubicBezTo>
                  <a:pt x="28" y="3"/>
                  <a:pt x="27" y="5"/>
                  <a:pt x="25" y="6"/>
                </a:cubicBezTo>
                <a:cubicBezTo>
                  <a:pt x="20" y="8"/>
                  <a:pt x="12" y="6"/>
                  <a:pt x="11" y="6"/>
                </a:cubicBezTo>
                <a:cubicBezTo>
                  <a:pt x="9" y="5"/>
                  <a:pt x="7" y="5"/>
                  <a:pt x="6" y="6"/>
                </a:cubicBezTo>
                <a:cubicBezTo>
                  <a:pt x="4" y="8"/>
                  <a:pt x="4" y="10"/>
                  <a:pt x="4" y="10"/>
                </a:cubicBezTo>
                <a:close/>
              </a:path>
            </a:pathLst>
          </a:custGeom>
          <a:solidFill>
            <a:schemeClr val="bg1">
              <a:alpha val="100000"/>
            </a:schemeClr>
          </a:solidFill>
          <a:ln w="9525">
            <a:noFill/>
          </a:ln>
        </p:spPr>
        <p:txBody>
          <a:bodyPr/>
          <a:lstStyle/>
          <a:p>
            <a:endParaRPr lang="zh-CN" altLang="en-US"/>
          </a:p>
        </p:txBody>
      </p:sp>
      <p:sp>
        <p:nvSpPr>
          <p:cNvPr id="61635" name="Freeform 274"/>
          <p:cNvSpPr>
            <a:spLocks noEditPoints="1"/>
          </p:cNvSpPr>
          <p:nvPr/>
        </p:nvSpPr>
        <p:spPr>
          <a:xfrm>
            <a:off x="4235450" y="3795713"/>
            <a:ext cx="179388" cy="230187"/>
          </a:xfrm>
          <a:custGeom>
            <a:avLst/>
            <a:gdLst/>
            <a:ahLst/>
            <a:cxnLst>
              <a:cxn ang="0">
                <a:pos x="441629108" y="118391702"/>
              </a:cxn>
              <a:cxn ang="0">
                <a:pos x="322270542" y="94713361"/>
              </a:cxn>
              <a:cxn ang="0">
                <a:pos x="167103372" y="142070042"/>
              </a:cxn>
              <a:cxn ang="0">
                <a:pos x="23872403" y="390689180"/>
              </a:cxn>
              <a:cxn ang="0">
                <a:pos x="155167170" y="651147489"/>
              </a:cxn>
              <a:cxn ang="0">
                <a:pos x="322270542" y="698504169"/>
              </a:cxn>
              <a:cxn ang="0">
                <a:pos x="572923875" y="556437563"/>
              </a:cxn>
              <a:cxn ang="0">
                <a:pos x="620668681" y="390689180"/>
              </a:cxn>
              <a:cxn ang="0">
                <a:pos x="441629108" y="118391702"/>
              </a:cxn>
              <a:cxn ang="0">
                <a:pos x="143230969" y="331493329"/>
              </a:cxn>
              <a:cxn ang="0">
                <a:pos x="95486163" y="284136649"/>
              </a:cxn>
              <a:cxn ang="0">
                <a:pos x="143230969" y="248619138"/>
              </a:cxn>
              <a:cxn ang="0">
                <a:pos x="179039573" y="284136649"/>
              </a:cxn>
              <a:cxn ang="0">
                <a:pos x="143230969" y="331493329"/>
              </a:cxn>
              <a:cxn ang="0">
                <a:pos x="370015348" y="497241712"/>
              </a:cxn>
              <a:cxn ang="0">
                <a:pos x="322270542" y="449885031"/>
              </a:cxn>
              <a:cxn ang="0">
                <a:pos x="370015348" y="390689180"/>
              </a:cxn>
              <a:cxn ang="0">
                <a:pos x="429692906" y="449885031"/>
              </a:cxn>
              <a:cxn ang="0">
                <a:pos x="370015348" y="497241712"/>
              </a:cxn>
              <a:cxn ang="0">
                <a:pos x="429692906" y="355171670"/>
              </a:cxn>
              <a:cxn ang="0">
                <a:pos x="370015348" y="295975819"/>
              </a:cxn>
              <a:cxn ang="0">
                <a:pos x="429692906" y="248619138"/>
              </a:cxn>
              <a:cxn ang="0">
                <a:pos x="477437712" y="295975819"/>
              </a:cxn>
              <a:cxn ang="0">
                <a:pos x="429692906" y="355171670"/>
              </a:cxn>
            </a:cxnLst>
            <a:rect l="0" t="0" r="0" b="0"/>
            <a:pathLst>
              <a:path w="52" h="67">
                <a:moveTo>
                  <a:pt x="37" y="10"/>
                </a:moveTo>
                <a:cubicBezTo>
                  <a:pt x="36" y="0"/>
                  <a:pt x="30" y="8"/>
                  <a:pt x="27" y="8"/>
                </a:cubicBezTo>
                <a:cubicBezTo>
                  <a:pt x="22" y="8"/>
                  <a:pt x="26" y="16"/>
                  <a:pt x="14" y="12"/>
                </a:cubicBezTo>
                <a:cubicBezTo>
                  <a:pt x="1" y="8"/>
                  <a:pt x="0" y="20"/>
                  <a:pt x="2" y="33"/>
                </a:cubicBezTo>
                <a:cubicBezTo>
                  <a:pt x="3" y="46"/>
                  <a:pt x="17" y="43"/>
                  <a:pt x="13" y="55"/>
                </a:cubicBezTo>
                <a:cubicBezTo>
                  <a:pt x="10" y="67"/>
                  <a:pt x="22" y="59"/>
                  <a:pt x="27" y="59"/>
                </a:cubicBezTo>
                <a:cubicBezTo>
                  <a:pt x="36" y="59"/>
                  <a:pt x="45" y="51"/>
                  <a:pt x="48" y="47"/>
                </a:cubicBezTo>
                <a:cubicBezTo>
                  <a:pt x="52" y="43"/>
                  <a:pt x="52" y="38"/>
                  <a:pt x="52" y="33"/>
                </a:cubicBezTo>
                <a:cubicBezTo>
                  <a:pt x="52" y="23"/>
                  <a:pt x="38" y="20"/>
                  <a:pt x="37" y="10"/>
                </a:cubicBezTo>
                <a:close/>
                <a:moveTo>
                  <a:pt x="12" y="28"/>
                </a:moveTo>
                <a:cubicBezTo>
                  <a:pt x="10" y="28"/>
                  <a:pt x="8" y="26"/>
                  <a:pt x="8" y="24"/>
                </a:cubicBezTo>
                <a:cubicBezTo>
                  <a:pt x="8" y="22"/>
                  <a:pt x="10" y="21"/>
                  <a:pt x="12" y="21"/>
                </a:cubicBezTo>
                <a:cubicBezTo>
                  <a:pt x="14" y="21"/>
                  <a:pt x="15" y="22"/>
                  <a:pt x="15" y="24"/>
                </a:cubicBezTo>
                <a:cubicBezTo>
                  <a:pt x="15" y="26"/>
                  <a:pt x="14" y="28"/>
                  <a:pt x="12" y="28"/>
                </a:cubicBezTo>
                <a:close/>
                <a:moveTo>
                  <a:pt x="31" y="42"/>
                </a:moveTo>
                <a:cubicBezTo>
                  <a:pt x="29" y="42"/>
                  <a:pt x="27" y="40"/>
                  <a:pt x="27" y="38"/>
                </a:cubicBezTo>
                <a:cubicBezTo>
                  <a:pt x="27" y="35"/>
                  <a:pt x="29" y="33"/>
                  <a:pt x="31" y="33"/>
                </a:cubicBezTo>
                <a:cubicBezTo>
                  <a:pt x="34" y="33"/>
                  <a:pt x="36" y="35"/>
                  <a:pt x="36" y="38"/>
                </a:cubicBezTo>
                <a:cubicBezTo>
                  <a:pt x="36" y="40"/>
                  <a:pt x="34" y="42"/>
                  <a:pt x="31" y="42"/>
                </a:cubicBezTo>
                <a:close/>
                <a:moveTo>
                  <a:pt x="36" y="30"/>
                </a:moveTo>
                <a:cubicBezTo>
                  <a:pt x="33" y="30"/>
                  <a:pt x="31" y="28"/>
                  <a:pt x="31" y="25"/>
                </a:cubicBezTo>
                <a:cubicBezTo>
                  <a:pt x="31" y="23"/>
                  <a:pt x="33" y="21"/>
                  <a:pt x="36" y="21"/>
                </a:cubicBezTo>
                <a:cubicBezTo>
                  <a:pt x="38" y="21"/>
                  <a:pt x="40" y="23"/>
                  <a:pt x="40" y="25"/>
                </a:cubicBezTo>
                <a:cubicBezTo>
                  <a:pt x="40" y="28"/>
                  <a:pt x="38" y="30"/>
                  <a:pt x="36" y="30"/>
                </a:cubicBezTo>
                <a:close/>
              </a:path>
            </a:pathLst>
          </a:custGeom>
          <a:solidFill>
            <a:schemeClr val="bg1">
              <a:alpha val="100000"/>
            </a:schemeClr>
          </a:solidFill>
          <a:ln w="9525">
            <a:noFill/>
          </a:ln>
        </p:spPr>
        <p:txBody>
          <a:bodyPr/>
          <a:lstStyle/>
          <a:p>
            <a:endParaRPr lang="zh-CN" altLang="en-US"/>
          </a:p>
        </p:txBody>
      </p:sp>
      <p:sp>
        <p:nvSpPr>
          <p:cNvPr id="61636" name="Freeform 275"/>
          <p:cNvSpPr/>
          <p:nvPr/>
        </p:nvSpPr>
        <p:spPr>
          <a:xfrm>
            <a:off x="4194175" y="3695700"/>
            <a:ext cx="360363" cy="352425"/>
          </a:xfrm>
          <a:custGeom>
            <a:avLst/>
            <a:gdLst/>
            <a:ahLst/>
            <a:cxnLst>
              <a:cxn ang="0">
                <a:pos x="999314319" y="11937533"/>
              </a:cxn>
              <a:cxn ang="0">
                <a:pos x="782597555" y="214865230"/>
              </a:cxn>
              <a:cxn ang="0">
                <a:pos x="662198198" y="298424507"/>
              </a:cxn>
              <a:cxn ang="0">
                <a:pos x="505675915" y="322299573"/>
              </a:cxn>
              <a:cxn ang="0">
                <a:pos x="505675915" y="322299573"/>
              </a:cxn>
              <a:cxn ang="0">
                <a:pos x="252839690" y="405858849"/>
              </a:cxn>
              <a:cxn ang="0">
                <a:pos x="96320872" y="608790001"/>
              </a:cxn>
              <a:cxn ang="0">
                <a:pos x="60201411" y="871401909"/>
              </a:cxn>
              <a:cxn ang="0">
                <a:pos x="192638279" y="1086270594"/>
              </a:cxn>
              <a:cxn ang="0">
                <a:pos x="421399483" y="1157892338"/>
              </a:cxn>
              <a:cxn ang="0">
                <a:pos x="674235708" y="1074333061"/>
              </a:cxn>
              <a:cxn ang="0">
                <a:pos x="770556580" y="978836251"/>
              </a:cxn>
              <a:cxn ang="0">
                <a:pos x="806676041" y="931089574"/>
              </a:cxn>
              <a:cxn ang="0">
                <a:pos x="830754526" y="871401909"/>
              </a:cxn>
              <a:cxn ang="0">
                <a:pos x="866877452" y="608790001"/>
              </a:cxn>
              <a:cxn ang="0">
                <a:pos x="866877452" y="608790001"/>
              </a:cxn>
              <a:cxn ang="0">
                <a:pos x="866877452" y="549102336"/>
              </a:cxn>
              <a:cxn ang="0">
                <a:pos x="890955937" y="489418126"/>
              </a:cxn>
              <a:cxn ang="0">
                <a:pos x="987276809" y="429733915"/>
              </a:cxn>
              <a:cxn ang="0">
                <a:pos x="987276809" y="429733915"/>
              </a:cxn>
              <a:cxn ang="0">
                <a:pos x="1252154009" y="274552896"/>
              </a:cxn>
              <a:cxn ang="0">
                <a:pos x="1252154009" y="274552896"/>
              </a:cxn>
              <a:cxn ang="0">
                <a:pos x="999314319" y="441671449"/>
              </a:cxn>
              <a:cxn ang="0">
                <a:pos x="999314319" y="441671449"/>
              </a:cxn>
              <a:cxn ang="0">
                <a:pos x="999314319" y="441671449"/>
              </a:cxn>
              <a:cxn ang="0">
                <a:pos x="915034423" y="501355659"/>
              </a:cxn>
              <a:cxn ang="0">
                <a:pos x="890955937" y="549102336"/>
              </a:cxn>
              <a:cxn ang="0">
                <a:pos x="890955937" y="596852468"/>
              </a:cxn>
              <a:cxn ang="0">
                <a:pos x="890955937" y="596852468"/>
              </a:cxn>
              <a:cxn ang="0">
                <a:pos x="890955937" y="596852468"/>
              </a:cxn>
              <a:cxn ang="0">
                <a:pos x="698317658" y="1110142205"/>
              </a:cxn>
              <a:cxn ang="0">
                <a:pos x="433436993" y="1205639015"/>
              </a:cxn>
              <a:cxn ang="0">
                <a:pos x="156518818" y="1122079738"/>
              </a:cxn>
              <a:cxn ang="0">
                <a:pos x="12040975" y="871401909"/>
              </a:cxn>
              <a:cxn ang="0">
                <a:pos x="48160436" y="584914935"/>
              </a:cxn>
              <a:cxn ang="0">
                <a:pos x="505675915" y="274552896"/>
              </a:cxn>
              <a:cxn ang="0">
                <a:pos x="505675915" y="274552896"/>
              </a:cxn>
              <a:cxn ang="0">
                <a:pos x="505675915" y="274552896"/>
              </a:cxn>
              <a:cxn ang="0">
                <a:pos x="650157223" y="262615363"/>
              </a:cxn>
              <a:cxn ang="0">
                <a:pos x="770556580" y="190993619"/>
              </a:cxn>
              <a:cxn ang="0">
                <a:pos x="987276809" y="0"/>
              </a:cxn>
              <a:cxn ang="0">
                <a:pos x="999314319" y="11937533"/>
              </a:cxn>
            </a:cxnLst>
            <a:rect l="0" t="0" r="0" b="0"/>
            <a:pathLst>
              <a:path w="104" h="102">
                <a:moveTo>
                  <a:pt x="83" y="1"/>
                </a:moveTo>
                <a:cubicBezTo>
                  <a:pt x="77" y="7"/>
                  <a:pt x="72" y="13"/>
                  <a:pt x="65" y="18"/>
                </a:cubicBezTo>
                <a:cubicBezTo>
                  <a:pt x="62" y="21"/>
                  <a:pt x="59" y="23"/>
                  <a:pt x="55" y="25"/>
                </a:cubicBezTo>
                <a:cubicBezTo>
                  <a:pt x="51" y="26"/>
                  <a:pt x="46" y="27"/>
                  <a:pt x="42" y="27"/>
                </a:cubicBezTo>
                <a:cubicBezTo>
                  <a:pt x="42" y="27"/>
                  <a:pt x="42" y="27"/>
                  <a:pt x="42" y="27"/>
                </a:cubicBezTo>
                <a:cubicBezTo>
                  <a:pt x="35" y="27"/>
                  <a:pt x="27" y="30"/>
                  <a:pt x="21" y="34"/>
                </a:cubicBezTo>
                <a:cubicBezTo>
                  <a:pt x="15" y="39"/>
                  <a:pt x="11" y="45"/>
                  <a:pt x="8" y="51"/>
                </a:cubicBezTo>
                <a:cubicBezTo>
                  <a:pt x="5" y="58"/>
                  <a:pt x="4" y="66"/>
                  <a:pt x="5" y="73"/>
                </a:cubicBezTo>
                <a:cubicBezTo>
                  <a:pt x="6" y="80"/>
                  <a:pt x="10" y="86"/>
                  <a:pt x="16" y="91"/>
                </a:cubicBezTo>
                <a:cubicBezTo>
                  <a:pt x="21" y="95"/>
                  <a:pt x="28" y="98"/>
                  <a:pt x="35" y="97"/>
                </a:cubicBezTo>
                <a:cubicBezTo>
                  <a:pt x="43" y="97"/>
                  <a:pt x="50" y="94"/>
                  <a:pt x="56" y="90"/>
                </a:cubicBezTo>
                <a:cubicBezTo>
                  <a:pt x="59" y="88"/>
                  <a:pt x="61" y="85"/>
                  <a:pt x="64" y="82"/>
                </a:cubicBezTo>
                <a:cubicBezTo>
                  <a:pt x="65" y="81"/>
                  <a:pt x="66" y="79"/>
                  <a:pt x="67" y="78"/>
                </a:cubicBezTo>
                <a:cubicBezTo>
                  <a:pt x="68" y="76"/>
                  <a:pt x="69" y="74"/>
                  <a:pt x="69" y="73"/>
                </a:cubicBezTo>
                <a:cubicBezTo>
                  <a:pt x="72" y="66"/>
                  <a:pt x="73" y="58"/>
                  <a:pt x="72" y="51"/>
                </a:cubicBezTo>
                <a:cubicBezTo>
                  <a:pt x="72" y="51"/>
                  <a:pt x="72" y="51"/>
                  <a:pt x="72" y="51"/>
                </a:cubicBezTo>
                <a:cubicBezTo>
                  <a:pt x="71" y="49"/>
                  <a:pt x="71" y="47"/>
                  <a:pt x="72" y="46"/>
                </a:cubicBezTo>
                <a:cubicBezTo>
                  <a:pt x="72" y="44"/>
                  <a:pt x="73" y="42"/>
                  <a:pt x="74" y="41"/>
                </a:cubicBezTo>
                <a:cubicBezTo>
                  <a:pt x="76" y="39"/>
                  <a:pt x="79" y="37"/>
                  <a:pt x="82" y="36"/>
                </a:cubicBezTo>
                <a:cubicBezTo>
                  <a:pt x="82" y="36"/>
                  <a:pt x="82" y="36"/>
                  <a:pt x="82" y="36"/>
                </a:cubicBezTo>
                <a:cubicBezTo>
                  <a:pt x="89" y="31"/>
                  <a:pt x="96" y="27"/>
                  <a:pt x="104" y="23"/>
                </a:cubicBezTo>
                <a:cubicBezTo>
                  <a:pt x="104" y="23"/>
                  <a:pt x="104" y="23"/>
                  <a:pt x="104" y="23"/>
                </a:cubicBezTo>
                <a:cubicBezTo>
                  <a:pt x="83" y="37"/>
                  <a:pt x="83" y="37"/>
                  <a:pt x="83" y="37"/>
                </a:cubicBezTo>
                <a:cubicBezTo>
                  <a:pt x="83" y="37"/>
                  <a:pt x="83" y="37"/>
                  <a:pt x="83" y="37"/>
                </a:cubicBezTo>
                <a:cubicBezTo>
                  <a:pt x="83" y="37"/>
                  <a:pt x="83" y="37"/>
                  <a:pt x="83" y="37"/>
                </a:cubicBezTo>
                <a:cubicBezTo>
                  <a:pt x="80" y="39"/>
                  <a:pt x="78" y="40"/>
                  <a:pt x="76" y="42"/>
                </a:cubicBezTo>
                <a:cubicBezTo>
                  <a:pt x="75" y="43"/>
                  <a:pt x="75" y="45"/>
                  <a:pt x="74" y="46"/>
                </a:cubicBezTo>
                <a:cubicBezTo>
                  <a:pt x="74" y="47"/>
                  <a:pt x="74" y="49"/>
                  <a:pt x="74" y="50"/>
                </a:cubicBezTo>
                <a:cubicBezTo>
                  <a:pt x="74" y="50"/>
                  <a:pt x="74" y="50"/>
                  <a:pt x="74" y="50"/>
                </a:cubicBezTo>
                <a:cubicBezTo>
                  <a:pt x="74" y="50"/>
                  <a:pt x="74" y="50"/>
                  <a:pt x="74" y="50"/>
                </a:cubicBezTo>
                <a:cubicBezTo>
                  <a:pt x="78" y="66"/>
                  <a:pt x="71" y="83"/>
                  <a:pt x="58" y="93"/>
                </a:cubicBezTo>
                <a:cubicBezTo>
                  <a:pt x="52" y="98"/>
                  <a:pt x="44" y="101"/>
                  <a:pt x="36" y="101"/>
                </a:cubicBezTo>
                <a:cubicBezTo>
                  <a:pt x="27" y="102"/>
                  <a:pt x="19" y="99"/>
                  <a:pt x="13" y="94"/>
                </a:cubicBezTo>
                <a:cubicBezTo>
                  <a:pt x="6" y="89"/>
                  <a:pt x="2" y="81"/>
                  <a:pt x="1" y="73"/>
                </a:cubicBezTo>
                <a:cubicBezTo>
                  <a:pt x="0" y="65"/>
                  <a:pt x="1" y="56"/>
                  <a:pt x="4" y="49"/>
                </a:cubicBezTo>
                <a:cubicBezTo>
                  <a:pt x="11" y="34"/>
                  <a:pt x="26" y="23"/>
                  <a:pt x="42" y="23"/>
                </a:cubicBezTo>
                <a:cubicBezTo>
                  <a:pt x="42" y="23"/>
                  <a:pt x="42" y="23"/>
                  <a:pt x="42" y="23"/>
                </a:cubicBezTo>
                <a:cubicBezTo>
                  <a:pt x="42" y="23"/>
                  <a:pt x="42" y="23"/>
                  <a:pt x="42" y="23"/>
                </a:cubicBezTo>
                <a:cubicBezTo>
                  <a:pt x="46" y="23"/>
                  <a:pt x="50" y="23"/>
                  <a:pt x="54" y="22"/>
                </a:cubicBezTo>
                <a:cubicBezTo>
                  <a:pt x="58" y="21"/>
                  <a:pt x="61" y="19"/>
                  <a:pt x="64" y="16"/>
                </a:cubicBezTo>
                <a:cubicBezTo>
                  <a:pt x="71" y="11"/>
                  <a:pt x="77" y="6"/>
                  <a:pt x="82" y="0"/>
                </a:cubicBezTo>
                <a:lnTo>
                  <a:pt x="83" y="1"/>
                </a:lnTo>
                <a:close/>
              </a:path>
            </a:pathLst>
          </a:custGeom>
          <a:solidFill>
            <a:schemeClr val="bg1">
              <a:alpha val="100000"/>
            </a:schemeClr>
          </a:solidFill>
          <a:ln w="9525">
            <a:noFill/>
          </a:ln>
        </p:spPr>
        <p:txBody>
          <a:bodyPr/>
          <a:lstStyle/>
          <a:p>
            <a:endParaRPr lang="zh-CN" altLang="en-US"/>
          </a:p>
        </p:txBody>
      </p:sp>
      <p:sp>
        <p:nvSpPr>
          <p:cNvPr id="61637" name="Freeform 276"/>
          <p:cNvSpPr/>
          <p:nvPr/>
        </p:nvSpPr>
        <p:spPr>
          <a:xfrm>
            <a:off x="4357688" y="3802063"/>
            <a:ext cx="15875" cy="17462"/>
          </a:xfrm>
          <a:custGeom>
            <a:avLst/>
            <a:gdLst/>
            <a:ahLst/>
            <a:cxnLst>
              <a:cxn ang="0">
                <a:pos x="24412864" y="21702091"/>
              </a:cxn>
              <a:cxn ang="0">
                <a:pos x="15535852" y="21702091"/>
              </a:cxn>
              <a:cxn ang="0">
                <a:pos x="11096625" y="26524778"/>
              </a:cxn>
              <a:cxn ang="0">
                <a:pos x="11096625" y="14468061"/>
              </a:cxn>
              <a:cxn ang="0">
                <a:pos x="0" y="9645374"/>
              </a:cxn>
              <a:cxn ang="0">
                <a:pos x="11096625" y="9645374"/>
              </a:cxn>
              <a:cxn ang="0">
                <a:pos x="11096625" y="0"/>
              </a:cxn>
              <a:cxn ang="0">
                <a:pos x="15535852" y="4822687"/>
              </a:cxn>
              <a:cxn ang="0">
                <a:pos x="24412864" y="4822687"/>
              </a:cxn>
              <a:cxn ang="0">
                <a:pos x="19973636" y="9645374"/>
              </a:cxn>
              <a:cxn ang="0">
                <a:pos x="24412864" y="21702091"/>
              </a:cxn>
            </a:cxnLst>
            <a:rect l="0" t="0" r="0" b="0"/>
            <a:pathLst>
              <a:path w="11" h="11">
                <a:moveTo>
                  <a:pt x="11" y="9"/>
                </a:moveTo>
                <a:lnTo>
                  <a:pt x="7" y="9"/>
                </a:lnTo>
                <a:lnTo>
                  <a:pt x="5" y="11"/>
                </a:lnTo>
                <a:lnTo>
                  <a:pt x="5" y="6"/>
                </a:lnTo>
                <a:lnTo>
                  <a:pt x="0" y="4"/>
                </a:lnTo>
                <a:lnTo>
                  <a:pt x="5" y="4"/>
                </a:lnTo>
                <a:lnTo>
                  <a:pt x="5" y="0"/>
                </a:lnTo>
                <a:lnTo>
                  <a:pt x="7" y="2"/>
                </a:lnTo>
                <a:lnTo>
                  <a:pt x="11" y="2"/>
                </a:lnTo>
                <a:lnTo>
                  <a:pt x="9" y="4"/>
                </a:lnTo>
                <a:lnTo>
                  <a:pt x="11" y="9"/>
                </a:lnTo>
                <a:close/>
              </a:path>
            </a:pathLst>
          </a:custGeom>
          <a:solidFill>
            <a:schemeClr val="bg1">
              <a:alpha val="100000"/>
            </a:schemeClr>
          </a:solidFill>
          <a:ln w="9525">
            <a:noFill/>
          </a:ln>
        </p:spPr>
        <p:txBody>
          <a:bodyPr/>
          <a:lstStyle/>
          <a:p>
            <a:endParaRPr lang="zh-CN" altLang="en-US"/>
          </a:p>
        </p:txBody>
      </p:sp>
      <p:sp>
        <p:nvSpPr>
          <p:cNvPr id="61638" name="Freeform 277"/>
          <p:cNvSpPr/>
          <p:nvPr/>
        </p:nvSpPr>
        <p:spPr>
          <a:xfrm>
            <a:off x="4238625" y="3937000"/>
            <a:ext cx="14288" cy="15875"/>
          </a:xfrm>
          <a:custGeom>
            <a:avLst/>
            <a:gdLst/>
            <a:ahLst/>
            <a:cxnLst>
              <a:cxn ang="0">
                <a:pos x="21971769" y="19729739"/>
              </a:cxn>
              <a:cxn ang="0">
                <a:pos x="17088448" y="19729739"/>
              </a:cxn>
              <a:cxn ang="0">
                <a:pos x="7323394" y="24114125"/>
              </a:cxn>
              <a:cxn ang="0">
                <a:pos x="7323394" y="15345352"/>
              </a:cxn>
              <a:cxn ang="0">
                <a:pos x="0" y="8768773"/>
              </a:cxn>
              <a:cxn ang="0">
                <a:pos x="7323394" y="8768773"/>
              </a:cxn>
              <a:cxn ang="0">
                <a:pos x="7323394" y="0"/>
              </a:cxn>
              <a:cxn ang="0">
                <a:pos x="17088448" y="4384386"/>
              </a:cxn>
              <a:cxn ang="0">
                <a:pos x="21971769" y="4384386"/>
              </a:cxn>
              <a:cxn ang="0">
                <a:pos x="17088448" y="15345352"/>
              </a:cxn>
              <a:cxn ang="0">
                <a:pos x="21971769" y="19729739"/>
              </a:cxn>
            </a:cxnLst>
            <a:rect l="0" t="0" r="0" b="0"/>
            <a:pathLst>
              <a:path w="9" h="11">
                <a:moveTo>
                  <a:pt x="9" y="9"/>
                </a:moveTo>
                <a:lnTo>
                  <a:pt x="7" y="9"/>
                </a:lnTo>
                <a:lnTo>
                  <a:pt x="3" y="11"/>
                </a:lnTo>
                <a:lnTo>
                  <a:pt x="3" y="7"/>
                </a:lnTo>
                <a:lnTo>
                  <a:pt x="0" y="4"/>
                </a:lnTo>
                <a:lnTo>
                  <a:pt x="3" y="4"/>
                </a:lnTo>
                <a:lnTo>
                  <a:pt x="3" y="0"/>
                </a:lnTo>
                <a:lnTo>
                  <a:pt x="7" y="2"/>
                </a:lnTo>
                <a:lnTo>
                  <a:pt x="9" y="2"/>
                </a:lnTo>
                <a:lnTo>
                  <a:pt x="7" y="7"/>
                </a:lnTo>
                <a:lnTo>
                  <a:pt x="9" y="9"/>
                </a:lnTo>
                <a:close/>
              </a:path>
            </a:pathLst>
          </a:custGeom>
          <a:solidFill>
            <a:schemeClr val="bg1">
              <a:alpha val="100000"/>
            </a:schemeClr>
          </a:solidFill>
          <a:ln w="9525">
            <a:noFill/>
          </a:ln>
        </p:spPr>
        <p:txBody>
          <a:bodyPr/>
          <a:lstStyle/>
          <a:p>
            <a:endParaRPr lang="zh-CN" altLang="en-US"/>
          </a:p>
        </p:txBody>
      </p:sp>
      <p:sp>
        <p:nvSpPr>
          <p:cNvPr id="61639" name="Freeform 278"/>
          <p:cNvSpPr/>
          <p:nvPr/>
        </p:nvSpPr>
        <p:spPr>
          <a:xfrm>
            <a:off x="4402138" y="3906838"/>
            <a:ext cx="17462" cy="15875"/>
          </a:xfrm>
          <a:custGeom>
            <a:avLst/>
            <a:gdLst/>
            <a:ahLst/>
            <a:cxnLst>
              <a:cxn ang="0">
                <a:pos x="26852191" y="19729739"/>
              </a:cxn>
              <a:cxn ang="0">
                <a:pos x="15663414" y="19729739"/>
              </a:cxn>
              <a:cxn ang="0">
                <a:pos x="11188777" y="24114125"/>
              </a:cxn>
              <a:cxn ang="0">
                <a:pos x="11188777" y="19729739"/>
              </a:cxn>
              <a:cxn ang="0">
                <a:pos x="0" y="13153159"/>
              </a:cxn>
              <a:cxn ang="0">
                <a:pos x="11188777" y="8768773"/>
              </a:cxn>
              <a:cxn ang="0">
                <a:pos x="11188777" y="0"/>
              </a:cxn>
              <a:cxn ang="0">
                <a:pos x="15663414" y="8768773"/>
              </a:cxn>
              <a:cxn ang="0">
                <a:pos x="26852191" y="4384386"/>
              </a:cxn>
              <a:cxn ang="0">
                <a:pos x="20139507" y="13153159"/>
              </a:cxn>
              <a:cxn ang="0">
                <a:pos x="26852191" y="19729739"/>
              </a:cxn>
            </a:cxnLst>
            <a:rect l="0" t="0" r="0" b="0"/>
            <a:pathLst>
              <a:path w="12" h="11">
                <a:moveTo>
                  <a:pt x="12" y="9"/>
                </a:moveTo>
                <a:lnTo>
                  <a:pt x="7" y="9"/>
                </a:lnTo>
                <a:lnTo>
                  <a:pt x="5" y="11"/>
                </a:lnTo>
                <a:lnTo>
                  <a:pt x="5" y="9"/>
                </a:lnTo>
                <a:lnTo>
                  <a:pt x="0" y="6"/>
                </a:lnTo>
                <a:lnTo>
                  <a:pt x="5" y="4"/>
                </a:lnTo>
                <a:lnTo>
                  <a:pt x="5" y="0"/>
                </a:lnTo>
                <a:lnTo>
                  <a:pt x="7" y="4"/>
                </a:lnTo>
                <a:lnTo>
                  <a:pt x="12" y="2"/>
                </a:lnTo>
                <a:lnTo>
                  <a:pt x="9" y="6"/>
                </a:lnTo>
                <a:lnTo>
                  <a:pt x="12" y="9"/>
                </a:lnTo>
                <a:close/>
              </a:path>
            </a:pathLst>
          </a:custGeom>
          <a:solidFill>
            <a:schemeClr val="bg1">
              <a:alpha val="100000"/>
            </a:schemeClr>
          </a:solidFill>
          <a:ln w="9525">
            <a:noFill/>
          </a:ln>
        </p:spPr>
        <p:txBody>
          <a:bodyPr/>
          <a:lstStyle/>
          <a:p>
            <a:endParaRPr lang="zh-CN" altLang="en-US"/>
          </a:p>
        </p:txBody>
      </p:sp>
      <p:sp>
        <p:nvSpPr>
          <p:cNvPr id="61640" name="Oval 279"/>
          <p:cNvSpPr/>
          <p:nvPr/>
        </p:nvSpPr>
        <p:spPr>
          <a:xfrm>
            <a:off x="4384675" y="3846513"/>
            <a:ext cx="7938" cy="31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1" name="Freeform 280"/>
          <p:cNvSpPr/>
          <p:nvPr/>
        </p:nvSpPr>
        <p:spPr>
          <a:xfrm>
            <a:off x="4260850" y="3963988"/>
            <a:ext cx="1588" cy="3175"/>
          </a:xfrm>
          <a:custGeom>
            <a:avLst/>
            <a:gdLst/>
            <a:ahLst/>
            <a:cxnLst>
              <a:cxn ang="0">
                <a:pos x="2441550" y="0"/>
              </a:cxn>
              <a:cxn ang="0">
                <a:pos x="2441550" y="4822825"/>
              </a:cxn>
              <a:cxn ang="0">
                <a:pos x="0" y="0"/>
              </a:cxn>
              <a:cxn ang="0">
                <a:pos x="2441550" y="0"/>
              </a:cxn>
              <a:cxn ang="0">
                <a:pos x="2441550" y="0"/>
              </a:cxn>
            </a:cxnLst>
            <a:rect l="0" t="0" r="0" b="0"/>
            <a:pathLst>
              <a:path w="2" h="2">
                <a:moveTo>
                  <a:pt x="2" y="0"/>
                </a:moveTo>
                <a:lnTo>
                  <a:pt x="2" y="2"/>
                </a:lnTo>
                <a:lnTo>
                  <a:pt x="0" y="0"/>
                </a:lnTo>
                <a:lnTo>
                  <a:pt x="2" y="0"/>
                </a:lnTo>
                <a:close/>
              </a:path>
            </a:pathLst>
          </a:custGeom>
          <a:solidFill>
            <a:schemeClr val="bg1">
              <a:alpha val="100000"/>
            </a:schemeClr>
          </a:solidFill>
          <a:ln w="9525">
            <a:noFill/>
          </a:ln>
        </p:spPr>
        <p:txBody>
          <a:bodyPr/>
          <a:lstStyle/>
          <a:p>
            <a:endParaRPr lang="zh-CN" altLang="en-US"/>
          </a:p>
        </p:txBody>
      </p:sp>
      <p:sp>
        <p:nvSpPr>
          <p:cNvPr id="61642" name="Oval 281"/>
          <p:cNvSpPr/>
          <p:nvPr/>
        </p:nvSpPr>
        <p:spPr>
          <a:xfrm>
            <a:off x="4217988" y="3890963"/>
            <a:ext cx="6350" cy="111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3" name="Freeform 282"/>
          <p:cNvSpPr/>
          <p:nvPr/>
        </p:nvSpPr>
        <p:spPr>
          <a:xfrm>
            <a:off x="4343400" y="4005263"/>
            <a:ext cx="3175" cy="0"/>
          </a:xfrm>
          <a:custGeom>
            <a:avLst/>
            <a:gdLst/>
            <a:ahLst/>
            <a:cxnLst>
              <a:cxn ang="0">
                <a:pos x="4881563" y="0"/>
              </a:cxn>
              <a:cxn ang="0">
                <a:pos x="4881563" y="0"/>
              </a:cxn>
              <a:cxn ang="0">
                <a:pos x="0" y="0"/>
              </a:cxn>
              <a:cxn ang="0">
                <a:pos x="4881563" y="0"/>
              </a:cxn>
              <a:cxn ang="0">
                <a:pos x="4881563" y="0"/>
              </a:cxn>
            </a:cxnLst>
            <a:rect l="0" t="0" r="0" b="0"/>
            <a:pathLst>
              <a:path w="2">
                <a:moveTo>
                  <a:pt x="2" y="0"/>
                </a:moveTo>
                <a:lnTo>
                  <a:pt x="2" y="0"/>
                </a:lnTo>
                <a:lnTo>
                  <a:pt x="0" y="0"/>
                </a:lnTo>
                <a:lnTo>
                  <a:pt x="2" y="0"/>
                </a:lnTo>
                <a:close/>
              </a:path>
            </a:pathLst>
          </a:custGeom>
          <a:solidFill>
            <a:schemeClr val="bg1">
              <a:alpha val="100000"/>
            </a:schemeClr>
          </a:solidFill>
          <a:ln w="9525">
            <a:noFill/>
          </a:ln>
        </p:spPr>
        <p:txBody>
          <a:bodyPr/>
          <a:lstStyle/>
          <a:p>
            <a:endParaRPr lang="zh-CN" altLang="en-US"/>
          </a:p>
        </p:txBody>
      </p:sp>
      <p:sp>
        <p:nvSpPr>
          <p:cNvPr id="61644" name="Oval 283"/>
          <p:cNvSpPr/>
          <p:nvPr/>
        </p:nvSpPr>
        <p:spPr>
          <a:xfrm>
            <a:off x="4232275" y="3976688"/>
            <a:ext cx="14288" cy="14287"/>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5" name="Freeform 284"/>
          <p:cNvSpPr/>
          <p:nvPr/>
        </p:nvSpPr>
        <p:spPr>
          <a:xfrm>
            <a:off x="4387850" y="3984625"/>
            <a:ext cx="4763" cy="0"/>
          </a:xfrm>
          <a:custGeom>
            <a:avLst/>
            <a:gdLst/>
            <a:ahLst/>
            <a:cxnLst>
              <a:cxn ang="0">
                <a:pos x="7325494" y="0"/>
              </a:cxn>
              <a:cxn ang="0">
                <a:pos x="0" y="0"/>
              </a:cxn>
              <a:cxn ang="0">
                <a:pos x="0" y="0"/>
              </a:cxn>
              <a:cxn ang="0">
                <a:pos x="0" y="0"/>
              </a:cxn>
              <a:cxn ang="0">
                <a:pos x="7325494" y="0"/>
              </a:cxn>
            </a:cxnLst>
            <a:rect l="0" t="0" r="0" b="0"/>
            <a:pathLst>
              <a:path w="3">
                <a:moveTo>
                  <a:pt x="3" y="0"/>
                </a:moveTo>
                <a:lnTo>
                  <a:pt x="0" y="0"/>
                </a:lnTo>
                <a:lnTo>
                  <a:pt x="3" y="0"/>
                </a:lnTo>
                <a:close/>
              </a:path>
            </a:pathLst>
          </a:custGeom>
          <a:solidFill>
            <a:schemeClr val="bg1">
              <a:alpha val="100000"/>
            </a:schemeClr>
          </a:solidFill>
          <a:ln w="9525">
            <a:noFill/>
          </a:ln>
        </p:spPr>
        <p:txBody>
          <a:bodyPr/>
          <a:lstStyle/>
          <a:p>
            <a:endParaRPr lang="zh-CN" altLang="en-US"/>
          </a:p>
        </p:txBody>
      </p:sp>
      <p:sp>
        <p:nvSpPr>
          <p:cNvPr id="61646" name="Freeform 285"/>
          <p:cNvSpPr/>
          <p:nvPr/>
        </p:nvSpPr>
        <p:spPr>
          <a:xfrm>
            <a:off x="4398963" y="3713163"/>
            <a:ext cx="146050" cy="109537"/>
          </a:xfrm>
          <a:custGeom>
            <a:avLst/>
            <a:gdLst/>
            <a:ahLst/>
            <a:cxnLst>
              <a:cxn ang="0">
                <a:pos x="0" y="150204133"/>
              </a:cxn>
              <a:cxn ang="0">
                <a:pos x="224588003" y="0"/>
              </a:cxn>
              <a:cxn ang="0">
                <a:pos x="16548234" y="166380618"/>
              </a:cxn>
              <a:cxn ang="0">
                <a:pos x="0" y="150204133"/>
              </a:cxn>
            </a:cxnLst>
            <a:rect l="0" t="0" r="0" b="0"/>
            <a:pathLst>
              <a:path w="95" h="72">
                <a:moveTo>
                  <a:pt x="0" y="65"/>
                </a:moveTo>
                <a:lnTo>
                  <a:pt x="95" y="0"/>
                </a:lnTo>
                <a:lnTo>
                  <a:pt x="7" y="72"/>
                </a:lnTo>
                <a:lnTo>
                  <a:pt x="0" y="65"/>
                </a:lnTo>
                <a:close/>
              </a:path>
            </a:pathLst>
          </a:custGeom>
          <a:solidFill>
            <a:schemeClr val="bg1">
              <a:alpha val="100000"/>
            </a:schemeClr>
          </a:solidFill>
          <a:ln w="9525">
            <a:noFill/>
          </a:ln>
        </p:spPr>
        <p:txBody>
          <a:bodyPr/>
          <a:lstStyle/>
          <a:p>
            <a:endParaRPr lang="zh-CN" altLang="en-US"/>
          </a:p>
        </p:txBody>
      </p:sp>
      <p:sp>
        <p:nvSpPr>
          <p:cNvPr id="61647" name="Freeform 286"/>
          <p:cNvSpPr/>
          <p:nvPr/>
        </p:nvSpPr>
        <p:spPr>
          <a:xfrm>
            <a:off x="4787900" y="3702050"/>
            <a:ext cx="317500" cy="323850"/>
          </a:xfrm>
          <a:custGeom>
            <a:avLst/>
            <a:gdLst/>
            <a:ahLst/>
            <a:cxnLst>
              <a:cxn ang="0">
                <a:pos x="0" y="0"/>
              </a:cxn>
              <a:cxn ang="0">
                <a:pos x="0" y="1102791935"/>
              </a:cxn>
              <a:cxn ang="0">
                <a:pos x="1098522391" y="1102791935"/>
              </a:cxn>
              <a:cxn ang="0">
                <a:pos x="979118234" y="924922490"/>
              </a:cxn>
              <a:cxn ang="0">
                <a:pos x="800010272" y="794483290"/>
              </a:cxn>
              <a:cxn ang="0">
                <a:pos x="394034755" y="391314156"/>
              </a:cxn>
              <a:cxn ang="0">
                <a:pos x="143285679" y="142294178"/>
              </a:cxn>
              <a:cxn ang="0">
                <a:pos x="0" y="0"/>
              </a:cxn>
            </a:cxnLst>
            <a:rect l="0" t="0" r="0" b="0"/>
            <a:pathLst>
              <a:path w="92" h="94">
                <a:moveTo>
                  <a:pt x="0" y="0"/>
                </a:moveTo>
                <a:cubicBezTo>
                  <a:pt x="0" y="93"/>
                  <a:pt x="0" y="93"/>
                  <a:pt x="0" y="93"/>
                </a:cubicBezTo>
                <a:cubicBezTo>
                  <a:pt x="92" y="93"/>
                  <a:pt x="92" y="93"/>
                  <a:pt x="92" y="93"/>
                </a:cubicBezTo>
                <a:cubicBezTo>
                  <a:pt x="92" y="93"/>
                  <a:pt x="89" y="80"/>
                  <a:pt x="82" y="78"/>
                </a:cubicBezTo>
                <a:cubicBezTo>
                  <a:pt x="74" y="76"/>
                  <a:pt x="81" y="94"/>
                  <a:pt x="67" y="67"/>
                </a:cubicBezTo>
                <a:cubicBezTo>
                  <a:pt x="53" y="40"/>
                  <a:pt x="33" y="33"/>
                  <a:pt x="33" y="33"/>
                </a:cubicBezTo>
                <a:cubicBezTo>
                  <a:pt x="33" y="33"/>
                  <a:pt x="23" y="13"/>
                  <a:pt x="12" y="12"/>
                </a:cubicBezTo>
                <a:cubicBezTo>
                  <a:pt x="0" y="11"/>
                  <a:pt x="11" y="1"/>
                  <a:pt x="0" y="0"/>
                </a:cubicBezTo>
                <a:close/>
              </a:path>
            </a:pathLst>
          </a:custGeom>
          <a:solidFill>
            <a:schemeClr val="bg1">
              <a:alpha val="100000"/>
            </a:schemeClr>
          </a:solidFill>
          <a:ln w="9525">
            <a:noFill/>
          </a:ln>
        </p:spPr>
        <p:txBody>
          <a:bodyPr/>
          <a:lstStyle/>
          <a:p>
            <a:endParaRPr lang="zh-CN" altLang="en-US"/>
          </a:p>
        </p:txBody>
      </p:sp>
      <p:sp>
        <p:nvSpPr>
          <p:cNvPr id="61648" name="Freeform 287"/>
          <p:cNvSpPr/>
          <p:nvPr/>
        </p:nvSpPr>
        <p:spPr>
          <a:xfrm>
            <a:off x="4873625" y="3735388"/>
            <a:ext cx="3175" cy="0"/>
          </a:xfrm>
          <a:custGeom>
            <a:avLst/>
            <a:gdLst/>
            <a:ahLst/>
            <a:cxnLst>
              <a:cxn ang="0">
                <a:pos x="4881563" y="0"/>
              </a:cxn>
              <a:cxn ang="0">
                <a:pos x="4881563" y="0"/>
              </a:cxn>
              <a:cxn ang="0">
                <a:pos x="0" y="0"/>
              </a:cxn>
              <a:cxn ang="0">
                <a:pos x="4881563" y="0"/>
              </a:cxn>
              <a:cxn ang="0">
                <a:pos x="4881563" y="0"/>
              </a:cxn>
            </a:cxnLst>
            <a:rect l="0" t="0" r="0" b="0"/>
            <a:pathLst>
              <a:path w="2">
                <a:moveTo>
                  <a:pt x="2" y="0"/>
                </a:moveTo>
                <a:lnTo>
                  <a:pt x="2" y="0"/>
                </a:lnTo>
                <a:lnTo>
                  <a:pt x="0" y="0"/>
                </a:lnTo>
                <a:lnTo>
                  <a:pt x="2" y="0"/>
                </a:lnTo>
                <a:close/>
              </a:path>
            </a:pathLst>
          </a:custGeom>
          <a:solidFill>
            <a:schemeClr val="bg1">
              <a:alpha val="100000"/>
            </a:schemeClr>
          </a:solidFill>
          <a:ln w="9525">
            <a:noFill/>
          </a:ln>
        </p:spPr>
        <p:txBody>
          <a:bodyPr/>
          <a:lstStyle/>
          <a:p>
            <a:endParaRPr lang="zh-CN" altLang="en-US"/>
          </a:p>
        </p:txBody>
      </p:sp>
      <p:sp>
        <p:nvSpPr>
          <p:cNvPr id="61649" name="Oval 288"/>
          <p:cNvSpPr/>
          <p:nvPr/>
        </p:nvSpPr>
        <p:spPr>
          <a:xfrm>
            <a:off x="4895850" y="3778250"/>
            <a:ext cx="12700" cy="1746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0" name="Oval 289"/>
          <p:cNvSpPr/>
          <p:nvPr/>
        </p:nvSpPr>
        <p:spPr>
          <a:xfrm>
            <a:off x="4922838" y="3751263"/>
            <a:ext cx="26987" cy="222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1" name="Oval 290"/>
          <p:cNvSpPr/>
          <p:nvPr/>
        </p:nvSpPr>
        <p:spPr>
          <a:xfrm>
            <a:off x="4911725" y="3765550"/>
            <a:ext cx="17463" cy="158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2" name="Oval 291"/>
          <p:cNvSpPr/>
          <p:nvPr/>
        </p:nvSpPr>
        <p:spPr>
          <a:xfrm>
            <a:off x="4997450" y="3860800"/>
            <a:ext cx="33338" cy="349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3" name="Oval 292"/>
          <p:cNvSpPr/>
          <p:nvPr/>
        </p:nvSpPr>
        <p:spPr>
          <a:xfrm>
            <a:off x="5053013" y="3911600"/>
            <a:ext cx="22225" cy="1746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4" name="Oval 293"/>
          <p:cNvSpPr/>
          <p:nvPr/>
        </p:nvSpPr>
        <p:spPr>
          <a:xfrm>
            <a:off x="5040313" y="3941763"/>
            <a:ext cx="9525" cy="111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5" name="Oval 294"/>
          <p:cNvSpPr/>
          <p:nvPr/>
        </p:nvSpPr>
        <p:spPr>
          <a:xfrm>
            <a:off x="4940300" y="3792538"/>
            <a:ext cx="44450" cy="444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6" name="Oval 295"/>
          <p:cNvSpPr/>
          <p:nvPr/>
        </p:nvSpPr>
        <p:spPr>
          <a:xfrm>
            <a:off x="4829175" y="3692525"/>
            <a:ext cx="52388" cy="508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7" name="Freeform 296"/>
          <p:cNvSpPr/>
          <p:nvPr/>
        </p:nvSpPr>
        <p:spPr>
          <a:xfrm>
            <a:off x="5414963" y="3975100"/>
            <a:ext cx="392112" cy="38100"/>
          </a:xfrm>
          <a:custGeom>
            <a:avLst/>
            <a:gdLst/>
            <a:ahLst/>
            <a:cxnLst>
              <a:cxn ang="0">
                <a:pos x="0" y="59785827"/>
              </a:cxn>
              <a:cxn ang="0">
                <a:pos x="168580400" y="11956473"/>
              </a:cxn>
              <a:cxn ang="0">
                <a:pos x="337157330" y="0"/>
              </a:cxn>
              <a:cxn ang="0">
                <a:pos x="686359091" y="47829355"/>
              </a:cxn>
              <a:cxn ang="0">
                <a:pos x="1023519891" y="95655245"/>
              </a:cxn>
              <a:cxn ang="0">
                <a:pos x="1192096820" y="95655245"/>
              </a:cxn>
              <a:cxn ang="0">
                <a:pos x="1276387020" y="95655245"/>
              </a:cxn>
              <a:cxn ang="0">
                <a:pos x="1360677220" y="59785827"/>
              </a:cxn>
              <a:cxn ang="0">
                <a:pos x="1360677220" y="71742300"/>
              </a:cxn>
              <a:cxn ang="0">
                <a:pos x="1288427982" y="107615182"/>
              </a:cxn>
              <a:cxn ang="0">
                <a:pos x="1204137782" y="131528127"/>
              </a:cxn>
              <a:cxn ang="0">
                <a:pos x="1023519891" y="131528127"/>
              </a:cxn>
              <a:cxn ang="0">
                <a:pos x="674318129" y="83698773"/>
              </a:cxn>
              <a:cxn ang="0">
                <a:pos x="337157330" y="23912945"/>
              </a:cxn>
              <a:cxn ang="0">
                <a:pos x="168580400" y="23912945"/>
              </a:cxn>
              <a:cxn ang="0">
                <a:pos x="0" y="71742300"/>
              </a:cxn>
              <a:cxn ang="0">
                <a:pos x="0" y="59785827"/>
              </a:cxn>
            </a:cxnLst>
            <a:rect l="0" t="0" r="0" b="0"/>
            <a:pathLst>
              <a:path w="113" h="11">
                <a:moveTo>
                  <a:pt x="0" y="5"/>
                </a:moveTo>
                <a:cubicBezTo>
                  <a:pt x="4" y="3"/>
                  <a:pt x="9" y="2"/>
                  <a:pt x="14" y="1"/>
                </a:cubicBezTo>
                <a:cubicBezTo>
                  <a:pt x="18" y="1"/>
                  <a:pt x="23" y="0"/>
                  <a:pt x="28" y="0"/>
                </a:cubicBezTo>
                <a:cubicBezTo>
                  <a:pt x="38" y="1"/>
                  <a:pt x="47" y="2"/>
                  <a:pt x="57" y="4"/>
                </a:cubicBezTo>
                <a:cubicBezTo>
                  <a:pt x="66" y="6"/>
                  <a:pt x="76" y="7"/>
                  <a:pt x="85" y="8"/>
                </a:cubicBezTo>
                <a:cubicBezTo>
                  <a:pt x="90" y="8"/>
                  <a:pt x="95" y="8"/>
                  <a:pt x="99" y="8"/>
                </a:cubicBezTo>
                <a:cubicBezTo>
                  <a:pt x="102" y="8"/>
                  <a:pt x="104" y="8"/>
                  <a:pt x="106" y="8"/>
                </a:cubicBezTo>
                <a:cubicBezTo>
                  <a:pt x="109" y="7"/>
                  <a:pt x="111" y="7"/>
                  <a:pt x="113" y="5"/>
                </a:cubicBezTo>
                <a:cubicBezTo>
                  <a:pt x="113" y="6"/>
                  <a:pt x="113" y="6"/>
                  <a:pt x="113" y="6"/>
                </a:cubicBezTo>
                <a:cubicBezTo>
                  <a:pt x="111" y="8"/>
                  <a:pt x="109" y="9"/>
                  <a:pt x="107" y="9"/>
                </a:cubicBezTo>
                <a:cubicBezTo>
                  <a:pt x="104" y="10"/>
                  <a:pt x="102" y="10"/>
                  <a:pt x="100" y="11"/>
                </a:cubicBezTo>
                <a:cubicBezTo>
                  <a:pt x="95" y="11"/>
                  <a:pt x="90" y="11"/>
                  <a:pt x="85" y="11"/>
                </a:cubicBezTo>
                <a:cubicBezTo>
                  <a:pt x="75" y="11"/>
                  <a:pt x="66" y="9"/>
                  <a:pt x="56" y="7"/>
                </a:cubicBezTo>
                <a:cubicBezTo>
                  <a:pt x="47" y="5"/>
                  <a:pt x="38" y="3"/>
                  <a:pt x="28" y="2"/>
                </a:cubicBezTo>
                <a:cubicBezTo>
                  <a:pt x="23" y="2"/>
                  <a:pt x="18" y="2"/>
                  <a:pt x="14" y="2"/>
                </a:cubicBezTo>
                <a:cubicBezTo>
                  <a:pt x="9" y="3"/>
                  <a:pt x="4" y="4"/>
                  <a:pt x="0" y="6"/>
                </a:cubicBezTo>
                <a:lnTo>
                  <a:pt x="0" y="5"/>
                </a:lnTo>
                <a:close/>
              </a:path>
            </a:pathLst>
          </a:custGeom>
          <a:solidFill>
            <a:schemeClr val="bg1">
              <a:alpha val="100000"/>
            </a:schemeClr>
          </a:solidFill>
          <a:ln w="9525">
            <a:noFill/>
          </a:ln>
        </p:spPr>
        <p:txBody>
          <a:bodyPr/>
          <a:lstStyle/>
          <a:p>
            <a:endParaRPr lang="zh-CN" altLang="en-US"/>
          </a:p>
        </p:txBody>
      </p:sp>
      <p:sp>
        <p:nvSpPr>
          <p:cNvPr id="61658" name="Freeform 297"/>
          <p:cNvSpPr/>
          <p:nvPr/>
        </p:nvSpPr>
        <p:spPr>
          <a:xfrm>
            <a:off x="5414963" y="3998913"/>
            <a:ext cx="392112" cy="38100"/>
          </a:xfrm>
          <a:custGeom>
            <a:avLst/>
            <a:gdLst/>
            <a:ahLst/>
            <a:cxnLst>
              <a:cxn ang="0">
                <a:pos x="0" y="59785827"/>
              </a:cxn>
              <a:cxn ang="0">
                <a:pos x="168580400" y="11956473"/>
              </a:cxn>
              <a:cxn ang="0">
                <a:pos x="337157330" y="0"/>
              </a:cxn>
              <a:cxn ang="0">
                <a:pos x="686359091" y="47829355"/>
              </a:cxn>
              <a:cxn ang="0">
                <a:pos x="1023519891" y="83698773"/>
              </a:cxn>
              <a:cxn ang="0">
                <a:pos x="1192096820" y="95655245"/>
              </a:cxn>
              <a:cxn ang="0">
                <a:pos x="1276387020" y="83698773"/>
              </a:cxn>
              <a:cxn ang="0">
                <a:pos x="1360677220" y="59785827"/>
              </a:cxn>
              <a:cxn ang="0">
                <a:pos x="1360677220" y="59785827"/>
              </a:cxn>
              <a:cxn ang="0">
                <a:pos x="1288427982" y="107615182"/>
              </a:cxn>
              <a:cxn ang="0">
                <a:pos x="1204137782" y="119571655"/>
              </a:cxn>
              <a:cxn ang="0">
                <a:pos x="1023519891" y="131528127"/>
              </a:cxn>
              <a:cxn ang="0">
                <a:pos x="674318129" y="83698773"/>
              </a:cxn>
              <a:cxn ang="0">
                <a:pos x="337157330" y="23912945"/>
              </a:cxn>
              <a:cxn ang="0">
                <a:pos x="168580400" y="23912945"/>
              </a:cxn>
              <a:cxn ang="0">
                <a:pos x="0" y="59785827"/>
              </a:cxn>
            </a:cxnLst>
            <a:rect l="0" t="0" r="0" b="0"/>
            <a:pathLst>
              <a:path w="113" h="11">
                <a:moveTo>
                  <a:pt x="0" y="5"/>
                </a:moveTo>
                <a:cubicBezTo>
                  <a:pt x="4" y="3"/>
                  <a:pt x="9" y="2"/>
                  <a:pt x="14" y="1"/>
                </a:cubicBezTo>
                <a:cubicBezTo>
                  <a:pt x="18" y="0"/>
                  <a:pt x="23" y="0"/>
                  <a:pt x="28" y="0"/>
                </a:cubicBezTo>
                <a:cubicBezTo>
                  <a:pt x="38" y="0"/>
                  <a:pt x="47" y="2"/>
                  <a:pt x="57" y="4"/>
                </a:cubicBezTo>
                <a:cubicBezTo>
                  <a:pt x="66" y="6"/>
                  <a:pt x="76" y="7"/>
                  <a:pt x="85" y="7"/>
                </a:cubicBezTo>
                <a:cubicBezTo>
                  <a:pt x="90" y="8"/>
                  <a:pt x="95" y="8"/>
                  <a:pt x="99" y="8"/>
                </a:cubicBezTo>
                <a:cubicBezTo>
                  <a:pt x="102" y="8"/>
                  <a:pt x="104" y="8"/>
                  <a:pt x="106" y="7"/>
                </a:cubicBezTo>
                <a:cubicBezTo>
                  <a:pt x="109" y="7"/>
                  <a:pt x="111" y="7"/>
                  <a:pt x="113" y="5"/>
                </a:cubicBezTo>
                <a:cubicBezTo>
                  <a:pt x="113" y="5"/>
                  <a:pt x="113" y="5"/>
                  <a:pt x="113" y="5"/>
                </a:cubicBezTo>
                <a:cubicBezTo>
                  <a:pt x="111" y="7"/>
                  <a:pt x="109" y="8"/>
                  <a:pt x="107" y="9"/>
                </a:cubicBezTo>
                <a:cubicBezTo>
                  <a:pt x="104" y="10"/>
                  <a:pt x="102" y="10"/>
                  <a:pt x="100" y="10"/>
                </a:cubicBezTo>
                <a:cubicBezTo>
                  <a:pt x="95" y="11"/>
                  <a:pt x="90" y="11"/>
                  <a:pt x="85" y="11"/>
                </a:cubicBezTo>
                <a:cubicBezTo>
                  <a:pt x="75" y="10"/>
                  <a:pt x="66" y="9"/>
                  <a:pt x="56" y="7"/>
                </a:cubicBezTo>
                <a:cubicBezTo>
                  <a:pt x="47" y="4"/>
                  <a:pt x="38" y="2"/>
                  <a:pt x="28" y="2"/>
                </a:cubicBezTo>
                <a:cubicBezTo>
                  <a:pt x="23" y="1"/>
                  <a:pt x="18" y="1"/>
                  <a:pt x="14" y="2"/>
                </a:cubicBezTo>
                <a:cubicBezTo>
                  <a:pt x="9" y="2"/>
                  <a:pt x="4" y="3"/>
                  <a:pt x="0" y="5"/>
                </a:cubicBezTo>
                <a:close/>
              </a:path>
            </a:pathLst>
          </a:custGeom>
          <a:solidFill>
            <a:schemeClr val="bg1">
              <a:alpha val="100000"/>
            </a:schemeClr>
          </a:solidFill>
          <a:ln w="9525">
            <a:noFill/>
          </a:ln>
        </p:spPr>
        <p:txBody>
          <a:bodyPr/>
          <a:lstStyle/>
          <a:p>
            <a:endParaRPr lang="zh-CN" altLang="en-US"/>
          </a:p>
        </p:txBody>
      </p:sp>
      <p:sp>
        <p:nvSpPr>
          <p:cNvPr id="61659" name="Freeform 298"/>
          <p:cNvSpPr/>
          <p:nvPr/>
        </p:nvSpPr>
        <p:spPr>
          <a:xfrm>
            <a:off x="5421313" y="3719513"/>
            <a:ext cx="311150" cy="157162"/>
          </a:xfrm>
          <a:custGeom>
            <a:avLst/>
            <a:gdLst/>
            <a:ahLst/>
            <a:cxnLst>
              <a:cxn ang="0">
                <a:pos x="478467464" y="238720011"/>
              </a:cxn>
              <a:cxn ang="0">
                <a:pos x="478467464" y="188221140"/>
              </a:cxn>
              <a:cxn ang="0">
                <a:pos x="240411657" y="0"/>
              </a:cxn>
              <a:cxn ang="0">
                <a:pos x="0" y="188221140"/>
              </a:cxn>
              <a:cxn ang="0">
                <a:pos x="0" y="238720011"/>
              </a:cxn>
              <a:cxn ang="0">
                <a:pos x="240411657" y="52794343"/>
              </a:cxn>
              <a:cxn ang="0">
                <a:pos x="478467464" y="238720011"/>
              </a:cxn>
            </a:cxnLst>
            <a:rect l="0" t="0" r="0" b="0"/>
            <a:pathLst>
              <a:path w="203" h="104">
                <a:moveTo>
                  <a:pt x="203" y="104"/>
                </a:moveTo>
                <a:lnTo>
                  <a:pt x="203" y="82"/>
                </a:lnTo>
                <a:lnTo>
                  <a:pt x="102" y="0"/>
                </a:lnTo>
                <a:lnTo>
                  <a:pt x="0" y="82"/>
                </a:lnTo>
                <a:lnTo>
                  <a:pt x="0" y="104"/>
                </a:lnTo>
                <a:lnTo>
                  <a:pt x="102" y="23"/>
                </a:lnTo>
                <a:lnTo>
                  <a:pt x="203" y="104"/>
                </a:lnTo>
                <a:close/>
              </a:path>
            </a:pathLst>
          </a:custGeom>
          <a:solidFill>
            <a:schemeClr val="bg1">
              <a:alpha val="100000"/>
            </a:schemeClr>
          </a:solidFill>
          <a:ln w="9525">
            <a:noFill/>
          </a:ln>
        </p:spPr>
        <p:txBody>
          <a:bodyPr/>
          <a:lstStyle/>
          <a:p>
            <a:endParaRPr lang="zh-CN" altLang="en-US"/>
          </a:p>
        </p:txBody>
      </p:sp>
      <p:sp>
        <p:nvSpPr>
          <p:cNvPr id="61660" name="Freeform 299"/>
          <p:cNvSpPr/>
          <p:nvPr/>
        </p:nvSpPr>
        <p:spPr>
          <a:xfrm>
            <a:off x="5459413" y="3770313"/>
            <a:ext cx="239712" cy="217487"/>
          </a:xfrm>
          <a:custGeom>
            <a:avLst/>
            <a:gdLst/>
            <a:ahLst/>
            <a:cxnLst>
              <a:cxn ang="0">
                <a:pos x="144935434" y="666532064"/>
              </a:cxn>
              <a:cxn ang="0">
                <a:pos x="495203303" y="714141004"/>
              </a:cxn>
              <a:cxn ang="0">
                <a:pos x="833388298" y="749846846"/>
              </a:cxn>
              <a:cxn ang="0">
                <a:pos x="833388298" y="309459836"/>
              </a:cxn>
              <a:cxn ang="0">
                <a:pos x="398578522" y="0"/>
              </a:cxn>
              <a:cxn ang="0">
                <a:pos x="0" y="309459836"/>
              </a:cxn>
              <a:cxn ang="0">
                <a:pos x="0" y="678431710"/>
              </a:cxn>
              <a:cxn ang="0">
                <a:pos x="144935434" y="666532064"/>
              </a:cxn>
            </a:cxnLst>
            <a:rect l="0" t="0" r="0" b="0"/>
            <a:pathLst>
              <a:path w="69" h="63">
                <a:moveTo>
                  <a:pt x="12" y="56"/>
                </a:moveTo>
                <a:cubicBezTo>
                  <a:pt x="22" y="56"/>
                  <a:pt x="32" y="58"/>
                  <a:pt x="41" y="60"/>
                </a:cubicBezTo>
                <a:cubicBezTo>
                  <a:pt x="50" y="62"/>
                  <a:pt x="61" y="62"/>
                  <a:pt x="69" y="63"/>
                </a:cubicBezTo>
                <a:cubicBezTo>
                  <a:pt x="69" y="26"/>
                  <a:pt x="69" y="26"/>
                  <a:pt x="69" y="26"/>
                </a:cubicBezTo>
                <a:cubicBezTo>
                  <a:pt x="33" y="0"/>
                  <a:pt x="33" y="0"/>
                  <a:pt x="33" y="0"/>
                </a:cubicBezTo>
                <a:cubicBezTo>
                  <a:pt x="0" y="26"/>
                  <a:pt x="0" y="26"/>
                  <a:pt x="0" y="26"/>
                </a:cubicBezTo>
                <a:cubicBezTo>
                  <a:pt x="0" y="57"/>
                  <a:pt x="0" y="57"/>
                  <a:pt x="0" y="57"/>
                </a:cubicBezTo>
                <a:cubicBezTo>
                  <a:pt x="4" y="56"/>
                  <a:pt x="8" y="56"/>
                  <a:pt x="12" y="56"/>
                </a:cubicBezTo>
                <a:close/>
              </a:path>
            </a:pathLst>
          </a:custGeom>
          <a:solidFill>
            <a:schemeClr val="bg1">
              <a:alpha val="100000"/>
            </a:schemeClr>
          </a:solidFill>
          <a:ln w="9525">
            <a:noFill/>
          </a:ln>
        </p:spPr>
        <p:txBody>
          <a:bodyPr/>
          <a:lstStyle/>
          <a:p>
            <a:endParaRPr lang="zh-CN" altLang="en-US"/>
          </a:p>
        </p:txBody>
      </p:sp>
      <p:sp>
        <p:nvSpPr>
          <p:cNvPr id="61661" name="Freeform 300"/>
          <p:cNvSpPr/>
          <p:nvPr/>
        </p:nvSpPr>
        <p:spPr>
          <a:xfrm>
            <a:off x="5684838" y="3713163"/>
            <a:ext cx="23812" cy="85725"/>
          </a:xfrm>
          <a:custGeom>
            <a:avLst/>
            <a:gdLst/>
            <a:ahLst/>
            <a:cxnLst>
              <a:cxn ang="0">
                <a:pos x="36618094" y="0"/>
              </a:cxn>
              <a:cxn ang="0">
                <a:pos x="0" y="0"/>
              </a:cxn>
              <a:cxn ang="0">
                <a:pos x="0" y="88357982"/>
              </a:cxn>
              <a:cxn ang="0">
                <a:pos x="36618094" y="130211683"/>
              </a:cxn>
              <a:cxn ang="0">
                <a:pos x="36618094" y="0"/>
              </a:cxn>
            </a:cxnLst>
            <a:rect l="0" t="0" r="0" b="0"/>
            <a:pathLst>
              <a:path w="15" h="56">
                <a:moveTo>
                  <a:pt x="15" y="0"/>
                </a:moveTo>
                <a:lnTo>
                  <a:pt x="0" y="0"/>
                </a:lnTo>
                <a:lnTo>
                  <a:pt x="0" y="38"/>
                </a:lnTo>
                <a:lnTo>
                  <a:pt x="15" y="56"/>
                </a:lnTo>
                <a:lnTo>
                  <a:pt x="15" y="0"/>
                </a:lnTo>
                <a:close/>
              </a:path>
            </a:pathLst>
          </a:custGeom>
          <a:solidFill>
            <a:schemeClr val="bg1">
              <a:alpha val="100000"/>
            </a:schemeClr>
          </a:solidFill>
          <a:ln w="9525">
            <a:noFill/>
          </a:ln>
        </p:spPr>
        <p:txBody>
          <a:bodyPr/>
          <a:lstStyle/>
          <a:p>
            <a:endParaRPr lang="zh-CN" altLang="en-US"/>
          </a:p>
        </p:txBody>
      </p:sp>
      <p:sp>
        <p:nvSpPr>
          <p:cNvPr id="61662" name="Oval 301"/>
          <p:cNvSpPr/>
          <p:nvPr/>
        </p:nvSpPr>
        <p:spPr>
          <a:xfrm>
            <a:off x="5494338" y="3713163"/>
            <a:ext cx="9525" cy="63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3" name="Oval 302"/>
          <p:cNvSpPr/>
          <p:nvPr/>
        </p:nvSpPr>
        <p:spPr>
          <a:xfrm>
            <a:off x="5546725" y="3667125"/>
            <a:ext cx="9525" cy="7938"/>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4" name="Oval 303"/>
          <p:cNvSpPr/>
          <p:nvPr/>
        </p:nvSpPr>
        <p:spPr>
          <a:xfrm>
            <a:off x="5602288" y="3675063"/>
            <a:ext cx="33337" cy="381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5" name="Oval 304"/>
          <p:cNvSpPr/>
          <p:nvPr/>
        </p:nvSpPr>
        <p:spPr>
          <a:xfrm>
            <a:off x="5459413" y="3765550"/>
            <a:ext cx="22225" cy="1905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6" name="Oval 305"/>
          <p:cNvSpPr/>
          <p:nvPr/>
        </p:nvSpPr>
        <p:spPr>
          <a:xfrm>
            <a:off x="5403850" y="3765550"/>
            <a:ext cx="14288" cy="1587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7" name="Line 306"/>
          <p:cNvSpPr/>
          <p:nvPr/>
        </p:nvSpPr>
        <p:spPr>
          <a:xfrm>
            <a:off x="5426075" y="3719513"/>
            <a:ext cx="0" cy="0"/>
          </a:xfrm>
          <a:prstGeom prst="line">
            <a:avLst/>
          </a:prstGeom>
          <a:ln w="9525">
            <a:noFill/>
          </a:ln>
        </p:spPr>
      </p:sp>
      <p:sp>
        <p:nvSpPr>
          <p:cNvPr id="61668" name="Line 307"/>
          <p:cNvSpPr/>
          <p:nvPr/>
        </p:nvSpPr>
        <p:spPr>
          <a:xfrm>
            <a:off x="5426075" y="3719513"/>
            <a:ext cx="0" cy="0"/>
          </a:xfrm>
          <a:prstGeom prst="line">
            <a:avLst/>
          </a:prstGeom>
          <a:ln w="9525">
            <a:noFill/>
          </a:ln>
        </p:spPr>
      </p:sp>
      <p:sp>
        <p:nvSpPr>
          <p:cNvPr id="61669" name="Oval 308"/>
          <p:cNvSpPr/>
          <p:nvPr/>
        </p:nvSpPr>
        <p:spPr>
          <a:xfrm>
            <a:off x="5757863" y="3787775"/>
            <a:ext cx="7937" cy="11113"/>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0" name="Oval 309"/>
          <p:cNvSpPr/>
          <p:nvPr/>
        </p:nvSpPr>
        <p:spPr>
          <a:xfrm>
            <a:off x="5757863" y="3716338"/>
            <a:ext cx="7937" cy="11112"/>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1" name="Oval 310"/>
          <p:cNvSpPr/>
          <p:nvPr/>
        </p:nvSpPr>
        <p:spPr>
          <a:xfrm>
            <a:off x="5802313" y="3863975"/>
            <a:ext cx="1587" cy="95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2" name="Oval 311"/>
          <p:cNvSpPr/>
          <p:nvPr/>
        </p:nvSpPr>
        <p:spPr>
          <a:xfrm>
            <a:off x="5746750" y="3925888"/>
            <a:ext cx="34925" cy="34925"/>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3" name="Oval 312"/>
          <p:cNvSpPr/>
          <p:nvPr/>
        </p:nvSpPr>
        <p:spPr>
          <a:xfrm>
            <a:off x="5788025" y="3863975"/>
            <a:ext cx="14288" cy="12700"/>
          </a:xfrm>
          <a:prstGeom prst="ellipse">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4" name="Freeform 313"/>
          <p:cNvSpPr/>
          <p:nvPr/>
        </p:nvSpPr>
        <p:spPr>
          <a:xfrm>
            <a:off x="6202363" y="3867150"/>
            <a:ext cx="107950" cy="141288"/>
          </a:xfrm>
          <a:custGeom>
            <a:avLst/>
            <a:gdLst/>
            <a:ahLst/>
            <a:cxnLst>
              <a:cxn ang="0">
                <a:pos x="157189129" y="0"/>
              </a:cxn>
              <a:cxn ang="0">
                <a:pos x="84639765" y="59365082"/>
              </a:cxn>
              <a:cxn ang="0">
                <a:pos x="12090400" y="118730165"/>
              </a:cxn>
              <a:cxn ang="0">
                <a:pos x="24184282" y="166223609"/>
              </a:cxn>
              <a:cxn ang="0">
                <a:pos x="0" y="225588691"/>
              </a:cxn>
              <a:cxn ang="0">
                <a:pos x="36274682" y="284953774"/>
              </a:cxn>
              <a:cxn ang="0">
                <a:pos x="36274682" y="308700496"/>
              </a:cxn>
              <a:cxn ang="0">
                <a:pos x="84639765" y="379937216"/>
              </a:cxn>
              <a:cxn ang="0">
                <a:pos x="145098729" y="403683938"/>
              </a:cxn>
              <a:cxn ang="0">
                <a:pos x="193463811" y="391812300"/>
              </a:cxn>
              <a:cxn ang="0">
                <a:pos x="193463811" y="486795743"/>
              </a:cxn>
              <a:cxn ang="0">
                <a:pos x="193463811" y="391812300"/>
              </a:cxn>
              <a:cxn ang="0">
                <a:pos x="193463811" y="391812300"/>
              </a:cxn>
              <a:cxn ang="0">
                <a:pos x="193463811" y="391812300"/>
              </a:cxn>
              <a:cxn ang="0">
                <a:pos x="241828894" y="403683938"/>
              </a:cxn>
              <a:cxn ang="0">
                <a:pos x="314378258" y="344318856"/>
              </a:cxn>
              <a:cxn ang="0">
                <a:pos x="374837223" y="273082136"/>
              </a:cxn>
              <a:cxn ang="0">
                <a:pos x="362746823" y="237460329"/>
              </a:cxn>
              <a:cxn ang="0">
                <a:pos x="374837223" y="201841969"/>
              </a:cxn>
              <a:cxn ang="0">
                <a:pos x="326472140" y="130605249"/>
              </a:cxn>
              <a:cxn ang="0">
                <a:pos x="338562540" y="94983443"/>
              </a:cxn>
              <a:cxn ang="0">
                <a:pos x="253922776" y="23746722"/>
              </a:cxn>
              <a:cxn ang="0">
                <a:pos x="217648094" y="35618360"/>
              </a:cxn>
              <a:cxn ang="0">
                <a:pos x="157189129" y="0"/>
              </a:cxn>
            </a:cxnLst>
            <a:rect l="0" t="0" r="0" b="0"/>
            <a:pathLst>
              <a:path w="31" h="41">
                <a:moveTo>
                  <a:pt x="13" y="0"/>
                </a:moveTo>
                <a:cubicBezTo>
                  <a:pt x="10" y="0"/>
                  <a:pt x="7" y="2"/>
                  <a:pt x="7" y="5"/>
                </a:cubicBezTo>
                <a:cubicBezTo>
                  <a:pt x="4" y="5"/>
                  <a:pt x="2" y="7"/>
                  <a:pt x="1" y="10"/>
                </a:cubicBezTo>
                <a:cubicBezTo>
                  <a:pt x="1" y="12"/>
                  <a:pt x="2" y="13"/>
                  <a:pt x="2" y="14"/>
                </a:cubicBezTo>
                <a:cubicBezTo>
                  <a:pt x="1" y="15"/>
                  <a:pt x="0" y="17"/>
                  <a:pt x="0" y="19"/>
                </a:cubicBezTo>
                <a:cubicBezTo>
                  <a:pt x="0" y="21"/>
                  <a:pt x="1" y="23"/>
                  <a:pt x="3" y="24"/>
                </a:cubicBezTo>
                <a:cubicBezTo>
                  <a:pt x="3" y="25"/>
                  <a:pt x="3" y="26"/>
                  <a:pt x="3" y="26"/>
                </a:cubicBezTo>
                <a:cubicBezTo>
                  <a:pt x="3" y="29"/>
                  <a:pt x="4" y="31"/>
                  <a:pt x="7" y="32"/>
                </a:cubicBezTo>
                <a:cubicBezTo>
                  <a:pt x="8" y="33"/>
                  <a:pt x="10" y="34"/>
                  <a:pt x="12" y="34"/>
                </a:cubicBezTo>
                <a:cubicBezTo>
                  <a:pt x="13" y="34"/>
                  <a:pt x="12" y="34"/>
                  <a:pt x="16" y="33"/>
                </a:cubicBezTo>
                <a:cubicBezTo>
                  <a:pt x="16" y="41"/>
                  <a:pt x="16" y="41"/>
                  <a:pt x="16" y="41"/>
                </a:cubicBezTo>
                <a:cubicBezTo>
                  <a:pt x="16" y="33"/>
                  <a:pt x="16" y="33"/>
                  <a:pt x="16" y="33"/>
                </a:cubicBezTo>
                <a:cubicBezTo>
                  <a:pt x="16" y="33"/>
                  <a:pt x="16" y="33"/>
                  <a:pt x="16" y="33"/>
                </a:cubicBezTo>
                <a:cubicBezTo>
                  <a:pt x="16" y="33"/>
                  <a:pt x="16" y="33"/>
                  <a:pt x="16" y="33"/>
                </a:cubicBezTo>
                <a:cubicBezTo>
                  <a:pt x="19" y="34"/>
                  <a:pt x="18" y="34"/>
                  <a:pt x="20" y="34"/>
                </a:cubicBezTo>
                <a:cubicBezTo>
                  <a:pt x="23" y="34"/>
                  <a:pt x="25" y="32"/>
                  <a:pt x="26" y="29"/>
                </a:cubicBezTo>
                <a:cubicBezTo>
                  <a:pt x="29" y="29"/>
                  <a:pt x="31" y="26"/>
                  <a:pt x="31" y="23"/>
                </a:cubicBezTo>
                <a:cubicBezTo>
                  <a:pt x="31" y="22"/>
                  <a:pt x="31" y="21"/>
                  <a:pt x="30" y="20"/>
                </a:cubicBezTo>
                <a:cubicBezTo>
                  <a:pt x="31" y="19"/>
                  <a:pt x="31" y="18"/>
                  <a:pt x="31" y="17"/>
                </a:cubicBezTo>
                <a:cubicBezTo>
                  <a:pt x="31" y="14"/>
                  <a:pt x="29" y="12"/>
                  <a:pt x="27" y="11"/>
                </a:cubicBezTo>
                <a:cubicBezTo>
                  <a:pt x="27" y="10"/>
                  <a:pt x="28" y="9"/>
                  <a:pt x="28" y="8"/>
                </a:cubicBezTo>
                <a:cubicBezTo>
                  <a:pt x="28" y="5"/>
                  <a:pt x="25" y="2"/>
                  <a:pt x="21" y="2"/>
                </a:cubicBezTo>
                <a:cubicBezTo>
                  <a:pt x="20" y="2"/>
                  <a:pt x="19" y="2"/>
                  <a:pt x="18" y="3"/>
                </a:cubicBezTo>
                <a:cubicBezTo>
                  <a:pt x="17" y="1"/>
                  <a:pt x="15" y="0"/>
                  <a:pt x="13" y="0"/>
                </a:cubicBezTo>
              </a:path>
            </a:pathLst>
          </a:custGeom>
          <a:solidFill>
            <a:schemeClr val="bg1">
              <a:alpha val="100000"/>
            </a:schemeClr>
          </a:solidFill>
          <a:ln w="9525">
            <a:noFill/>
          </a:ln>
        </p:spPr>
        <p:txBody>
          <a:bodyPr/>
          <a:lstStyle/>
          <a:p>
            <a:endParaRPr lang="zh-CN" altLang="en-US"/>
          </a:p>
        </p:txBody>
      </p:sp>
      <p:sp>
        <p:nvSpPr>
          <p:cNvPr id="61675" name="Freeform 314"/>
          <p:cNvSpPr/>
          <p:nvPr/>
        </p:nvSpPr>
        <p:spPr>
          <a:xfrm>
            <a:off x="6334125" y="3867150"/>
            <a:ext cx="107950" cy="141288"/>
          </a:xfrm>
          <a:custGeom>
            <a:avLst/>
            <a:gdLst/>
            <a:ahLst/>
            <a:cxnLst>
              <a:cxn ang="0">
                <a:pos x="145098729" y="0"/>
              </a:cxn>
              <a:cxn ang="0">
                <a:pos x="72549365" y="59365082"/>
              </a:cxn>
              <a:cxn ang="0">
                <a:pos x="12090400" y="118730165"/>
              </a:cxn>
              <a:cxn ang="0">
                <a:pos x="24184282" y="166223609"/>
              </a:cxn>
              <a:cxn ang="0">
                <a:pos x="0" y="225588691"/>
              </a:cxn>
              <a:cxn ang="0">
                <a:pos x="36274682" y="284953774"/>
              </a:cxn>
              <a:cxn ang="0">
                <a:pos x="24184282" y="308700496"/>
              </a:cxn>
              <a:cxn ang="0">
                <a:pos x="72549365" y="379937216"/>
              </a:cxn>
              <a:cxn ang="0">
                <a:pos x="133008329" y="403683938"/>
              </a:cxn>
              <a:cxn ang="0">
                <a:pos x="157189129" y="391812300"/>
              </a:cxn>
              <a:cxn ang="0">
                <a:pos x="157189129" y="486795743"/>
              </a:cxn>
              <a:cxn ang="0">
                <a:pos x="205554211" y="486795743"/>
              </a:cxn>
              <a:cxn ang="0">
                <a:pos x="205554211" y="391812300"/>
              </a:cxn>
              <a:cxn ang="0">
                <a:pos x="241828894" y="403683938"/>
              </a:cxn>
              <a:cxn ang="0">
                <a:pos x="314378258" y="344318856"/>
              </a:cxn>
              <a:cxn ang="0">
                <a:pos x="374837223" y="273082136"/>
              </a:cxn>
              <a:cxn ang="0">
                <a:pos x="362746823" y="237460329"/>
              </a:cxn>
              <a:cxn ang="0">
                <a:pos x="374837223" y="201841969"/>
              </a:cxn>
              <a:cxn ang="0">
                <a:pos x="326472140" y="130605249"/>
              </a:cxn>
              <a:cxn ang="0">
                <a:pos x="326472140" y="94983443"/>
              </a:cxn>
              <a:cxn ang="0">
                <a:pos x="253922776" y="23746722"/>
              </a:cxn>
              <a:cxn ang="0">
                <a:pos x="217648094" y="35618360"/>
              </a:cxn>
              <a:cxn ang="0">
                <a:pos x="145098729" y="0"/>
              </a:cxn>
            </a:cxnLst>
            <a:rect l="0" t="0" r="0" b="0"/>
            <a:pathLst>
              <a:path w="31" h="41">
                <a:moveTo>
                  <a:pt x="12" y="0"/>
                </a:moveTo>
                <a:cubicBezTo>
                  <a:pt x="9" y="0"/>
                  <a:pt x="7" y="2"/>
                  <a:pt x="6" y="5"/>
                </a:cubicBezTo>
                <a:cubicBezTo>
                  <a:pt x="4" y="5"/>
                  <a:pt x="1" y="7"/>
                  <a:pt x="1" y="10"/>
                </a:cubicBezTo>
                <a:cubicBezTo>
                  <a:pt x="1" y="12"/>
                  <a:pt x="1" y="13"/>
                  <a:pt x="2" y="14"/>
                </a:cubicBezTo>
                <a:cubicBezTo>
                  <a:pt x="1" y="15"/>
                  <a:pt x="0" y="17"/>
                  <a:pt x="0" y="19"/>
                </a:cubicBezTo>
                <a:cubicBezTo>
                  <a:pt x="0" y="21"/>
                  <a:pt x="1" y="23"/>
                  <a:pt x="3" y="24"/>
                </a:cubicBezTo>
                <a:cubicBezTo>
                  <a:pt x="3" y="25"/>
                  <a:pt x="2" y="26"/>
                  <a:pt x="2" y="26"/>
                </a:cubicBezTo>
                <a:cubicBezTo>
                  <a:pt x="2" y="29"/>
                  <a:pt x="4" y="31"/>
                  <a:pt x="6" y="32"/>
                </a:cubicBezTo>
                <a:cubicBezTo>
                  <a:pt x="8" y="33"/>
                  <a:pt x="9" y="34"/>
                  <a:pt x="11" y="34"/>
                </a:cubicBezTo>
                <a:cubicBezTo>
                  <a:pt x="12" y="34"/>
                  <a:pt x="13" y="34"/>
                  <a:pt x="13" y="33"/>
                </a:cubicBezTo>
                <a:cubicBezTo>
                  <a:pt x="13" y="41"/>
                  <a:pt x="13" y="41"/>
                  <a:pt x="13" y="41"/>
                </a:cubicBezTo>
                <a:cubicBezTo>
                  <a:pt x="17" y="41"/>
                  <a:pt x="17" y="41"/>
                  <a:pt x="17" y="41"/>
                </a:cubicBezTo>
                <a:cubicBezTo>
                  <a:pt x="17" y="33"/>
                  <a:pt x="17" y="33"/>
                  <a:pt x="17" y="33"/>
                </a:cubicBezTo>
                <a:cubicBezTo>
                  <a:pt x="17" y="34"/>
                  <a:pt x="19" y="34"/>
                  <a:pt x="20" y="34"/>
                </a:cubicBezTo>
                <a:cubicBezTo>
                  <a:pt x="23" y="34"/>
                  <a:pt x="25" y="32"/>
                  <a:pt x="26" y="29"/>
                </a:cubicBezTo>
                <a:cubicBezTo>
                  <a:pt x="29" y="29"/>
                  <a:pt x="31" y="26"/>
                  <a:pt x="31" y="23"/>
                </a:cubicBezTo>
                <a:cubicBezTo>
                  <a:pt x="31" y="22"/>
                  <a:pt x="31" y="21"/>
                  <a:pt x="30" y="20"/>
                </a:cubicBezTo>
                <a:cubicBezTo>
                  <a:pt x="30" y="19"/>
                  <a:pt x="31" y="18"/>
                  <a:pt x="31" y="17"/>
                </a:cubicBezTo>
                <a:cubicBezTo>
                  <a:pt x="31" y="14"/>
                  <a:pt x="29" y="12"/>
                  <a:pt x="27" y="11"/>
                </a:cubicBezTo>
                <a:cubicBezTo>
                  <a:pt x="27" y="10"/>
                  <a:pt x="27" y="9"/>
                  <a:pt x="27" y="8"/>
                </a:cubicBezTo>
                <a:cubicBezTo>
                  <a:pt x="27" y="5"/>
                  <a:pt x="25" y="2"/>
                  <a:pt x="21" y="2"/>
                </a:cubicBezTo>
                <a:cubicBezTo>
                  <a:pt x="20" y="2"/>
                  <a:pt x="19" y="2"/>
                  <a:pt x="18" y="3"/>
                </a:cubicBezTo>
                <a:cubicBezTo>
                  <a:pt x="17" y="1"/>
                  <a:pt x="15" y="0"/>
                  <a:pt x="12" y="0"/>
                </a:cubicBezTo>
              </a:path>
            </a:pathLst>
          </a:custGeom>
          <a:solidFill>
            <a:schemeClr val="bg1">
              <a:alpha val="100000"/>
            </a:schemeClr>
          </a:solidFill>
          <a:ln w="9525">
            <a:noFill/>
          </a:ln>
        </p:spPr>
        <p:txBody>
          <a:bodyPr/>
          <a:lstStyle/>
          <a:p>
            <a:endParaRPr lang="zh-CN" altLang="en-US"/>
          </a:p>
        </p:txBody>
      </p:sp>
      <p:sp>
        <p:nvSpPr>
          <p:cNvPr id="61676" name="Freeform 315"/>
          <p:cNvSpPr/>
          <p:nvPr/>
        </p:nvSpPr>
        <p:spPr>
          <a:xfrm>
            <a:off x="6202363" y="3687763"/>
            <a:ext cx="239712" cy="334962"/>
          </a:xfrm>
          <a:custGeom>
            <a:avLst/>
            <a:gdLst/>
            <a:ahLst/>
            <a:cxnLst>
              <a:cxn ang="0">
                <a:pos x="543513956" y="904128049"/>
              </a:cxn>
              <a:cxn ang="0">
                <a:pos x="700528790" y="773268410"/>
              </a:cxn>
              <a:cxn ang="0">
                <a:pos x="833388298" y="606719778"/>
              </a:cxn>
              <a:cxn ang="0">
                <a:pos x="809232971" y="523442010"/>
              </a:cxn>
              <a:cxn ang="0">
                <a:pos x="821308897" y="452064025"/>
              </a:cxn>
              <a:cxn ang="0">
                <a:pos x="712608191" y="297411724"/>
              </a:cxn>
              <a:cxn ang="0">
                <a:pos x="736763517" y="214137408"/>
              </a:cxn>
              <a:cxn ang="0">
                <a:pos x="567669283" y="59481654"/>
              </a:cxn>
              <a:cxn ang="0">
                <a:pos x="483123903" y="83274316"/>
              </a:cxn>
              <a:cxn ang="0">
                <a:pos x="338184995" y="0"/>
              </a:cxn>
              <a:cxn ang="0">
                <a:pos x="169094234" y="130859639"/>
              </a:cxn>
              <a:cxn ang="0">
                <a:pos x="36234727" y="261722731"/>
              </a:cxn>
              <a:cxn ang="0">
                <a:pos x="60390054" y="368789709"/>
              </a:cxn>
              <a:cxn ang="0">
                <a:pos x="0" y="499649348"/>
              </a:cxn>
              <a:cxn ang="0">
                <a:pos x="84545380" y="630512440"/>
              </a:cxn>
              <a:cxn ang="0">
                <a:pos x="72469454" y="689994094"/>
              </a:cxn>
              <a:cxn ang="0">
                <a:pos x="181170161" y="844646395"/>
              </a:cxn>
              <a:cxn ang="0">
                <a:pos x="289874342" y="904128049"/>
              </a:cxn>
              <a:cxn ang="0">
                <a:pos x="362343795" y="880335387"/>
              </a:cxn>
              <a:cxn ang="0">
                <a:pos x="362343795" y="1106369126"/>
              </a:cxn>
              <a:cxn ang="0">
                <a:pos x="60390054" y="1106369126"/>
              </a:cxn>
              <a:cxn ang="0">
                <a:pos x="60390054" y="1153954450"/>
              </a:cxn>
              <a:cxn ang="0">
                <a:pos x="748842918" y="1153954450"/>
              </a:cxn>
              <a:cxn ang="0">
                <a:pos x="748842918" y="1106369126"/>
              </a:cxn>
              <a:cxn ang="0">
                <a:pos x="446889176" y="1106369126"/>
              </a:cxn>
              <a:cxn ang="0">
                <a:pos x="446889176" y="868439057"/>
              </a:cxn>
              <a:cxn ang="0">
                <a:pos x="543513956" y="904128049"/>
              </a:cxn>
            </a:cxnLst>
            <a:rect l="0" t="0" r="0" b="0"/>
            <a:pathLst>
              <a:path w="69" h="97">
                <a:moveTo>
                  <a:pt x="45" y="76"/>
                </a:moveTo>
                <a:cubicBezTo>
                  <a:pt x="51" y="76"/>
                  <a:pt x="56" y="71"/>
                  <a:pt x="58" y="65"/>
                </a:cubicBezTo>
                <a:cubicBezTo>
                  <a:pt x="64" y="64"/>
                  <a:pt x="69" y="58"/>
                  <a:pt x="69" y="51"/>
                </a:cubicBezTo>
                <a:cubicBezTo>
                  <a:pt x="69" y="48"/>
                  <a:pt x="68" y="46"/>
                  <a:pt x="67" y="44"/>
                </a:cubicBezTo>
                <a:cubicBezTo>
                  <a:pt x="68" y="42"/>
                  <a:pt x="68" y="40"/>
                  <a:pt x="68" y="38"/>
                </a:cubicBezTo>
                <a:cubicBezTo>
                  <a:pt x="68" y="32"/>
                  <a:pt x="64" y="27"/>
                  <a:pt x="59" y="25"/>
                </a:cubicBezTo>
                <a:cubicBezTo>
                  <a:pt x="60" y="23"/>
                  <a:pt x="61" y="21"/>
                  <a:pt x="61" y="18"/>
                </a:cubicBezTo>
                <a:cubicBezTo>
                  <a:pt x="61" y="11"/>
                  <a:pt x="55" y="5"/>
                  <a:pt x="47" y="5"/>
                </a:cubicBezTo>
                <a:cubicBezTo>
                  <a:pt x="44" y="5"/>
                  <a:pt x="42" y="6"/>
                  <a:pt x="40" y="7"/>
                </a:cubicBezTo>
                <a:cubicBezTo>
                  <a:pt x="37" y="3"/>
                  <a:pt x="33" y="0"/>
                  <a:pt x="28" y="0"/>
                </a:cubicBezTo>
                <a:cubicBezTo>
                  <a:pt x="21" y="0"/>
                  <a:pt x="16" y="5"/>
                  <a:pt x="14" y="11"/>
                </a:cubicBezTo>
                <a:cubicBezTo>
                  <a:pt x="9" y="12"/>
                  <a:pt x="4" y="16"/>
                  <a:pt x="3" y="22"/>
                </a:cubicBezTo>
                <a:cubicBezTo>
                  <a:pt x="2" y="26"/>
                  <a:pt x="3" y="29"/>
                  <a:pt x="5" y="31"/>
                </a:cubicBezTo>
                <a:cubicBezTo>
                  <a:pt x="2" y="34"/>
                  <a:pt x="0" y="38"/>
                  <a:pt x="0" y="42"/>
                </a:cubicBezTo>
                <a:cubicBezTo>
                  <a:pt x="0" y="47"/>
                  <a:pt x="3" y="51"/>
                  <a:pt x="7" y="53"/>
                </a:cubicBezTo>
                <a:cubicBezTo>
                  <a:pt x="6" y="55"/>
                  <a:pt x="6" y="56"/>
                  <a:pt x="6" y="58"/>
                </a:cubicBezTo>
                <a:cubicBezTo>
                  <a:pt x="6" y="64"/>
                  <a:pt x="9" y="69"/>
                  <a:pt x="15" y="71"/>
                </a:cubicBezTo>
                <a:cubicBezTo>
                  <a:pt x="17" y="74"/>
                  <a:pt x="20" y="76"/>
                  <a:pt x="24" y="76"/>
                </a:cubicBezTo>
                <a:cubicBezTo>
                  <a:pt x="26" y="76"/>
                  <a:pt x="30" y="75"/>
                  <a:pt x="30" y="74"/>
                </a:cubicBezTo>
                <a:cubicBezTo>
                  <a:pt x="30" y="93"/>
                  <a:pt x="30" y="93"/>
                  <a:pt x="30" y="93"/>
                </a:cubicBezTo>
                <a:cubicBezTo>
                  <a:pt x="5" y="93"/>
                  <a:pt x="5" y="93"/>
                  <a:pt x="5" y="93"/>
                </a:cubicBezTo>
                <a:cubicBezTo>
                  <a:pt x="5" y="97"/>
                  <a:pt x="5" y="97"/>
                  <a:pt x="5" y="97"/>
                </a:cubicBezTo>
                <a:cubicBezTo>
                  <a:pt x="62" y="97"/>
                  <a:pt x="62" y="97"/>
                  <a:pt x="62" y="97"/>
                </a:cubicBezTo>
                <a:cubicBezTo>
                  <a:pt x="62" y="93"/>
                  <a:pt x="62" y="93"/>
                  <a:pt x="62" y="93"/>
                </a:cubicBezTo>
                <a:cubicBezTo>
                  <a:pt x="37" y="93"/>
                  <a:pt x="37" y="93"/>
                  <a:pt x="37" y="93"/>
                </a:cubicBezTo>
                <a:cubicBezTo>
                  <a:pt x="37" y="73"/>
                  <a:pt x="37" y="73"/>
                  <a:pt x="37" y="73"/>
                </a:cubicBezTo>
                <a:cubicBezTo>
                  <a:pt x="37" y="75"/>
                  <a:pt x="42" y="76"/>
                  <a:pt x="45" y="76"/>
                </a:cubicBezTo>
                <a:close/>
              </a:path>
            </a:pathLst>
          </a:custGeom>
          <a:solidFill>
            <a:schemeClr val="bg1">
              <a:alpha val="100000"/>
            </a:schemeClr>
          </a:solidFill>
          <a:ln w="9525">
            <a:noFill/>
          </a:ln>
        </p:spPr>
        <p:txBody>
          <a:bodyPr/>
          <a:lstStyle/>
          <a:p>
            <a:endParaRPr lang="zh-CN" altLang="en-US"/>
          </a:p>
        </p:txBody>
      </p:sp>
      <p:sp>
        <p:nvSpPr>
          <p:cNvPr id="61677" name="Freeform 316"/>
          <p:cNvSpPr>
            <a:spLocks noEditPoints="1"/>
          </p:cNvSpPr>
          <p:nvPr/>
        </p:nvSpPr>
        <p:spPr>
          <a:xfrm>
            <a:off x="6199188" y="3886200"/>
            <a:ext cx="249237" cy="131763"/>
          </a:xfrm>
          <a:custGeom>
            <a:avLst/>
            <a:gdLst/>
            <a:ahLst/>
            <a:cxnLst>
              <a:cxn ang="0">
                <a:pos x="790475915" y="274153726"/>
              </a:cxn>
              <a:cxn ang="0">
                <a:pos x="790475915" y="238393941"/>
              </a:cxn>
              <a:cxn ang="0">
                <a:pos x="814426899" y="0"/>
              </a:cxn>
              <a:cxn ang="0">
                <a:pos x="694658135" y="250315026"/>
              </a:cxn>
              <a:cxn ang="0">
                <a:pos x="658729929" y="226476325"/>
              </a:cxn>
              <a:cxn ang="0">
                <a:pos x="598843817" y="214555241"/>
              </a:cxn>
              <a:cxn ang="0">
                <a:pos x="646752707" y="321831128"/>
              </a:cxn>
              <a:cxn ang="0">
                <a:pos x="610821039" y="333752212"/>
              </a:cxn>
              <a:cxn ang="0">
                <a:pos x="538961166" y="381429613"/>
              </a:cxn>
              <a:cxn ang="0">
                <a:pos x="550938389" y="250315026"/>
              </a:cxn>
              <a:cxn ang="0">
                <a:pos x="526983944" y="250315026"/>
              </a:cxn>
              <a:cxn ang="0">
                <a:pos x="479075054" y="238393941"/>
              </a:cxn>
              <a:cxn ang="0">
                <a:pos x="455120609" y="107275887"/>
              </a:cxn>
              <a:cxn ang="0">
                <a:pos x="419192403" y="95358270"/>
              </a:cxn>
              <a:cxn ang="0">
                <a:pos x="431169625" y="143035671"/>
              </a:cxn>
              <a:cxn ang="0">
                <a:pos x="335351845" y="23838701"/>
              </a:cxn>
              <a:cxn ang="0">
                <a:pos x="431169625" y="178795456"/>
              </a:cxn>
              <a:cxn ang="0">
                <a:pos x="371283513" y="178795456"/>
              </a:cxn>
              <a:cxn ang="0">
                <a:pos x="419192403" y="297992427"/>
              </a:cxn>
              <a:cxn ang="0">
                <a:pos x="347329068" y="262232642"/>
              </a:cxn>
              <a:cxn ang="0">
                <a:pos x="215583082" y="143035671"/>
              </a:cxn>
              <a:cxn ang="0">
                <a:pos x="191628637" y="131118055"/>
              </a:cxn>
              <a:cxn ang="0">
                <a:pos x="299423639" y="250315026"/>
              </a:cxn>
              <a:cxn ang="0">
                <a:pos x="239537527" y="238393941"/>
              </a:cxn>
              <a:cxn ang="0">
                <a:pos x="203605859" y="369511996"/>
              </a:cxn>
              <a:cxn ang="0">
                <a:pos x="203605859" y="286074810"/>
              </a:cxn>
              <a:cxn ang="0">
                <a:pos x="203605859" y="214555241"/>
              </a:cxn>
              <a:cxn ang="0">
                <a:pos x="167677653" y="238393941"/>
              </a:cxn>
              <a:cxn ang="0">
                <a:pos x="47908890" y="0"/>
              </a:cxn>
              <a:cxn ang="0">
                <a:pos x="83837096" y="226476325"/>
              </a:cxn>
              <a:cxn ang="0">
                <a:pos x="71859873" y="262232642"/>
              </a:cxn>
              <a:cxn ang="0">
                <a:pos x="35931668" y="321831128"/>
              </a:cxn>
              <a:cxn ang="0">
                <a:pos x="754544248" y="452949182"/>
              </a:cxn>
              <a:cxn ang="0">
                <a:pos x="862335789" y="238393941"/>
              </a:cxn>
              <a:cxn ang="0">
                <a:pos x="191628637" y="297992427"/>
              </a:cxn>
            </a:cxnLst>
            <a:rect l="0" t="0" r="0" b="0"/>
            <a:pathLst>
              <a:path w="72" h="38">
                <a:moveTo>
                  <a:pt x="72" y="20"/>
                </a:moveTo>
                <a:cubicBezTo>
                  <a:pt x="72" y="20"/>
                  <a:pt x="66" y="19"/>
                  <a:pt x="66" y="23"/>
                </a:cubicBezTo>
                <a:cubicBezTo>
                  <a:pt x="66" y="23"/>
                  <a:pt x="66" y="27"/>
                  <a:pt x="62" y="26"/>
                </a:cubicBezTo>
                <a:cubicBezTo>
                  <a:pt x="58" y="25"/>
                  <a:pt x="63" y="22"/>
                  <a:pt x="66" y="20"/>
                </a:cubicBezTo>
                <a:cubicBezTo>
                  <a:pt x="67" y="19"/>
                  <a:pt x="72" y="16"/>
                  <a:pt x="67" y="10"/>
                </a:cubicBezTo>
                <a:cubicBezTo>
                  <a:pt x="63" y="5"/>
                  <a:pt x="66" y="3"/>
                  <a:pt x="68" y="0"/>
                </a:cubicBezTo>
                <a:cubicBezTo>
                  <a:pt x="61" y="5"/>
                  <a:pt x="64" y="9"/>
                  <a:pt x="66" y="12"/>
                </a:cubicBezTo>
                <a:cubicBezTo>
                  <a:pt x="69" y="16"/>
                  <a:pt x="61" y="22"/>
                  <a:pt x="58" y="21"/>
                </a:cubicBezTo>
                <a:cubicBezTo>
                  <a:pt x="55" y="19"/>
                  <a:pt x="63" y="19"/>
                  <a:pt x="64" y="15"/>
                </a:cubicBezTo>
                <a:cubicBezTo>
                  <a:pt x="62" y="18"/>
                  <a:pt x="58" y="17"/>
                  <a:pt x="55" y="19"/>
                </a:cubicBezTo>
                <a:cubicBezTo>
                  <a:pt x="53" y="20"/>
                  <a:pt x="53" y="21"/>
                  <a:pt x="54" y="22"/>
                </a:cubicBezTo>
                <a:cubicBezTo>
                  <a:pt x="49" y="19"/>
                  <a:pt x="50" y="18"/>
                  <a:pt x="50" y="18"/>
                </a:cubicBezTo>
                <a:cubicBezTo>
                  <a:pt x="48" y="19"/>
                  <a:pt x="51" y="22"/>
                  <a:pt x="52" y="23"/>
                </a:cubicBezTo>
                <a:cubicBezTo>
                  <a:pt x="53" y="24"/>
                  <a:pt x="57" y="26"/>
                  <a:pt x="54" y="27"/>
                </a:cubicBezTo>
                <a:cubicBezTo>
                  <a:pt x="51" y="28"/>
                  <a:pt x="51" y="26"/>
                  <a:pt x="50" y="26"/>
                </a:cubicBezTo>
                <a:cubicBezTo>
                  <a:pt x="50" y="26"/>
                  <a:pt x="49" y="26"/>
                  <a:pt x="51" y="28"/>
                </a:cubicBezTo>
                <a:cubicBezTo>
                  <a:pt x="52" y="29"/>
                  <a:pt x="52" y="30"/>
                  <a:pt x="51" y="31"/>
                </a:cubicBezTo>
                <a:cubicBezTo>
                  <a:pt x="51" y="32"/>
                  <a:pt x="48" y="34"/>
                  <a:pt x="45" y="32"/>
                </a:cubicBezTo>
                <a:cubicBezTo>
                  <a:pt x="42" y="31"/>
                  <a:pt x="42" y="29"/>
                  <a:pt x="47" y="27"/>
                </a:cubicBezTo>
                <a:cubicBezTo>
                  <a:pt x="51" y="24"/>
                  <a:pt x="49" y="21"/>
                  <a:pt x="46" y="21"/>
                </a:cubicBezTo>
                <a:cubicBezTo>
                  <a:pt x="45" y="21"/>
                  <a:pt x="44" y="20"/>
                  <a:pt x="42" y="19"/>
                </a:cubicBezTo>
                <a:cubicBezTo>
                  <a:pt x="42" y="20"/>
                  <a:pt x="44" y="21"/>
                  <a:pt x="44" y="21"/>
                </a:cubicBezTo>
                <a:cubicBezTo>
                  <a:pt x="44" y="21"/>
                  <a:pt x="46" y="23"/>
                  <a:pt x="44" y="24"/>
                </a:cubicBezTo>
                <a:cubicBezTo>
                  <a:pt x="39" y="25"/>
                  <a:pt x="39" y="21"/>
                  <a:pt x="40" y="20"/>
                </a:cubicBezTo>
                <a:cubicBezTo>
                  <a:pt x="40" y="19"/>
                  <a:pt x="43" y="14"/>
                  <a:pt x="43" y="14"/>
                </a:cubicBezTo>
                <a:cubicBezTo>
                  <a:pt x="44" y="11"/>
                  <a:pt x="41" y="10"/>
                  <a:pt x="38" y="9"/>
                </a:cubicBezTo>
                <a:cubicBezTo>
                  <a:pt x="33" y="8"/>
                  <a:pt x="33" y="6"/>
                  <a:pt x="33" y="6"/>
                </a:cubicBezTo>
                <a:cubicBezTo>
                  <a:pt x="33" y="6"/>
                  <a:pt x="33" y="7"/>
                  <a:pt x="35" y="8"/>
                </a:cubicBezTo>
                <a:cubicBezTo>
                  <a:pt x="37" y="9"/>
                  <a:pt x="37" y="10"/>
                  <a:pt x="37" y="10"/>
                </a:cubicBezTo>
                <a:cubicBezTo>
                  <a:pt x="37" y="10"/>
                  <a:pt x="38" y="12"/>
                  <a:pt x="36" y="12"/>
                </a:cubicBezTo>
                <a:cubicBezTo>
                  <a:pt x="32" y="12"/>
                  <a:pt x="31" y="10"/>
                  <a:pt x="30" y="8"/>
                </a:cubicBezTo>
                <a:cubicBezTo>
                  <a:pt x="28" y="6"/>
                  <a:pt x="31" y="4"/>
                  <a:pt x="28" y="2"/>
                </a:cubicBezTo>
                <a:cubicBezTo>
                  <a:pt x="30" y="4"/>
                  <a:pt x="28" y="4"/>
                  <a:pt x="28" y="7"/>
                </a:cubicBezTo>
                <a:cubicBezTo>
                  <a:pt x="27" y="10"/>
                  <a:pt x="32" y="12"/>
                  <a:pt x="36" y="15"/>
                </a:cubicBezTo>
                <a:cubicBezTo>
                  <a:pt x="39" y="17"/>
                  <a:pt x="38" y="19"/>
                  <a:pt x="35" y="19"/>
                </a:cubicBezTo>
                <a:cubicBezTo>
                  <a:pt x="33" y="19"/>
                  <a:pt x="30" y="17"/>
                  <a:pt x="31" y="15"/>
                </a:cubicBezTo>
                <a:cubicBezTo>
                  <a:pt x="28" y="17"/>
                  <a:pt x="32" y="21"/>
                  <a:pt x="34" y="22"/>
                </a:cubicBezTo>
                <a:cubicBezTo>
                  <a:pt x="36" y="24"/>
                  <a:pt x="35" y="25"/>
                  <a:pt x="35" y="25"/>
                </a:cubicBezTo>
                <a:cubicBezTo>
                  <a:pt x="35" y="27"/>
                  <a:pt x="33" y="30"/>
                  <a:pt x="28" y="29"/>
                </a:cubicBezTo>
                <a:cubicBezTo>
                  <a:pt x="24" y="27"/>
                  <a:pt x="29" y="22"/>
                  <a:pt x="29" y="22"/>
                </a:cubicBezTo>
                <a:cubicBezTo>
                  <a:pt x="29" y="22"/>
                  <a:pt x="31" y="19"/>
                  <a:pt x="24" y="17"/>
                </a:cubicBezTo>
                <a:cubicBezTo>
                  <a:pt x="18" y="15"/>
                  <a:pt x="18" y="12"/>
                  <a:pt x="18" y="12"/>
                </a:cubicBezTo>
                <a:cubicBezTo>
                  <a:pt x="18" y="11"/>
                  <a:pt x="19" y="9"/>
                  <a:pt x="17" y="7"/>
                </a:cubicBezTo>
                <a:cubicBezTo>
                  <a:pt x="18" y="9"/>
                  <a:pt x="17" y="10"/>
                  <a:pt x="16" y="11"/>
                </a:cubicBezTo>
                <a:cubicBezTo>
                  <a:pt x="16" y="12"/>
                  <a:pt x="16" y="13"/>
                  <a:pt x="16" y="13"/>
                </a:cubicBezTo>
                <a:cubicBezTo>
                  <a:pt x="15" y="17"/>
                  <a:pt x="24" y="19"/>
                  <a:pt x="25" y="21"/>
                </a:cubicBezTo>
                <a:cubicBezTo>
                  <a:pt x="26" y="24"/>
                  <a:pt x="23" y="24"/>
                  <a:pt x="21" y="24"/>
                </a:cubicBezTo>
                <a:cubicBezTo>
                  <a:pt x="19" y="23"/>
                  <a:pt x="19" y="22"/>
                  <a:pt x="20" y="20"/>
                </a:cubicBezTo>
                <a:cubicBezTo>
                  <a:pt x="15" y="24"/>
                  <a:pt x="24" y="27"/>
                  <a:pt x="22" y="30"/>
                </a:cubicBezTo>
                <a:cubicBezTo>
                  <a:pt x="20" y="32"/>
                  <a:pt x="17" y="31"/>
                  <a:pt x="17" y="31"/>
                </a:cubicBezTo>
                <a:cubicBezTo>
                  <a:pt x="14" y="29"/>
                  <a:pt x="17" y="26"/>
                  <a:pt x="17" y="26"/>
                </a:cubicBezTo>
                <a:cubicBezTo>
                  <a:pt x="17" y="25"/>
                  <a:pt x="17" y="24"/>
                  <a:pt x="17" y="24"/>
                </a:cubicBezTo>
                <a:cubicBezTo>
                  <a:pt x="17" y="23"/>
                  <a:pt x="17" y="23"/>
                  <a:pt x="17" y="23"/>
                </a:cubicBezTo>
                <a:cubicBezTo>
                  <a:pt x="19" y="22"/>
                  <a:pt x="20" y="20"/>
                  <a:pt x="17" y="18"/>
                </a:cubicBezTo>
                <a:cubicBezTo>
                  <a:pt x="15" y="16"/>
                  <a:pt x="11" y="17"/>
                  <a:pt x="9" y="14"/>
                </a:cubicBezTo>
                <a:cubicBezTo>
                  <a:pt x="9" y="18"/>
                  <a:pt x="18" y="18"/>
                  <a:pt x="14" y="20"/>
                </a:cubicBezTo>
                <a:cubicBezTo>
                  <a:pt x="11" y="22"/>
                  <a:pt x="4" y="15"/>
                  <a:pt x="6" y="12"/>
                </a:cubicBezTo>
                <a:cubicBezTo>
                  <a:pt x="8" y="9"/>
                  <a:pt x="12" y="5"/>
                  <a:pt x="4" y="0"/>
                </a:cubicBezTo>
                <a:cubicBezTo>
                  <a:pt x="7" y="2"/>
                  <a:pt x="9" y="5"/>
                  <a:pt x="5" y="10"/>
                </a:cubicBezTo>
                <a:cubicBezTo>
                  <a:pt x="0" y="15"/>
                  <a:pt x="6" y="18"/>
                  <a:pt x="7" y="19"/>
                </a:cubicBezTo>
                <a:cubicBezTo>
                  <a:pt x="10" y="21"/>
                  <a:pt x="15" y="24"/>
                  <a:pt x="10" y="26"/>
                </a:cubicBezTo>
                <a:cubicBezTo>
                  <a:pt x="6" y="26"/>
                  <a:pt x="6" y="22"/>
                  <a:pt x="6" y="22"/>
                </a:cubicBezTo>
                <a:cubicBezTo>
                  <a:pt x="6" y="18"/>
                  <a:pt x="1" y="19"/>
                  <a:pt x="1" y="19"/>
                </a:cubicBezTo>
                <a:cubicBezTo>
                  <a:pt x="8" y="19"/>
                  <a:pt x="1" y="23"/>
                  <a:pt x="3" y="27"/>
                </a:cubicBezTo>
                <a:cubicBezTo>
                  <a:pt x="4" y="31"/>
                  <a:pt x="5" y="37"/>
                  <a:pt x="9" y="38"/>
                </a:cubicBezTo>
                <a:cubicBezTo>
                  <a:pt x="63" y="38"/>
                  <a:pt x="63" y="38"/>
                  <a:pt x="63" y="38"/>
                </a:cubicBezTo>
                <a:cubicBezTo>
                  <a:pt x="63" y="38"/>
                  <a:pt x="67" y="35"/>
                  <a:pt x="70" y="28"/>
                </a:cubicBezTo>
                <a:cubicBezTo>
                  <a:pt x="71" y="24"/>
                  <a:pt x="65" y="20"/>
                  <a:pt x="72" y="20"/>
                </a:cubicBezTo>
                <a:close/>
                <a:moveTo>
                  <a:pt x="14" y="27"/>
                </a:moveTo>
                <a:cubicBezTo>
                  <a:pt x="14" y="26"/>
                  <a:pt x="15" y="25"/>
                  <a:pt x="16" y="25"/>
                </a:cubicBezTo>
                <a:cubicBezTo>
                  <a:pt x="16" y="25"/>
                  <a:pt x="15" y="26"/>
                  <a:pt x="14" y="27"/>
                </a:cubicBezTo>
                <a:close/>
              </a:path>
            </a:pathLst>
          </a:custGeom>
          <a:solidFill>
            <a:schemeClr val="bg1">
              <a:alpha val="100000"/>
            </a:schemeClr>
          </a:solidFill>
          <a:ln w="9525">
            <a:noFill/>
          </a:ln>
        </p:spPr>
        <p:txBody>
          <a:bodyPr/>
          <a:lstStyle/>
          <a:p>
            <a:endParaRPr lang="zh-CN" altLang="en-US"/>
          </a:p>
        </p:txBody>
      </p:sp>
      <p:sp>
        <p:nvSpPr>
          <p:cNvPr id="61678" name="Freeform 317"/>
          <p:cNvSpPr/>
          <p:nvPr/>
        </p:nvSpPr>
        <p:spPr>
          <a:xfrm>
            <a:off x="6757988" y="3790950"/>
            <a:ext cx="161925" cy="185738"/>
          </a:xfrm>
          <a:custGeom>
            <a:avLst/>
            <a:gdLst/>
            <a:ahLst/>
            <a:cxnLst>
              <a:cxn ang="0">
                <a:pos x="0" y="212463634"/>
              </a:cxn>
              <a:cxn ang="0">
                <a:pos x="0" y="507553162"/>
              </a:cxn>
              <a:cxn ang="0">
                <a:pos x="131431422" y="483947238"/>
              </a:cxn>
              <a:cxn ang="0">
                <a:pos x="477930251" y="483947238"/>
              </a:cxn>
              <a:cxn ang="0">
                <a:pos x="561569681" y="519357844"/>
              </a:cxn>
              <a:cxn ang="0">
                <a:pos x="561569681" y="212463634"/>
              </a:cxn>
              <a:cxn ang="0">
                <a:pos x="274810841" y="0"/>
              </a:cxn>
              <a:cxn ang="0">
                <a:pos x="0" y="212463634"/>
              </a:cxn>
            </a:cxnLst>
            <a:rect l="0" t="0" r="0" b="0"/>
            <a:pathLst>
              <a:path w="47" h="54">
                <a:moveTo>
                  <a:pt x="0" y="18"/>
                </a:moveTo>
                <a:cubicBezTo>
                  <a:pt x="0" y="43"/>
                  <a:pt x="0" y="43"/>
                  <a:pt x="0" y="43"/>
                </a:cubicBezTo>
                <a:cubicBezTo>
                  <a:pt x="3" y="44"/>
                  <a:pt x="6" y="43"/>
                  <a:pt x="11" y="41"/>
                </a:cubicBezTo>
                <a:cubicBezTo>
                  <a:pt x="11" y="41"/>
                  <a:pt x="27" y="54"/>
                  <a:pt x="40" y="41"/>
                </a:cubicBezTo>
                <a:cubicBezTo>
                  <a:pt x="40" y="41"/>
                  <a:pt x="42" y="43"/>
                  <a:pt x="47" y="44"/>
                </a:cubicBezTo>
                <a:cubicBezTo>
                  <a:pt x="47" y="18"/>
                  <a:pt x="47" y="18"/>
                  <a:pt x="47" y="18"/>
                </a:cubicBezTo>
                <a:cubicBezTo>
                  <a:pt x="23" y="0"/>
                  <a:pt x="23" y="0"/>
                  <a:pt x="23" y="0"/>
                </a:cubicBezTo>
                <a:lnTo>
                  <a:pt x="0" y="18"/>
                </a:lnTo>
                <a:close/>
              </a:path>
            </a:pathLst>
          </a:custGeom>
          <a:solidFill>
            <a:schemeClr val="bg1">
              <a:alpha val="100000"/>
            </a:schemeClr>
          </a:solidFill>
          <a:ln w="9525">
            <a:noFill/>
          </a:ln>
        </p:spPr>
        <p:txBody>
          <a:bodyPr/>
          <a:lstStyle/>
          <a:p>
            <a:endParaRPr lang="zh-CN" altLang="en-US"/>
          </a:p>
        </p:txBody>
      </p:sp>
      <p:sp>
        <p:nvSpPr>
          <p:cNvPr id="61679" name="Freeform 318"/>
          <p:cNvSpPr/>
          <p:nvPr/>
        </p:nvSpPr>
        <p:spPr>
          <a:xfrm>
            <a:off x="6729413" y="3952875"/>
            <a:ext cx="309562" cy="65088"/>
          </a:xfrm>
          <a:custGeom>
            <a:avLst/>
            <a:gdLst/>
            <a:ahLst/>
            <a:cxnLst>
              <a:cxn ang="0">
                <a:pos x="942195425" y="23551579"/>
              </a:cxn>
              <a:cxn ang="0">
                <a:pos x="869719656" y="23551579"/>
              </a:cxn>
              <a:cxn ang="0">
                <a:pos x="809323762" y="0"/>
              </a:cxn>
              <a:cxn ang="0">
                <a:pos x="676448622" y="35329081"/>
              </a:cxn>
              <a:cxn ang="0">
                <a:pos x="579813104" y="0"/>
              </a:cxn>
              <a:cxn ang="0">
                <a:pos x="241590533" y="0"/>
              </a:cxn>
              <a:cxn ang="0">
                <a:pos x="96635517" y="23551579"/>
              </a:cxn>
              <a:cxn ang="0">
                <a:pos x="0" y="0"/>
              </a:cxn>
              <a:cxn ang="0">
                <a:pos x="0" y="129538823"/>
              </a:cxn>
              <a:cxn ang="0">
                <a:pos x="0" y="223748564"/>
              </a:cxn>
              <a:cxn ang="0">
                <a:pos x="1075070566" y="223748564"/>
              </a:cxn>
              <a:cxn ang="0">
                <a:pos x="1075070566" y="129538823"/>
              </a:cxn>
              <a:cxn ang="0">
                <a:pos x="1075070566" y="0"/>
              </a:cxn>
              <a:cxn ang="0">
                <a:pos x="942195425" y="23551579"/>
              </a:cxn>
            </a:cxnLst>
            <a:rect l="0" t="0" r="0" b="0"/>
            <a:pathLst>
              <a:path w="89" h="19">
                <a:moveTo>
                  <a:pt x="78" y="2"/>
                </a:moveTo>
                <a:cubicBezTo>
                  <a:pt x="75" y="2"/>
                  <a:pt x="75" y="2"/>
                  <a:pt x="72" y="2"/>
                </a:cubicBezTo>
                <a:cubicBezTo>
                  <a:pt x="69" y="1"/>
                  <a:pt x="67" y="0"/>
                  <a:pt x="67" y="0"/>
                </a:cubicBezTo>
                <a:cubicBezTo>
                  <a:pt x="63" y="3"/>
                  <a:pt x="58" y="4"/>
                  <a:pt x="56" y="3"/>
                </a:cubicBezTo>
                <a:cubicBezTo>
                  <a:pt x="50" y="2"/>
                  <a:pt x="48" y="0"/>
                  <a:pt x="48" y="0"/>
                </a:cubicBezTo>
                <a:cubicBezTo>
                  <a:pt x="35" y="13"/>
                  <a:pt x="20" y="0"/>
                  <a:pt x="20" y="0"/>
                </a:cubicBezTo>
                <a:cubicBezTo>
                  <a:pt x="15" y="2"/>
                  <a:pt x="11" y="2"/>
                  <a:pt x="8" y="2"/>
                </a:cubicBezTo>
                <a:cubicBezTo>
                  <a:pt x="3" y="2"/>
                  <a:pt x="0" y="0"/>
                  <a:pt x="0" y="0"/>
                </a:cubicBezTo>
                <a:cubicBezTo>
                  <a:pt x="0" y="11"/>
                  <a:pt x="0" y="11"/>
                  <a:pt x="0" y="11"/>
                </a:cubicBezTo>
                <a:cubicBezTo>
                  <a:pt x="0" y="19"/>
                  <a:pt x="0" y="19"/>
                  <a:pt x="0" y="19"/>
                </a:cubicBezTo>
                <a:cubicBezTo>
                  <a:pt x="89" y="19"/>
                  <a:pt x="89" y="19"/>
                  <a:pt x="89" y="19"/>
                </a:cubicBezTo>
                <a:cubicBezTo>
                  <a:pt x="89" y="11"/>
                  <a:pt x="89" y="11"/>
                  <a:pt x="89" y="11"/>
                </a:cubicBezTo>
                <a:cubicBezTo>
                  <a:pt x="89" y="0"/>
                  <a:pt x="89" y="0"/>
                  <a:pt x="89" y="0"/>
                </a:cubicBezTo>
                <a:cubicBezTo>
                  <a:pt x="86" y="3"/>
                  <a:pt x="80" y="3"/>
                  <a:pt x="78" y="2"/>
                </a:cubicBezTo>
                <a:close/>
              </a:path>
            </a:pathLst>
          </a:custGeom>
          <a:solidFill>
            <a:schemeClr val="bg1">
              <a:alpha val="100000"/>
            </a:schemeClr>
          </a:solidFill>
          <a:ln w="9525">
            <a:noFill/>
          </a:ln>
        </p:spPr>
        <p:txBody>
          <a:bodyPr/>
          <a:lstStyle/>
          <a:p>
            <a:endParaRPr lang="zh-CN" altLang="en-US"/>
          </a:p>
        </p:txBody>
      </p:sp>
      <p:sp>
        <p:nvSpPr>
          <p:cNvPr id="61680" name="Freeform 319"/>
          <p:cNvSpPr/>
          <p:nvPr/>
        </p:nvSpPr>
        <p:spPr>
          <a:xfrm>
            <a:off x="6718300" y="3744913"/>
            <a:ext cx="239713" cy="122237"/>
          </a:xfrm>
          <a:custGeom>
            <a:avLst/>
            <a:gdLst/>
            <a:ahLst/>
            <a:cxnLst>
              <a:cxn ang="0">
                <a:pos x="368615593" y="185671891"/>
              </a:cxn>
              <a:cxn ang="0">
                <a:pos x="368615593" y="148537819"/>
              </a:cxn>
              <a:cxn ang="0">
                <a:pos x="181945240" y="0"/>
              </a:cxn>
              <a:cxn ang="0">
                <a:pos x="0" y="148537819"/>
              </a:cxn>
              <a:cxn ang="0">
                <a:pos x="0" y="185671891"/>
              </a:cxn>
              <a:cxn ang="0">
                <a:pos x="181945240" y="41776023"/>
              </a:cxn>
              <a:cxn ang="0">
                <a:pos x="368615593" y="185671891"/>
              </a:cxn>
            </a:cxnLst>
            <a:rect l="0" t="0" r="0" b="0"/>
            <a:pathLst>
              <a:path w="156" h="80">
                <a:moveTo>
                  <a:pt x="156" y="80"/>
                </a:moveTo>
                <a:lnTo>
                  <a:pt x="156" y="64"/>
                </a:lnTo>
                <a:lnTo>
                  <a:pt x="77" y="0"/>
                </a:lnTo>
                <a:lnTo>
                  <a:pt x="0" y="64"/>
                </a:lnTo>
                <a:lnTo>
                  <a:pt x="0" y="80"/>
                </a:lnTo>
                <a:lnTo>
                  <a:pt x="77" y="18"/>
                </a:lnTo>
                <a:lnTo>
                  <a:pt x="156" y="80"/>
                </a:lnTo>
                <a:close/>
              </a:path>
            </a:pathLst>
          </a:custGeom>
          <a:solidFill>
            <a:schemeClr val="bg1">
              <a:alpha val="100000"/>
            </a:schemeClr>
          </a:solidFill>
          <a:ln w="9525">
            <a:noFill/>
          </a:ln>
        </p:spPr>
        <p:txBody>
          <a:bodyPr/>
          <a:lstStyle/>
          <a:p>
            <a:endParaRPr lang="zh-CN" altLang="en-US"/>
          </a:p>
        </p:txBody>
      </p:sp>
      <p:sp>
        <p:nvSpPr>
          <p:cNvPr id="61681" name="Freeform 320"/>
          <p:cNvSpPr/>
          <p:nvPr/>
        </p:nvSpPr>
        <p:spPr>
          <a:xfrm>
            <a:off x="6919913" y="3740150"/>
            <a:ext cx="22225" cy="65088"/>
          </a:xfrm>
          <a:custGeom>
            <a:avLst/>
            <a:gdLst/>
            <a:ahLst/>
            <a:cxnLst>
              <a:cxn ang="0">
                <a:pos x="34175700" y="0"/>
              </a:cxn>
              <a:cxn ang="0">
                <a:pos x="0" y="0"/>
              </a:cxn>
              <a:cxn ang="0">
                <a:pos x="0" y="71275901"/>
              </a:cxn>
              <a:cxn ang="0">
                <a:pos x="34175700" y="98865645"/>
              </a:cxn>
              <a:cxn ang="0">
                <a:pos x="34175700" y="0"/>
              </a:cxn>
            </a:cxnLst>
            <a:rect l="0" t="0" r="0" b="0"/>
            <a:pathLst>
              <a:path w="14" h="43">
                <a:moveTo>
                  <a:pt x="14" y="0"/>
                </a:moveTo>
                <a:lnTo>
                  <a:pt x="0" y="0"/>
                </a:lnTo>
                <a:lnTo>
                  <a:pt x="0" y="31"/>
                </a:lnTo>
                <a:lnTo>
                  <a:pt x="14" y="43"/>
                </a:lnTo>
                <a:lnTo>
                  <a:pt x="14" y="0"/>
                </a:lnTo>
                <a:close/>
              </a:path>
            </a:pathLst>
          </a:custGeom>
          <a:solidFill>
            <a:schemeClr val="bg1">
              <a:alpha val="100000"/>
            </a:schemeClr>
          </a:solidFill>
          <a:ln w="9525">
            <a:noFill/>
          </a:ln>
        </p:spPr>
        <p:txBody>
          <a:bodyPr/>
          <a:lstStyle/>
          <a:p>
            <a:endParaRPr lang="zh-CN" altLang="en-US"/>
          </a:p>
        </p:txBody>
      </p:sp>
      <p:sp>
        <p:nvSpPr>
          <p:cNvPr id="61682" name="Rectangle 321"/>
          <p:cNvSpPr/>
          <p:nvPr/>
        </p:nvSpPr>
        <p:spPr>
          <a:xfrm>
            <a:off x="6978650" y="3779838"/>
            <a:ext cx="11113" cy="1428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3" name="Rectangle 322"/>
          <p:cNvSpPr/>
          <p:nvPr/>
        </p:nvSpPr>
        <p:spPr>
          <a:xfrm>
            <a:off x="6875463" y="3690938"/>
            <a:ext cx="14287" cy="158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4" name="Rectangle 323"/>
          <p:cNvSpPr/>
          <p:nvPr/>
        </p:nvSpPr>
        <p:spPr>
          <a:xfrm>
            <a:off x="6919913" y="3698875"/>
            <a:ext cx="17462" cy="158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5" name="Rectangle 324"/>
          <p:cNvSpPr/>
          <p:nvPr/>
        </p:nvSpPr>
        <p:spPr>
          <a:xfrm>
            <a:off x="6764338" y="3714750"/>
            <a:ext cx="9525" cy="1111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6" name="Rectangle 325"/>
          <p:cNvSpPr/>
          <p:nvPr/>
        </p:nvSpPr>
        <p:spPr>
          <a:xfrm>
            <a:off x="6799263" y="3725863"/>
            <a:ext cx="12700" cy="1428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7" name="Rectangle 326"/>
          <p:cNvSpPr/>
          <p:nvPr/>
        </p:nvSpPr>
        <p:spPr>
          <a:xfrm>
            <a:off x="6881813" y="3740150"/>
            <a:ext cx="7937" cy="47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8" name="Rectangle 327"/>
          <p:cNvSpPr/>
          <p:nvPr/>
        </p:nvSpPr>
        <p:spPr>
          <a:xfrm>
            <a:off x="6737350" y="3763963"/>
            <a:ext cx="20638" cy="190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9" name="Rectangle 328"/>
          <p:cNvSpPr/>
          <p:nvPr/>
        </p:nvSpPr>
        <p:spPr>
          <a:xfrm>
            <a:off x="6958013" y="3817938"/>
            <a:ext cx="20637" cy="20637"/>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0" name="Rectangle 329"/>
          <p:cNvSpPr/>
          <p:nvPr/>
        </p:nvSpPr>
        <p:spPr>
          <a:xfrm>
            <a:off x="6969125" y="3876675"/>
            <a:ext cx="23813" cy="285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1" name="Rectangle 330"/>
          <p:cNvSpPr/>
          <p:nvPr/>
        </p:nvSpPr>
        <p:spPr>
          <a:xfrm>
            <a:off x="6942138" y="3905250"/>
            <a:ext cx="15875" cy="158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2" name="Line 331"/>
          <p:cNvSpPr/>
          <p:nvPr/>
        </p:nvSpPr>
        <p:spPr>
          <a:xfrm>
            <a:off x="6840538" y="3698875"/>
            <a:ext cx="0" cy="0"/>
          </a:xfrm>
          <a:prstGeom prst="line">
            <a:avLst/>
          </a:prstGeom>
          <a:ln w="9525">
            <a:noFill/>
          </a:ln>
        </p:spPr>
      </p:sp>
      <p:sp>
        <p:nvSpPr>
          <p:cNvPr id="61693" name="Line 332"/>
          <p:cNvSpPr/>
          <p:nvPr/>
        </p:nvSpPr>
        <p:spPr>
          <a:xfrm>
            <a:off x="6840538" y="3698875"/>
            <a:ext cx="0" cy="0"/>
          </a:xfrm>
          <a:prstGeom prst="line">
            <a:avLst/>
          </a:prstGeom>
          <a:ln w="9525">
            <a:noFill/>
          </a:ln>
        </p:spPr>
      </p:sp>
      <p:sp>
        <p:nvSpPr>
          <p:cNvPr id="61694" name="Rectangle 333"/>
          <p:cNvSpPr/>
          <p:nvPr/>
        </p:nvSpPr>
        <p:spPr>
          <a:xfrm>
            <a:off x="6788150" y="3749675"/>
            <a:ext cx="11113" cy="6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5" name="Rectangle 334"/>
          <p:cNvSpPr/>
          <p:nvPr/>
        </p:nvSpPr>
        <p:spPr>
          <a:xfrm>
            <a:off x="6799263" y="3698875"/>
            <a:ext cx="12700" cy="1270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6" name="Rectangle 335"/>
          <p:cNvSpPr/>
          <p:nvPr/>
        </p:nvSpPr>
        <p:spPr>
          <a:xfrm>
            <a:off x="6829425" y="3714750"/>
            <a:ext cx="11113" cy="6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7" name="Rectangle 336"/>
          <p:cNvSpPr/>
          <p:nvPr/>
        </p:nvSpPr>
        <p:spPr>
          <a:xfrm>
            <a:off x="6751638" y="3732213"/>
            <a:ext cx="9525"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8" name="Rectangle 337"/>
          <p:cNvSpPr/>
          <p:nvPr/>
        </p:nvSpPr>
        <p:spPr>
          <a:xfrm>
            <a:off x="6859588" y="3711575"/>
            <a:ext cx="7937"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9" name="Freeform 338"/>
          <p:cNvSpPr/>
          <p:nvPr/>
        </p:nvSpPr>
        <p:spPr>
          <a:xfrm>
            <a:off x="914400" y="4364038"/>
            <a:ext cx="123825" cy="142875"/>
          </a:xfrm>
          <a:custGeom>
            <a:avLst/>
            <a:gdLst/>
            <a:ahLst/>
            <a:cxnLst>
              <a:cxn ang="0">
                <a:pos x="110485531" y="217019605"/>
              </a:cxn>
              <a:cxn ang="0">
                <a:pos x="0" y="217019605"/>
              </a:cxn>
              <a:cxn ang="0">
                <a:pos x="79925216" y="0"/>
              </a:cxn>
              <a:cxn ang="0">
                <a:pos x="190410747" y="0"/>
              </a:cxn>
              <a:cxn ang="0">
                <a:pos x="110485531" y="217019605"/>
              </a:cxn>
            </a:cxnLst>
            <a:rect l="0" t="0" r="0" b="0"/>
            <a:pathLst>
              <a:path w="81" h="95">
                <a:moveTo>
                  <a:pt x="47" y="95"/>
                </a:moveTo>
                <a:lnTo>
                  <a:pt x="0" y="95"/>
                </a:lnTo>
                <a:lnTo>
                  <a:pt x="34" y="0"/>
                </a:lnTo>
                <a:lnTo>
                  <a:pt x="81" y="0"/>
                </a:lnTo>
                <a:lnTo>
                  <a:pt x="47" y="95"/>
                </a:lnTo>
                <a:close/>
              </a:path>
            </a:pathLst>
          </a:custGeom>
          <a:solidFill>
            <a:schemeClr val="bg1">
              <a:alpha val="100000"/>
            </a:schemeClr>
          </a:solidFill>
          <a:ln w="9525">
            <a:noFill/>
          </a:ln>
        </p:spPr>
        <p:txBody>
          <a:bodyPr/>
          <a:lstStyle/>
          <a:p>
            <a:endParaRPr lang="zh-CN" altLang="en-US"/>
          </a:p>
        </p:txBody>
      </p:sp>
      <p:sp>
        <p:nvSpPr>
          <p:cNvPr id="61700" name="Freeform 339"/>
          <p:cNvSpPr/>
          <p:nvPr/>
        </p:nvSpPr>
        <p:spPr>
          <a:xfrm>
            <a:off x="949325" y="4297363"/>
            <a:ext cx="36513" cy="34925"/>
          </a:xfrm>
          <a:custGeom>
            <a:avLst/>
            <a:gdLst/>
            <a:ahLst/>
            <a:cxnLst>
              <a:cxn ang="0">
                <a:pos x="46789888" y="53049557"/>
              </a:cxn>
              <a:cxn ang="0">
                <a:pos x="0" y="32290440"/>
              </a:cxn>
              <a:cxn ang="0">
                <a:pos x="14037727" y="0"/>
              </a:cxn>
              <a:cxn ang="0">
                <a:pos x="56147866" y="25372253"/>
              </a:cxn>
              <a:cxn ang="0">
                <a:pos x="46789888" y="53049557"/>
              </a:cxn>
            </a:cxnLst>
            <a:rect l="0" t="0" r="0" b="0"/>
            <a:pathLst>
              <a:path w="24" h="23">
                <a:moveTo>
                  <a:pt x="20" y="23"/>
                </a:moveTo>
                <a:lnTo>
                  <a:pt x="0" y="14"/>
                </a:lnTo>
                <a:lnTo>
                  <a:pt x="6" y="0"/>
                </a:lnTo>
                <a:lnTo>
                  <a:pt x="24" y="11"/>
                </a:lnTo>
                <a:lnTo>
                  <a:pt x="20" y="23"/>
                </a:lnTo>
                <a:close/>
              </a:path>
            </a:pathLst>
          </a:custGeom>
          <a:solidFill>
            <a:schemeClr val="bg1">
              <a:alpha val="100000"/>
            </a:schemeClr>
          </a:solidFill>
          <a:ln w="9525">
            <a:noFill/>
          </a:ln>
        </p:spPr>
        <p:txBody>
          <a:bodyPr/>
          <a:lstStyle/>
          <a:p>
            <a:endParaRPr lang="zh-CN" altLang="en-US"/>
          </a:p>
        </p:txBody>
      </p:sp>
      <p:sp>
        <p:nvSpPr>
          <p:cNvPr id="61701" name="Rectangle 340"/>
          <p:cNvSpPr/>
          <p:nvPr/>
        </p:nvSpPr>
        <p:spPr>
          <a:xfrm>
            <a:off x="914400" y="4505325"/>
            <a:ext cx="85725"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2" name="Freeform 341"/>
          <p:cNvSpPr>
            <a:spLocks noEditPoints="1"/>
          </p:cNvSpPr>
          <p:nvPr/>
        </p:nvSpPr>
        <p:spPr>
          <a:xfrm>
            <a:off x="1011238" y="4352925"/>
            <a:ext cx="101600" cy="58738"/>
          </a:xfrm>
          <a:custGeom>
            <a:avLst/>
            <a:gdLst/>
            <a:ahLst/>
            <a:cxnLst>
              <a:cxn ang="0">
                <a:pos x="245220359" y="204681199"/>
              </a:cxn>
              <a:cxn ang="0">
                <a:pos x="98089545" y="204681199"/>
              </a:cxn>
              <a:cxn ang="0">
                <a:pos x="0" y="96319954"/>
              </a:cxn>
              <a:cxn ang="0">
                <a:pos x="98089545" y="0"/>
              </a:cxn>
              <a:cxn ang="0">
                <a:pos x="245220359" y="0"/>
              </a:cxn>
              <a:cxn ang="0">
                <a:pos x="355568469" y="96319954"/>
              </a:cxn>
              <a:cxn ang="0">
                <a:pos x="245220359" y="204681199"/>
              </a:cxn>
              <a:cxn ang="0">
                <a:pos x="98089545" y="36120415"/>
              </a:cxn>
              <a:cxn ang="0">
                <a:pos x="36782703" y="96319954"/>
              </a:cxn>
              <a:cxn ang="0">
                <a:pos x="98089545" y="168560784"/>
              </a:cxn>
              <a:cxn ang="0">
                <a:pos x="245220359" y="168560784"/>
              </a:cxn>
              <a:cxn ang="0">
                <a:pos x="318785766" y="96319954"/>
              </a:cxn>
              <a:cxn ang="0">
                <a:pos x="245220359" y="36120415"/>
              </a:cxn>
              <a:cxn ang="0">
                <a:pos x="98089545" y="36120415"/>
              </a:cxn>
            </a:cxnLst>
            <a:rect l="0" t="0" r="0" b="0"/>
            <a:pathLst>
              <a:path w="29" h="17">
                <a:moveTo>
                  <a:pt x="20" y="17"/>
                </a:moveTo>
                <a:cubicBezTo>
                  <a:pt x="8" y="17"/>
                  <a:pt x="8" y="17"/>
                  <a:pt x="8" y="17"/>
                </a:cubicBezTo>
                <a:cubicBezTo>
                  <a:pt x="4" y="17"/>
                  <a:pt x="0" y="13"/>
                  <a:pt x="0" y="8"/>
                </a:cubicBezTo>
                <a:cubicBezTo>
                  <a:pt x="0" y="4"/>
                  <a:pt x="4" y="0"/>
                  <a:pt x="8" y="0"/>
                </a:cubicBezTo>
                <a:cubicBezTo>
                  <a:pt x="20" y="0"/>
                  <a:pt x="20" y="0"/>
                  <a:pt x="20" y="0"/>
                </a:cubicBezTo>
                <a:cubicBezTo>
                  <a:pt x="25" y="0"/>
                  <a:pt x="29" y="4"/>
                  <a:pt x="29" y="8"/>
                </a:cubicBezTo>
                <a:cubicBezTo>
                  <a:pt x="29" y="13"/>
                  <a:pt x="25" y="17"/>
                  <a:pt x="20" y="17"/>
                </a:cubicBezTo>
                <a:close/>
                <a:moveTo>
                  <a:pt x="8" y="3"/>
                </a:moveTo>
                <a:cubicBezTo>
                  <a:pt x="5" y="3"/>
                  <a:pt x="3" y="5"/>
                  <a:pt x="3" y="8"/>
                </a:cubicBezTo>
                <a:cubicBezTo>
                  <a:pt x="3" y="12"/>
                  <a:pt x="5" y="14"/>
                  <a:pt x="8" y="14"/>
                </a:cubicBezTo>
                <a:cubicBezTo>
                  <a:pt x="20" y="14"/>
                  <a:pt x="20" y="14"/>
                  <a:pt x="20" y="14"/>
                </a:cubicBezTo>
                <a:cubicBezTo>
                  <a:pt x="23" y="14"/>
                  <a:pt x="26" y="12"/>
                  <a:pt x="26" y="8"/>
                </a:cubicBezTo>
                <a:cubicBezTo>
                  <a:pt x="26" y="5"/>
                  <a:pt x="23" y="3"/>
                  <a:pt x="20" y="3"/>
                </a:cubicBezTo>
                <a:lnTo>
                  <a:pt x="8" y="3"/>
                </a:lnTo>
                <a:close/>
              </a:path>
            </a:pathLst>
          </a:custGeom>
          <a:solidFill>
            <a:schemeClr val="bg1">
              <a:alpha val="100000"/>
            </a:schemeClr>
          </a:solidFill>
          <a:ln w="9525">
            <a:noFill/>
          </a:ln>
        </p:spPr>
        <p:txBody>
          <a:bodyPr/>
          <a:lstStyle/>
          <a:p>
            <a:endParaRPr lang="zh-CN" altLang="en-US"/>
          </a:p>
        </p:txBody>
      </p:sp>
      <p:sp>
        <p:nvSpPr>
          <p:cNvPr id="61703" name="Rectangle 342"/>
          <p:cNvSpPr/>
          <p:nvPr/>
        </p:nvSpPr>
        <p:spPr>
          <a:xfrm>
            <a:off x="993775" y="4276725"/>
            <a:ext cx="66675" cy="1746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4" name="Freeform 343"/>
          <p:cNvSpPr>
            <a:spLocks noEditPoints="1"/>
          </p:cNvSpPr>
          <p:nvPr/>
        </p:nvSpPr>
        <p:spPr>
          <a:xfrm>
            <a:off x="966788" y="4287838"/>
            <a:ext cx="331787" cy="76200"/>
          </a:xfrm>
          <a:custGeom>
            <a:avLst/>
            <a:gdLst/>
            <a:ahLst/>
            <a:cxnLst>
              <a:cxn ang="0">
                <a:pos x="16534052" y="0"/>
              </a:cxn>
              <a:cxn ang="0">
                <a:pos x="0" y="115743228"/>
              </a:cxn>
              <a:cxn ang="0">
                <a:pos x="510200851" y="115743228"/>
              </a:cxn>
              <a:cxn ang="0">
                <a:pos x="510200851" y="0"/>
              </a:cxn>
              <a:cxn ang="0">
                <a:pos x="16534052" y="0"/>
              </a:cxn>
              <a:cxn ang="0">
                <a:pos x="59050406" y="90280236"/>
              </a:cxn>
              <a:cxn ang="0">
                <a:pos x="73223548" y="16204692"/>
              </a:cxn>
              <a:cxn ang="0">
                <a:pos x="89757600" y="16204692"/>
              </a:cxn>
              <a:cxn ang="0">
                <a:pos x="73223548" y="90280236"/>
              </a:cxn>
              <a:cxn ang="0">
                <a:pos x="59050406" y="90280236"/>
              </a:cxn>
              <a:cxn ang="0">
                <a:pos x="89757600" y="90280236"/>
              </a:cxn>
              <a:cxn ang="0">
                <a:pos x="106291652" y="16204692"/>
              </a:cxn>
              <a:cxn ang="0">
                <a:pos x="115739901" y="16204692"/>
              </a:cxn>
              <a:cxn ang="0">
                <a:pos x="101568295" y="90280236"/>
              </a:cxn>
              <a:cxn ang="0">
                <a:pos x="89757600" y="90280236"/>
              </a:cxn>
              <a:cxn ang="0">
                <a:pos x="132273953" y="90280236"/>
              </a:cxn>
              <a:cxn ang="0">
                <a:pos x="115739901" y="90280236"/>
              </a:cxn>
              <a:cxn ang="0">
                <a:pos x="132273953" y="16204692"/>
              </a:cxn>
              <a:cxn ang="0">
                <a:pos x="148808006" y="16204692"/>
              </a:cxn>
              <a:cxn ang="0">
                <a:pos x="132273953" y="90280236"/>
              </a:cxn>
            </a:cxnLst>
            <a:rect l="0" t="0" r="0" b="0"/>
            <a:pathLst>
              <a:path w="216" h="50">
                <a:moveTo>
                  <a:pt x="7" y="0"/>
                </a:moveTo>
                <a:lnTo>
                  <a:pt x="0" y="50"/>
                </a:lnTo>
                <a:lnTo>
                  <a:pt x="216" y="50"/>
                </a:lnTo>
                <a:lnTo>
                  <a:pt x="216" y="0"/>
                </a:lnTo>
                <a:lnTo>
                  <a:pt x="7" y="0"/>
                </a:lnTo>
                <a:close/>
                <a:moveTo>
                  <a:pt x="25" y="39"/>
                </a:moveTo>
                <a:lnTo>
                  <a:pt x="31" y="7"/>
                </a:lnTo>
                <a:lnTo>
                  <a:pt x="38" y="7"/>
                </a:lnTo>
                <a:lnTo>
                  <a:pt x="31" y="39"/>
                </a:lnTo>
                <a:lnTo>
                  <a:pt x="25" y="39"/>
                </a:lnTo>
                <a:close/>
                <a:moveTo>
                  <a:pt x="38" y="39"/>
                </a:moveTo>
                <a:lnTo>
                  <a:pt x="45" y="7"/>
                </a:lnTo>
                <a:lnTo>
                  <a:pt x="49" y="7"/>
                </a:lnTo>
                <a:lnTo>
                  <a:pt x="43" y="39"/>
                </a:lnTo>
                <a:lnTo>
                  <a:pt x="38" y="39"/>
                </a:lnTo>
                <a:close/>
                <a:moveTo>
                  <a:pt x="56" y="39"/>
                </a:moveTo>
                <a:lnTo>
                  <a:pt x="49" y="39"/>
                </a:lnTo>
                <a:lnTo>
                  <a:pt x="56" y="7"/>
                </a:lnTo>
                <a:lnTo>
                  <a:pt x="63" y="7"/>
                </a:lnTo>
                <a:lnTo>
                  <a:pt x="56" y="39"/>
                </a:lnTo>
                <a:close/>
              </a:path>
            </a:pathLst>
          </a:custGeom>
          <a:solidFill>
            <a:schemeClr val="bg1">
              <a:alpha val="100000"/>
            </a:schemeClr>
          </a:solidFill>
          <a:ln w="9525">
            <a:noFill/>
          </a:ln>
        </p:spPr>
        <p:txBody>
          <a:bodyPr/>
          <a:lstStyle/>
          <a:p>
            <a:endParaRPr lang="zh-CN" altLang="en-US"/>
          </a:p>
        </p:txBody>
      </p:sp>
      <p:sp>
        <p:nvSpPr>
          <p:cNvPr id="61705" name="Freeform 344"/>
          <p:cNvSpPr/>
          <p:nvPr/>
        </p:nvSpPr>
        <p:spPr>
          <a:xfrm>
            <a:off x="1063625" y="4357688"/>
            <a:ext cx="15875" cy="38100"/>
          </a:xfrm>
          <a:custGeom>
            <a:avLst/>
            <a:gdLst/>
            <a:ahLst/>
            <a:cxnLst>
              <a:cxn ang="0">
                <a:pos x="42967275" y="131528127"/>
              </a:cxn>
              <a:cxn ang="0">
                <a:pos x="0" y="0"/>
              </a:cxn>
              <a:cxn ang="0">
                <a:pos x="32226250" y="0"/>
              </a:cxn>
              <a:cxn ang="0">
                <a:pos x="10741025" y="0"/>
              </a:cxn>
              <a:cxn ang="0">
                <a:pos x="32226250" y="0"/>
              </a:cxn>
              <a:cxn ang="0">
                <a:pos x="53708300" y="83698773"/>
              </a:cxn>
              <a:cxn ang="0">
                <a:pos x="42967275" y="131528127"/>
              </a:cxn>
            </a:cxnLst>
            <a:rect l="0" t="0" r="0" b="0"/>
            <a:pathLst>
              <a:path w="5" h="11">
                <a:moveTo>
                  <a:pt x="4" y="11"/>
                </a:moveTo>
                <a:cubicBezTo>
                  <a:pt x="0" y="7"/>
                  <a:pt x="0" y="0"/>
                  <a:pt x="0" y="0"/>
                </a:cubicBezTo>
                <a:cubicBezTo>
                  <a:pt x="3" y="0"/>
                  <a:pt x="3" y="0"/>
                  <a:pt x="3" y="0"/>
                </a:cubicBezTo>
                <a:cubicBezTo>
                  <a:pt x="1" y="0"/>
                  <a:pt x="1" y="0"/>
                  <a:pt x="1" y="0"/>
                </a:cubicBezTo>
                <a:cubicBezTo>
                  <a:pt x="3" y="0"/>
                  <a:pt x="3" y="0"/>
                  <a:pt x="3" y="0"/>
                </a:cubicBezTo>
                <a:cubicBezTo>
                  <a:pt x="3" y="0"/>
                  <a:pt x="2" y="5"/>
                  <a:pt x="5" y="7"/>
                </a:cubicBezTo>
                <a:lnTo>
                  <a:pt x="4" y="11"/>
                </a:lnTo>
                <a:close/>
              </a:path>
            </a:pathLst>
          </a:custGeom>
          <a:solidFill>
            <a:schemeClr val="bg1">
              <a:alpha val="100000"/>
            </a:schemeClr>
          </a:solidFill>
          <a:ln w="9525">
            <a:noFill/>
          </a:ln>
        </p:spPr>
        <p:txBody>
          <a:bodyPr/>
          <a:lstStyle/>
          <a:p>
            <a:endParaRPr lang="zh-CN" altLang="en-US"/>
          </a:p>
        </p:txBody>
      </p:sp>
      <p:sp>
        <p:nvSpPr>
          <p:cNvPr id="61706" name="Rectangle 345"/>
          <p:cNvSpPr/>
          <p:nvPr/>
        </p:nvSpPr>
        <p:spPr>
          <a:xfrm>
            <a:off x="1289050" y="4305300"/>
            <a:ext cx="14288" cy="23813"/>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7" name="Freeform 346"/>
          <p:cNvSpPr/>
          <p:nvPr/>
        </p:nvSpPr>
        <p:spPr>
          <a:xfrm>
            <a:off x="1687513" y="4438650"/>
            <a:ext cx="107950" cy="103188"/>
          </a:xfrm>
          <a:custGeom>
            <a:avLst/>
            <a:gdLst/>
            <a:ahLst/>
            <a:cxnLst>
              <a:cxn ang="0">
                <a:pos x="52170693" y="156736502"/>
              </a:cxn>
              <a:cxn ang="0">
                <a:pos x="165999341" y="53014352"/>
              </a:cxn>
              <a:cxn ang="0">
                <a:pos x="111456833" y="0"/>
              </a:cxn>
              <a:cxn ang="0">
                <a:pos x="0" y="103722150"/>
              </a:cxn>
              <a:cxn ang="0">
                <a:pos x="52170693" y="156736502"/>
              </a:cxn>
            </a:cxnLst>
            <a:rect l="0" t="0" r="0" b="0"/>
            <a:pathLst>
              <a:path w="70" h="68">
                <a:moveTo>
                  <a:pt x="22" y="68"/>
                </a:moveTo>
                <a:lnTo>
                  <a:pt x="70" y="23"/>
                </a:lnTo>
                <a:lnTo>
                  <a:pt x="47" y="0"/>
                </a:lnTo>
                <a:lnTo>
                  <a:pt x="0" y="45"/>
                </a:lnTo>
                <a:lnTo>
                  <a:pt x="22" y="68"/>
                </a:lnTo>
                <a:close/>
              </a:path>
            </a:pathLst>
          </a:custGeom>
          <a:solidFill>
            <a:schemeClr val="bg1">
              <a:alpha val="100000"/>
            </a:schemeClr>
          </a:solidFill>
          <a:ln w="9525">
            <a:noFill/>
          </a:ln>
        </p:spPr>
        <p:txBody>
          <a:bodyPr/>
          <a:lstStyle/>
          <a:p>
            <a:endParaRPr lang="zh-CN" altLang="en-US"/>
          </a:p>
        </p:txBody>
      </p:sp>
      <p:sp>
        <p:nvSpPr>
          <p:cNvPr id="61708" name="Freeform 347"/>
          <p:cNvSpPr>
            <a:spLocks noEditPoints="1"/>
          </p:cNvSpPr>
          <p:nvPr/>
        </p:nvSpPr>
        <p:spPr>
          <a:xfrm>
            <a:off x="1773238" y="4259263"/>
            <a:ext cx="184150" cy="196850"/>
          </a:xfrm>
          <a:custGeom>
            <a:avLst/>
            <a:gdLst/>
            <a:ahLst/>
            <a:cxnLst>
              <a:cxn ang="0">
                <a:pos x="0" y="581719378"/>
              </a:cxn>
              <a:cxn ang="0">
                <a:pos x="96776037" y="676694323"/>
              </a:cxn>
              <a:cxn ang="0">
                <a:pos x="362914481" y="415512361"/>
              </a:cxn>
              <a:cxn ang="0">
                <a:pos x="580663170" y="0"/>
              </a:cxn>
              <a:cxn ang="0">
                <a:pos x="0" y="581719378"/>
              </a:cxn>
              <a:cxn ang="0">
                <a:pos x="120972652" y="617335414"/>
              </a:cxn>
              <a:cxn ang="0">
                <a:pos x="169358933" y="546103342"/>
              </a:cxn>
              <a:cxn ang="0">
                <a:pos x="229846996" y="474874724"/>
              </a:cxn>
              <a:cxn ang="0">
                <a:pos x="350816174" y="344283743"/>
              </a:cxn>
              <a:cxn ang="0">
                <a:pos x="471788825" y="213692762"/>
              </a:cxn>
              <a:cxn ang="0">
                <a:pos x="568564862" y="71232072"/>
              </a:cxn>
              <a:cxn ang="0">
                <a:pos x="568564862" y="71232072"/>
              </a:cxn>
              <a:cxn ang="0">
                <a:pos x="483883658" y="225565925"/>
              </a:cxn>
              <a:cxn ang="0">
                <a:pos x="375009314" y="368026616"/>
              </a:cxn>
              <a:cxn ang="0">
                <a:pos x="254040137" y="498617596"/>
              </a:cxn>
              <a:cxn ang="0">
                <a:pos x="120972652" y="617335414"/>
              </a:cxn>
            </a:cxnLst>
            <a:rect l="0" t="0" r="0" b="0"/>
            <a:pathLst>
              <a:path w="53" h="57">
                <a:moveTo>
                  <a:pt x="0" y="49"/>
                </a:moveTo>
                <a:cubicBezTo>
                  <a:pt x="8" y="57"/>
                  <a:pt x="8" y="57"/>
                  <a:pt x="8" y="57"/>
                </a:cubicBezTo>
                <a:cubicBezTo>
                  <a:pt x="30" y="35"/>
                  <a:pt x="30" y="35"/>
                  <a:pt x="30" y="35"/>
                </a:cubicBezTo>
                <a:cubicBezTo>
                  <a:pt x="53" y="9"/>
                  <a:pt x="48" y="0"/>
                  <a:pt x="48" y="0"/>
                </a:cubicBezTo>
                <a:lnTo>
                  <a:pt x="0" y="49"/>
                </a:lnTo>
                <a:close/>
                <a:moveTo>
                  <a:pt x="10" y="52"/>
                </a:moveTo>
                <a:cubicBezTo>
                  <a:pt x="11" y="50"/>
                  <a:pt x="13" y="48"/>
                  <a:pt x="14" y="46"/>
                </a:cubicBezTo>
                <a:cubicBezTo>
                  <a:pt x="19" y="40"/>
                  <a:pt x="19" y="40"/>
                  <a:pt x="19" y="40"/>
                </a:cubicBezTo>
                <a:cubicBezTo>
                  <a:pt x="23" y="37"/>
                  <a:pt x="26" y="33"/>
                  <a:pt x="29" y="29"/>
                </a:cubicBezTo>
                <a:cubicBezTo>
                  <a:pt x="33" y="26"/>
                  <a:pt x="36" y="22"/>
                  <a:pt x="39" y="18"/>
                </a:cubicBezTo>
                <a:cubicBezTo>
                  <a:pt x="41" y="14"/>
                  <a:pt x="44" y="10"/>
                  <a:pt x="47" y="6"/>
                </a:cubicBezTo>
                <a:cubicBezTo>
                  <a:pt x="47" y="6"/>
                  <a:pt x="47" y="6"/>
                  <a:pt x="47" y="6"/>
                </a:cubicBezTo>
                <a:cubicBezTo>
                  <a:pt x="45" y="10"/>
                  <a:pt x="43" y="15"/>
                  <a:pt x="40" y="19"/>
                </a:cubicBezTo>
                <a:cubicBezTo>
                  <a:pt x="38" y="23"/>
                  <a:pt x="35" y="27"/>
                  <a:pt x="31" y="31"/>
                </a:cubicBezTo>
                <a:cubicBezTo>
                  <a:pt x="28" y="35"/>
                  <a:pt x="24" y="38"/>
                  <a:pt x="21" y="42"/>
                </a:cubicBezTo>
                <a:cubicBezTo>
                  <a:pt x="10" y="52"/>
                  <a:pt x="10" y="52"/>
                  <a:pt x="10" y="52"/>
                </a:cubicBezTo>
                <a:close/>
              </a:path>
            </a:pathLst>
          </a:custGeom>
          <a:solidFill>
            <a:schemeClr val="bg1">
              <a:alpha val="100000"/>
            </a:schemeClr>
          </a:solidFill>
          <a:ln w="9525">
            <a:noFill/>
          </a:ln>
        </p:spPr>
        <p:txBody>
          <a:bodyPr/>
          <a:lstStyle/>
          <a:p>
            <a:endParaRPr lang="zh-CN" altLang="en-US"/>
          </a:p>
        </p:txBody>
      </p:sp>
      <p:sp>
        <p:nvSpPr>
          <p:cNvPr id="61709" name="Freeform 348"/>
          <p:cNvSpPr/>
          <p:nvPr/>
        </p:nvSpPr>
        <p:spPr>
          <a:xfrm>
            <a:off x="1749425" y="4418013"/>
            <a:ext cx="65088" cy="65087"/>
          </a:xfrm>
          <a:custGeom>
            <a:avLst/>
            <a:gdLst/>
            <a:ahLst/>
            <a:cxnLst>
              <a:cxn ang="0">
                <a:pos x="86123533" y="98864126"/>
              </a:cxn>
              <a:cxn ang="0">
                <a:pos x="100088694" y="85068709"/>
              </a:cxn>
              <a:cxn ang="0">
                <a:pos x="16293191" y="0"/>
              </a:cxn>
              <a:cxn ang="0">
                <a:pos x="0" y="16094653"/>
              </a:cxn>
              <a:cxn ang="0">
                <a:pos x="86123533" y="98864126"/>
              </a:cxn>
            </a:cxnLst>
            <a:rect l="0" t="0" r="0" b="0"/>
            <a:pathLst>
              <a:path w="43" h="43">
                <a:moveTo>
                  <a:pt x="37" y="43"/>
                </a:moveTo>
                <a:lnTo>
                  <a:pt x="43" y="37"/>
                </a:lnTo>
                <a:lnTo>
                  <a:pt x="7" y="0"/>
                </a:lnTo>
                <a:lnTo>
                  <a:pt x="0" y="7"/>
                </a:lnTo>
                <a:lnTo>
                  <a:pt x="37" y="43"/>
                </a:lnTo>
                <a:close/>
              </a:path>
            </a:pathLst>
          </a:custGeom>
          <a:solidFill>
            <a:schemeClr val="bg1">
              <a:alpha val="100000"/>
            </a:schemeClr>
          </a:solidFill>
          <a:ln w="9525">
            <a:noFill/>
          </a:ln>
        </p:spPr>
        <p:txBody>
          <a:bodyPr/>
          <a:lstStyle/>
          <a:p>
            <a:endParaRPr lang="zh-CN" altLang="en-US"/>
          </a:p>
        </p:txBody>
      </p:sp>
      <p:sp>
        <p:nvSpPr>
          <p:cNvPr id="61710" name="Rectangle 349"/>
          <p:cNvSpPr/>
          <p:nvPr/>
        </p:nvSpPr>
        <p:spPr>
          <a:xfrm>
            <a:off x="2478088" y="4270375"/>
            <a:ext cx="107950" cy="133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1" name="Freeform 350"/>
          <p:cNvSpPr/>
          <p:nvPr/>
        </p:nvSpPr>
        <p:spPr>
          <a:xfrm>
            <a:off x="2425700" y="4325938"/>
            <a:ext cx="215900" cy="185737"/>
          </a:xfrm>
          <a:custGeom>
            <a:avLst/>
            <a:gdLst/>
            <a:ahLst/>
            <a:cxnLst>
              <a:cxn ang="0">
                <a:pos x="737580563" y="428412709"/>
              </a:cxn>
              <a:cxn ang="0">
                <a:pos x="749670963" y="416511783"/>
              </a:cxn>
              <a:cxn ang="0">
                <a:pos x="374837223" y="0"/>
              </a:cxn>
              <a:cxn ang="0">
                <a:pos x="0" y="416511783"/>
              </a:cxn>
              <a:cxn ang="0">
                <a:pos x="12090400" y="428412709"/>
              </a:cxn>
              <a:cxn ang="0">
                <a:pos x="737580563" y="428412709"/>
              </a:cxn>
            </a:cxnLst>
            <a:rect l="0" t="0" r="0" b="0"/>
            <a:pathLst>
              <a:path w="62" h="54">
                <a:moveTo>
                  <a:pt x="61" y="36"/>
                </a:moveTo>
                <a:cubicBezTo>
                  <a:pt x="61" y="36"/>
                  <a:pt x="62" y="35"/>
                  <a:pt x="62" y="35"/>
                </a:cubicBezTo>
                <a:cubicBezTo>
                  <a:pt x="62" y="15"/>
                  <a:pt x="48" y="0"/>
                  <a:pt x="31" y="0"/>
                </a:cubicBezTo>
                <a:cubicBezTo>
                  <a:pt x="14" y="0"/>
                  <a:pt x="0" y="15"/>
                  <a:pt x="0" y="35"/>
                </a:cubicBezTo>
                <a:cubicBezTo>
                  <a:pt x="0" y="36"/>
                  <a:pt x="1" y="36"/>
                  <a:pt x="1" y="36"/>
                </a:cubicBezTo>
                <a:cubicBezTo>
                  <a:pt x="1" y="36"/>
                  <a:pt x="31" y="54"/>
                  <a:pt x="61" y="36"/>
                </a:cubicBezTo>
                <a:close/>
              </a:path>
            </a:pathLst>
          </a:custGeom>
          <a:solidFill>
            <a:schemeClr val="bg1">
              <a:alpha val="100000"/>
            </a:schemeClr>
          </a:solidFill>
          <a:ln w="9525">
            <a:noFill/>
          </a:ln>
        </p:spPr>
        <p:txBody>
          <a:bodyPr/>
          <a:lstStyle/>
          <a:p>
            <a:endParaRPr lang="zh-CN" altLang="en-US"/>
          </a:p>
        </p:txBody>
      </p:sp>
      <p:sp>
        <p:nvSpPr>
          <p:cNvPr id="61712" name="Freeform 351"/>
          <p:cNvSpPr/>
          <p:nvPr/>
        </p:nvSpPr>
        <p:spPr>
          <a:xfrm>
            <a:off x="2425700" y="4460875"/>
            <a:ext cx="212725" cy="103188"/>
          </a:xfrm>
          <a:custGeom>
            <a:avLst/>
            <a:gdLst/>
            <a:ahLst/>
            <a:cxnLst>
              <a:cxn ang="0">
                <a:pos x="388212663" y="94736903"/>
              </a:cxn>
              <a:cxn ang="0">
                <a:pos x="0" y="0"/>
              </a:cxn>
              <a:cxn ang="0">
                <a:pos x="376080364" y="355269405"/>
              </a:cxn>
              <a:cxn ang="0">
                <a:pos x="740031915" y="0"/>
              </a:cxn>
              <a:cxn ang="0">
                <a:pos x="388212663" y="94736903"/>
              </a:cxn>
            </a:cxnLst>
            <a:rect l="0" t="0" r="0" b="0"/>
            <a:pathLst>
              <a:path w="61" h="30">
                <a:moveTo>
                  <a:pt x="32" y="8"/>
                </a:moveTo>
                <a:cubicBezTo>
                  <a:pt x="16" y="8"/>
                  <a:pt x="4" y="2"/>
                  <a:pt x="0" y="0"/>
                </a:cubicBezTo>
                <a:cubicBezTo>
                  <a:pt x="2" y="17"/>
                  <a:pt x="15" y="30"/>
                  <a:pt x="31" y="30"/>
                </a:cubicBezTo>
                <a:cubicBezTo>
                  <a:pt x="46" y="30"/>
                  <a:pt x="59" y="17"/>
                  <a:pt x="61" y="0"/>
                </a:cubicBezTo>
                <a:cubicBezTo>
                  <a:pt x="51" y="6"/>
                  <a:pt x="41" y="8"/>
                  <a:pt x="32" y="8"/>
                </a:cubicBezTo>
                <a:close/>
              </a:path>
            </a:pathLst>
          </a:custGeom>
          <a:solidFill>
            <a:schemeClr val="bg1">
              <a:alpha val="100000"/>
            </a:schemeClr>
          </a:solidFill>
          <a:ln w="9525">
            <a:noFill/>
          </a:ln>
        </p:spPr>
        <p:txBody>
          <a:bodyPr/>
          <a:lstStyle/>
          <a:p>
            <a:endParaRPr lang="zh-CN" altLang="en-US"/>
          </a:p>
        </p:txBody>
      </p:sp>
      <p:sp>
        <p:nvSpPr>
          <p:cNvPr id="61713" name="Rectangle 352"/>
          <p:cNvSpPr/>
          <p:nvPr/>
        </p:nvSpPr>
        <p:spPr>
          <a:xfrm>
            <a:off x="2508250" y="4246563"/>
            <a:ext cx="87313" cy="158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4" name="Freeform 353"/>
          <p:cNvSpPr/>
          <p:nvPr/>
        </p:nvSpPr>
        <p:spPr>
          <a:xfrm>
            <a:off x="2574925" y="4249738"/>
            <a:ext cx="79375" cy="120650"/>
          </a:xfrm>
          <a:custGeom>
            <a:avLst/>
            <a:gdLst/>
            <a:ahLst/>
            <a:cxnLst>
              <a:cxn ang="0">
                <a:pos x="122057380" y="167225424"/>
              </a:cxn>
              <a:cxn ang="0">
                <a:pos x="89196130" y="183261318"/>
              </a:cxn>
              <a:cxn ang="0">
                <a:pos x="0" y="16035893"/>
              </a:cxn>
              <a:cxn ang="0">
                <a:pos x="25819772" y="0"/>
              </a:cxn>
              <a:cxn ang="0">
                <a:pos x="122057380" y="167225424"/>
              </a:cxn>
            </a:cxnLst>
            <a:rect l="0" t="0" r="0" b="0"/>
            <a:pathLst>
              <a:path w="52" h="80">
                <a:moveTo>
                  <a:pt x="52" y="73"/>
                </a:moveTo>
                <a:lnTo>
                  <a:pt x="38" y="80"/>
                </a:lnTo>
                <a:lnTo>
                  <a:pt x="0" y="7"/>
                </a:lnTo>
                <a:lnTo>
                  <a:pt x="11" y="0"/>
                </a:lnTo>
                <a:lnTo>
                  <a:pt x="52" y="73"/>
                </a:lnTo>
                <a:close/>
              </a:path>
            </a:pathLst>
          </a:custGeom>
          <a:solidFill>
            <a:schemeClr val="bg1">
              <a:alpha val="100000"/>
            </a:schemeClr>
          </a:solidFill>
          <a:ln w="9525">
            <a:noFill/>
          </a:ln>
        </p:spPr>
        <p:txBody>
          <a:bodyPr/>
          <a:lstStyle/>
          <a:p>
            <a:endParaRPr lang="zh-CN" altLang="en-US"/>
          </a:p>
        </p:txBody>
      </p:sp>
      <p:sp>
        <p:nvSpPr>
          <p:cNvPr id="61715" name="Freeform 354"/>
          <p:cNvSpPr>
            <a:spLocks noEditPoints="1"/>
          </p:cNvSpPr>
          <p:nvPr/>
        </p:nvSpPr>
        <p:spPr>
          <a:xfrm>
            <a:off x="2511425" y="4224338"/>
            <a:ext cx="80963" cy="80962"/>
          </a:xfrm>
          <a:custGeom>
            <a:avLst/>
            <a:gdLst/>
            <a:ahLst/>
            <a:cxnLst>
              <a:cxn ang="0">
                <a:pos x="146856322" y="283384600"/>
              </a:cxn>
              <a:cxn ang="0">
                <a:pos x="0" y="135530388"/>
              </a:cxn>
              <a:cxn ang="0">
                <a:pos x="146856322" y="0"/>
              </a:cxn>
              <a:cxn ang="0">
                <a:pos x="281476670" y="135530388"/>
              </a:cxn>
              <a:cxn ang="0">
                <a:pos x="146856322" y="283384600"/>
              </a:cxn>
              <a:cxn ang="0">
                <a:pos x="146856322" y="12320304"/>
              </a:cxn>
              <a:cxn ang="0">
                <a:pos x="12239494" y="135530388"/>
              </a:cxn>
              <a:cxn ang="0">
                <a:pos x="146856322" y="258743992"/>
              </a:cxn>
              <a:cxn ang="0">
                <a:pos x="269237176" y="135530388"/>
              </a:cxn>
              <a:cxn ang="0">
                <a:pos x="146856322" y="12320304"/>
              </a:cxn>
            </a:cxnLst>
            <a:rect l="0" t="0" r="0" b="0"/>
            <a:pathLst>
              <a:path w="23" h="23">
                <a:moveTo>
                  <a:pt x="12" y="23"/>
                </a:moveTo>
                <a:cubicBezTo>
                  <a:pt x="5" y="23"/>
                  <a:pt x="0" y="18"/>
                  <a:pt x="0" y="11"/>
                </a:cubicBezTo>
                <a:cubicBezTo>
                  <a:pt x="0" y="5"/>
                  <a:pt x="5" y="0"/>
                  <a:pt x="12" y="0"/>
                </a:cubicBezTo>
                <a:cubicBezTo>
                  <a:pt x="18" y="0"/>
                  <a:pt x="23" y="5"/>
                  <a:pt x="23" y="11"/>
                </a:cubicBezTo>
                <a:cubicBezTo>
                  <a:pt x="23" y="18"/>
                  <a:pt x="18" y="23"/>
                  <a:pt x="12" y="23"/>
                </a:cubicBezTo>
                <a:close/>
                <a:moveTo>
                  <a:pt x="12" y="1"/>
                </a:moveTo>
                <a:cubicBezTo>
                  <a:pt x="6" y="1"/>
                  <a:pt x="1" y="6"/>
                  <a:pt x="1" y="11"/>
                </a:cubicBezTo>
                <a:cubicBezTo>
                  <a:pt x="1" y="17"/>
                  <a:pt x="6" y="21"/>
                  <a:pt x="12" y="21"/>
                </a:cubicBezTo>
                <a:cubicBezTo>
                  <a:pt x="17" y="21"/>
                  <a:pt x="22" y="17"/>
                  <a:pt x="22" y="11"/>
                </a:cubicBezTo>
                <a:cubicBezTo>
                  <a:pt x="22" y="6"/>
                  <a:pt x="17" y="1"/>
                  <a:pt x="12" y="1"/>
                </a:cubicBezTo>
                <a:close/>
              </a:path>
            </a:pathLst>
          </a:custGeom>
          <a:solidFill>
            <a:schemeClr val="bg1">
              <a:alpha val="100000"/>
            </a:schemeClr>
          </a:solidFill>
          <a:ln w="9525">
            <a:noFill/>
          </a:ln>
        </p:spPr>
        <p:txBody>
          <a:bodyPr/>
          <a:lstStyle/>
          <a:p>
            <a:endParaRPr lang="zh-CN" altLang="en-US"/>
          </a:p>
        </p:txBody>
      </p:sp>
      <p:sp>
        <p:nvSpPr>
          <p:cNvPr id="61716" name="Rectangle 355"/>
          <p:cNvSpPr/>
          <p:nvPr/>
        </p:nvSpPr>
        <p:spPr>
          <a:xfrm>
            <a:off x="3101975" y="4262438"/>
            <a:ext cx="231775" cy="698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7" name="Freeform 356"/>
          <p:cNvSpPr/>
          <p:nvPr/>
        </p:nvSpPr>
        <p:spPr>
          <a:xfrm>
            <a:off x="3201988" y="4232275"/>
            <a:ext cx="31750" cy="65088"/>
          </a:xfrm>
          <a:custGeom>
            <a:avLst/>
            <a:gdLst/>
            <a:ahLst/>
            <a:cxnLst>
              <a:cxn ang="0">
                <a:pos x="113922528" y="164867904"/>
              </a:cxn>
              <a:cxn ang="0">
                <a:pos x="50630667" y="223748564"/>
              </a:cxn>
              <a:cxn ang="0">
                <a:pos x="0" y="164867904"/>
              </a:cxn>
              <a:cxn ang="0">
                <a:pos x="0" y="47106584"/>
              </a:cxn>
              <a:cxn ang="0">
                <a:pos x="50630667" y="0"/>
              </a:cxn>
              <a:cxn ang="0">
                <a:pos x="113922528" y="47106584"/>
              </a:cxn>
              <a:cxn ang="0">
                <a:pos x="113922528" y="164867904"/>
              </a:cxn>
            </a:cxnLst>
            <a:rect l="0" t="0" r="0" b="0"/>
            <a:pathLst>
              <a:path w="9" h="19">
                <a:moveTo>
                  <a:pt x="9" y="14"/>
                </a:moveTo>
                <a:cubicBezTo>
                  <a:pt x="9" y="17"/>
                  <a:pt x="7" y="19"/>
                  <a:pt x="4" y="19"/>
                </a:cubicBezTo>
                <a:cubicBezTo>
                  <a:pt x="2" y="19"/>
                  <a:pt x="0" y="17"/>
                  <a:pt x="0" y="14"/>
                </a:cubicBezTo>
                <a:cubicBezTo>
                  <a:pt x="0" y="4"/>
                  <a:pt x="0" y="4"/>
                  <a:pt x="0" y="4"/>
                </a:cubicBezTo>
                <a:cubicBezTo>
                  <a:pt x="0" y="2"/>
                  <a:pt x="2" y="0"/>
                  <a:pt x="4" y="0"/>
                </a:cubicBezTo>
                <a:cubicBezTo>
                  <a:pt x="7" y="0"/>
                  <a:pt x="9" y="2"/>
                  <a:pt x="9" y="4"/>
                </a:cubicBezTo>
                <a:lnTo>
                  <a:pt x="9" y="14"/>
                </a:lnTo>
                <a:close/>
              </a:path>
            </a:pathLst>
          </a:custGeom>
          <a:solidFill>
            <a:schemeClr val="bg1">
              <a:alpha val="100000"/>
            </a:schemeClr>
          </a:solidFill>
          <a:ln w="9525">
            <a:noFill/>
          </a:ln>
        </p:spPr>
        <p:txBody>
          <a:bodyPr/>
          <a:lstStyle/>
          <a:p>
            <a:endParaRPr lang="zh-CN" altLang="en-US"/>
          </a:p>
        </p:txBody>
      </p:sp>
      <p:sp>
        <p:nvSpPr>
          <p:cNvPr id="61718" name="Freeform 357"/>
          <p:cNvSpPr/>
          <p:nvPr/>
        </p:nvSpPr>
        <p:spPr>
          <a:xfrm>
            <a:off x="3149600" y="4308475"/>
            <a:ext cx="134938" cy="138113"/>
          </a:xfrm>
          <a:custGeom>
            <a:avLst/>
            <a:gdLst/>
            <a:ahLst/>
            <a:cxnLst>
              <a:cxn ang="0">
                <a:pos x="468203720" y="477263283"/>
              </a:cxn>
              <a:cxn ang="0">
                <a:pos x="228100579" y="0"/>
              </a:cxn>
              <a:cxn ang="0">
                <a:pos x="0" y="477263283"/>
              </a:cxn>
              <a:cxn ang="0">
                <a:pos x="0" y="477263283"/>
              </a:cxn>
              <a:cxn ang="0">
                <a:pos x="468203720" y="477263283"/>
              </a:cxn>
            </a:cxnLst>
            <a:rect l="0" t="0" r="0" b="0"/>
            <a:pathLst>
              <a:path w="39" h="40">
                <a:moveTo>
                  <a:pt x="39" y="40"/>
                </a:moveTo>
                <a:cubicBezTo>
                  <a:pt x="39" y="18"/>
                  <a:pt x="30" y="0"/>
                  <a:pt x="19" y="0"/>
                </a:cubicBezTo>
                <a:cubicBezTo>
                  <a:pt x="9" y="0"/>
                  <a:pt x="0" y="18"/>
                  <a:pt x="0" y="40"/>
                </a:cubicBezTo>
                <a:cubicBezTo>
                  <a:pt x="0" y="40"/>
                  <a:pt x="0" y="40"/>
                  <a:pt x="0" y="40"/>
                </a:cubicBezTo>
                <a:cubicBezTo>
                  <a:pt x="39" y="40"/>
                  <a:pt x="39" y="40"/>
                  <a:pt x="39" y="40"/>
                </a:cubicBezTo>
                <a:close/>
              </a:path>
            </a:pathLst>
          </a:custGeom>
          <a:solidFill>
            <a:schemeClr val="bg1">
              <a:alpha val="100000"/>
            </a:schemeClr>
          </a:solidFill>
          <a:ln w="9525">
            <a:noFill/>
          </a:ln>
        </p:spPr>
        <p:txBody>
          <a:bodyPr/>
          <a:lstStyle/>
          <a:p>
            <a:endParaRPr lang="zh-CN" altLang="en-US"/>
          </a:p>
        </p:txBody>
      </p:sp>
      <p:sp>
        <p:nvSpPr>
          <p:cNvPr id="61719" name="Freeform 358"/>
          <p:cNvSpPr/>
          <p:nvPr/>
        </p:nvSpPr>
        <p:spPr>
          <a:xfrm>
            <a:off x="3149600" y="4456113"/>
            <a:ext cx="134938" cy="123825"/>
          </a:xfrm>
          <a:custGeom>
            <a:avLst/>
            <a:gdLst/>
            <a:ahLst/>
            <a:cxnLst>
              <a:cxn ang="0">
                <a:pos x="0" y="0"/>
              </a:cxn>
              <a:cxn ang="0">
                <a:pos x="228100579" y="428413863"/>
              </a:cxn>
              <a:cxn ang="0">
                <a:pos x="468203720" y="0"/>
              </a:cxn>
              <a:cxn ang="0">
                <a:pos x="0" y="0"/>
              </a:cxn>
            </a:cxnLst>
            <a:rect l="0" t="0" r="0" b="0"/>
            <a:pathLst>
              <a:path w="39" h="36">
                <a:moveTo>
                  <a:pt x="0" y="0"/>
                </a:moveTo>
                <a:cubicBezTo>
                  <a:pt x="0" y="22"/>
                  <a:pt x="9" y="36"/>
                  <a:pt x="19" y="36"/>
                </a:cubicBezTo>
                <a:cubicBezTo>
                  <a:pt x="30" y="36"/>
                  <a:pt x="39" y="22"/>
                  <a:pt x="39" y="0"/>
                </a:cubicBezTo>
                <a:lnTo>
                  <a:pt x="0" y="0"/>
                </a:lnTo>
                <a:close/>
              </a:path>
            </a:pathLst>
          </a:custGeom>
          <a:solidFill>
            <a:schemeClr val="bg1">
              <a:alpha val="100000"/>
            </a:schemeClr>
          </a:solidFill>
          <a:ln w="9525">
            <a:noFill/>
          </a:ln>
        </p:spPr>
        <p:txBody>
          <a:bodyPr/>
          <a:lstStyle/>
          <a:p>
            <a:endParaRPr lang="zh-CN" altLang="en-US"/>
          </a:p>
        </p:txBody>
      </p:sp>
      <p:sp>
        <p:nvSpPr>
          <p:cNvPr id="61720" name="Rectangle 359"/>
          <p:cNvSpPr/>
          <p:nvPr/>
        </p:nvSpPr>
        <p:spPr>
          <a:xfrm>
            <a:off x="3216275" y="4238625"/>
            <a:ext cx="55563"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1" name="Rectangle 360"/>
          <p:cNvSpPr/>
          <p:nvPr/>
        </p:nvSpPr>
        <p:spPr>
          <a:xfrm>
            <a:off x="3163888" y="4238625"/>
            <a:ext cx="52387"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2" name="Freeform 361"/>
          <p:cNvSpPr/>
          <p:nvPr/>
        </p:nvSpPr>
        <p:spPr>
          <a:xfrm>
            <a:off x="3721100" y="4216400"/>
            <a:ext cx="250825" cy="244475"/>
          </a:xfrm>
          <a:custGeom>
            <a:avLst/>
            <a:gdLst/>
            <a:ahLst/>
            <a:cxnLst>
              <a:cxn ang="0">
                <a:pos x="385704220" y="13839411"/>
              </a:cxn>
              <a:cxn ang="0">
                <a:pos x="21297043" y="371345377"/>
              </a:cxn>
              <a:cxn ang="0">
                <a:pos x="0" y="350586261"/>
              </a:cxn>
              <a:cxn ang="0">
                <a:pos x="364407177" y="0"/>
              </a:cxn>
              <a:cxn ang="0">
                <a:pos x="385704220" y="13839411"/>
              </a:cxn>
            </a:cxnLst>
            <a:rect l="0" t="0" r="0" b="0"/>
            <a:pathLst>
              <a:path w="163" h="161">
                <a:moveTo>
                  <a:pt x="163" y="6"/>
                </a:moveTo>
                <a:lnTo>
                  <a:pt x="9" y="161"/>
                </a:lnTo>
                <a:lnTo>
                  <a:pt x="0" y="152"/>
                </a:lnTo>
                <a:lnTo>
                  <a:pt x="154" y="0"/>
                </a:lnTo>
                <a:lnTo>
                  <a:pt x="163" y="6"/>
                </a:lnTo>
                <a:close/>
              </a:path>
            </a:pathLst>
          </a:custGeom>
          <a:solidFill>
            <a:schemeClr val="bg1">
              <a:alpha val="100000"/>
            </a:schemeClr>
          </a:solidFill>
          <a:ln w="9525">
            <a:noFill/>
          </a:ln>
        </p:spPr>
        <p:txBody>
          <a:bodyPr/>
          <a:lstStyle/>
          <a:p>
            <a:endParaRPr lang="zh-CN" altLang="en-US"/>
          </a:p>
        </p:txBody>
      </p:sp>
      <p:sp>
        <p:nvSpPr>
          <p:cNvPr id="61723" name="Freeform 362"/>
          <p:cNvSpPr/>
          <p:nvPr/>
        </p:nvSpPr>
        <p:spPr>
          <a:xfrm>
            <a:off x="3622675" y="4379913"/>
            <a:ext cx="184150" cy="206375"/>
          </a:xfrm>
          <a:custGeom>
            <a:avLst/>
            <a:gdLst/>
            <a:ahLst/>
            <a:cxnLst>
              <a:cxn ang="0">
                <a:pos x="580663170" y="0"/>
              </a:cxn>
              <a:cxn ang="0">
                <a:pos x="302429892" y="272373725"/>
              </a:cxn>
              <a:cxn ang="0">
                <a:pos x="278233277" y="284216210"/>
              </a:cxn>
              <a:cxn ang="0">
                <a:pos x="278233277" y="355271123"/>
              </a:cxn>
              <a:cxn ang="0">
                <a:pos x="217748689" y="355271123"/>
              </a:cxn>
              <a:cxn ang="0">
                <a:pos x="0" y="568432421"/>
              </a:cxn>
              <a:cxn ang="0">
                <a:pos x="145165792" y="710538806"/>
              </a:cxn>
              <a:cxn ang="0">
                <a:pos x="411300762" y="378952654"/>
              </a:cxn>
              <a:cxn ang="0">
                <a:pos x="483883658" y="343428638"/>
              </a:cxn>
              <a:cxn ang="0">
                <a:pos x="447592210" y="260531240"/>
              </a:cxn>
              <a:cxn ang="0">
                <a:pos x="544371722" y="165791356"/>
              </a:cxn>
              <a:cxn ang="0">
                <a:pos x="580663170" y="177633842"/>
              </a:cxn>
              <a:cxn ang="0">
                <a:pos x="641147758" y="59212427"/>
              </a:cxn>
              <a:cxn ang="0">
                <a:pos x="580663170" y="0"/>
              </a:cxn>
            </a:cxnLst>
            <a:rect l="0" t="0" r="0" b="0"/>
            <a:pathLst>
              <a:path w="53" h="60">
                <a:moveTo>
                  <a:pt x="48" y="0"/>
                </a:moveTo>
                <a:cubicBezTo>
                  <a:pt x="25" y="23"/>
                  <a:pt x="25" y="23"/>
                  <a:pt x="25" y="23"/>
                </a:cubicBezTo>
                <a:cubicBezTo>
                  <a:pt x="23" y="24"/>
                  <a:pt x="23" y="24"/>
                  <a:pt x="23" y="24"/>
                </a:cubicBezTo>
                <a:cubicBezTo>
                  <a:pt x="23" y="30"/>
                  <a:pt x="23" y="30"/>
                  <a:pt x="23" y="30"/>
                </a:cubicBezTo>
                <a:cubicBezTo>
                  <a:pt x="23" y="30"/>
                  <a:pt x="20" y="27"/>
                  <a:pt x="18" y="30"/>
                </a:cubicBezTo>
                <a:cubicBezTo>
                  <a:pt x="15" y="33"/>
                  <a:pt x="0" y="48"/>
                  <a:pt x="0" y="48"/>
                </a:cubicBezTo>
                <a:cubicBezTo>
                  <a:pt x="12" y="60"/>
                  <a:pt x="12" y="60"/>
                  <a:pt x="12" y="60"/>
                </a:cubicBezTo>
                <a:cubicBezTo>
                  <a:pt x="34" y="32"/>
                  <a:pt x="34" y="32"/>
                  <a:pt x="34" y="32"/>
                </a:cubicBezTo>
                <a:cubicBezTo>
                  <a:pt x="40" y="29"/>
                  <a:pt x="40" y="29"/>
                  <a:pt x="40" y="29"/>
                </a:cubicBezTo>
                <a:cubicBezTo>
                  <a:pt x="38" y="27"/>
                  <a:pt x="37" y="25"/>
                  <a:pt x="37" y="22"/>
                </a:cubicBezTo>
                <a:cubicBezTo>
                  <a:pt x="38" y="17"/>
                  <a:pt x="41" y="14"/>
                  <a:pt x="45" y="14"/>
                </a:cubicBezTo>
                <a:cubicBezTo>
                  <a:pt x="46" y="14"/>
                  <a:pt x="47" y="15"/>
                  <a:pt x="48" y="15"/>
                </a:cubicBezTo>
                <a:cubicBezTo>
                  <a:pt x="53" y="5"/>
                  <a:pt x="53" y="5"/>
                  <a:pt x="53" y="5"/>
                </a:cubicBezTo>
                <a:lnTo>
                  <a:pt x="48" y="0"/>
                </a:lnTo>
                <a:close/>
              </a:path>
            </a:pathLst>
          </a:custGeom>
          <a:solidFill>
            <a:schemeClr val="bg1">
              <a:alpha val="100000"/>
            </a:schemeClr>
          </a:solidFill>
          <a:ln w="9525">
            <a:noFill/>
          </a:ln>
        </p:spPr>
        <p:txBody>
          <a:bodyPr/>
          <a:lstStyle/>
          <a:p>
            <a:endParaRPr lang="zh-CN" altLang="en-US"/>
          </a:p>
        </p:txBody>
      </p:sp>
      <p:sp>
        <p:nvSpPr>
          <p:cNvPr id="61724" name="Freeform 363"/>
          <p:cNvSpPr/>
          <p:nvPr/>
        </p:nvSpPr>
        <p:spPr>
          <a:xfrm>
            <a:off x="3754438" y="4429125"/>
            <a:ext cx="23812" cy="50800"/>
          </a:xfrm>
          <a:custGeom>
            <a:avLst/>
            <a:gdLst/>
            <a:ahLst/>
            <a:cxnLst>
              <a:cxn ang="0">
                <a:pos x="0" y="77162212"/>
              </a:cxn>
              <a:cxn ang="0">
                <a:pos x="36616903" y="40850671"/>
              </a:cxn>
              <a:cxn ang="0">
                <a:pos x="29751606" y="0"/>
              </a:cxn>
              <a:cxn ang="0">
                <a:pos x="0" y="77162212"/>
              </a:cxn>
            </a:cxnLst>
            <a:rect l="0" t="0" r="0" b="0"/>
            <a:pathLst>
              <a:path w="16" h="34">
                <a:moveTo>
                  <a:pt x="0" y="34"/>
                </a:moveTo>
                <a:lnTo>
                  <a:pt x="16" y="18"/>
                </a:lnTo>
                <a:lnTo>
                  <a:pt x="13" y="0"/>
                </a:lnTo>
                <a:lnTo>
                  <a:pt x="0" y="34"/>
                </a:lnTo>
                <a:close/>
              </a:path>
            </a:pathLst>
          </a:custGeom>
          <a:solidFill>
            <a:schemeClr val="bg1">
              <a:alpha val="100000"/>
            </a:schemeClr>
          </a:solidFill>
          <a:ln w="9525">
            <a:noFill/>
          </a:ln>
        </p:spPr>
        <p:txBody>
          <a:bodyPr/>
          <a:lstStyle/>
          <a:p>
            <a:endParaRPr lang="zh-CN" altLang="en-US"/>
          </a:p>
        </p:txBody>
      </p:sp>
      <p:sp>
        <p:nvSpPr>
          <p:cNvPr id="61725" name="Freeform 364"/>
          <p:cNvSpPr/>
          <p:nvPr/>
        </p:nvSpPr>
        <p:spPr>
          <a:xfrm>
            <a:off x="3754438" y="4429125"/>
            <a:ext cx="23812" cy="50800"/>
          </a:xfrm>
          <a:custGeom>
            <a:avLst/>
            <a:gdLst/>
            <a:ahLst/>
            <a:cxnLst>
              <a:cxn ang="0">
                <a:pos x="0" y="77162212"/>
              </a:cxn>
              <a:cxn ang="0">
                <a:pos x="36616903" y="40850671"/>
              </a:cxn>
              <a:cxn ang="0">
                <a:pos x="29751606" y="0"/>
              </a:cxn>
            </a:cxnLst>
            <a:rect l="0" t="0" r="0" b="0"/>
            <a:pathLst>
              <a:path w="16" h="34">
                <a:moveTo>
                  <a:pt x="0" y="34"/>
                </a:moveTo>
                <a:lnTo>
                  <a:pt x="16" y="18"/>
                </a:lnTo>
                <a:lnTo>
                  <a:pt x="13" y="0"/>
                </a:lnTo>
              </a:path>
            </a:pathLst>
          </a:custGeom>
          <a:solidFill>
            <a:schemeClr val="bg1">
              <a:alpha val="100000"/>
            </a:schemeClr>
          </a:solidFill>
          <a:ln w="9525">
            <a:noFill/>
          </a:ln>
        </p:spPr>
        <p:txBody>
          <a:bodyPr/>
          <a:lstStyle/>
          <a:p>
            <a:endParaRPr lang="zh-CN" altLang="en-US"/>
          </a:p>
        </p:txBody>
      </p:sp>
      <p:sp>
        <p:nvSpPr>
          <p:cNvPr id="61726" name="Freeform 365"/>
          <p:cNvSpPr/>
          <p:nvPr/>
        </p:nvSpPr>
        <p:spPr>
          <a:xfrm>
            <a:off x="3746500" y="4456113"/>
            <a:ext cx="19050" cy="4762"/>
          </a:xfrm>
          <a:custGeom>
            <a:avLst/>
            <a:gdLst/>
            <a:ahLst/>
            <a:cxnLst>
              <a:cxn ang="0">
                <a:pos x="0" y="0"/>
              </a:cxn>
              <a:cxn ang="0">
                <a:pos x="29294138" y="7233478"/>
              </a:cxn>
              <a:cxn ang="0">
                <a:pos x="0" y="0"/>
              </a:cxn>
            </a:cxnLst>
            <a:rect l="0" t="0" r="0" b="0"/>
            <a:pathLst>
              <a:path w="12" h="3">
                <a:moveTo>
                  <a:pt x="0" y="0"/>
                </a:moveTo>
                <a:lnTo>
                  <a:pt x="12" y="3"/>
                </a:lnTo>
                <a:lnTo>
                  <a:pt x="0" y="0"/>
                </a:lnTo>
                <a:close/>
              </a:path>
            </a:pathLst>
          </a:custGeom>
          <a:solidFill>
            <a:schemeClr val="bg1">
              <a:alpha val="100000"/>
            </a:schemeClr>
          </a:solidFill>
          <a:ln w="9525">
            <a:noFill/>
          </a:ln>
        </p:spPr>
        <p:txBody>
          <a:bodyPr/>
          <a:lstStyle/>
          <a:p>
            <a:endParaRPr lang="zh-CN" altLang="en-US"/>
          </a:p>
        </p:txBody>
      </p:sp>
      <p:sp>
        <p:nvSpPr>
          <p:cNvPr id="61727" name="Line 366"/>
          <p:cNvSpPr/>
          <p:nvPr/>
        </p:nvSpPr>
        <p:spPr>
          <a:xfrm>
            <a:off x="3746500" y="4456113"/>
            <a:ext cx="19050" cy="4762"/>
          </a:xfrm>
          <a:prstGeom prst="line">
            <a:avLst/>
          </a:prstGeom>
          <a:ln w="9525">
            <a:noFill/>
          </a:ln>
        </p:spPr>
      </p:sp>
      <p:sp>
        <p:nvSpPr>
          <p:cNvPr id="61728" name="Freeform 367"/>
          <p:cNvSpPr/>
          <p:nvPr/>
        </p:nvSpPr>
        <p:spPr>
          <a:xfrm>
            <a:off x="3713163" y="4384675"/>
            <a:ext cx="71437" cy="71438"/>
          </a:xfrm>
          <a:custGeom>
            <a:avLst/>
            <a:gdLst/>
            <a:ahLst/>
            <a:cxnLst>
              <a:cxn ang="0">
                <a:pos x="109851867" y="9235261"/>
              </a:cxn>
              <a:cxn ang="0">
                <a:pos x="9349127" y="108511282"/>
              </a:cxn>
              <a:cxn ang="0">
                <a:pos x="0" y="94658390"/>
              </a:cxn>
              <a:cxn ang="0">
                <a:pos x="93491274" y="0"/>
              </a:cxn>
              <a:cxn ang="0">
                <a:pos x="109851867" y="9235261"/>
              </a:cxn>
            </a:cxnLst>
            <a:rect l="0" t="0" r="0" b="0"/>
            <a:pathLst>
              <a:path w="47" h="47">
                <a:moveTo>
                  <a:pt x="47" y="4"/>
                </a:moveTo>
                <a:lnTo>
                  <a:pt x="4" y="47"/>
                </a:lnTo>
                <a:lnTo>
                  <a:pt x="0" y="41"/>
                </a:lnTo>
                <a:lnTo>
                  <a:pt x="40" y="0"/>
                </a:lnTo>
                <a:lnTo>
                  <a:pt x="47" y="4"/>
                </a:lnTo>
                <a:close/>
              </a:path>
            </a:pathLst>
          </a:custGeom>
          <a:solidFill>
            <a:schemeClr val="bg1">
              <a:alpha val="100000"/>
            </a:schemeClr>
          </a:solidFill>
          <a:ln w="9525">
            <a:noFill/>
          </a:ln>
        </p:spPr>
        <p:txBody>
          <a:bodyPr/>
          <a:lstStyle/>
          <a:p>
            <a:endParaRPr lang="zh-CN" altLang="en-US"/>
          </a:p>
        </p:txBody>
      </p:sp>
      <p:sp>
        <p:nvSpPr>
          <p:cNvPr id="61729" name="Freeform 368"/>
          <p:cNvSpPr/>
          <p:nvPr/>
        </p:nvSpPr>
        <p:spPr>
          <a:xfrm>
            <a:off x="3937000" y="4208463"/>
            <a:ext cx="14288" cy="14287"/>
          </a:xfrm>
          <a:custGeom>
            <a:avLst/>
            <a:gdLst/>
            <a:ahLst/>
            <a:cxnLst>
              <a:cxn ang="0">
                <a:pos x="21971769" y="21701953"/>
              </a:cxn>
              <a:cxn ang="0">
                <a:pos x="0" y="0"/>
              </a:cxn>
              <a:cxn ang="0">
                <a:pos x="21971769" y="21701953"/>
              </a:cxn>
            </a:cxnLst>
            <a:rect l="0" t="0" r="0" b="0"/>
            <a:pathLst>
              <a:path w="9" h="9">
                <a:moveTo>
                  <a:pt x="9" y="9"/>
                </a:moveTo>
                <a:lnTo>
                  <a:pt x="0" y="0"/>
                </a:lnTo>
                <a:lnTo>
                  <a:pt x="9" y="9"/>
                </a:lnTo>
                <a:close/>
              </a:path>
            </a:pathLst>
          </a:custGeom>
          <a:solidFill>
            <a:schemeClr val="bg1">
              <a:alpha val="100000"/>
            </a:schemeClr>
          </a:solidFill>
          <a:ln w="9525">
            <a:noFill/>
          </a:ln>
        </p:spPr>
        <p:txBody>
          <a:bodyPr/>
          <a:lstStyle/>
          <a:p>
            <a:endParaRPr lang="zh-CN" altLang="en-US"/>
          </a:p>
        </p:txBody>
      </p:sp>
      <p:sp>
        <p:nvSpPr>
          <p:cNvPr id="61730" name="Line 369"/>
          <p:cNvSpPr/>
          <p:nvPr/>
        </p:nvSpPr>
        <p:spPr>
          <a:xfrm flipH="1" flipV="1">
            <a:off x="3937000" y="4208463"/>
            <a:ext cx="14288" cy="14287"/>
          </a:xfrm>
          <a:prstGeom prst="line">
            <a:avLst/>
          </a:prstGeom>
          <a:ln w="9525">
            <a:noFill/>
          </a:ln>
        </p:spPr>
      </p:sp>
      <p:sp>
        <p:nvSpPr>
          <p:cNvPr id="61731" name="Rectangle 370"/>
          <p:cNvSpPr/>
          <p:nvPr/>
        </p:nvSpPr>
        <p:spPr>
          <a:xfrm>
            <a:off x="4197350" y="4414838"/>
            <a:ext cx="63500" cy="15557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2" name="Rectangle 371"/>
          <p:cNvSpPr/>
          <p:nvPr/>
        </p:nvSpPr>
        <p:spPr>
          <a:xfrm>
            <a:off x="4197350" y="4579938"/>
            <a:ext cx="63500" cy="63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3" name="Freeform 372"/>
          <p:cNvSpPr/>
          <p:nvPr/>
        </p:nvSpPr>
        <p:spPr>
          <a:xfrm>
            <a:off x="4202113" y="4338638"/>
            <a:ext cx="50800" cy="73025"/>
          </a:xfrm>
          <a:custGeom>
            <a:avLst/>
            <a:gdLst/>
            <a:ahLst/>
            <a:cxnLst>
              <a:cxn ang="0">
                <a:pos x="0" y="253532368"/>
              </a:cxn>
              <a:cxn ang="0">
                <a:pos x="0" y="120731189"/>
              </a:cxn>
              <a:cxn ang="0">
                <a:pos x="91660133" y="0"/>
              </a:cxn>
              <a:cxn ang="0">
                <a:pos x="171859787" y="120731189"/>
              </a:cxn>
              <a:cxn ang="0">
                <a:pos x="171859787" y="253532368"/>
              </a:cxn>
            </a:cxnLst>
            <a:rect l="0" t="0" r="0" b="0"/>
            <a:pathLst>
              <a:path w="15" h="21">
                <a:moveTo>
                  <a:pt x="0" y="21"/>
                </a:moveTo>
                <a:cubicBezTo>
                  <a:pt x="0" y="10"/>
                  <a:pt x="0" y="10"/>
                  <a:pt x="0" y="10"/>
                </a:cubicBezTo>
                <a:cubicBezTo>
                  <a:pt x="0" y="6"/>
                  <a:pt x="4" y="0"/>
                  <a:pt x="8" y="0"/>
                </a:cubicBezTo>
                <a:cubicBezTo>
                  <a:pt x="12" y="0"/>
                  <a:pt x="15" y="6"/>
                  <a:pt x="15" y="10"/>
                </a:cubicBezTo>
                <a:cubicBezTo>
                  <a:pt x="15" y="21"/>
                  <a:pt x="15" y="21"/>
                  <a:pt x="15" y="21"/>
                </a:cubicBezTo>
              </a:path>
            </a:pathLst>
          </a:custGeom>
          <a:solidFill>
            <a:schemeClr val="bg1">
              <a:alpha val="100000"/>
            </a:schemeClr>
          </a:solidFill>
          <a:ln w="9525">
            <a:noFill/>
          </a:ln>
        </p:spPr>
        <p:txBody>
          <a:bodyPr/>
          <a:lstStyle/>
          <a:p>
            <a:endParaRPr lang="zh-CN" altLang="en-US"/>
          </a:p>
        </p:txBody>
      </p:sp>
      <p:sp>
        <p:nvSpPr>
          <p:cNvPr id="61734" name="Rectangle 373"/>
          <p:cNvSpPr/>
          <p:nvPr/>
        </p:nvSpPr>
        <p:spPr>
          <a:xfrm>
            <a:off x="4279900" y="4370388"/>
            <a:ext cx="79375" cy="1968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5" name="Rectangle 374"/>
          <p:cNvSpPr/>
          <p:nvPr/>
        </p:nvSpPr>
        <p:spPr>
          <a:xfrm>
            <a:off x="4279900" y="4576763"/>
            <a:ext cx="79375"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6" name="Freeform 375"/>
          <p:cNvSpPr/>
          <p:nvPr/>
        </p:nvSpPr>
        <p:spPr>
          <a:xfrm>
            <a:off x="4287838" y="4273550"/>
            <a:ext cx="66675" cy="90488"/>
          </a:xfrm>
          <a:custGeom>
            <a:avLst/>
            <a:gdLst/>
            <a:ahLst/>
            <a:cxnLst>
              <a:cxn ang="0">
                <a:pos x="0" y="311898215"/>
              </a:cxn>
              <a:cxn ang="0">
                <a:pos x="0" y="155949107"/>
              </a:cxn>
              <a:cxn ang="0">
                <a:pos x="109911983" y="0"/>
              </a:cxn>
              <a:cxn ang="0">
                <a:pos x="232039528" y="155949107"/>
              </a:cxn>
              <a:cxn ang="0">
                <a:pos x="232039528" y="311898215"/>
              </a:cxn>
            </a:cxnLst>
            <a:rect l="0" t="0" r="0" b="0"/>
            <a:pathLst>
              <a:path w="19" h="26">
                <a:moveTo>
                  <a:pt x="0" y="26"/>
                </a:moveTo>
                <a:cubicBezTo>
                  <a:pt x="0" y="13"/>
                  <a:pt x="0" y="13"/>
                  <a:pt x="0" y="13"/>
                </a:cubicBezTo>
                <a:cubicBezTo>
                  <a:pt x="0" y="8"/>
                  <a:pt x="4" y="0"/>
                  <a:pt x="9" y="0"/>
                </a:cubicBezTo>
                <a:cubicBezTo>
                  <a:pt x="15" y="0"/>
                  <a:pt x="19" y="8"/>
                  <a:pt x="19" y="13"/>
                </a:cubicBezTo>
                <a:cubicBezTo>
                  <a:pt x="19" y="26"/>
                  <a:pt x="19" y="26"/>
                  <a:pt x="19" y="26"/>
                </a:cubicBezTo>
              </a:path>
            </a:pathLst>
          </a:custGeom>
          <a:solidFill>
            <a:schemeClr val="bg1">
              <a:alpha val="100000"/>
            </a:schemeClr>
          </a:solidFill>
          <a:ln w="9525">
            <a:noFill/>
          </a:ln>
        </p:spPr>
        <p:txBody>
          <a:bodyPr/>
          <a:lstStyle/>
          <a:p>
            <a:endParaRPr lang="zh-CN" altLang="en-US"/>
          </a:p>
        </p:txBody>
      </p:sp>
      <p:sp>
        <p:nvSpPr>
          <p:cNvPr id="61737" name="Rectangle 376"/>
          <p:cNvSpPr/>
          <p:nvPr/>
        </p:nvSpPr>
        <p:spPr>
          <a:xfrm>
            <a:off x="4378325" y="4341813"/>
            <a:ext cx="85725" cy="222250"/>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8" name="Rectangle 377"/>
          <p:cNvSpPr/>
          <p:nvPr/>
        </p:nvSpPr>
        <p:spPr>
          <a:xfrm>
            <a:off x="4378325" y="4573588"/>
            <a:ext cx="85725" cy="9525"/>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9" name="Freeform 378"/>
          <p:cNvSpPr/>
          <p:nvPr/>
        </p:nvSpPr>
        <p:spPr>
          <a:xfrm>
            <a:off x="4384675" y="4235450"/>
            <a:ext cx="71438" cy="100013"/>
          </a:xfrm>
          <a:custGeom>
            <a:avLst/>
            <a:gdLst/>
            <a:ahLst/>
            <a:cxnLst>
              <a:cxn ang="0">
                <a:pos x="0" y="345734595"/>
              </a:cxn>
              <a:cxn ang="0">
                <a:pos x="0" y="202671171"/>
              </a:cxn>
              <a:cxn ang="0">
                <a:pos x="117076677" y="0"/>
              </a:cxn>
              <a:cxn ang="0">
                <a:pos x="245862382" y="202671171"/>
              </a:cxn>
              <a:cxn ang="0">
                <a:pos x="245862382" y="345734595"/>
              </a:cxn>
            </a:cxnLst>
            <a:rect l="0" t="0" r="0" b="0"/>
            <a:pathLst>
              <a:path w="21" h="29">
                <a:moveTo>
                  <a:pt x="0" y="29"/>
                </a:moveTo>
                <a:cubicBezTo>
                  <a:pt x="0" y="17"/>
                  <a:pt x="0" y="17"/>
                  <a:pt x="0" y="17"/>
                </a:cubicBezTo>
                <a:cubicBezTo>
                  <a:pt x="0" y="11"/>
                  <a:pt x="5" y="0"/>
                  <a:pt x="10" y="0"/>
                </a:cubicBezTo>
                <a:cubicBezTo>
                  <a:pt x="16" y="0"/>
                  <a:pt x="21" y="11"/>
                  <a:pt x="21" y="17"/>
                </a:cubicBezTo>
                <a:cubicBezTo>
                  <a:pt x="21" y="29"/>
                  <a:pt x="21" y="29"/>
                  <a:pt x="21" y="29"/>
                </a:cubicBezTo>
              </a:path>
            </a:pathLst>
          </a:custGeom>
          <a:solidFill>
            <a:schemeClr val="bg1">
              <a:alpha val="100000"/>
            </a:schemeClr>
          </a:solidFill>
          <a:ln w="9525">
            <a:noFill/>
          </a:ln>
        </p:spPr>
        <p:txBody>
          <a:bodyPr/>
          <a:lstStyle/>
          <a:p>
            <a:endParaRPr lang="zh-CN" altLang="en-US"/>
          </a:p>
        </p:txBody>
      </p:sp>
      <p:sp>
        <p:nvSpPr>
          <p:cNvPr id="61740" name="Rectangle 379"/>
          <p:cNvSpPr/>
          <p:nvPr/>
        </p:nvSpPr>
        <p:spPr>
          <a:xfrm>
            <a:off x="4384675" y="4559300"/>
            <a:ext cx="71438" cy="206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1" name="Rectangle 380"/>
          <p:cNvSpPr/>
          <p:nvPr/>
        </p:nvSpPr>
        <p:spPr>
          <a:xfrm>
            <a:off x="4287838" y="4559300"/>
            <a:ext cx="66675" cy="206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2" name="Rectangle 381"/>
          <p:cNvSpPr/>
          <p:nvPr/>
        </p:nvSpPr>
        <p:spPr>
          <a:xfrm>
            <a:off x="4202113" y="4559300"/>
            <a:ext cx="50800" cy="206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3" name="Freeform 382"/>
          <p:cNvSpPr/>
          <p:nvPr/>
        </p:nvSpPr>
        <p:spPr>
          <a:xfrm>
            <a:off x="4818063" y="4418013"/>
            <a:ext cx="141287" cy="141287"/>
          </a:xfrm>
          <a:custGeom>
            <a:avLst/>
            <a:gdLst/>
            <a:ahLst/>
            <a:cxnLst>
              <a:cxn ang="0">
                <a:pos x="404280689" y="0"/>
              </a:cxn>
              <a:cxn ang="0">
                <a:pos x="0" y="0"/>
              </a:cxn>
              <a:cxn ang="0">
                <a:pos x="332937646" y="154347432"/>
              </a:cxn>
              <a:cxn ang="0">
                <a:pos x="487515963" y="486792297"/>
              </a:cxn>
              <a:cxn ang="0">
                <a:pos x="487515963" y="83111216"/>
              </a:cxn>
              <a:cxn ang="0">
                <a:pos x="404280689" y="0"/>
              </a:cxn>
            </a:cxnLst>
            <a:rect l="0" t="0" r="0" b="0"/>
            <a:pathLst>
              <a:path w="41" h="41">
                <a:moveTo>
                  <a:pt x="34" y="0"/>
                </a:moveTo>
                <a:cubicBezTo>
                  <a:pt x="0" y="0"/>
                  <a:pt x="0" y="0"/>
                  <a:pt x="0" y="0"/>
                </a:cubicBezTo>
                <a:cubicBezTo>
                  <a:pt x="28" y="13"/>
                  <a:pt x="28" y="13"/>
                  <a:pt x="28" y="13"/>
                </a:cubicBezTo>
                <a:cubicBezTo>
                  <a:pt x="41" y="41"/>
                  <a:pt x="41" y="41"/>
                  <a:pt x="41" y="41"/>
                </a:cubicBezTo>
                <a:cubicBezTo>
                  <a:pt x="41" y="7"/>
                  <a:pt x="41" y="7"/>
                  <a:pt x="41" y="7"/>
                </a:cubicBezTo>
                <a:cubicBezTo>
                  <a:pt x="37" y="7"/>
                  <a:pt x="34" y="4"/>
                  <a:pt x="34" y="0"/>
                </a:cubicBezTo>
              </a:path>
            </a:pathLst>
          </a:custGeom>
          <a:solidFill>
            <a:schemeClr val="bg1">
              <a:alpha val="100000"/>
            </a:schemeClr>
          </a:solidFill>
          <a:ln w="9525">
            <a:noFill/>
          </a:ln>
        </p:spPr>
        <p:txBody>
          <a:bodyPr/>
          <a:lstStyle/>
          <a:p>
            <a:endParaRPr lang="zh-CN" altLang="en-US"/>
          </a:p>
        </p:txBody>
      </p:sp>
      <p:sp>
        <p:nvSpPr>
          <p:cNvPr id="61744" name="Freeform 383"/>
          <p:cNvSpPr/>
          <p:nvPr/>
        </p:nvSpPr>
        <p:spPr>
          <a:xfrm>
            <a:off x="4959350" y="4276725"/>
            <a:ext cx="142875" cy="141288"/>
          </a:xfrm>
          <a:custGeom>
            <a:avLst/>
            <a:gdLst/>
            <a:ahLst/>
            <a:cxnLst>
              <a:cxn ang="0">
                <a:pos x="85083805" y="486795743"/>
              </a:cxn>
              <a:cxn ang="0">
                <a:pos x="498354970" y="486795743"/>
              </a:cxn>
              <a:cxn ang="0">
                <a:pos x="158016265" y="332447218"/>
              </a:cxn>
              <a:cxn ang="0">
                <a:pos x="0" y="0"/>
              </a:cxn>
              <a:cxn ang="0">
                <a:pos x="0" y="403683938"/>
              </a:cxn>
              <a:cxn ang="0">
                <a:pos x="85083805" y="486795743"/>
              </a:cxn>
            </a:cxnLst>
            <a:rect l="0" t="0" r="0" b="0"/>
            <a:pathLst>
              <a:path w="41" h="41">
                <a:moveTo>
                  <a:pt x="7" y="41"/>
                </a:moveTo>
                <a:cubicBezTo>
                  <a:pt x="41" y="41"/>
                  <a:pt x="41" y="41"/>
                  <a:pt x="41" y="41"/>
                </a:cubicBezTo>
                <a:cubicBezTo>
                  <a:pt x="13" y="28"/>
                  <a:pt x="13" y="28"/>
                  <a:pt x="13" y="28"/>
                </a:cubicBezTo>
                <a:cubicBezTo>
                  <a:pt x="0" y="0"/>
                  <a:pt x="0" y="0"/>
                  <a:pt x="0" y="0"/>
                </a:cubicBezTo>
                <a:cubicBezTo>
                  <a:pt x="0" y="34"/>
                  <a:pt x="0" y="34"/>
                  <a:pt x="0" y="34"/>
                </a:cubicBezTo>
                <a:cubicBezTo>
                  <a:pt x="4" y="34"/>
                  <a:pt x="7" y="37"/>
                  <a:pt x="7" y="41"/>
                </a:cubicBezTo>
              </a:path>
            </a:pathLst>
          </a:custGeom>
          <a:solidFill>
            <a:schemeClr val="bg1">
              <a:alpha val="100000"/>
            </a:schemeClr>
          </a:solidFill>
          <a:ln w="9525">
            <a:noFill/>
          </a:ln>
        </p:spPr>
        <p:txBody>
          <a:bodyPr/>
          <a:lstStyle/>
          <a:p>
            <a:endParaRPr lang="zh-CN" altLang="en-US"/>
          </a:p>
        </p:txBody>
      </p:sp>
      <p:sp>
        <p:nvSpPr>
          <p:cNvPr id="61745" name="Freeform 384"/>
          <p:cNvSpPr/>
          <p:nvPr/>
        </p:nvSpPr>
        <p:spPr>
          <a:xfrm>
            <a:off x="4959350" y="4418013"/>
            <a:ext cx="142875" cy="141287"/>
          </a:xfrm>
          <a:custGeom>
            <a:avLst/>
            <a:gdLst/>
            <a:ahLst/>
            <a:cxnLst>
              <a:cxn ang="0">
                <a:pos x="498354970" y="0"/>
              </a:cxn>
              <a:cxn ang="0">
                <a:pos x="85083805" y="0"/>
              </a:cxn>
              <a:cxn ang="0">
                <a:pos x="85083805" y="0"/>
              </a:cxn>
              <a:cxn ang="0">
                <a:pos x="0" y="83111216"/>
              </a:cxn>
              <a:cxn ang="0">
                <a:pos x="0" y="486792297"/>
              </a:cxn>
              <a:cxn ang="0">
                <a:pos x="158016265" y="154347432"/>
              </a:cxn>
              <a:cxn ang="0">
                <a:pos x="498354970" y="0"/>
              </a:cxn>
            </a:cxnLst>
            <a:rect l="0" t="0" r="0" b="0"/>
            <a:pathLst>
              <a:path w="41" h="41">
                <a:moveTo>
                  <a:pt x="41" y="0"/>
                </a:moveTo>
                <a:cubicBezTo>
                  <a:pt x="7" y="0"/>
                  <a:pt x="7" y="0"/>
                  <a:pt x="7" y="0"/>
                </a:cubicBezTo>
                <a:cubicBezTo>
                  <a:pt x="7" y="0"/>
                  <a:pt x="7" y="0"/>
                  <a:pt x="7" y="0"/>
                </a:cubicBezTo>
                <a:cubicBezTo>
                  <a:pt x="7" y="4"/>
                  <a:pt x="4" y="7"/>
                  <a:pt x="0" y="7"/>
                </a:cubicBezTo>
                <a:cubicBezTo>
                  <a:pt x="0" y="41"/>
                  <a:pt x="0" y="41"/>
                  <a:pt x="0" y="41"/>
                </a:cubicBezTo>
                <a:cubicBezTo>
                  <a:pt x="13" y="13"/>
                  <a:pt x="13" y="13"/>
                  <a:pt x="13" y="13"/>
                </a:cubicBezTo>
                <a:cubicBezTo>
                  <a:pt x="41" y="0"/>
                  <a:pt x="41" y="0"/>
                  <a:pt x="41" y="0"/>
                </a:cubicBezTo>
              </a:path>
            </a:pathLst>
          </a:custGeom>
          <a:solidFill>
            <a:schemeClr val="bg1">
              <a:alpha val="100000"/>
            </a:schemeClr>
          </a:solidFill>
          <a:ln w="9525">
            <a:noFill/>
          </a:ln>
        </p:spPr>
        <p:txBody>
          <a:bodyPr/>
          <a:lstStyle/>
          <a:p>
            <a:endParaRPr lang="zh-CN" altLang="en-US"/>
          </a:p>
        </p:txBody>
      </p:sp>
      <p:sp>
        <p:nvSpPr>
          <p:cNvPr id="61746" name="Freeform 385"/>
          <p:cNvSpPr/>
          <p:nvPr/>
        </p:nvSpPr>
        <p:spPr>
          <a:xfrm>
            <a:off x="4818063" y="4276725"/>
            <a:ext cx="141287" cy="141288"/>
          </a:xfrm>
          <a:custGeom>
            <a:avLst/>
            <a:gdLst/>
            <a:ahLst/>
            <a:cxnLst>
              <a:cxn ang="0">
                <a:pos x="487515963" y="0"/>
              </a:cxn>
              <a:cxn ang="0">
                <a:pos x="309156632" y="344318856"/>
              </a:cxn>
              <a:cxn ang="0">
                <a:pos x="0" y="486795743"/>
              </a:cxn>
              <a:cxn ang="0">
                <a:pos x="404280689" y="486795743"/>
              </a:cxn>
              <a:cxn ang="0">
                <a:pos x="487515963" y="403683938"/>
              </a:cxn>
              <a:cxn ang="0">
                <a:pos x="487515963" y="0"/>
              </a:cxn>
            </a:cxnLst>
            <a:rect l="0" t="0" r="0" b="0"/>
            <a:pathLst>
              <a:path w="41" h="41">
                <a:moveTo>
                  <a:pt x="41" y="0"/>
                </a:moveTo>
                <a:cubicBezTo>
                  <a:pt x="26" y="29"/>
                  <a:pt x="26" y="29"/>
                  <a:pt x="26" y="29"/>
                </a:cubicBezTo>
                <a:cubicBezTo>
                  <a:pt x="0" y="41"/>
                  <a:pt x="0" y="41"/>
                  <a:pt x="0" y="41"/>
                </a:cubicBezTo>
                <a:cubicBezTo>
                  <a:pt x="34" y="41"/>
                  <a:pt x="34" y="41"/>
                  <a:pt x="34" y="41"/>
                </a:cubicBezTo>
                <a:cubicBezTo>
                  <a:pt x="34" y="37"/>
                  <a:pt x="37" y="34"/>
                  <a:pt x="41" y="34"/>
                </a:cubicBezTo>
                <a:cubicBezTo>
                  <a:pt x="41" y="0"/>
                  <a:pt x="41" y="0"/>
                  <a:pt x="41" y="0"/>
                </a:cubicBezTo>
              </a:path>
            </a:pathLst>
          </a:custGeom>
          <a:solidFill>
            <a:schemeClr val="bg1">
              <a:alpha val="100000"/>
            </a:schemeClr>
          </a:solidFill>
          <a:ln w="9525">
            <a:noFill/>
          </a:ln>
        </p:spPr>
        <p:txBody>
          <a:bodyPr/>
          <a:lstStyle/>
          <a:p>
            <a:endParaRPr lang="zh-CN" altLang="en-US"/>
          </a:p>
        </p:txBody>
      </p:sp>
      <p:sp>
        <p:nvSpPr>
          <p:cNvPr id="61747" name="Freeform 386"/>
          <p:cNvSpPr/>
          <p:nvPr/>
        </p:nvSpPr>
        <p:spPr>
          <a:xfrm>
            <a:off x="5467350" y="4300538"/>
            <a:ext cx="298450" cy="296862"/>
          </a:xfrm>
          <a:custGeom>
            <a:avLst/>
            <a:gdLst/>
            <a:ahLst/>
            <a:cxnLst>
              <a:cxn ang="0">
                <a:pos x="999162015" y="784654592"/>
              </a:cxn>
              <a:cxn ang="0">
                <a:pos x="1035277935" y="748989730"/>
              </a:cxn>
              <a:cxn ang="0">
                <a:pos x="361141852" y="83221465"/>
              </a:cxn>
              <a:cxn ang="0">
                <a:pos x="337068042" y="95109752"/>
              </a:cxn>
              <a:cxn ang="0">
                <a:pos x="72228370" y="59444890"/>
              </a:cxn>
              <a:cxn ang="0">
                <a:pos x="96305651" y="332885859"/>
              </a:cxn>
              <a:cxn ang="0">
                <a:pos x="84267010" y="356662434"/>
              </a:cxn>
              <a:cxn ang="0">
                <a:pos x="758399624" y="1022430699"/>
              </a:cxn>
              <a:cxn ang="0">
                <a:pos x="794515544" y="986765836"/>
              </a:cxn>
              <a:cxn ang="0">
                <a:pos x="385219132" y="582546801"/>
              </a:cxn>
              <a:cxn ang="0">
                <a:pos x="409296412" y="558770225"/>
              </a:cxn>
              <a:cxn ang="0">
                <a:pos x="818592824" y="962985809"/>
              </a:cxn>
              <a:cxn ang="0">
                <a:pos x="854705274" y="927320947"/>
              </a:cxn>
              <a:cxn ang="0">
                <a:pos x="312990762" y="392327296"/>
              </a:cxn>
              <a:cxn ang="0">
                <a:pos x="288913481" y="368550721"/>
              </a:cxn>
              <a:cxn ang="0">
                <a:pos x="180572661" y="261552681"/>
              </a:cxn>
              <a:cxn ang="0">
                <a:pos x="120379460" y="309105832"/>
              </a:cxn>
              <a:cxn ang="0">
                <a:pos x="96305651" y="83221465"/>
              </a:cxn>
              <a:cxn ang="0">
                <a:pos x="325029402" y="118886327"/>
              </a:cxn>
              <a:cxn ang="0">
                <a:pos x="264839672" y="178331217"/>
              </a:cxn>
              <a:cxn ang="0">
                <a:pos x="373180492" y="285329256"/>
              </a:cxn>
              <a:cxn ang="0">
                <a:pos x="409296412" y="309105832"/>
              </a:cxn>
              <a:cxn ang="0">
                <a:pos x="938972285" y="844099482"/>
              </a:cxn>
              <a:cxn ang="0">
                <a:pos x="975088205" y="808434619"/>
              </a:cxn>
              <a:cxn ang="0">
                <a:pos x="565791793" y="404215584"/>
              </a:cxn>
              <a:cxn ang="0">
                <a:pos x="589869073" y="380439009"/>
              </a:cxn>
              <a:cxn ang="0">
                <a:pos x="999162015" y="784654592"/>
              </a:cxn>
            </a:cxnLst>
            <a:rect l="0" t="0" r="0" b="0"/>
            <a:pathLst>
              <a:path w="86" h="86">
                <a:moveTo>
                  <a:pt x="83" y="66"/>
                </a:moveTo>
                <a:cubicBezTo>
                  <a:pt x="86" y="63"/>
                  <a:pt x="86" y="63"/>
                  <a:pt x="86" y="63"/>
                </a:cubicBezTo>
                <a:cubicBezTo>
                  <a:pt x="30" y="7"/>
                  <a:pt x="30" y="7"/>
                  <a:pt x="30" y="7"/>
                </a:cubicBezTo>
                <a:cubicBezTo>
                  <a:pt x="28" y="8"/>
                  <a:pt x="28" y="8"/>
                  <a:pt x="28" y="8"/>
                </a:cubicBezTo>
                <a:cubicBezTo>
                  <a:pt x="22" y="1"/>
                  <a:pt x="11" y="0"/>
                  <a:pt x="6" y="5"/>
                </a:cubicBezTo>
                <a:cubicBezTo>
                  <a:pt x="0" y="11"/>
                  <a:pt x="1" y="21"/>
                  <a:pt x="8" y="28"/>
                </a:cubicBezTo>
                <a:cubicBezTo>
                  <a:pt x="7" y="30"/>
                  <a:pt x="7" y="30"/>
                  <a:pt x="7" y="30"/>
                </a:cubicBezTo>
                <a:cubicBezTo>
                  <a:pt x="63" y="86"/>
                  <a:pt x="63" y="86"/>
                  <a:pt x="63" y="86"/>
                </a:cubicBezTo>
                <a:cubicBezTo>
                  <a:pt x="66" y="83"/>
                  <a:pt x="66" y="83"/>
                  <a:pt x="66" y="83"/>
                </a:cubicBezTo>
                <a:cubicBezTo>
                  <a:pt x="32" y="49"/>
                  <a:pt x="32" y="49"/>
                  <a:pt x="32" y="49"/>
                </a:cubicBezTo>
                <a:cubicBezTo>
                  <a:pt x="34" y="47"/>
                  <a:pt x="34" y="47"/>
                  <a:pt x="34" y="47"/>
                </a:cubicBezTo>
                <a:cubicBezTo>
                  <a:pt x="68" y="81"/>
                  <a:pt x="68" y="81"/>
                  <a:pt x="68" y="81"/>
                </a:cubicBezTo>
                <a:cubicBezTo>
                  <a:pt x="71" y="78"/>
                  <a:pt x="71" y="78"/>
                  <a:pt x="71" y="78"/>
                </a:cubicBezTo>
                <a:cubicBezTo>
                  <a:pt x="26" y="33"/>
                  <a:pt x="26" y="33"/>
                  <a:pt x="26" y="33"/>
                </a:cubicBezTo>
                <a:cubicBezTo>
                  <a:pt x="24" y="31"/>
                  <a:pt x="24" y="31"/>
                  <a:pt x="24" y="31"/>
                </a:cubicBezTo>
                <a:cubicBezTo>
                  <a:pt x="15" y="22"/>
                  <a:pt x="15" y="22"/>
                  <a:pt x="15" y="22"/>
                </a:cubicBezTo>
                <a:cubicBezTo>
                  <a:pt x="10" y="26"/>
                  <a:pt x="10" y="26"/>
                  <a:pt x="10" y="26"/>
                </a:cubicBezTo>
                <a:cubicBezTo>
                  <a:pt x="4" y="20"/>
                  <a:pt x="3" y="12"/>
                  <a:pt x="8" y="7"/>
                </a:cubicBezTo>
                <a:cubicBezTo>
                  <a:pt x="12" y="3"/>
                  <a:pt x="21" y="4"/>
                  <a:pt x="27" y="10"/>
                </a:cubicBezTo>
                <a:cubicBezTo>
                  <a:pt x="22" y="15"/>
                  <a:pt x="22" y="15"/>
                  <a:pt x="22" y="15"/>
                </a:cubicBezTo>
                <a:cubicBezTo>
                  <a:pt x="31" y="24"/>
                  <a:pt x="31" y="24"/>
                  <a:pt x="31" y="24"/>
                </a:cubicBezTo>
                <a:cubicBezTo>
                  <a:pt x="34" y="26"/>
                  <a:pt x="34" y="26"/>
                  <a:pt x="34" y="26"/>
                </a:cubicBezTo>
                <a:cubicBezTo>
                  <a:pt x="78" y="71"/>
                  <a:pt x="78" y="71"/>
                  <a:pt x="78" y="71"/>
                </a:cubicBezTo>
                <a:cubicBezTo>
                  <a:pt x="81" y="68"/>
                  <a:pt x="81" y="68"/>
                  <a:pt x="81" y="68"/>
                </a:cubicBezTo>
                <a:cubicBezTo>
                  <a:pt x="47" y="34"/>
                  <a:pt x="47" y="34"/>
                  <a:pt x="47" y="34"/>
                </a:cubicBezTo>
                <a:cubicBezTo>
                  <a:pt x="49" y="32"/>
                  <a:pt x="49" y="32"/>
                  <a:pt x="49" y="32"/>
                </a:cubicBezTo>
                <a:lnTo>
                  <a:pt x="83" y="66"/>
                </a:lnTo>
                <a:close/>
              </a:path>
            </a:pathLst>
          </a:custGeom>
          <a:solidFill>
            <a:schemeClr val="bg1">
              <a:alpha val="100000"/>
            </a:schemeClr>
          </a:solidFill>
          <a:ln w="9525">
            <a:noFill/>
          </a:ln>
        </p:spPr>
        <p:txBody>
          <a:bodyPr/>
          <a:lstStyle/>
          <a:p>
            <a:endParaRPr lang="zh-CN" altLang="en-US"/>
          </a:p>
        </p:txBody>
      </p:sp>
      <p:sp>
        <p:nvSpPr>
          <p:cNvPr id="61748" name="Freeform 387"/>
          <p:cNvSpPr/>
          <p:nvPr/>
        </p:nvSpPr>
        <p:spPr>
          <a:xfrm>
            <a:off x="6188075" y="4279900"/>
            <a:ext cx="292100" cy="292100"/>
          </a:xfrm>
          <a:custGeom>
            <a:avLst/>
            <a:gdLst/>
            <a:ahLst/>
            <a:cxnLst>
              <a:cxn ang="0">
                <a:pos x="1003892062" y="872506136"/>
              </a:cxn>
              <a:cxn ang="0">
                <a:pos x="967605592" y="872506136"/>
              </a:cxn>
              <a:cxn ang="0">
                <a:pos x="967605592" y="884296667"/>
              </a:cxn>
              <a:cxn ang="0">
                <a:pos x="774085864" y="695644741"/>
              </a:cxn>
              <a:cxn ang="0">
                <a:pos x="701512924" y="518786782"/>
              </a:cxn>
              <a:cxn ang="0">
                <a:pos x="653135600" y="424462538"/>
              </a:cxn>
              <a:cxn ang="0">
                <a:pos x="689418593" y="353719354"/>
              </a:cxn>
              <a:cxn ang="0">
                <a:pos x="677324262" y="330138293"/>
              </a:cxn>
              <a:cxn ang="0">
                <a:pos x="616849130" y="424462538"/>
              </a:cxn>
              <a:cxn ang="0">
                <a:pos x="665229931" y="542367844"/>
              </a:cxn>
              <a:cxn ang="0">
                <a:pos x="737799394" y="683854211"/>
              </a:cxn>
              <a:cxn ang="0">
                <a:pos x="725705063" y="695644741"/>
              </a:cxn>
              <a:cxn ang="0">
                <a:pos x="24188662" y="0"/>
              </a:cxn>
              <a:cxn ang="0">
                <a:pos x="0" y="23581061"/>
              </a:cxn>
              <a:cxn ang="0">
                <a:pos x="701512924" y="719225802"/>
              </a:cxn>
              <a:cxn ang="0">
                <a:pos x="677324262" y="731016333"/>
              </a:cxn>
              <a:cxn ang="0">
                <a:pos x="677324262" y="731016333"/>
              </a:cxn>
              <a:cxn ang="0">
                <a:pos x="532181858" y="672063680"/>
              </a:cxn>
              <a:cxn ang="0">
                <a:pos x="411231594" y="613111027"/>
              </a:cxn>
              <a:cxn ang="0">
                <a:pos x="314473469" y="672063680"/>
              </a:cxn>
              <a:cxn ang="0">
                <a:pos x="350756462" y="695644741"/>
              </a:cxn>
              <a:cxn ang="0">
                <a:pos x="411231594" y="648482619"/>
              </a:cxn>
              <a:cxn ang="0">
                <a:pos x="507993196" y="695644741"/>
              </a:cxn>
              <a:cxn ang="0">
                <a:pos x="713610732" y="766391361"/>
              </a:cxn>
              <a:cxn ang="0">
                <a:pos x="895036129" y="943249320"/>
              </a:cxn>
              <a:cxn ang="0">
                <a:pos x="895036129" y="955039851"/>
              </a:cxn>
              <a:cxn ang="0">
                <a:pos x="895036129" y="990411442"/>
              </a:cxn>
              <a:cxn ang="0">
                <a:pos x="931322599" y="990411442"/>
              </a:cxn>
              <a:cxn ang="0">
                <a:pos x="1003892062" y="919668259"/>
              </a:cxn>
              <a:cxn ang="0">
                <a:pos x="1003892062" y="872506136"/>
              </a:cxn>
            </a:cxnLst>
            <a:rect l="0" t="0" r="0" b="0"/>
            <a:pathLst>
              <a:path w="84" h="85">
                <a:moveTo>
                  <a:pt x="83" y="74"/>
                </a:moveTo>
                <a:cubicBezTo>
                  <a:pt x="82" y="74"/>
                  <a:pt x="81" y="74"/>
                  <a:pt x="80" y="74"/>
                </a:cubicBezTo>
                <a:cubicBezTo>
                  <a:pt x="80" y="75"/>
                  <a:pt x="80" y="75"/>
                  <a:pt x="80" y="75"/>
                </a:cubicBezTo>
                <a:cubicBezTo>
                  <a:pt x="64" y="59"/>
                  <a:pt x="64" y="59"/>
                  <a:pt x="64" y="59"/>
                </a:cubicBezTo>
                <a:cubicBezTo>
                  <a:pt x="65" y="56"/>
                  <a:pt x="64" y="51"/>
                  <a:pt x="58" y="44"/>
                </a:cubicBezTo>
                <a:cubicBezTo>
                  <a:pt x="57" y="44"/>
                  <a:pt x="53" y="40"/>
                  <a:pt x="54" y="36"/>
                </a:cubicBezTo>
                <a:cubicBezTo>
                  <a:pt x="54" y="34"/>
                  <a:pt x="55" y="32"/>
                  <a:pt x="57" y="30"/>
                </a:cubicBezTo>
                <a:cubicBezTo>
                  <a:pt x="56" y="28"/>
                  <a:pt x="56" y="28"/>
                  <a:pt x="56" y="28"/>
                </a:cubicBezTo>
                <a:cubicBezTo>
                  <a:pt x="53" y="30"/>
                  <a:pt x="51" y="33"/>
                  <a:pt x="51" y="36"/>
                </a:cubicBezTo>
                <a:cubicBezTo>
                  <a:pt x="50" y="41"/>
                  <a:pt x="55" y="46"/>
                  <a:pt x="55" y="46"/>
                </a:cubicBezTo>
                <a:cubicBezTo>
                  <a:pt x="61" y="52"/>
                  <a:pt x="61" y="56"/>
                  <a:pt x="61" y="58"/>
                </a:cubicBezTo>
                <a:cubicBezTo>
                  <a:pt x="60" y="59"/>
                  <a:pt x="60" y="59"/>
                  <a:pt x="60" y="59"/>
                </a:cubicBezTo>
                <a:cubicBezTo>
                  <a:pt x="2" y="0"/>
                  <a:pt x="2" y="0"/>
                  <a:pt x="2" y="0"/>
                </a:cubicBezTo>
                <a:cubicBezTo>
                  <a:pt x="0" y="2"/>
                  <a:pt x="0" y="2"/>
                  <a:pt x="0" y="2"/>
                </a:cubicBezTo>
                <a:cubicBezTo>
                  <a:pt x="58" y="61"/>
                  <a:pt x="58" y="61"/>
                  <a:pt x="58" y="61"/>
                </a:cubicBezTo>
                <a:cubicBezTo>
                  <a:pt x="56" y="62"/>
                  <a:pt x="56" y="62"/>
                  <a:pt x="56" y="62"/>
                </a:cubicBezTo>
                <a:cubicBezTo>
                  <a:pt x="56" y="62"/>
                  <a:pt x="56" y="62"/>
                  <a:pt x="56" y="62"/>
                </a:cubicBezTo>
                <a:cubicBezTo>
                  <a:pt x="54" y="63"/>
                  <a:pt x="51" y="63"/>
                  <a:pt x="44" y="57"/>
                </a:cubicBezTo>
                <a:cubicBezTo>
                  <a:pt x="44" y="57"/>
                  <a:pt x="40" y="52"/>
                  <a:pt x="34" y="52"/>
                </a:cubicBezTo>
                <a:cubicBezTo>
                  <a:pt x="31" y="52"/>
                  <a:pt x="29" y="54"/>
                  <a:pt x="26" y="57"/>
                </a:cubicBezTo>
                <a:cubicBezTo>
                  <a:pt x="29" y="59"/>
                  <a:pt x="29" y="59"/>
                  <a:pt x="29" y="59"/>
                </a:cubicBezTo>
                <a:cubicBezTo>
                  <a:pt x="30" y="56"/>
                  <a:pt x="32" y="55"/>
                  <a:pt x="34" y="55"/>
                </a:cubicBezTo>
                <a:cubicBezTo>
                  <a:pt x="38" y="55"/>
                  <a:pt x="42" y="59"/>
                  <a:pt x="42" y="59"/>
                </a:cubicBezTo>
                <a:cubicBezTo>
                  <a:pt x="51" y="67"/>
                  <a:pt x="56" y="66"/>
                  <a:pt x="59" y="65"/>
                </a:cubicBezTo>
                <a:cubicBezTo>
                  <a:pt x="74" y="80"/>
                  <a:pt x="74" y="80"/>
                  <a:pt x="74" y="80"/>
                </a:cubicBezTo>
                <a:cubicBezTo>
                  <a:pt x="74" y="81"/>
                  <a:pt x="74" y="81"/>
                  <a:pt x="74" y="81"/>
                </a:cubicBezTo>
                <a:cubicBezTo>
                  <a:pt x="73" y="82"/>
                  <a:pt x="73" y="83"/>
                  <a:pt x="74" y="84"/>
                </a:cubicBezTo>
                <a:cubicBezTo>
                  <a:pt x="75" y="85"/>
                  <a:pt x="76" y="85"/>
                  <a:pt x="77" y="84"/>
                </a:cubicBezTo>
                <a:cubicBezTo>
                  <a:pt x="83" y="78"/>
                  <a:pt x="83" y="78"/>
                  <a:pt x="83" y="78"/>
                </a:cubicBezTo>
                <a:cubicBezTo>
                  <a:pt x="84" y="77"/>
                  <a:pt x="84" y="75"/>
                  <a:pt x="83" y="74"/>
                </a:cubicBezTo>
                <a:close/>
              </a:path>
            </a:pathLst>
          </a:custGeom>
          <a:solidFill>
            <a:schemeClr val="bg1">
              <a:alpha val="100000"/>
            </a:schemeClr>
          </a:solidFill>
          <a:ln w="9525">
            <a:noFill/>
          </a:ln>
        </p:spPr>
        <p:txBody>
          <a:bodyPr/>
          <a:lstStyle/>
          <a:p>
            <a:endParaRPr lang="zh-CN" altLang="en-US"/>
          </a:p>
        </p:txBody>
      </p:sp>
      <p:sp>
        <p:nvSpPr>
          <p:cNvPr id="61749" name="Rectangle 388"/>
          <p:cNvSpPr/>
          <p:nvPr/>
        </p:nvSpPr>
        <p:spPr>
          <a:xfrm>
            <a:off x="6718300" y="4424363"/>
            <a:ext cx="295275" cy="301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0" name="Rectangle 389"/>
          <p:cNvSpPr/>
          <p:nvPr/>
        </p:nvSpPr>
        <p:spPr>
          <a:xfrm>
            <a:off x="6718300" y="4386263"/>
            <a:ext cx="295275" cy="301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1" name="Freeform 390"/>
          <p:cNvSpPr/>
          <p:nvPr/>
        </p:nvSpPr>
        <p:spPr>
          <a:xfrm>
            <a:off x="6904038" y="4268788"/>
            <a:ext cx="60325" cy="96837"/>
          </a:xfrm>
          <a:custGeom>
            <a:avLst/>
            <a:gdLst/>
            <a:ahLst/>
            <a:cxnLst>
              <a:cxn ang="0">
                <a:pos x="92763261" y="0"/>
              </a:cxn>
              <a:cxn ang="0">
                <a:pos x="0" y="95725680"/>
              </a:cxn>
              <a:cxn ang="0">
                <a:pos x="25509934" y="147090792"/>
              </a:cxn>
              <a:cxn ang="0">
                <a:pos x="92763261" y="0"/>
              </a:cxn>
            </a:cxnLst>
            <a:rect l="0" t="0" r="0" b="0"/>
            <a:pathLst>
              <a:path w="40" h="63">
                <a:moveTo>
                  <a:pt x="40" y="0"/>
                </a:moveTo>
                <a:lnTo>
                  <a:pt x="0" y="41"/>
                </a:lnTo>
                <a:lnTo>
                  <a:pt x="11" y="63"/>
                </a:lnTo>
                <a:lnTo>
                  <a:pt x="40" y="0"/>
                </a:lnTo>
                <a:close/>
              </a:path>
            </a:pathLst>
          </a:custGeom>
          <a:solidFill>
            <a:schemeClr val="bg1">
              <a:alpha val="100000"/>
            </a:schemeClr>
          </a:solidFill>
          <a:ln w="9525">
            <a:noFill/>
          </a:ln>
        </p:spPr>
        <p:txBody>
          <a:bodyPr/>
          <a:lstStyle/>
          <a:p>
            <a:endParaRPr lang="zh-CN" altLang="en-US"/>
          </a:p>
        </p:txBody>
      </p:sp>
      <p:sp>
        <p:nvSpPr>
          <p:cNvPr id="61752" name="Freeform 391"/>
          <p:cNvSpPr/>
          <p:nvPr/>
        </p:nvSpPr>
        <p:spPr>
          <a:xfrm>
            <a:off x="6761163" y="4459288"/>
            <a:ext cx="61912" cy="95250"/>
          </a:xfrm>
          <a:custGeom>
            <a:avLst/>
            <a:gdLst/>
            <a:ahLst/>
            <a:cxnLst>
              <a:cxn ang="0">
                <a:pos x="0" y="144680214"/>
              </a:cxn>
              <a:cxn ang="0">
                <a:pos x="95205556" y="50523321"/>
              </a:cxn>
              <a:cxn ang="0">
                <a:pos x="62695715" y="0"/>
              </a:cxn>
              <a:cxn ang="0">
                <a:pos x="0" y="144680214"/>
              </a:cxn>
            </a:cxnLst>
            <a:rect l="0" t="0" r="0" b="0"/>
            <a:pathLst>
              <a:path w="41" h="63">
                <a:moveTo>
                  <a:pt x="0" y="63"/>
                </a:moveTo>
                <a:lnTo>
                  <a:pt x="41" y="22"/>
                </a:lnTo>
                <a:lnTo>
                  <a:pt x="27" y="0"/>
                </a:lnTo>
                <a:lnTo>
                  <a:pt x="0" y="63"/>
                </a:lnTo>
                <a:close/>
              </a:path>
            </a:pathLst>
          </a:custGeom>
          <a:solidFill>
            <a:schemeClr val="bg1">
              <a:alpha val="100000"/>
            </a:schemeClr>
          </a:solidFill>
          <a:ln w="9525">
            <a:noFill/>
          </a:ln>
        </p:spPr>
        <p:txBody>
          <a:bodyPr/>
          <a:lstStyle/>
          <a:p>
            <a:endParaRPr lang="zh-CN" altLang="en-US"/>
          </a:p>
        </p:txBody>
      </p:sp>
      <p:sp>
        <p:nvSpPr>
          <p:cNvPr id="61753" name="Freeform 392"/>
          <p:cNvSpPr/>
          <p:nvPr/>
        </p:nvSpPr>
        <p:spPr>
          <a:xfrm>
            <a:off x="6799263" y="4332288"/>
            <a:ext cx="123825" cy="168275"/>
          </a:xfrm>
          <a:custGeom>
            <a:avLst/>
            <a:gdLst/>
            <a:ahLst/>
            <a:cxnLst>
              <a:cxn ang="0">
                <a:pos x="0" y="29934758"/>
              </a:cxn>
              <a:cxn ang="0">
                <a:pos x="143395465" y="255600629"/>
              </a:cxn>
              <a:cxn ang="0">
                <a:pos x="190410747" y="223363081"/>
              </a:cxn>
              <a:cxn ang="0">
                <a:pos x="47015282" y="0"/>
              </a:cxn>
              <a:cxn ang="0">
                <a:pos x="0" y="29934758"/>
              </a:cxn>
            </a:cxnLst>
            <a:rect l="0" t="0" r="0" b="0"/>
            <a:pathLst>
              <a:path w="81" h="111">
                <a:moveTo>
                  <a:pt x="0" y="13"/>
                </a:moveTo>
                <a:lnTo>
                  <a:pt x="61" y="111"/>
                </a:lnTo>
                <a:lnTo>
                  <a:pt x="81" y="97"/>
                </a:lnTo>
                <a:lnTo>
                  <a:pt x="20" y="0"/>
                </a:lnTo>
                <a:lnTo>
                  <a:pt x="0" y="13"/>
                </a:lnTo>
                <a:close/>
              </a:path>
            </a:pathLst>
          </a:custGeom>
          <a:solidFill>
            <a:schemeClr val="bg1">
              <a:alpha val="100000"/>
            </a:schemeClr>
          </a:solidFill>
          <a:ln w="9525">
            <a:noFill/>
          </a:ln>
        </p:spPr>
        <p:txBody>
          <a:bodyPr/>
          <a:lstStyle/>
          <a:p>
            <a:endParaRPr lang="zh-CN" altLang="en-US"/>
          </a:p>
        </p:txBody>
      </p:sp>
      <p:sp>
        <p:nvSpPr>
          <p:cNvPr id="61754" name="Freeform 393"/>
          <p:cNvSpPr/>
          <p:nvPr/>
        </p:nvSpPr>
        <p:spPr>
          <a:xfrm>
            <a:off x="6854825" y="4332288"/>
            <a:ext cx="173038" cy="236537"/>
          </a:xfrm>
          <a:custGeom>
            <a:avLst/>
            <a:gdLst/>
            <a:ahLst/>
            <a:cxnLst>
              <a:cxn ang="0">
                <a:pos x="138931138" y="255646460"/>
              </a:cxn>
              <a:cxn ang="0">
                <a:pos x="266088036" y="359286057"/>
              </a:cxn>
              <a:cxn ang="0">
                <a:pos x="186026569" y="223401615"/>
              </a:cxn>
              <a:cxn ang="0">
                <a:pos x="186026569" y="228008022"/>
              </a:cxn>
              <a:cxn ang="0">
                <a:pos x="186026569" y="223401615"/>
              </a:cxn>
              <a:cxn ang="0">
                <a:pos x="49450585" y="0"/>
              </a:cxn>
              <a:cxn ang="0">
                <a:pos x="0" y="29940126"/>
              </a:cxn>
              <a:cxn ang="0">
                <a:pos x="138931138" y="251040054"/>
              </a:cxn>
              <a:cxn ang="0">
                <a:pos x="138931138" y="251040054"/>
              </a:cxn>
              <a:cxn ang="0">
                <a:pos x="138931138" y="255646460"/>
              </a:cxn>
              <a:cxn ang="0">
                <a:pos x="138931138" y="255646460"/>
              </a:cxn>
              <a:cxn ang="0">
                <a:pos x="138931138" y="255646460"/>
              </a:cxn>
            </a:cxnLst>
            <a:rect l="0" t="0" r="0" b="0"/>
            <a:pathLst>
              <a:path w="113" h="156">
                <a:moveTo>
                  <a:pt x="59" y="111"/>
                </a:moveTo>
                <a:lnTo>
                  <a:pt x="113" y="156"/>
                </a:lnTo>
                <a:lnTo>
                  <a:pt x="79" y="97"/>
                </a:lnTo>
                <a:lnTo>
                  <a:pt x="79" y="99"/>
                </a:lnTo>
                <a:lnTo>
                  <a:pt x="79" y="97"/>
                </a:lnTo>
                <a:lnTo>
                  <a:pt x="21" y="0"/>
                </a:lnTo>
                <a:lnTo>
                  <a:pt x="0" y="13"/>
                </a:lnTo>
                <a:lnTo>
                  <a:pt x="59" y="109"/>
                </a:lnTo>
                <a:lnTo>
                  <a:pt x="59" y="111"/>
                </a:lnTo>
                <a:close/>
              </a:path>
            </a:pathLst>
          </a:custGeom>
          <a:solidFill>
            <a:schemeClr val="bg1">
              <a:alpha val="100000"/>
            </a:schemeClr>
          </a:solidFill>
          <a:ln w="9525">
            <a:noFill/>
          </a:ln>
        </p:spPr>
        <p:txBody>
          <a:bodyPr/>
          <a:lstStyle/>
          <a:p>
            <a:endParaRPr lang="zh-CN" altLang="en-US"/>
          </a:p>
        </p:txBody>
      </p:sp>
      <p:sp>
        <p:nvSpPr>
          <p:cNvPr id="61755" name="Freeform 394"/>
          <p:cNvSpPr/>
          <p:nvPr/>
        </p:nvSpPr>
        <p:spPr>
          <a:xfrm>
            <a:off x="6696075" y="4267200"/>
            <a:ext cx="171450" cy="233363"/>
          </a:xfrm>
          <a:custGeom>
            <a:avLst/>
            <a:gdLst/>
            <a:ahLst/>
            <a:cxnLst>
              <a:cxn ang="0">
                <a:pos x="127114867" y="103578319"/>
              </a:cxn>
              <a:cxn ang="0">
                <a:pos x="127114867" y="103578319"/>
              </a:cxn>
              <a:cxn ang="0">
                <a:pos x="127114867" y="98974704"/>
              </a:cxn>
              <a:cxn ang="0">
                <a:pos x="127114867" y="98974704"/>
              </a:cxn>
              <a:cxn ang="0">
                <a:pos x="0" y="0"/>
              </a:cxn>
              <a:cxn ang="0">
                <a:pos x="77680627" y="128896689"/>
              </a:cxn>
              <a:cxn ang="0">
                <a:pos x="77680627" y="128896689"/>
              </a:cxn>
              <a:cxn ang="0">
                <a:pos x="221274595" y="354466274"/>
              </a:cxn>
              <a:cxn ang="0">
                <a:pos x="263645707" y="322242481"/>
              </a:cxn>
              <a:cxn ang="0">
                <a:pos x="127114867" y="103578319"/>
              </a:cxn>
              <a:cxn ang="0">
                <a:pos x="127114867" y="103578319"/>
              </a:cxn>
            </a:cxnLst>
            <a:rect l="0" t="0" r="0" b="0"/>
            <a:pathLst>
              <a:path w="112" h="154">
                <a:moveTo>
                  <a:pt x="54" y="45"/>
                </a:moveTo>
                <a:lnTo>
                  <a:pt x="54" y="45"/>
                </a:lnTo>
                <a:lnTo>
                  <a:pt x="54" y="43"/>
                </a:lnTo>
                <a:lnTo>
                  <a:pt x="0" y="0"/>
                </a:lnTo>
                <a:lnTo>
                  <a:pt x="33" y="56"/>
                </a:lnTo>
                <a:lnTo>
                  <a:pt x="94" y="154"/>
                </a:lnTo>
                <a:lnTo>
                  <a:pt x="112" y="140"/>
                </a:lnTo>
                <a:lnTo>
                  <a:pt x="54" y="45"/>
                </a:lnTo>
                <a:close/>
              </a:path>
            </a:pathLst>
          </a:custGeom>
          <a:solidFill>
            <a:schemeClr val="bg1">
              <a:alpha val="100000"/>
            </a:schemeClr>
          </a:solidFill>
          <a:ln w="9525">
            <a:noFill/>
          </a:ln>
        </p:spPr>
        <p:txBody>
          <a:bodyPr/>
          <a:lstStyle/>
          <a:p>
            <a:endParaRPr lang="zh-CN" altLang="en-US"/>
          </a:p>
        </p:txBody>
      </p:sp>
      <p:sp>
        <p:nvSpPr>
          <p:cNvPr id="61756" name="Freeform 417"/>
          <p:cNvSpPr/>
          <p:nvPr/>
        </p:nvSpPr>
        <p:spPr>
          <a:xfrm>
            <a:off x="7364413" y="4378325"/>
            <a:ext cx="365125" cy="85725"/>
          </a:xfrm>
          <a:custGeom>
            <a:avLst/>
            <a:gdLst/>
            <a:ahLst/>
            <a:cxnLst>
              <a:cxn ang="0">
                <a:pos x="1267310624" y="142502382"/>
              </a:cxn>
              <a:cxn ang="0">
                <a:pos x="1122474230" y="296882820"/>
              </a:cxn>
              <a:cxn ang="0">
                <a:pos x="144836394" y="296882820"/>
              </a:cxn>
              <a:cxn ang="0">
                <a:pos x="0" y="142502382"/>
              </a:cxn>
              <a:cxn ang="0">
                <a:pos x="144836394" y="0"/>
              </a:cxn>
              <a:cxn ang="0">
                <a:pos x="1122474230" y="0"/>
              </a:cxn>
              <a:cxn ang="0">
                <a:pos x="1267310624" y="142502382"/>
              </a:cxn>
            </a:cxnLst>
            <a:rect l="0" t="0" r="0" b="0"/>
            <a:pathLst>
              <a:path w="105" h="25">
                <a:moveTo>
                  <a:pt x="105" y="12"/>
                </a:moveTo>
                <a:cubicBezTo>
                  <a:pt x="105" y="19"/>
                  <a:pt x="100" y="25"/>
                  <a:pt x="93" y="25"/>
                </a:cubicBezTo>
                <a:cubicBezTo>
                  <a:pt x="12" y="25"/>
                  <a:pt x="12" y="25"/>
                  <a:pt x="12" y="25"/>
                </a:cubicBezTo>
                <a:cubicBezTo>
                  <a:pt x="5" y="25"/>
                  <a:pt x="0" y="19"/>
                  <a:pt x="0" y="12"/>
                </a:cubicBezTo>
                <a:cubicBezTo>
                  <a:pt x="0" y="6"/>
                  <a:pt x="5" y="0"/>
                  <a:pt x="12" y="0"/>
                </a:cubicBezTo>
                <a:cubicBezTo>
                  <a:pt x="93" y="0"/>
                  <a:pt x="93" y="0"/>
                  <a:pt x="93" y="0"/>
                </a:cubicBezTo>
                <a:cubicBezTo>
                  <a:pt x="100" y="0"/>
                  <a:pt x="105" y="6"/>
                  <a:pt x="105" y="12"/>
                </a:cubicBezTo>
              </a:path>
            </a:pathLst>
          </a:custGeom>
          <a:solidFill>
            <a:schemeClr val="bg1">
              <a:alpha val="100000"/>
            </a:schemeClr>
          </a:solidFill>
          <a:ln w="9525">
            <a:noFill/>
          </a:ln>
        </p:spPr>
        <p:txBody>
          <a:bodyPr/>
          <a:lstStyle/>
          <a:p>
            <a:endParaRPr lang="zh-CN" altLang="en-US"/>
          </a:p>
        </p:txBody>
      </p:sp>
      <p:sp>
        <p:nvSpPr>
          <p:cNvPr id="61757" name="Freeform 418"/>
          <p:cNvSpPr/>
          <p:nvPr/>
        </p:nvSpPr>
        <p:spPr>
          <a:xfrm>
            <a:off x="7348538" y="4344988"/>
            <a:ext cx="61912" cy="157162"/>
          </a:xfrm>
          <a:custGeom>
            <a:avLst/>
            <a:gdLst/>
            <a:ahLst/>
            <a:cxnLst>
              <a:cxn ang="0">
                <a:pos x="95203630" y="197403028"/>
              </a:cxn>
              <a:cxn ang="0">
                <a:pos x="0" y="238720011"/>
              </a:cxn>
              <a:cxn ang="0">
                <a:pos x="0" y="0"/>
              </a:cxn>
              <a:cxn ang="0">
                <a:pos x="95203630" y="41316983"/>
              </a:cxn>
              <a:cxn ang="0">
                <a:pos x="95203630" y="197403028"/>
              </a:cxn>
            </a:cxnLst>
            <a:rect l="0" t="0" r="0" b="0"/>
            <a:pathLst>
              <a:path w="40" h="104">
                <a:moveTo>
                  <a:pt x="40" y="86"/>
                </a:moveTo>
                <a:lnTo>
                  <a:pt x="0" y="104"/>
                </a:lnTo>
                <a:lnTo>
                  <a:pt x="0" y="0"/>
                </a:lnTo>
                <a:lnTo>
                  <a:pt x="40" y="18"/>
                </a:lnTo>
                <a:lnTo>
                  <a:pt x="40" y="86"/>
                </a:lnTo>
                <a:close/>
              </a:path>
            </a:pathLst>
          </a:custGeom>
          <a:solidFill>
            <a:schemeClr val="bg1">
              <a:alpha val="100000"/>
            </a:schemeClr>
          </a:solidFill>
          <a:ln w="9525">
            <a:noFill/>
          </a:ln>
        </p:spPr>
        <p:txBody>
          <a:bodyPr/>
          <a:lstStyle/>
          <a:p>
            <a:endParaRPr lang="zh-CN" altLang="en-US"/>
          </a:p>
        </p:txBody>
      </p:sp>
      <p:sp>
        <p:nvSpPr>
          <p:cNvPr id="61758" name="Freeform 419"/>
          <p:cNvSpPr/>
          <p:nvPr/>
        </p:nvSpPr>
        <p:spPr>
          <a:xfrm>
            <a:off x="7500938" y="4268788"/>
            <a:ext cx="106362" cy="109537"/>
          </a:xfrm>
          <a:custGeom>
            <a:avLst/>
            <a:gdLst/>
            <a:ahLst/>
            <a:cxnLst>
              <a:cxn ang="0">
                <a:pos x="58414010" y="0"/>
              </a:cxn>
              <a:cxn ang="0">
                <a:pos x="37384724" y="0"/>
              </a:cxn>
              <a:cxn ang="0">
                <a:pos x="37384724" y="83190309"/>
              </a:cxn>
              <a:cxn ang="0">
                <a:pos x="0" y="83190309"/>
              </a:cxn>
              <a:cxn ang="0">
                <a:pos x="0" y="120163610"/>
              </a:cxn>
              <a:cxn ang="0">
                <a:pos x="16355437" y="120163610"/>
              </a:cxn>
              <a:cxn ang="0">
                <a:pos x="16355437" y="166380618"/>
              </a:cxn>
              <a:cxn ang="0">
                <a:pos x="147201969" y="166380618"/>
              </a:cxn>
              <a:cxn ang="0">
                <a:pos x="147201969" y="145583801"/>
              </a:cxn>
              <a:cxn ang="0">
                <a:pos x="109817246" y="145583801"/>
              </a:cxn>
              <a:cxn ang="0">
                <a:pos x="109817246" y="136340095"/>
              </a:cxn>
              <a:cxn ang="0">
                <a:pos x="147201969" y="136340095"/>
              </a:cxn>
              <a:cxn ang="0">
                <a:pos x="147201969" y="120163610"/>
              </a:cxn>
              <a:cxn ang="0">
                <a:pos x="163557406" y="120163610"/>
              </a:cxn>
              <a:cxn ang="0">
                <a:pos x="163557406" y="83190309"/>
              </a:cxn>
              <a:cxn ang="0">
                <a:pos x="95797214" y="83190309"/>
              </a:cxn>
              <a:cxn ang="0">
                <a:pos x="95797214" y="41595154"/>
              </a:cxn>
              <a:cxn ang="0">
                <a:pos x="67760191" y="41595154"/>
              </a:cxn>
              <a:cxn ang="0">
                <a:pos x="67760191" y="83190309"/>
              </a:cxn>
              <a:cxn ang="0">
                <a:pos x="58414010" y="83190309"/>
              </a:cxn>
              <a:cxn ang="0">
                <a:pos x="58414010"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close/>
              </a:path>
            </a:pathLst>
          </a:custGeom>
          <a:solidFill>
            <a:schemeClr val="bg1">
              <a:alpha val="100000"/>
            </a:schemeClr>
          </a:solidFill>
          <a:ln w="9525">
            <a:noFill/>
          </a:ln>
        </p:spPr>
        <p:txBody>
          <a:bodyPr/>
          <a:lstStyle/>
          <a:p>
            <a:endParaRPr lang="zh-CN" altLang="en-US"/>
          </a:p>
        </p:txBody>
      </p:sp>
      <p:sp>
        <p:nvSpPr>
          <p:cNvPr id="61759" name="Freeform 420"/>
          <p:cNvSpPr/>
          <p:nvPr/>
        </p:nvSpPr>
        <p:spPr>
          <a:xfrm>
            <a:off x="7500938" y="4268788"/>
            <a:ext cx="106362" cy="109537"/>
          </a:xfrm>
          <a:custGeom>
            <a:avLst/>
            <a:gdLst/>
            <a:ahLst/>
            <a:cxnLst>
              <a:cxn ang="0">
                <a:pos x="58414010" y="0"/>
              </a:cxn>
              <a:cxn ang="0">
                <a:pos x="37384724" y="0"/>
              </a:cxn>
              <a:cxn ang="0">
                <a:pos x="37384724" y="83190309"/>
              </a:cxn>
              <a:cxn ang="0">
                <a:pos x="0" y="83190309"/>
              </a:cxn>
              <a:cxn ang="0">
                <a:pos x="0" y="120163610"/>
              </a:cxn>
              <a:cxn ang="0">
                <a:pos x="16355437" y="120163610"/>
              </a:cxn>
              <a:cxn ang="0">
                <a:pos x="16355437" y="166380618"/>
              </a:cxn>
              <a:cxn ang="0">
                <a:pos x="147201969" y="166380618"/>
              </a:cxn>
              <a:cxn ang="0">
                <a:pos x="147201969" y="145583801"/>
              </a:cxn>
              <a:cxn ang="0">
                <a:pos x="109817246" y="145583801"/>
              </a:cxn>
              <a:cxn ang="0">
                <a:pos x="109817246" y="136340095"/>
              </a:cxn>
              <a:cxn ang="0">
                <a:pos x="147201969" y="136340095"/>
              </a:cxn>
              <a:cxn ang="0">
                <a:pos x="147201969" y="120163610"/>
              </a:cxn>
              <a:cxn ang="0">
                <a:pos x="163557406" y="120163610"/>
              </a:cxn>
              <a:cxn ang="0">
                <a:pos x="163557406" y="83190309"/>
              </a:cxn>
              <a:cxn ang="0">
                <a:pos x="95797214" y="83190309"/>
              </a:cxn>
              <a:cxn ang="0">
                <a:pos x="95797214" y="41595154"/>
              </a:cxn>
              <a:cxn ang="0">
                <a:pos x="67760191" y="41595154"/>
              </a:cxn>
              <a:cxn ang="0">
                <a:pos x="67760191" y="83190309"/>
              </a:cxn>
              <a:cxn ang="0">
                <a:pos x="58414010" y="83190309"/>
              </a:cxn>
              <a:cxn ang="0">
                <a:pos x="58414010"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path>
            </a:pathLst>
          </a:custGeom>
          <a:solidFill>
            <a:schemeClr val="bg1">
              <a:alpha val="100000"/>
            </a:schemeClr>
          </a:solidFill>
          <a:ln w="9525">
            <a:noFill/>
          </a:ln>
        </p:spPr>
        <p:txBody>
          <a:bodyPr/>
          <a:lstStyle/>
          <a:p>
            <a:endParaRPr lang="zh-CN" altLang="en-US"/>
          </a:p>
        </p:txBody>
      </p:sp>
      <p:sp>
        <p:nvSpPr>
          <p:cNvPr id="61760" name="Rectangle 421"/>
          <p:cNvSpPr/>
          <p:nvPr/>
        </p:nvSpPr>
        <p:spPr>
          <a:xfrm>
            <a:off x="7510463" y="4378325"/>
            <a:ext cx="87312" cy="206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1" name="Rectangle 422"/>
          <p:cNvSpPr/>
          <p:nvPr/>
        </p:nvSpPr>
        <p:spPr>
          <a:xfrm>
            <a:off x="7510463" y="4378325"/>
            <a:ext cx="87312" cy="206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2" name="Freeform 423"/>
          <p:cNvSpPr/>
          <p:nvPr/>
        </p:nvSpPr>
        <p:spPr>
          <a:xfrm>
            <a:off x="7331075" y="4405313"/>
            <a:ext cx="65088" cy="38100"/>
          </a:xfrm>
          <a:custGeom>
            <a:avLst/>
            <a:gdLst/>
            <a:ahLst/>
            <a:cxnLst>
              <a:cxn ang="0">
                <a:pos x="100088297" y="57872376"/>
              </a:cxn>
              <a:cxn ang="0">
                <a:pos x="0" y="57872376"/>
              </a:cxn>
              <a:cxn ang="0">
                <a:pos x="42894542" y="0"/>
              </a:cxn>
              <a:cxn ang="0">
                <a:pos x="100088297" y="0"/>
              </a:cxn>
              <a:cxn ang="0">
                <a:pos x="100088297" y="57872376"/>
              </a:cxn>
            </a:cxnLst>
            <a:rect l="0" t="0" r="0" b="0"/>
            <a:pathLst>
              <a:path w="42" h="25">
                <a:moveTo>
                  <a:pt x="42" y="25"/>
                </a:moveTo>
                <a:lnTo>
                  <a:pt x="0" y="25"/>
                </a:lnTo>
                <a:lnTo>
                  <a:pt x="18" y="0"/>
                </a:lnTo>
                <a:lnTo>
                  <a:pt x="42" y="0"/>
                </a:lnTo>
                <a:lnTo>
                  <a:pt x="42" y="25"/>
                </a:lnTo>
                <a:close/>
              </a:path>
            </a:pathLst>
          </a:custGeom>
          <a:solidFill>
            <a:schemeClr val="bg1">
              <a:alpha val="100000"/>
            </a:schemeClr>
          </a:solidFill>
          <a:ln w="9525">
            <a:noFill/>
          </a:ln>
        </p:spPr>
        <p:txBody>
          <a:bodyPr/>
          <a:lstStyle/>
          <a:p>
            <a:endParaRPr lang="zh-CN" altLang="en-US"/>
          </a:p>
        </p:txBody>
      </p:sp>
      <p:sp>
        <p:nvSpPr>
          <p:cNvPr id="61763" name="Freeform 424"/>
          <p:cNvSpPr/>
          <p:nvPr/>
        </p:nvSpPr>
        <p:spPr>
          <a:xfrm>
            <a:off x="7331075" y="4386263"/>
            <a:ext cx="65088" cy="36512"/>
          </a:xfrm>
          <a:custGeom>
            <a:avLst/>
            <a:gdLst/>
            <a:ahLst/>
            <a:cxnLst>
              <a:cxn ang="0">
                <a:pos x="100088297" y="0"/>
              </a:cxn>
              <a:cxn ang="0">
                <a:pos x="0" y="0"/>
              </a:cxn>
              <a:cxn ang="0">
                <a:pos x="42894542" y="55460268"/>
              </a:cxn>
              <a:cxn ang="0">
                <a:pos x="100088297" y="55460268"/>
              </a:cxn>
              <a:cxn ang="0">
                <a:pos x="100088297" y="0"/>
              </a:cxn>
            </a:cxnLst>
            <a:rect l="0" t="0" r="0" b="0"/>
            <a:pathLst>
              <a:path w="42" h="25">
                <a:moveTo>
                  <a:pt x="42" y="0"/>
                </a:moveTo>
                <a:lnTo>
                  <a:pt x="0" y="0"/>
                </a:lnTo>
                <a:lnTo>
                  <a:pt x="18" y="25"/>
                </a:lnTo>
                <a:lnTo>
                  <a:pt x="42" y="25"/>
                </a:lnTo>
                <a:lnTo>
                  <a:pt x="42" y="0"/>
                </a:lnTo>
                <a:close/>
              </a:path>
            </a:pathLst>
          </a:custGeom>
          <a:solidFill>
            <a:schemeClr val="bg1">
              <a:alpha val="100000"/>
            </a:schemeClr>
          </a:solidFill>
          <a:ln w="9525">
            <a:noFill/>
          </a:ln>
        </p:spPr>
        <p:txBody>
          <a:bodyPr/>
          <a:lstStyle/>
          <a:p>
            <a:endParaRPr lang="zh-CN" altLang="en-US"/>
          </a:p>
        </p:txBody>
      </p:sp>
      <p:sp>
        <p:nvSpPr>
          <p:cNvPr id="61764" name="Freeform 425"/>
          <p:cNvSpPr/>
          <p:nvPr/>
        </p:nvSpPr>
        <p:spPr>
          <a:xfrm>
            <a:off x="8069263" y="4237038"/>
            <a:ext cx="242887" cy="211137"/>
          </a:xfrm>
          <a:custGeom>
            <a:avLst/>
            <a:gdLst/>
            <a:ahLst/>
            <a:cxnLst>
              <a:cxn ang="0">
                <a:pos x="830992763" y="167722387"/>
              </a:cxn>
              <a:cxn ang="0">
                <a:pos x="674427803" y="11979429"/>
              </a:cxn>
              <a:cxn ang="0">
                <a:pos x="626256371" y="11979429"/>
              </a:cxn>
              <a:cxn ang="0">
                <a:pos x="626256371" y="47921176"/>
              </a:cxn>
              <a:cxn ang="0">
                <a:pos x="0" y="527126019"/>
              </a:cxn>
              <a:cxn ang="0">
                <a:pos x="192692667" y="718810725"/>
              </a:cxn>
              <a:cxn ang="0">
                <a:pos x="276998744" y="694848406"/>
              </a:cxn>
              <a:cxn ang="0">
                <a:pos x="397432528" y="730790153"/>
              </a:cxn>
              <a:cxn ang="0">
                <a:pos x="794861587" y="215643564"/>
              </a:cxn>
              <a:cxn ang="0">
                <a:pos x="830992763" y="215643564"/>
              </a:cxn>
              <a:cxn ang="0">
                <a:pos x="830992763" y="167722387"/>
              </a:cxn>
            </a:cxnLst>
            <a:rect l="0" t="0" r="0" b="0"/>
            <a:pathLst>
              <a:path w="70" h="61">
                <a:moveTo>
                  <a:pt x="69" y="14"/>
                </a:moveTo>
                <a:cubicBezTo>
                  <a:pt x="56" y="1"/>
                  <a:pt x="56" y="1"/>
                  <a:pt x="56" y="1"/>
                </a:cubicBezTo>
                <a:cubicBezTo>
                  <a:pt x="55" y="0"/>
                  <a:pt x="53" y="0"/>
                  <a:pt x="52" y="1"/>
                </a:cubicBezTo>
                <a:cubicBezTo>
                  <a:pt x="51" y="2"/>
                  <a:pt x="51" y="3"/>
                  <a:pt x="52" y="4"/>
                </a:cubicBezTo>
                <a:cubicBezTo>
                  <a:pt x="0" y="44"/>
                  <a:pt x="0" y="44"/>
                  <a:pt x="0" y="44"/>
                </a:cubicBezTo>
                <a:cubicBezTo>
                  <a:pt x="16" y="60"/>
                  <a:pt x="16" y="60"/>
                  <a:pt x="16" y="60"/>
                </a:cubicBezTo>
                <a:cubicBezTo>
                  <a:pt x="18" y="59"/>
                  <a:pt x="21" y="58"/>
                  <a:pt x="23" y="58"/>
                </a:cubicBezTo>
                <a:cubicBezTo>
                  <a:pt x="27" y="58"/>
                  <a:pt x="30" y="60"/>
                  <a:pt x="33" y="61"/>
                </a:cubicBezTo>
                <a:cubicBezTo>
                  <a:pt x="66" y="18"/>
                  <a:pt x="66" y="18"/>
                  <a:pt x="66" y="18"/>
                </a:cubicBezTo>
                <a:cubicBezTo>
                  <a:pt x="67" y="19"/>
                  <a:pt x="68" y="19"/>
                  <a:pt x="69" y="18"/>
                </a:cubicBezTo>
                <a:cubicBezTo>
                  <a:pt x="70" y="17"/>
                  <a:pt x="70" y="15"/>
                  <a:pt x="69" y="14"/>
                </a:cubicBezTo>
                <a:close/>
              </a:path>
            </a:pathLst>
          </a:custGeom>
          <a:solidFill>
            <a:schemeClr val="bg1">
              <a:alpha val="100000"/>
            </a:schemeClr>
          </a:solidFill>
          <a:ln w="9525">
            <a:noFill/>
          </a:ln>
        </p:spPr>
        <p:txBody>
          <a:bodyPr/>
          <a:lstStyle/>
          <a:p>
            <a:endParaRPr lang="zh-CN" altLang="en-US"/>
          </a:p>
        </p:txBody>
      </p:sp>
      <p:sp>
        <p:nvSpPr>
          <p:cNvPr id="61765" name="Freeform 426"/>
          <p:cNvSpPr/>
          <p:nvPr/>
        </p:nvSpPr>
        <p:spPr>
          <a:xfrm>
            <a:off x="7937500" y="4391025"/>
            <a:ext cx="179388" cy="136525"/>
          </a:xfrm>
          <a:custGeom>
            <a:avLst/>
            <a:gdLst/>
            <a:ahLst/>
            <a:cxnLst>
              <a:cxn ang="0">
                <a:pos x="620668681" y="194149052"/>
              </a:cxn>
              <a:cxn ang="0">
                <a:pos x="429692906" y="0"/>
              </a:cxn>
              <a:cxn ang="0">
                <a:pos x="417756705" y="12133222"/>
              </a:cxn>
              <a:cxn ang="0">
                <a:pos x="274525736" y="230552218"/>
              </a:cxn>
              <a:cxn ang="0">
                <a:pos x="334206744" y="388301604"/>
              </a:cxn>
              <a:cxn ang="0">
                <a:pos x="143230969" y="376164882"/>
              </a:cxn>
              <a:cxn ang="0">
                <a:pos x="35808605" y="157745886"/>
              </a:cxn>
              <a:cxn ang="0">
                <a:pos x="0" y="157745886"/>
              </a:cxn>
              <a:cxn ang="0">
                <a:pos x="131294767" y="400434826"/>
              </a:cxn>
              <a:cxn ang="0">
                <a:pos x="250653333" y="436837992"/>
              </a:cxn>
              <a:cxn ang="0">
                <a:pos x="358079147" y="424704771"/>
              </a:cxn>
              <a:cxn ang="0">
                <a:pos x="346142945" y="400434826"/>
              </a:cxn>
              <a:cxn ang="0">
                <a:pos x="525182518" y="473241158"/>
              </a:cxn>
              <a:cxn ang="0">
                <a:pos x="537118720" y="473241158"/>
              </a:cxn>
              <a:cxn ang="0">
                <a:pos x="513246317" y="376164882"/>
              </a:cxn>
              <a:cxn ang="0">
                <a:pos x="620668681" y="194149052"/>
              </a:cxn>
            </a:cxnLst>
            <a:rect l="0" t="0" r="0" b="0"/>
            <a:pathLst>
              <a:path w="52" h="39">
                <a:moveTo>
                  <a:pt x="52" y="16"/>
                </a:moveTo>
                <a:cubicBezTo>
                  <a:pt x="36" y="0"/>
                  <a:pt x="36" y="0"/>
                  <a:pt x="36" y="0"/>
                </a:cubicBezTo>
                <a:cubicBezTo>
                  <a:pt x="35" y="1"/>
                  <a:pt x="35" y="1"/>
                  <a:pt x="35" y="1"/>
                </a:cubicBezTo>
                <a:cubicBezTo>
                  <a:pt x="28" y="4"/>
                  <a:pt x="23" y="11"/>
                  <a:pt x="23" y="19"/>
                </a:cubicBezTo>
                <a:cubicBezTo>
                  <a:pt x="23" y="24"/>
                  <a:pt x="25" y="29"/>
                  <a:pt x="28" y="32"/>
                </a:cubicBezTo>
                <a:cubicBezTo>
                  <a:pt x="22" y="34"/>
                  <a:pt x="17" y="33"/>
                  <a:pt x="12" y="31"/>
                </a:cubicBezTo>
                <a:cubicBezTo>
                  <a:pt x="4" y="25"/>
                  <a:pt x="3" y="13"/>
                  <a:pt x="3" y="13"/>
                </a:cubicBezTo>
                <a:cubicBezTo>
                  <a:pt x="0" y="13"/>
                  <a:pt x="0" y="13"/>
                  <a:pt x="0" y="13"/>
                </a:cubicBezTo>
                <a:cubicBezTo>
                  <a:pt x="0" y="14"/>
                  <a:pt x="2" y="27"/>
                  <a:pt x="11" y="33"/>
                </a:cubicBezTo>
                <a:cubicBezTo>
                  <a:pt x="14" y="35"/>
                  <a:pt x="17" y="36"/>
                  <a:pt x="21" y="36"/>
                </a:cubicBezTo>
                <a:cubicBezTo>
                  <a:pt x="24" y="36"/>
                  <a:pt x="27" y="36"/>
                  <a:pt x="30" y="35"/>
                </a:cubicBezTo>
                <a:cubicBezTo>
                  <a:pt x="29" y="33"/>
                  <a:pt x="29" y="33"/>
                  <a:pt x="29" y="33"/>
                </a:cubicBezTo>
                <a:cubicBezTo>
                  <a:pt x="33" y="37"/>
                  <a:pt x="38" y="39"/>
                  <a:pt x="44" y="39"/>
                </a:cubicBezTo>
                <a:cubicBezTo>
                  <a:pt x="44" y="39"/>
                  <a:pt x="45" y="39"/>
                  <a:pt x="45" y="39"/>
                </a:cubicBezTo>
                <a:cubicBezTo>
                  <a:pt x="44" y="37"/>
                  <a:pt x="43" y="34"/>
                  <a:pt x="43" y="31"/>
                </a:cubicBezTo>
                <a:cubicBezTo>
                  <a:pt x="43" y="25"/>
                  <a:pt x="47" y="19"/>
                  <a:pt x="52" y="16"/>
                </a:cubicBezTo>
              </a:path>
            </a:pathLst>
          </a:custGeom>
          <a:solidFill>
            <a:schemeClr val="bg1">
              <a:alpha val="100000"/>
            </a:schemeClr>
          </a:solidFill>
          <a:ln w="9525">
            <a:noFill/>
          </a:ln>
        </p:spPr>
        <p:txBody>
          <a:bodyPr/>
          <a:lstStyle/>
          <a:p>
            <a:endParaRPr lang="zh-CN" altLang="en-US"/>
          </a:p>
        </p:txBody>
      </p:sp>
      <p:sp>
        <p:nvSpPr>
          <p:cNvPr id="61766" name="Rectangle 427"/>
          <p:cNvSpPr/>
          <p:nvPr/>
        </p:nvSpPr>
        <p:spPr>
          <a:xfrm>
            <a:off x="7908925" y="4437063"/>
            <a:ext cx="17463" cy="1111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7" name="Rectangle 428"/>
          <p:cNvSpPr/>
          <p:nvPr/>
        </p:nvSpPr>
        <p:spPr>
          <a:xfrm>
            <a:off x="7908925" y="4437063"/>
            <a:ext cx="17463" cy="1111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8" name="Freeform 429"/>
          <p:cNvSpPr/>
          <p:nvPr/>
        </p:nvSpPr>
        <p:spPr>
          <a:xfrm>
            <a:off x="7916863" y="4413250"/>
            <a:ext cx="20637" cy="20638"/>
          </a:xfrm>
          <a:custGeom>
            <a:avLst/>
            <a:gdLst/>
            <a:ahLst/>
            <a:cxnLst>
              <a:cxn ang="0">
                <a:pos x="9764476" y="0"/>
              </a:cxn>
              <a:cxn ang="0">
                <a:pos x="0" y="11196115"/>
              </a:cxn>
              <a:cxn ang="0">
                <a:pos x="21970468" y="31347648"/>
              </a:cxn>
              <a:cxn ang="0">
                <a:pos x="31734944" y="20151533"/>
              </a:cxn>
              <a:cxn ang="0">
                <a:pos x="9764476" y="0"/>
              </a:cxn>
            </a:cxnLst>
            <a:rect l="0" t="0" r="0" b="0"/>
            <a:pathLst>
              <a:path w="13" h="14">
                <a:moveTo>
                  <a:pt x="4" y="0"/>
                </a:moveTo>
                <a:lnTo>
                  <a:pt x="0" y="5"/>
                </a:lnTo>
                <a:lnTo>
                  <a:pt x="9" y="14"/>
                </a:lnTo>
                <a:lnTo>
                  <a:pt x="13" y="9"/>
                </a:lnTo>
                <a:lnTo>
                  <a:pt x="4" y="0"/>
                </a:lnTo>
                <a:close/>
              </a:path>
            </a:pathLst>
          </a:custGeom>
          <a:solidFill>
            <a:schemeClr val="bg1">
              <a:alpha val="100000"/>
            </a:schemeClr>
          </a:solidFill>
          <a:ln w="9525">
            <a:noFill/>
          </a:ln>
        </p:spPr>
        <p:txBody>
          <a:bodyPr/>
          <a:lstStyle/>
          <a:p>
            <a:endParaRPr lang="zh-CN" altLang="en-US"/>
          </a:p>
        </p:txBody>
      </p:sp>
      <p:sp>
        <p:nvSpPr>
          <p:cNvPr id="61769" name="Freeform 430"/>
          <p:cNvSpPr/>
          <p:nvPr/>
        </p:nvSpPr>
        <p:spPr>
          <a:xfrm>
            <a:off x="7916863" y="4413250"/>
            <a:ext cx="20637" cy="20638"/>
          </a:xfrm>
          <a:custGeom>
            <a:avLst/>
            <a:gdLst/>
            <a:ahLst/>
            <a:cxnLst>
              <a:cxn ang="0">
                <a:pos x="9764476" y="0"/>
              </a:cxn>
              <a:cxn ang="0">
                <a:pos x="0" y="11196115"/>
              </a:cxn>
              <a:cxn ang="0">
                <a:pos x="21970468" y="31347648"/>
              </a:cxn>
              <a:cxn ang="0">
                <a:pos x="31734944" y="20151533"/>
              </a:cxn>
              <a:cxn ang="0">
                <a:pos x="9764476" y="0"/>
              </a:cxn>
            </a:cxnLst>
            <a:rect l="0" t="0" r="0" b="0"/>
            <a:pathLst>
              <a:path w="13" h="14">
                <a:moveTo>
                  <a:pt x="4" y="0"/>
                </a:moveTo>
                <a:lnTo>
                  <a:pt x="0" y="5"/>
                </a:lnTo>
                <a:lnTo>
                  <a:pt x="9" y="14"/>
                </a:lnTo>
                <a:lnTo>
                  <a:pt x="13" y="9"/>
                </a:lnTo>
                <a:lnTo>
                  <a:pt x="4" y="0"/>
                </a:lnTo>
              </a:path>
            </a:pathLst>
          </a:custGeom>
          <a:solidFill>
            <a:schemeClr val="bg1">
              <a:alpha val="100000"/>
            </a:schemeClr>
          </a:solidFill>
          <a:ln w="9525">
            <a:noFill/>
          </a:ln>
        </p:spPr>
        <p:txBody>
          <a:bodyPr/>
          <a:lstStyle/>
          <a:p>
            <a:endParaRPr lang="zh-CN" altLang="en-US"/>
          </a:p>
        </p:txBody>
      </p:sp>
      <p:sp>
        <p:nvSpPr>
          <p:cNvPr id="61770" name="Rectangle 431"/>
          <p:cNvSpPr/>
          <p:nvPr/>
        </p:nvSpPr>
        <p:spPr>
          <a:xfrm>
            <a:off x="7940675" y="4405313"/>
            <a:ext cx="9525" cy="174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1" name="Rectangle 432"/>
          <p:cNvSpPr/>
          <p:nvPr/>
        </p:nvSpPr>
        <p:spPr>
          <a:xfrm>
            <a:off x="7940675" y="4405313"/>
            <a:ext cx="9525" cy="17462"/>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2" name="Freeform 433"/>
          <p:cNvSpPr/>
          <p:nvPr/>
        </p:nvSpPr>
        <p:spPr>
          <a:xfrm>
            <a:off x="7950200" y="4416425"/>
            <a:ext cx="22225" cy="20638"/>
          </a:xfrm>
          <a:custGeom>
            <a:avLst/>
            <a:gdLst/>
            <a:ahLst/>
            <a:cxnLst>
              <a:cxn ang="0">
                <a:pos x="21969413" y="0"/>
              </a:cxn>
              <a:cxn ang="0">
                <a:pos x="0" y="20151533"/>
              </a:cxn>
              <a:cxn ang="0">
                <a:pos x="12206288" y="31347648"/>
              </a:cxn>
              <a:cxn ang="0">
                <a:pos x="34175700" y="11196115"/>
              </a:cxn>
              <a:cxn ang="0">
                <a:pos x="21969413" y="0"/>
              </a:cxn>
            </a:cxnLst>
            <a:rect l="0" t="0" r="0" b="0"/>
            <a:pathLst>
              <a:path w="14" h="14">
                <a:moveTo>
                  <a:pt x="9" y="0"/>
                </a:moveTo>
                <a:lnTo>
                  <a:pt x="0" y="9"/>
                </a:lnTo>
                <a:lnTo>
                  <a:pt x="5" y="14"/>
                </a:lnTo>
                <a:lnTo>
                  <a:pt x="14" y="5"/>
                </a:lnTo>
                <a:lnTo>
                  <a:pt x="9" y="0"/>
                </a:lnTo>
                <a:close/>
              </a:path>
            </a:pathLst>
          </a:custGeom>
          <a:solidFill>
            <a:schemeClr val="bg1">
              <a:alpha val="100000"/>
            </a:schemeClr>
          </a:solidFill>
          <a:ln w="9525">
            <a:noFill/>
          </a:ln>
        </p:spPr>
        <p:txBody>
          <a:bodyPr/>
          <a:lstStyle/>
          <a:p>
            <a:endParaRPr lang="zh-CN" altLang="en-US"/>
          </a:p>
        </p:txBody>
      </p:sp>
      <p:sp>
        <p:nvSpPr>
          <p:cNvPr id="61773" name="Freeform 434"/>
          <p:cNvSpPr/>
          <p:nvPr/>
        </p:nvSpPr>
        <p:spPr>
          <a:xfrm>
            <a:off x="7950200" y="4416425"/>
            <a:ext cx="22225" cy="20638"/>
          </a:xfrm>
          <a:custGeom>
            <a:avLst/>
            <a:gdLst/>
            <a:ahLst/>
            <a:cxnLst>
              <a:cxn ang="0">
                <a:pos x="21969413" y="0"/>
              </a:cxn>
              <a:cxn ang="0">
                <a:pos x="0" y="20151533"/>
              </a:cxn>
              <a:cxn ang="0">
                <a:pos x="12206288" y="31347648"/>
              </a:cxn>
              <a:cxn ang="0">
                <a:pos x="34175700" y="11196115"/>
              </a:cxn>
              <a:cxn ang="0">
                <a:pos x="21969413" y="0"/>
              </a:cxn>
            </a:cxnLst>
            <a:rect l="0" t="0" r="0" b="0"/>
            <a:pathLst>
              <a:path w="14" h="14">
                <a:moveTo>
                  <a:pt x="9" y="0"/>
                </a:moveTo>
                <a:lnTo>
                  <a:pt x="0" y="9"/>
                </a:lnTo>
                <a:lnTo>
                  <a:pt x="5" y="14"/>
                </a:lnTo>
                <a:lnTo>
                  <a:pt x="14" y="5"/>
                </a:lnTo>
                <a:lnTo>
                  <a:pt x="9" y="0"/>
                </a:lnTo>
              </a:path>
            </a:pathLst>
          </a:custGeom>
          <a:solidFill>
            <a:schemeClr val="bg1">
              <a:alpha val="100000"/>
            </a:schemeClr>
          </a:solidFill>
          <a:ln w="9525">
            <a:noFill/>
          </a:ln>
        </p:spPr>
        <p:txBody>
          <a:bodyPr/>
          <a:lstStyle/>
          <a:p>
            <a:endParaRPr lang="zh-CN" altLang="en-US"/>
          </a:p>
        </p:txBody>
      </p:sp>
      <p:sp>
        <p:nvSpPr>
          <p:cNvPr id="61774" name="Freeform 435"/>
          <p:cNvSpPr>
            <a:spLocks noEditPoints="1"/>
          </p:cNvSpPr>
          <p:nvPr/>
        </p:nvSpPr>
        <p:spPr>
          <a:xfrm>
            <a:off x="8094663" y="4448175"/>
            <a:ext cx="115887" cy="115888"/>
          </a:xfrm>
          <a:custGeom>
            <a:avLst/>
            <a:gdLst/>
            <a:ahLst/>
            <a:cxnLst>
              <a:cxn ang="0">
                <a:pos x="199168852" y="398651312"/>
              </a:cxn>
              <a:cxn ang="0">
                <a:pos x="0" y="199327360"/>
              </a:cxn>
              <a:cxn ang="0">
                <a:pos x="199168852" y="0"/>
              </a:cxn>
              <a:cxn ang="0">
                <a:pos x="398337703" y="199327360"/>
              </a:cxn>
              <a:cxn ang="0">
                <a:pos x="199168852" y="398651312"/>
              </a:cxn>
              <a:cxn ang="0">
                <a:pos x="199168852" y="128976527"/>
              </a:cxn>
              <a:cxn ang="0">
                <a:pos x="128873161" y="199327360"/>
              </a:cxn>
              <a:cxn ang="0">
                <a:pos x="199168852" y="269674784"/>
              </a:cxn>
              <a:cxn ang="0">
                <a:pos x="269464543" y="199327360"/>
              </a:cxn>
              <a:cxn ang="0">
                <a:pos x="199168852" y="128976527"/>
              </a:cxn>
            </a:cxnLst>
            <a:rect l="0" t="0" r="0" b="0"/>
            <a:pathLst>
              <a:path w="34" h="34">
                <a:moveTo>
                  <a:pt x="17" y="34"/>
                </a:moveTo>
                <a:cubicBezTo>
                  <a:pt x="8" y="34"/>
                  <a:pt x="0" y="26"/>
                  <a:pt x="0" y="17"/>
                </a:cubicBezTo>
                <a:cubicBezTo>
                  <a:pt x="0" y="8"/>
                  <a:pt x="8" y="0"/>
                  <a:pt x="17" y="0"/>
                </a:cubicBezTo>
                <a:cubicBezTo>
                  <a:pt x="26" y="0"/>
                  <a:pt x="34" y="8"/>
                  <a:pt x="34" y="17"/>
                </a:cubicBezTo>
                <a:cubicBezTo>
                  <a:pt x="34" y="26"/>
                  <a:pt x="26" y="34"/>
                  <a:pt x="17" y="34"/>
                </a:cubicBezTo>
                <a:close/>
                <a:moveTo>
                  <a:pt x="17" y="11"/>
                </a:moveTo>
                <a:cubicBezTo>
                  <a:pt x="14" y="11"/>
                  <a:pt x="11" y="14"/>
                  <a:pt x="11" y="17"/>
                </a:cubicBezTo>
                <a:cubicBezTo>
                  <a:pt x="11" y="20"/>
                  <a:pt x="14" y="23"/>
                  <a:pt x="17" y="23"/>
                </a:cubicBezTo>
                <a:cubicBezTo>
                  <a:pt x="20" y="23"/>
                  <a:pt x="23" y="20"/>
                  <a:pt x="23" y="17"/>
                </a:cubicBezTo>
                <a:cubicBezTo>
                  <a:pt x="23" y="14"/>
                  <a:pt x="20" y="11"/>
                  <a:pt x="17" y="11"/>
                </a:cubicBezTo>
                <a:close/>
              </a:path>
            </a:pathLst>
          </a:custGeom>
          <a:solidFill>
            <a:schemeClr val="bg1">
              <a:alpha val="100000"/>
            </a:schemeClr>
          </a:solidFill>
          <a:ln w="9525">
            <a:noFill/>
          </a:ln>
        </p:spPr>
        <p:txBody>
          <a:bodyPr/>
          <a:lstStyle/>
          <a:p>
            <a:endParaRPr lang="zh-CN" altLang="en-US"/>
          </a:p>
        </p:txBody>
      </p:sp>
      <p:sp>
        <p:nvSpPr>
          <p:cNvPr id="61775" name="Freeform 436"/>
          <p:cNvSpPr/>
          <p:nvPr/>
        </p:nvSpPr>
        <p:spPr>
          <a:xfrm>
            <a:off x="7410450" y="3695700"/>
            <a:ext cx="141288" cy="206375"/>
          </a:xfrm>
          <a:custGeom>
            <a:avLst/>
            <a:gdLst/>
            <a:ahLst/>
            <a:cxnLst>
              <a:cxn ang="0">
                <a:pos x="217264086" y="89893005"/>
              </a:cxn>
              <a:cxn ang="0">
                <a:pos x="106270076" y="0"/>
              </a:cxn>
              <a:cxn ang="0">
                <a:pos x="59038419" y="0"/>
              </a:cxn>
              <a:cxn ang="0">
                <a:pos x="59038419" y="168260876"/>
              </a:cxn>
              <a:cxn ang="0">
                <a:pos x="0" y="193616169"/>
              </a:cxn>
              <a:cxn ang="0">
                <a:pos x="0" y="313473003"/>
              </a:cxn>
              <a:cxn ang="0">
                <a:pos x="217264086" y="313473003"/>
              </a:cxn>
              <a:cxn ang="0">
                <a:pos x="217264086" y="89893005"/>
              </a:cxn>
            </a:cxnLst>
            <a:rect l="0" t="0" r="0" b="0"/>
            <a:pathLst>
              <a:path w="92" h="136">
                <a:moveTo>
                  <a:pt x="92" y="39"/>
                </a:moveTo>
                <a:lnTo>
                  <a:pt x="45" y="0"/>
                </a:lnTo>
                <a:lnTo>
                  <a:pt x="25" y="0"/>
                </a:lnTo>
                <a:lnTo>
                  <a:pt x="25" y="73"/>
                </a:lnTo>
                <a:lnTo>
                  <a:pt x="0" y="84"/>
                </a:lnTo>
                <a:lnTo>
                  <a:pt x="0" y="136"/>
                </a:lnTo>
                <a:lnTo>
                  <a:pt x="92" y="136"/>
                </a:lnTo>
                <a:lnTo>
                  <a:pt x="92" y="39"/>
                </a:lnTo>
                <a:close/>
              </a:path>
            </a:pathLst>
          </a:custGeom>
          <a:solidFill>
            <a:schemeClr val="bg1">
              <a:alpha val="100000"/>
            </a:schemeClr>
          </a:solidFill>
          <a:ln w="9525">
            <a:noFill/>
          </a:ln>
        </p:spPr>
        <p:txBody>
          <a:bodyPr/>
          <a:lstStyle/>
          <a:p>
            <a:endParaRPr lang="zh-CN" altLang="en-US"/>
          </a:p>
        </p:txBody>
      </p:sp>
      <p:sp>
        <p:nvSpPr>
          <p:cNvPr id="61776" name="Freeform 437"/>
          <p:cNvSpPr/>
          <p:nvPr/>
        </p:nvSpPr>
        <p:spPr>
          <a:xfrm>
            <a:off x="7410450" y="3929063"/>
            <a:ext cx="141288" cy="55562"/>
          </a:xfrm>
          <a:custGeom>
            <a:avLst/>
            <a:gdLst/>
            <a:ahLst/>
            <a:cxnLst>
              <a:cxn ang="0">
                <a:pos x="217264086" y="0"/>
              </a:cxn>
              <a:cxn ang="0">
                <a:pos x="0" y="0"/>
              </a:cxn>
              <a:cxn ang="0">
                <a:pos x="0" y="84395675"/>
              </a:cxn>
              <a:cxn ang="0">
                <a:pos x="59038419" y="84395675"/>
              </a:cxn>
              <a:cxn ang="0">
                <a:pos x="132247104" y="84395675"/>
              </a:cxn>
              <a:cxn ang="0">
                <a:pos x="217264086" y="84395675"/>
              </a:cxn>
              <a:cxn ang="0">
                <a:pos x="217264086" y="0"/>
              </a:cxn>
            </a:cxnLst>
            <a:rect l="0" t="0" r="0" b="0"/>
            <a:pathLst>
              <a:path w="92" h="37">
                <a:moveTo>
                  <a:pt x="92" y="0"/>
                </a:moveTo>
                <a:lnTo>
                  <a:pt x="0" y="0"/>
                </a:lnTo>
                <a:lnTo>
                  <a:pt x="0" y="37"/>
                </a:lnTo>
                <a:lnTo>
                  <a:pt x="25" y="37"/>
                </a:lnTo>
                <a:lnTo>
                  <a:pt x="56" y="37"/>
                </a:lnTo>
                <a:lnTo>
                  <a:pt x="92" y="37"/>
                </a:lnTo>
                <a:lnTo>
                  <a:pt x="92" y="0"/>
                </a:lnTo>
                <a:close/>
              </a:path>
            </a:pathLst>
          </a:custGeom>
          <a:solidFill>
            <a:schemeClr val="bg1">
              <a:alpha val="100000"/>
            </a:schemeClr>
          </a:solidFill>
          <a:ln w="9525">
            <a:noFill/>
          </a:ln>
        </p:spPr>
        <p:txBody>
          <a:bodyPr/>
          <a:lstStyle/>
          <a:p>
            <a:endParaRPr lang="zh-CN" altLang="en-US"/>
          </a:p>
        </p:txBody>
      </p:sp>
      <p:sp>
        <p:nvSpPr>
          <p:cNvPr id="61777" name="Freeform 438"/>
          <p:cNvSpPr/>
          <p:nvPr/>
        </p:nvSpPr>
        <p:spPr>
          <a:xfrm>
            <a:off x="7410450" y="3929063"/>
            <a:ext cx="141288" cy="55562"/>
          </a:xfrm>
          <a:custGeom>
            <a:avLst/>
            <a:gdLst/>
            <a:ahLst/>
            <a:cxnLst>
              <a:cxn ang="0">
                <a:pos x="217264086" y="0"/>
              </a:cxn>
              <a:cxn ang="0">
                <a:pos x="0" y="0"/>
              </a:cxn>
              <a:cxn ang="0">
                <a:pos x="0" y="84395675"/>
              </a:cxn>
              <a:cxn ang="0">
                <a:pos x="59038419" y="84395675"/>
              </a:cxn>
              <a:cxn ang="0">
                <a:pos x="132247104" y="84395675"/>
              </a:cxn>
              <a:cxn ang="0">
                <a:pos x="217264086" y="84395675"/>
              </a:cxn>
              <a:cxn ang="0">
                <a:pos x="217264086" y="0"/>
              </a:cxn>
            </a:cxnLst>
            <a:rect l="0" t="0" r="0" b="0"/>
            <a:pathLst>
              <a:path w="92" h="37">
                <a:moveTo>
                  <a:pt x="92" y="0"/>
                </a:moveTo>
                <a:lnTo>
                  <a:pt x="0" y="0"/>
                </a:lnTo>
                <a:lnTo>
                  <a:pt x="0" y="37"/>
                </a:lnTo>
                <a:lnTo>
                  <a:pt x="25" y="37"/>
                </a:lnTo>
                <a:lnTo>
                  <a:pt x="56" y="37"/>
                </a:lnTo>
                <a:lnTo>
                  <a:pt x="92" y="37"/>
                </a:lnTo>
                <a:lnTo>
                  <a:pt x="92" y="0"/>
                </a:lnTo>
              </a:path>
            </a:pathLst>
          </a:custGeom>
          <a:solidFill>
            <a:schemeClr val="bg1">
              <a:alpha val="100000"/>
            </a:schemeClr>
          </a:solidFill>
          <a:ln w="9525">
            <a:noFill/>
          </a:ln>
        </p:spPr>
        <p:txBody>
          <a:bodyPr/>
          <a:lstStyle/>
          <a:p>
            <a:endParaRPr lang="zh-CN" altLang="en-US"/>
          </a:p>
        </p:txBody>
      </p:sp>
      <p:sp>
        <p:nvSpPr>
          <p:cNvPr id="61778" name="Freeform 439"/>
          <p:cNvSpPr/>
          <p:nvPr/>
        </p:nvSpPr>
        <p:spPr>
          <a:xfrm>
            <a:off x="7573963" y="3929063"/>
            <a:ext cx="141287" cy="55562"/>
          </a:xfrm>
          <a:custGeom>
            <a:avLst/>
            <a:gdLst/>
            <a:ahLst/>
            <a:cxnLst>
              <a:cxn ang="0">
                <a:pos x="217262549" y="0"/>
              </a:cxn>
              <a:cxn ang="0">
                <a:pos x="0" y="0"/>
              </a:cxn>
              <a:cxn ang="0">
                <a:pos x="0" y="84395675"/>
              </a:cxn>
              <a:cxn ang="0">
                <a:pos x="85016381" y="84395675"/>
              </a:cxn>
              <a:cxn ang="0">
                <a:pos x="160584961" y="84395675"/>
              </a:cxn>
              <a:cxn ang="0">
                <a:pos x="217262549" y="84395675"/>
              </a:cxn>
              <a:cxn ang="0">
                <a:pos x="217262549" y="0"/>
              </a:cxn>
            </a:cxnLst>
            <a:rect l="0" t="0" r="0" b="0"/>
            <a:pathLst>
              <a:path w="92" h="37">
                <a:moveTo>
                  <a:pt x="92" y="0"/>
                </a:moveTo>
                <a:lnTo>
                  <a:pt x="0" y="0"/>
                </a:lnTo>
                <a:lnTo>
                  <a:pt x="0" y="37"/>
                </a:lnTo>
                <a:lnTo>
                  <a:pt x="36" y="37"/>
                </a:lnTo>
                <a:lnTo>
                  <a:pt x="68" y="37"/>
                </a:lnTo>
                <a:lnTo>
                  <a:pt x="92" y="37"/>
                </a:lnTo>
                <a:lnTo>
                  <a:pt x="92" y="0"/>
                </a:lnTo>
                <a:close/>
              </a:path>
            </a:pathLst>
          </a:custGeom>
          <a:solidFill>
            <a:schemeClr val="bg1">
              <a:alpha val="100000"/>
            </a:schemeClr>
          </a:solidFill>
          <a:ln w="9525">
            <a:noFill/>
          </a:ln>
        </p:spPr>
        <p:txBody>
          <a:bodyPr/>
          <a:lstStyle/>
          <a:p>
            <a:endParaRPr lang="zh-CN" altLang="en-US"/>
          </a:p>
        </p:txBody>
      </p:sp>
      <p:sp>
        <p:nvSpPr>
          <p:cNvPr id="61779" name="Freeform 440"/>
          <p:cNvSpPr/>
          <p:nvPr/>
        </p:nvSpPr>
        <p:spPr>
          <a:xfrm>
            <a:off x="7573963" y="3929063"/>
            <a:ext cx="141287" cy="55562"/>
          </a:xfrm>
          <a:custGeom>
            <a:avLst/>
            <a:gdLst/>
            <a:ahLst/>
            <a:cxnLst>
              <a:cxn ang="0">
                <a:pos x="217262549" y="0"/>
              </a:cxn>
              <a:cxn ang="0">
                <a:pos x="0" y="0"/>
              </a:cxn>
              <a:cxn ang="0">
                <a:pos x="0" y="84395675"/>
              </a:cxn>
              <a:cxn ang="0">
                <a:pos x="85016381" y="84395675"/>
              </a:cxn>
              <a:cxn ang="0">
                <a:pos x="160584961" y="84395675"/>
              </a:cxn>
              <a:cxn ang="0">
                <a:pos x="217262549" y="84395675"/>
              </a:cxn>
              <a:cxn ang="0">
                <a:pos x="217262549" y="0"/>
              </a:cxn>
            </a:cxnLst>
            <a:rect l="0" t="0" r="0" b="0"/>
            <a:pathLst>
              <a:path w="92" h="37">
                <a:moveTo>
                  <a:pt x="92" y="0"/>
                </a:moveTo>
                <a:lnTo>
                  <a:pt x="0" y="0"/>
                </a:lnTo>
                <a:lnTo>
                  <a:pt x="0" y="37"/>
                </a:lnTo>
                <a:lnTo>
                  <a:pt x="36" y="37"/>
                </a:lnTo>
                <a:lnTo>
                  <a:pt x="68" y="37"/>
                </a:lnTo>
                <a:lnTo>
                  <a:pt x="92" y="37"/>
                </a:lnTo>
                <a:lnTo>
                  <a:pt x="92" y="0"/>
                </a:lnTo>
              </a:path>
            </a:pathLst>
          </a:custGeom>
          <a:solidFill>
            <a:schemeClr val="bg1">
              <a:alpha val="100000"/>
            </a:schemeClr>
          </a:solidFill>
          <a:ln w="9525">
            <a:noFill/>
          </a:ln>
        </p:spPr>
        <p:txBody>
          <a:bodyPr/>
          <a:lstStyle/>
          <a:p>
            <a:endParaRPr lang="zh-CN" altLang="en-US"/>
          </a:p>
        </p:txBody>
      </p:sp>
      <p:sp>
        <p:nvSpPr>
          <p:cNvPr id="61780" name="Freeform 441"/>
          <p:cNvSpPr/>
          <p:nvPr/>
        </p:nvSpPr>
        <p:spPr>
          <a:xfrm>
            <a:off x="7573963" y="3692525"/>
            <a:ext cx="141287" cy="209550"/>
          </a:xfrm>
          <a:custGeom>
            <a:avLst/>
            <a:gdLst/>
            <a:ahLst/>
            <a:cxnLst>
              <a:cxn ang="0">
                <a:pos x="217262549" y="198355778"/>
              </a:cxn>
              <a:cxn ang="0">
                <a:pos x="160584961" y="172985043"/>
              </a:cxn>
              <a:cxn ang="0">
                <a:pos x="160584961" y="0"/>
              </a:cxn>
              <a:cxn ang="0">
                <a:pos x="110993224" y="0"/>
              </a:cxn>
              <a:cxn ang="0">
                <a:pos x="0" y="94564752"/>
              </a:cxn>
              <a:cxn ang="0">
                <a:pos x="0" y="318292784"/>
              </a:cxn>
              <a:cxn ang="0">
                <a:pos x="217262549" y="318292784"/>
              </a:cxn>
              <a:cxn ang="0">
                <a:pos x="217262549" y="198355778"/>
              </a:cxn>
            </a:cxnLst>
            <a:rect l="0" t="0" r="0" b="0"/>
            <a:pathLst>
              <a:path w="92" h="138">
                <a:moveTo>
                  <a:pt x="92" y="86"/>
                </a:moveTo>
                <a:lnTo>
                  <a:pt x="68" y="75"/>
                </a:lnTo>
                <a:lnTo>
                  <a:pt x="68" y="0"/>
                </a:lnTo>
                <a:lnTo>
                  <a:pt x="47" y="0"/>
                </a:lnTo>
                <a:lnTo>
                  <a:pt x="0" y="41"/>
                </a:lnTo>
                <a:lnTo>
                  <a:pt x="0" y="138"/>
                </a:lnTo>
                <a:lnTo>
                  <a:pt x="92" y="138"/>
                </a:lnTo>
                <a:lnTo>
                  <a:pt x="92" y="86"/>
                </a:lnTo>
                <a:close/>
              </a:path>
            </a:pathLst>
          </a:custGeom>
          <a:solidFill>
            <a:schemeClr val="bg1">
              <a:alpha val="100000"/>
            </a:schemeClr>
          </a:solidFill>
          <a:ln w="9525">
            <a:noFill/>
          </a:ln>
        </p:spPr>
        <p:txBody>
          <a:bodyPr/>
          <a:lstStyle/>
          <a:p>
            <a:endParaRPr lang="zh-CN" altLang="en-US"/>
          </a:p>
        </p:txBody>
      </p:sp>
      <p:sp>
        <p:nvSpPr>
          <p:cNvPr id="61781" name="Rectangle 442"/>
          <p:cNvSpPr/>
          <p:nvPr/>
        </p:nvSpPr>
        <p:spPr>
          <a:xfrm>
            <a:off x="7551738" y="3902075"/>
            <a:ext cx="22225" cy="2698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2" name="Rectangle 443"/>
          <p:cNvSpPr/>
          <p:nvPr/>
        </p:nvSpPr>
        <p:spPr>
          <a:xfrm>
            <a:off x="7521575" y="3911600"/>
            <a:ext cx="87313" cy="7938"/>
          </a:xfrm>
          <a:prstGeom prst="rect">
            <a:avLst/>
          </a:prstGeom>
          <a:solidFill>
            <a:schemeClr val="bg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3" name="Freeform 444"/>
          <p:cNvSpPr>
            <a:spLocks noEditPoints="1"/>
          </p:cNvSpPr>
          <p:nvPr/>
        </p:nvSpPr>
        <p:spPr>
          <a:xfrm>
            <a:off x="8024813" y="3805238"/>
            <a:ext cx="174625" cy="184150"/>
          </a:xfrm>
          <a:custGeom>
            <a:avLst/>
            <a:gdLst/>
            <a:ahLst/>
            <a:cxnLst>
              <a:cxn ang="0">
                <a:pos x="485499410" y="152135181"/>
              </a:cxn>
              <a:cxn ang="0">
                <a:pos x="485499410" y="0"/>
              </a:cxn>
              <a:cxn ang="0">
                <a:pos x="109238415" y="0"/>
              </a:cxn>
              <a:cxn ang="0">
                <a:pos x="109238415" y="152135181"/>
              </a:cxn>
              <a:cxn ang="0">
                <a:pos x="0" y="362782320"/>
              </a:cxn>
              <a:cxn ang="0">
                <a:pos x="303438878" y="631944827"/>
              </a:cxn>
              <a:cxn ang="0">
                <a:pos x="606874263" y="362782320"/>
              </a:cxn>
              <a:cxn ang="0">
                <a:pos x="485499410" y="152135181"/>
              </a:cxn>
              <a:cxn ang="0">
                <a:pos x="303438878" y="514917502"/>
              </a:cxn>
              <a:cxn ang="0">
                <a:pos x="109238415" y="362782320"/>
              </a:cxn>
              <a:cxn ang="0">
                <a:pos x="303438878" y="210647139"/>
              </a:cxn>
              <a:cxn ang="0">
                <a:pos x="485499410" y="362782320"/>
              </a:cxn>
              <a:cxn ang="0">
                <a:pos x="303438878" y="514917502"/>
              </a:cxn>
            </a:cxnLst>
            <a:rect l="0" t="0" r="0" b="0"/>
            <a:pathLst>
              <a:path w="50" h="54">
                <a:moveTo>
                  <a:pt x="40" y="13"/>
                </a:moveTo>
                <a:cubicBezTo>
                  <a:pt x="40" y="0"/>
                  <a:pt x="40" y="0"/>
                  <a:pt x="40" y="0"/>
                </a:cubicBezTo>
                <a:cubicBezTo>
                  <a:pt x="9" y="0"/>
                  <a:pt x="9" y="0"/>
                  <a:pt x="9" y="0"/>
                </a:cubicBezTo>
                <a:cubicBezTo>
                  <a:pt x="9" y="13"/>
                  <a:pt x="9" y="13"/>
                  <a:pt x="9" y="13"/>
                </a:cubicBezTo>
                <a:cubicBezTo>
                  <a:pt x="3" y="18"/>
                  <a:pt x="0" y="24"/>
                  <a:pt x="0" y="31"/>
                </a:cubicBezTo>
                <a:cubicBezTo>
                  <a:pt x="0" y="43"/>
                  <a:pt x="11" y="54"/>
                  <a:pt x="25" y="54"/>
                </a:cubicBezTo>
                <a:cubicBezTo>
                  <a:pt x="38" y="54"/>
                  <a:pt x="50" y="43"/>
                  <a:pt x="50" y="31"/>
                </a:cubicBezTo>
                <a:cubicBezTo>
                  <a:pt x="50" y="24"/>
                  <a:pt x="46" y="18"/>
                  <a:pt x="40" y="13"/>
                </a:cubicBezTo>
                <a:close/>
                <a:moveTo>
                  <a:pt x="25" y="44"/>
                </a:moveTo>
                <a:cubicBezTo>
                  <a:pt x="16" y="44"/>
                  <a:pt x="9" y="38"/>
                  <a:pt x="9" y="31"/>
                </a:cubicBezTo>
                <a:cubicBezTo>
                  <a:pt x="9" y="24"/>
                  <a:pt x="16" y="18"/>
                  <a:pt x="25" y="18"/>
                </a:cubicBezTo>
                <a:cubicBezTo>
                  <a:pt x="33" y="18"/>
                  <a:pt x="40" y="24"/>
                  <a:pt x="40" y="31"/>
                </a:cubicBezTo>
                <a:cubicBezTo>
                  <a:pt x="40" y="38"/>
                  <a:pt x="33" y="44"/>
                  <a:pt x="25" y="44"/>
                </a:cubicBezTo>
                <a:close/>
              </a:path>
            </a:pathLst>
          </a:custGeom>
          <a:solidFill>
            <a:schemeClr val="bg1">
              <a:alpha val="100000"/>
            </a:schemeClr>
          </a:solidFill>
          <a:ln w="9525">
            <a:noFill/>
          </a:ln>
        </p:spPr>
        <p:txBody>
          <a:bodyPr/>
          <a:lstStyle/>
          <a:p>
            <a:endParaRPr lang="zh-CN" altLang="en-US"/>
          </a:p>
        </p:txBody>
      </p:sp>
      <p:sp>
        <p:nvSpPr>
          <p:cNvPr id="61784" name="Freeform 445"/>
          <p:cNvSpPr>
            <a:spLocks noEditPoints="1"/>
          </p:cNvSpPr>
          <p:nvPr/>
        </p:nvSpPr>
        <p:spPr>
          <a:xfrm>
            <a:off x="8199438" y="3702050"/>
            <a:ext cx="204787" cy="206375"/>
          </a:xfrm>
          <a:custGeom>
            <a:avLst/>
            <a:gdLst/>
            <a:ahLst/>
            <a:cxnLst>
              <a:cxn ang="0">
                <a:pos x="372990017" y="118421415"/>
              </a:cxn>
              <a:cxn ang="0">
                <a:pos x="264702817" y="0"/>
              </a:cxn>
              <a:cxn ang="0">
                <a:pos x="0" y="272370285"/>
              </a:cxn>
              <a:cxn ang="0">
                <a:pos x="108287200" y="378952654"/>
              </a:cxn>
              <a:cxn ang="0">
                <a:pos x="180479824" y="603956438"/>
              </a:cxn>
              <a:cxn ang="0">
                <a:pos x="589564418" y="580271467"/>
              </a:cxn>
              <a:cxn ang="0">
                <a:pos x="601594787" y="177633842"/>
              </a:cxn>
              <a:cxn ang="0">
                <a:pos x="372990017" y="118421415"/>
              </a:cxn>
              <a:cxn ang="0">
                <a:pos x="505341426" y="509216554"/>
              </a:cxn>
              <a:cxn ang="0">
                <a:pos x="252668977" y="521059040"/>
              </a:cxn>
              <a:cxn ang="0">
                <a:pos x="276733185" y="284212771"/>
              </a:cxn>
              <a:cxn ang="0">
                <a:pos x="529402163" y="260531240"/>
              </a:cxn>
              <a:cxn ang="0">
                <a:pos x="505341426" y="509216554"/>
              </a:cxn>
            </a:cxnLst>
            <a:rect l="0" t="0" r="0" b="0"/>
            <a:pathLst>
              <a:path w="59" h="60">
                <a:moveTo>
                  <a:pt x="31" y="10"/>
                </a:moveTo>
                <a:cubicBezTo>
                  <a:pt x="22" y="0"/>
                  <a:pt x="22" y="0"/>
                  <a:pt x="22" y="0"/>
                </a:cubicBezTo>
                <a:cubicBezTo>
                  <a:pt x="0" y="23"/>
                  <a:pt x="0" y="23"/>
                  <a:pt x="0" y="23"/>
                </a:cubicBezTo>
                <a:cubicBezTo>
                  <a:pt x="9" y="32"/>
                  <a:pt x="9" y="32"/>
                  <a:pt x="9" y="32"/>
                </a:cubicBezTo>
                <a:cubicBezTo>
                  <a:pt x="8" y="39"/>
                  <a:pt x="10" y="46"/>
                  <a:pt x="15" y="51"/>
                </a:cubicBezTo>
                <a:cubicBezTo>
                  <a:pt x="24" y="60"/>
                  <a:pt x="39" y="59"/>
                  <a:pt x="49" y="49"/>
                </a:cubicBezTo>
                <a:cubicBezTo>
                  <a:pt x="58" y="39"/>
                  <a:pt x="59" y="24"/>
                  <a:pt x="50" y="15"/>
                </a:cubicBezTo>
                <a:cubicBezTo>
                  <a:pt x="45" y="10"/>
                  <a:pt x="38" y="8"/>
                  <a:pt x="31" y="10"/>
                </a:cubicBezTo>
                <a:close/>
                <a:moveTo>
                  <a:pt x="42" y="43"/>
                </a:moveTo>
                <a:cubicBezTo>
                  <a:pt x="36" y="49"/>
                  <a:pt x="27" y="49"/>
                  <a:pt x="21" y="44"/>
                </a:cubicBezTo>
                <a:cubicBezTo>
                  <a:pt x="16" y="39"/>
                  <a:pt x="17" y="30"/>
                  <a:pt x="23" y="24"/>
                </a:cubicBezTo>
                <a:cubicBezTo>
                  <a:pt x="29" y="18"/>
                  <a:pt x="39" y="17"/>
                  <a:pt x="44" y="22"/>
                </a:cubicBezTo>
                <a:cubicBezTo>
                  <a:pt x="49" y="27"/>
                  <a:pt x="48" y="36"/>
                  <a:pt x="42" y="43"/>
                </a:cubicBezTo>
                <a:close/>
              </a:path>
            </a:pathLst>
          </a:custGeom>
          <a:solidFill>
            <a:schemeClr val="bg1">
              <a:alpha val="100000"/>
            </a:schemeClr>
          </a:solidFill>
          <a:ln w="9525">
            <a:noFill/>
          </a:ln>
        </p:spPr>
        <p:txBody>
          <a:bodyPr/>
          <a:lstStyle/>
          <a:p>
            <a:endParaRPr lang="zh-CN" altLang="en-US"/>
          </a:p>
        </p:txBody>
      </p:sp>
      <p:sp>
        <p:nvSpPr>
          <p:cNvPr id="61785" name="Freeform 446"/>
          <p:cNvSpPr/>
          <p:nvPr/>
        </p:nvSpPr>
        <p:spPr>
          <a:xfrm>
            <a:off x="8099425" y="3817938"/>
            <a:ext cx="11113" cy="3175"/>
          </a:xfrm>
          <a:custGeom>
            <a:avLst/>
            <a:gdLst/>
            <a:ahLst/>
            <a:cxnLst>
              <a:cxn ang="0">
                <a:pos x="0" y="9645650"/>
              </a:cxn>
              <a:cxn ang="0">
                <a:pos x="0" y="0"/>
              </a:cxn>
              <a:cxn ang="0">
                <a:pos x="39877148" y="0"/>
              </a:cxn>
              <a:cxn ang="0">
                <a:pos x="39877148" y="0"/>
              </a:cxn>
              <a:cxn ang="0">
                <a:pos x="0" y="9645650"/>
              </a:cxn>
            </a:cxnLst>
            <a:rect l="0" t="0" r="0" b="0"/>
            <a:pathLst>
              <a:path w="3" h="1">
                <a:moveTo>
                  <a:pt x="0" y="1"/>
                </a:moveTo>
                <a:cubicBezTo>
                  <a:pt x="0" y="1"/>
                  <a:pt x="0" y="0"/>
                  <a:pt x="0" y="0"/>
                </a:cubicBezTo>
                <a:cubicBezTo>
                  <a:pt x="3" y="0"/>
                  <a:pt x="3" y="0"/>
                  <a:pt x="3" y="0"/>
                </a:cubicBezTo>
                <a:cubicBezTo>
                  <a:pt x="3" y="0"/>
                  <a:pt x="3" y="0"/>
                  <a:pt x="3" y="0"/>
                </a:cubicBezTo>
                <a:lnTo>
                  <a:pt x="0" y="1"/>
                </a:lnTo>
                <a:close/>
              </a:path>
            </a:pathLst>
          </a:custGeom>
          <a:solidFill>
            <a:schemeClr val="bg1">
              <a:alpha val="100000"/>
            </a:schemeClr>
          </a:solidFill>
          <a:ln w="9525">
            <a:noFill/>
          </a:ln>
        </p:spPr>
        <p:txBody>
          <a:bodyPr/>
          <a:lstStyle/>
          <a:p>
            <a:endParaRPr lang="zh-CN" altLang="en-US"/>
          </a:p>
        </p:txBody>
      </p:sp>
      <p:sp>
        <p:nvSpPr>
          <p:cNvPr id="61786" name="Freeform 447"/>
          <p:cNvSpPr>
            <a:spLocks noEditPoints="1"/>
          </p:cNvSpPr>
          <p:nvPr/>
        </p:nvSpPr>
        <p:spPr>
          <a:xfrm>
            <a:off x="8099425" y="3729038"/>
            <a:ext cx="149225" cy="80962"/>
          </a:xfrm>
          <a:custGeom>
            <a:avLst/>
            <a:gdLst/>
            <a:ahLst/>
            <a:cxnLst>
              <a:cxn ang="0">
                <a:pos x="0" y="276694382"/>
              </a:cxn>
              <a:cxn ang="0">
                <a:pos x="36115920" y="265164044"/>
              </a:cxn>
              <a:cxn ang="0">
                <a:pos x="48151090" y="242106741"/>
              </a:cxn>
              <a:cxn ang="0">
                <a:pos x="12038640" y="219049438"/>
              </a:cxn>
              <a:cxn ang="0">
                <a:pos x="48151090" y="242106741"/>
              </a:cxn>
              <a:cxn ang="0">
                <a:pos x="12038640" y="207522473"/>
              </a:cxn>
              <a:cxn ang="0">
                <a:pos x="60189730" y="195992135"/>
              </a:cxn>
              <a:cxn ang="0">
                <a:pos x="60189730" y="184461797"/>
              </a:cxn>
              <a:cxn ang="0">
                <a:pos x="36115920" y="149877529"/>
              </a:cxn>
              <a:cxn ang="0">
                <a:pos x="60189730" y="184461797"/>
              </a:cxn>
              <a:cxn ang="0">
                <a:pos x="48151090" y="138347191"/>
              </a:cxn>
              <a:cxn ang="0">
                <a:pos x="96305651" y="138347191"/>
              </a:cxn>
              <a:cxn ang="0">
                <a:pos x="96305651" y="126816853"/>
              </a:cxn>
              <a:cxn ang="0">
                <a:pos x="84267010" y="92232585"/>
              </a:cxn>
              <a:cxn ang="0">
                <a:pos x="96305651" y="126816853"/>
              </a:cxn>
              <a:cxn ang="0">
                <a:pos x="96305651" y="80702247"/>
              </a:cxn>
              <a:cxn ang="0">
                <a:pos x="144456741" y="92232585"/>
              </a:cxn>
              <a:cxn ang="0">
                <a:pos x="156495381" y="80702247"/>
              </a:cxn>
              <a:cxn ang="0">
                <a:pos x="144456741" y="46114606"/>
              </a:cxn>
              <a:cxn ang="0">
                <a:pos x="156495381" y="80702247"/>
              </a:cxn>
              <a:cxn ang="0">
                <a:pos x="168534021" y="34587641"/>
              </a:cxn>
              <a:cxn ang="0">
                <a:pos x="192611301" y="57644944"/>
              </a:cxn>
              <a:cxn ang="0">
                <a:pos x="216685111" y="57644944"/>
              </a:cxn>
              <a:cxn ang="0">
                <a:pos x="216685111" y="11530338"/>
              </a:cxn>
              <a:cxn ang="0">
                <a:pos x="216685111" y="57644944"/>
              </a:cxn>
              <a:cxn ang="0">
                <a:pos x="493563423" y="46114606"/>
              </a:cxn>
              <a:cxn ang="0">
                <a:pos x="517640703" y="11530338"/>
              </a:cxn>
              <a:cxn ang="0">
                <a:pos x="252801031" y="46114606"/>
              </a:cxn>
              <a:cxn ang="0">
                <a:pos x="252801031" y="11530338"/>
              </a:cxn>
              <a:cxn ang="0">
                <a:pos x="252801031" y="46114606"/>
              </a:cxn>
              <a:cxn ang="0">
                <a:pos x="457450973" y="46114606"/>
              </a:cxn>
              <a:cxn ang="0">
                <a:pos x="481524783" y="11530338"/>
              </a:cxn>
              <a:cxn ang="0">
                <a:pos x="276878312" y="46114606"/>
              </a:cxn>
              <a:cxn ang="0">
                <a:pos x="300955592" y="0"/>
              </a:cxn>
              <a:cxn ang="0">
                <a:pos x="276878312" y="46114606"/>
              </a:cxn>
              <a:cxn ang="0">
                <a:pos x="421335052" y="34587641"/>
              </a:cxn>
              <a:cxn ang="0">
                <a:pos x="445412333" y="0"/>
              </a:cxn>
              <a:cxn ang="0">
                <a:pos x="409296412" y="34587641"/>
              </a:cxn>
              <a:cxn ang="0">
                <a:pos x="385222602" y="0"/>
              </a:cxn>
              <a:cxn ang="0">
                <a:pos x="409296412" y="34587641"/>
              </a:cxn>
              <a:cxn ang="0">
                <a:pos x="312990762" y="0"/>
              </a:cxn>
              <a:cxn ang="0">
                <a:pos x="337068042" y="34587641"/>
              </a:cxn>
              <a:cxn ang="0">
                <a:pos x="373183962" y="34587641"/>
              </a:cxn>
              <a:cxn ang="0">
                <a:pos x="349106682" y="34587641"/>
              </a:cxn>
              <a:cxn ang="0">
                <a:pos x="361145322" y="0"/>
              </a:cxn>
              <a:cxn ang="0">
                <a:pos x="373183962" y="34587641"/>
              </a:cxn>
            </a:cxnLst>
            <a:rect l="0" t="0" r="0" b="0"/>
            <a:pathLst>
              <a:path w="43" h="24">
                <a:moveTo>
                  <a:pt x="3" y="24"/>
                </a:moveTo>
                <a:cubicBezTo>
                  <a:pt x="0" y="24"/>
                  <a:pt x="0" y="24"/>
                  <a:pt x="0" y="24"/>
                </a:cubicBezTo>
                <a:cubicBezTo>
                  <a:pt x="0" y="24"/>
                  <a:pt x="0" y="23"/>
                  <a:pt x="0" y="22"/>
                </a:cubicBezTo>
                <a:cubicBezTo>
                  <a:pt x="3" y="23"/>
                  <a:pt x="3" y="23"/>
                  <a:pt x="3" y="23"/>
                </a:cubicBezTo>
                <a:cubicBezTo>
                  <a:pt x="3" y="23"/>
                  <a:pt x="3" y="24"/>
                  <a:pt x="3" y="24"/>
                </a:cubicBezTo>
                <a:close/>
                <a:moveTo>
                  <a:pt x="4" y="21"/>
                </a:moveTo>
                <a:cubicBezTo>
                  <a:pt x="1" y="21"/>
                  <a:pt x="1" y="21"/>
                  <a:pt x="1" y="21"/>
                </a:cubicBezTo>
                <a:cubicBezTo>
                  <a:pt x="1" y="20"/>
                  <a:pt x="1" y="20"/>
                  <a:pt x="1" y="19"/>
                </a:cubicBezTo>
                <a:cubicBezTo>
                  <a:pt x="4" y="20"/>
                  <a:pt x="4" y="20"/>
                  <a:pt x="4" y="20"/>
                </a:cubicBezTo>
                <a:cubicBezTo>
                  <a:pt x="4" y="21"/>
                  <a:pt x="4" y="21"/>
                  <a:pt x="4" y="21"/>
                </a:cubicBezTo>
                <a:close/>
                <a:moveTo>
                  <a:pt x="4" y="19"/>
                </a:moveTo>
                <a:cubicBezTo>
                  <a:pt x="1" y="18"/>
                  <a:pt x="1" y="18"/>
                  <a:pt x="1" y="18"/>
                </a:cubicBezTo>
                <a:cubicBezTo>
                  <a:pt x="2" y="17"/>
                  <a:pt x="2" y="17"/>
                  <a:pt x="2" y="16"/>
                </a:cubicBezTo>
                <a:cubicBezTo>
                  <a:pt x="5" y="17"/>
                  <a:pt x="5" y="17"/>
                  <a:pt x="5" y="17"/>
                </a:cubicBezTo>
                <a:cubicBezTo>
                  <a:pt x="5" y="18"/>
                  <a:pt x="5" y="18"/>
                  <a:pt x="4" y="19"/>
                </a:cubicBezTo>
                <a:close/>
                <a:moveTo>
                  <a:pt x="5" y="16"/>
                </a:moveTo>
                <a:cubicBezTo>
                  <a:pt x="3" y="15"/>
                  <a:pt x="3" y="15"/>
                  <a:pt x="3" y="15"/>
                </a:cubicBezTo>
                <a:cubicBezTo>
                  <a:pt x="3" y="14"/>
                  <a:pt x="3" y="14"/>
                  <a:pt x="3" y="13"/>
                </a:cubicBezTo>
                <a:cubicBezTo>
                  <a:pt x="6" y="15"/>
                  <a:pt x="6" y="15"/>
                  <a:pt x="6" y="15"/>
                </a:cubicBezTo>
                <a:cubicBezTo>
                  <a:pt x="6" y="15"/>
                  <a:pt x="6" y="16"/>
                  <a:pt x="5" y="16"/>
                </a:cubicBezTo>
                <a:close/>
                <a:moveTo>
                  <a:pt x="7" y="13"/>
                </a:moveTo>
                <a:cubicBezTo>
                  <a:pt x="4" y="12"/>
                  <a:pt x="4" y="12"/>
                  <a:pt x="4" y="12"/>
                </a:cubicBezTo>
                <a:cubicBezTo>
                  <a:pt x="4" y="11"/>
                  <a:pt x="5" y="11"/>
                  <a:pt x="5" y="10"/>
                </a:cubicBezTo>
                <a:cubicBezTo>
                  <a:pt x="8" y="12"/>
                  <a:pt x="8" y="12"/>
                  <a:pt x="8" y="12"/>
                </a:cubicBezTo>
                <a:cubicBezTo>
                  <a:pt x="7" y="13"/>
                  <a:pt x="7" y="13"/>
                  <a:pt x="7" y="13"/>
                </a:cubicBezTo>
                <a:close/>
                <a:moveTo>
                  <a:pt x="8" y="11"/>
                </a:moveTo>
                <a:cubicBezTo>
                  <a:pt x="6" y="9"/>
                  <a:pt x="6" y="9"/>
                  <a:pt x="6" y="9"/>
                </a:cubicBezTo>
                <a:cubicBezTo>
                  <a:pt x="6" y="9"/>
                  <a:pt x="7" y="8"/>
                  <a:pt x="7" y="8"/>
                </a:cubicBezTo>
                <a:cubicBezTo>
                  <a:pt x="9" y="10"/>
                  <a:pt x="9" y="10"/>
                  <a:pt x="9" y="10"/>
                </a:cubicBezTo>
                <a:lnTo>
                  <a:pt x="8" y="11"/>
                </a:lnTo>
                <a:close/>
                <a:moveTo>
                  <a:pt x="10" y="9"/>
                </a:moveTo>
                <a:cubicBezTo>
                  <a:pt x="8" y="7"/>
                  <a:pt x="8" y="7"/>
                  <a:pt x="8" y="7"/>
                </a:cubicBezTo>
                <a:cubicBezTo>
                  <a:pt x="9" y="6"/>
                  <a:pt x="9" y="6"/>
                  <a:pt x="10" y="6"/>
                </a:cubicBezTo>
                <a:cubicBezTo>
                  <a:pt x="12" y="8"/>
                  <a:pt x="12" y="8"/>
                  <a:pt x="12" y="8"/>
                </a:cubicBezTo>
                <a:cubicBezTo>
                  <a:pt x="11" y="9"/>
                  <a:pt x="11" y="9"/>
                  <a:pt x="10" y="9"/>
                </a:cubicBezTo>
                <a:close/>
                <a:moveTo>
                  <a:pt x="13" y="7"/>
                </a:moveTo>
                <a:cubicBezTo>
                  <a:pt x="11" y="5"/>
                  <a:pt x="11" y="5"/>
                  <a:pt x="11" y="5"/>
                </a:cubicBezTo>
                <a:cubicBezTo>
                  <a:pt x="11" y="5"/>
                  <a:pt x="12" y="4"/>
                  <a:pt x="12" y="4"/>
                </a:cubicBezTo>
                <a:cubicBezTo>
                  <a:pt x="14" y="7"/>
                  <a:pt x="14" y="7"/>
                  <a:pt x="14" y="7"/>
                </a:cubicBezTo>
                <a:cubicBezTo>
                  <a:pt x="14" y="7"/>
                  <a:pt x="13" y="7"/>
                  <a:pt x="13" y="7"/>
                </a:cubicBezTo>
                <a:close/>
                <a:moveTo>
                  <a:pt x="15" y="6"/>
                </a:moveTo>
                <a:cubicBezTo>
                  <a:pt x="14" y="3"/>
                  <a:pt x="14" y="3"/>
                  <a:pt x="14" y="3"/>
                </a:cubicBezTo>
                <a:cubicBezTo>
                  <a:pt x="14" y="3"/>
                  <a:pt x="15" y="3"/>
                  <a:pt x="15" y="3"/>
                </a:cubicBezTo>
                <a:cubicBezTo>
                  <a:pt x="16" y="5"/>
                  <a:pt x="16" y="5"/>
                  <a:pt x="16" y="5"/>
                </a:cubicBezTo>
                <a:cubicBezTo>
                  <a:pt x="16" y="6"/>
                  <a:pt x="16" y="6"/>
                  <a:pt x="15" y="6"/>
                </a:cubicBezTo>
                <a:close/>
                <a:moveTo>
                  <a:pt x="18" y="5"/>
                </a:moveTo>
                <a:cubicBezTo>
                  <a:pt x="17" y="2"/>
                  <a:pt x="17" y="2"/>
                  <a:pt x="17" y="2"/>
                </a:cubicBezTo>
                <a:cubicBezTo>
                  <a:pt x="17" y="2"/>
                  <a:pt x="18" y="2"/>
                  <a:pt x="18" y="1"/>
                </a:cubicBezTo>
                <a:cubicBezTo>
                  <a:pt x="19" y="4"/>
                  <a:pt x="19" y="4"/>
                  <a:pt x="19" y="4"/>
                </a:cubicBezTo>
                <a:cubicBezTo>
                  <a:pt x="19" y="5"/>
                  <a:pt x="18" y="5"/>
                  <a:pt x="18" y="5"/>
                </a:cubicBezTo>
                <a:close/>
                <a:moveTo>
                  <a:pt x="43" y="4"/>
                </a:moveTo>
                <a:cubicBezTo>
                  <a:pt x="41" y="4"/>
                  <a:pt x="41" y="4"/>
                  <a:pt x="41" y="4"/>
                </a:cubicBezTo>
                <a:cubicBezTo>
                  <a:pt x="42" y="1"/>
                  <a:pt x="42" y="1"/>
                  <a:pt x="42" y="1"/>
                </a:cubicBezTo>
                <a:cubicBezTo>
                  <a:pt x="43" y="1"/>
                  <a:pt x="43" y="1"/>
                  <a:pt x="43" y="1"/>
                </a:cubicBezTo>
                <a:lnTo>
                  <a:pt x="43" y="4"/>
                </a:lnTo>
                <a:close/>
                <a:moveTo>
                  <a:pt x="21" y="4"/>
                </a:moveTo>
                <a:cubicBezTo>
                  <a:pt x="20" y="1"/>
                  <a:pt x="20" y="1"/>
                  <a:pt x="20" y="1"/>
                </a:cubicBezTo>
                <a:cubicBezTo>
                  <a:pt x="20" y="1"/>
                  <a:pt x="21" y="1"/>
                  <a:pt x="21" y="1"/>
                </a:cubicBezTo>
                <a:cubicBezTo>
                  <a:pt x="22" y="4"/>
                  <a:pt x="22" y="4"/>
                  <a:pt x="22" y="4"/>
                </a:cubicBezTo>
                <a:cubicBezTo>
                  <a:pt x="22" y="4"/>
                  <a:pt x="21" y="4"/>
                  <a:pt x="21" y="4"/>
                </a:cubicBezTo>
                <a:close/>
                <a:moveTo>
                  <a:pt x="40" y="4"/>
                </a:moveTo>
                <a:cubicBezTo>
                  <a:pt x="38" y="4"/>
                  <a:pt x="38" y="4"/>
                  <a:pt x="38" y="4"/>
                </a:cubicBezTo>
                <a:cubicBezTo>
                  <a:pt x="39" y="1"/>
                  <a:pt x="39" y="1"/>
                  <a:pt x="39" y="1"/>
                </a:cubicBezTo>
                <a:cubicBezTo>
                  <a:pt x="40" y="1"/>
                  <a:pt x="40" y="1"/>
                  <a:pt x="40" y="1"/>
                </a:cubicBezTo>
                <a:lnTo>
                  <a:pt x="40" y="4"/>
                </a:lnTo>
                <a:close/>
                <a:moveTo>
                  <a:pt x="23" y="4"/>
                </a:moveTo>
                <a:cubicBezTo>
                  <a:pt x="23" y="0"/>
                  <a:pt x="23" y="0"/>
                  <a:pt x="23" y="0"/>
                </a:cubicBezTo>
                <a:cubicBezTo>
                  <a:pt x="24" y="0"/>
                  <a:pt x="24" y="0"/>
                  <a:pt x="25" y="0"/>
                </a:cubicBezTo>
                <a:cubicBezTo>
                  <a:pt x="25" y="3"/>
                  <a:pt x="25" y="3"/>
                  <a:pt x="25" y="3"/>
                </a:cubicBezTo>
                <a:cubicBezTo>
                  <a:pt x="24" y="3"/>
                  <a:pt x="24" y="3"/>
                  <a:pt x="23" y="4"/>
                </a:cubicBezTo>
                <a:close/>
                <a:moveTo>
                  <a:pt x="37" y="3"/>
                </a:moveTo>
                <a:cubicBezTo>
                  <a:pt x="35" y="3"/>
                  <a:pt x="35" y="3"/>
                  <a:pt x="35" y="3"/>
                </a:cubicBezTo>
                <a:cubicBezTo>
                  <a:pt x="36" y="0"/>
                  <a:pt x="36" y="0"/>
                  <a:pt x="36" y="0"/>
                </a:cubicBezTo>
                <a:cubicBezTo>
                  <a:pt x="36" y="0"/>
                  <a:pt x="37" y="0"/>
                  <a:pt x="37" y="0"/>
                </a:cubicBezTo>
                <a:lnTo>
                  <a:pt x="37" y="3"/>
                </a:lnTo>
                <a:close/>
                <a:moveTo>
                  <a:pt x="34" y="3"/>
                </a:moveTo>
                <a:cubicBezTo>
                  <a:pt x="33" y="3"/>
                  <a:pt x="33" y="3"/>
                  <a:pt x="32" y="3"/>
                </a:cubicBezTo>
                <a:cubicBezTo>
                  <a:pt x="32" y="0"/>
                  <a:pt x="32" y="0"/>
                  <a:pt x="32" y="0"/>
                </a:cubicBezTo>
                <a:cubicBezTo>
                  <a:pt x="33" y="0"/>
                  <a:pt x="33" y="0"/>
                  <a:pt x="34" y="0"/>
                </a:cubicBezTo>
                <a:lnTo>
                  <a:pt x="34" y="3"/>
                </a:lnTo>
                <a:close/>
                <a:moveTo>
                  <a:pt x="26" y="3"/>
                </a:moveTo>
                <a:cubicBezTo>
                  <a:pt x="26" y="0"/>
                  <a:pt x="26" y="0"/>
                  <a:pt x="26" y="0"/>
                </a:cubicBezTo>
                <a:cubicBezTo>
                  <a:pt x="27" y="0"/>
                  <a:pt x="27" y="0"/>
                  <a:pt x="28" y="0"/>
                </a:cubicBezTo>
                <a:cubicBezTo>
                  <a:pt x="28" y="3"/>
                  <a:pt x="28" y="3"/>
                  <a:pt x="28" y="3"/>
                </a:cubicBezTo>
                <a:cubicBezTo>
                  <a:pt x="27" y="3"/>
                  <a:pt x="27" y="3"/>
                  <a:pt x="26" y="3"/>
                </a:cubicBezTo>
                <a:close/>
                <a:moveTo>
                  <a:pt x="31" y="3"/>
                </a:moveTo>
                <a:cubicBezTo>
                  <a:pt x="30" y="3"/>
                  <a:pt x="30" y="3"/>
                  <a:pt x="30" y="3"/>
                </a:cubicBezTo>
                <a:cubicBezTo>
                  <a:pt x="29" y="3"/>
                  <a:pt x="29" y="3"/>
                  <a:pt x="29" y="3"/>
                </a:cubicBezTo>
                <a:cubicBezTo>
                  <a:pt x="29" y="0"/>
                  <a:pt x="29" y="0"/>
                  <a:pt x="29" y="0"/>
                </a:cubicBezTo>
                <a:cubicBezTo>
                  <a:pt x="30" y="0"/>
                  <a:pt x="30" y="0"/>
                  <a:pt x="30" y="0"/>
                </a:cubicBezTo>
                <a:cubicBezTo>
                  <a:pt x="31" y="0"/>
                  <a:pt x="31" y="0"/>
                  <a:pt x="31" y="0"/>
                </a:cubicBezTo>
                <a:lnTo>
                  <a:pt x="31" y="3"/>
                </a:lnTo>
                <a:close/>
              </a:path>
            </a:pathLst>
          </a:custGeom>
          <a:solidFill>
            <a:schemeClr val="bg1">
              <a:alpha val="100000"/>
            </a:schemeClr>
          </a:solidFill>
          <a:ln w="9525">
            <a:noFill/>
          </a:ln>
        </p:spPr>
        <p:txBody>
          <a:bodyPr/>
          <a:lstStyle/>
          <a:p>
            <a:endParaRPr lang="zh-CN" altLang="en-US"/>
          </a:p>
        </p:txBody>
      </p:sp>
      <p:sp>
        <p:nvSpPr>
          <p:cNvPr id="61787" name="Freeform 448"/>
          <p:cNvSpPr/>
          <p:nvPr/>
        </p:nvSpPr>
        <p:spPr>
          <a:xfrm>
            <a:off x="8251825" y="3735388"/>
            <a:ext cx="6350" cy="9525"/>
          </a:xfrm>
          <a:custGeom>
            <a:avLst/>
            <a:gdLst/>
            <a:ahLst/>
            <a:cxnLst>
              <a:cxn ang="0">
                <a:pos x="3906520" y="14468475"/>
              </a:cxn>
              <a:cxn ang="0">
                <a:pos x="0" y="14468475"/>
              </a:cxn>
              <a:cxn ang="0">
                <a:pos x="3906520" y="0"/>
              </a:cxn>
              <a:cxn ang="0">
                <a:pos x="9765030" y="0"/>
              </a:cxn>
              <a:cxn ang="0">
                <a:pos x="3906520" y="14468475"/>
              </a:cxn>
            </a:cxnLst>
            <a:rect l="0" t="0" r="0" b="0"/>
            <a:pathLst>
              <a:path w="5" h="7">
                <a:moveTo>
                  <a:pt x="2" y="7"/>
                </a:moveTo>
                <a:lnTo>
                  <a:pt x="0" y="7"/>
                </a:lnTo>
                <a:lnTo>
                  <a:pt x="2" y="0"/>
                </a:lnTo>
                <a:lnTo>
                  <a:pt x="5" y="0"/>
                </a:lnTo>
                <a:lnTo>
                  <a:pt x="2" y="7"/>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reeform 9"/>
          <p:cNvSpPr>
            <a:spLocks noEditPoints="1"/>
          </p:cNvSpPr>
          <p:nvPr/>
        </p:nvSpPr>
        <p:spPr>
          <a:xfrm>
            <a:off x="7315200" y="2970213"/>
            <a:ext cx="292100" cy="290512"/>
          </a:xfrm>
          <a:custGeom>
            <a:avLst/>
            <a:gdLst>
              <a:gd name="txL" fmla="*/ 0 w 85"/>
              <a:gd name="txT" fmla="*/ 0 h 85"/>
              <a:gd name="txR" fmla="*/ 85 w 85"/>
              <a:gd name="txB" fmla="*/ 85 h 85"/>
            </a:gdLst>
            <a:ahLst/>
            <a:cxnLst>
              <a:cxn ang="0">
                <a:pos x="941173692" y="620137169"/>
              </a:cxn>
              <a:cxn ang="0">
                <a:pos x="941173692" y="936057006"/>
              </a:cxn>
              <a:cxn ang="0">
                <a:pos x="870585149" y="994559288"/>
              </a:cxn>
              <a:cxn ang="0">
                <a:pos x="117647571" y="994559288"/>
              </a:cxn>
              <a:cxn ang="0">
                <a:pos x="58822067" y="936057006"/>
              </a:cxn>
              <a:cxn ang="0">
                <a:pos x="58822067" y="620137169"/>
              </a:cxn>
              <a:cxn ang="0">
                <a:pos x="199999152" y="655237854"/>
              </a:cxn>
              <a:cxn ang="0">
                <a:pos x="199999152" y="713743553"/>
              </a:cxn>
              <a:cxn ang="0">
                <a:pos x="247058180" y="713743553"/>
              </a:cxn>
              <a:cxn ang="0">
                <a:pos x="247058180" y="795647430"/>
              </a:cxn>
              <a:cxn ang="0">
                <a:pos x="317646722" y="795647430"/>
              </a:cxn>
              <a:cxn ang="0">
                <a:pos x="317646722" y="713743553"/>
              </a:cxn>
              <a:cxn ang="0">
                <a:pos x="352939275" y="713743553"/>
              </a:cxn>
              <a:cxn ang="0">
                <a:pos x="352939275" y="666940361"/>
              </a:cxn>
              <a:cxn ang="0">
                <a:pos x="635290008" y="666940361"/>
              </a:cxn>
              <a:cxn ang="0">
                <a:pos x="635290008" y="713743553"/>
              </a:cxn>
              <a:cxn ang="0">
                <a:pos x="670585998" y="713743553"/>
              </a:cxn>
              <a:cxn ang="0">
                <a:pos x="670585998" y="795647430"/>
              </a:cxn>
              <a:cxn ang="0">
                <a:pos x="741174540" y="795647430"/>
              </a:cxn>
              <a:cxn ang="0">
                <a:pos x="741174540" y="713743553"/>
              </a:cxn>
              <a:cxn ang="0">
                <a:pos x="776467093" y="713743553"/>
              </a:cxn>
              <a:cxn ang="0">
                <a:pos x="776467093" y="655237854"/>
              </a:cxn>
              <a:cxn ang="0">
                <a:pos x="941173692" y="620137169"/>
              </a:cxn>
              <a:cxn ang="0">
                <a:pos x="364705751" y="0"/>
              </a:cxn>
              <a:cxn ang="0">
                <a:pos x="635290008" y="0"/>
              </a:cxn>
              <a:cxn ang="0">
                <a:pos x="717645026" y="81903877"/>
              </a:cxn>
              <a:cxn ang="0">
                <a:pos x="717645026" y="187212768"/>
              </a:cxn>
              <a:cxn ang="0">
                <a:pos x="623526969" y="187212768"/>
              </a:cxn>
              <a:cxn ang="0">
                <a:pos x="623526969" y="93606384"/>
              </a:cxn>
              <a:cxn ang="0">
                <a:pos x="376468789" y="93606384"/>
              </a:cxn>
              <a:cxn ang="0">
                <a:pos x="376468789" y="187212768"/>
              </a:cxn>
              <a:cxn ang="0">
                <a:pos x="282350733" y="187212768"/>
              </a:cxn>
              <a:cxn ang="0">
                <a:pos x="282350733" y="81903877"/>
              </a:cxn>
              <a:cxn ang="0">
                <a:pos x="364705751" y="0"/>
              </a:cxn>
              <a:cxn ang="0">
                <a:pos x="0" y="234012543"/>
              </a:cxn>
              <a:cxn ang="0">
                <a:pos x="0" y="561634887"/>
              </a:cxn>
              <a:cxn ang="0">
                <a:pos x="999995759" y="561634887"/>
              </a:cxn>
              <a:cxn ang="0">
                <a:pos x="999995759" y="234012543"/>
              </a:cxn>
              <a:cxn ang="0">
                <a:pos x="0" y="234012543"/>
              </a:cxn>
            </a:cxnLst>
            <a:rect l="txL" t="txT" r="txR" b="tx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alpha val="100000"/>
            </a:schemeClr>
          </a:solidFill>
          <a:ln w="9525">
            <a:noFill/>
          </a:ln>
        </p:spPr>
        <p:txBody>
          <a:bodyPr/>
          <a:lstStyle/>
          <a:p>
            <a:endParaRPr lang="zh-CN" altLang="en-US"/>
          </a:p>
        </p:txBody>
      </p:sp>
      <p:sp>
        <p:nvSpPr>
          <p:cNvPr id="62467" name="Freeform 14"/>
          <p:cNvSpPr>
            <a:spLocks noEditPoints="1"/>
          </p:cNvSpPr>
          <p:nvPr/>
        </p:nvSpPr>
        <p:spPr>
          <a:xfrm>
            <a:off x="6045200" y="2306638"/>
            <a:ext cx="250825" cy="366712"/>
          </a:xfrm>
          <a:custGeom>
            <a:avLst/>
            <a:gdLst>
              <a:gd name="txL" fmla="*/ 0 w 73"/>
              <a:gd name="txT" fmla="*/ 0 h 107"/>
              <a:gd name="txR" fmla="*/ 73 w 73"/>
              <a:gd name="txB" fmla="*/ 107 h 107"/>
            </a:gdLst>
            <a:ahLst/>
            <a:cxnLst>
              <a:cxn ang="0">
                <a:pos x="188465782" y="904287801"/>
              </a:cxn>
              <a:cxn ang="0">
                <a:pos x="671403550" y="904287801"/>
              </a:cxn>
              <a:cxn ang="0">
                <a:pos x="612511214" y="1186141959"/>
              </a:cxn>
              <a:cxn ang="0">
                <a:pos x="530055072" y="1186141959"/>
              </a:cxn>
              <a:cxn ang="0">
                <a:pos x="435823899" y="1256605499"/>
              </a:cxn>
              <a:cxn ang="0">
                <a:pos x="341592726" y="1186141959"/>
              </a:cxn>
              <a:cxn ang="0">
                <a:pos x="247358117" y="1186141959"/>
              </a:cxn>
              <a:cxn ang="0">
                <a:pos x="188465782" y="904287801"/>
              </a:cxn>
              <a:cxn ang="0">
                <a:pos x="600729311" y="340576059"/>
              </a:cxn>
              <a:cxn ang="0">
                <a:pos x="612511214" y="411039598"/>
              </a:cxn>
              <a:cxn ang="0">
                <a:pos x="600729311" y="434526302"/>
              </a:cxn>
              <a:cxn ang="0">
                <a:pos x="624289681" y="446271368"/>
              </a:cxn>
              <a:cxn ang="0">
                <a:pos x="612511214" y="493248203"/>
              </a:cxn>
              <a:cxn ang="0">
                <a:pos x="588950844" y="493248203"/>
              </a:cxn>
              <a:cxn ang="0">
                <a:pos x="612511214" y="504989842"/>
              </a:cxn>
              <a:cxn ang="0">
                <a:pos x="600729311" y="551966677"/>
              </a:cxn>
              <a:cxn ang="0">
                <a:pos x="588950844" y="563711743"/>
              </a:cxn>
              <a:cxn ang="0">
                <a:pos x="600729311" y="575453381"/>
              </a:cxn>
              <a:cxn ang="0">
                <a:pos x="588950844" y="622430217"/>
              </a:cxn>
              <a:cxn ang="0">
                <a:pos x="553615442" y="634175282"/>
              </a:cxn>
              <a:cxn ang="0">
                <a:pos x="341592726" y="575453381"/>
              </a:cxn>
              <a:cxn ang="0">
                <a:pos x="247358117" y="575453381"/>
              </a:cxn>
              <a:cxn ang="0">
                <a:pos x="247358117" y="375807828"/>
              </a:cxn>
              <a:cxn ang="0">
                <a:pos x="329814259" y="364062763"/>
              </a:cxn>
              <a:cxn ang="0">
                <a:pos x="494719671" y="187903914"/>
              </a:cxn>
              <a:cxn ang="0">
                <a:pos x="447602366" y="352317697"/>
              </a:cxn>
              <a:cxn ang="0">
                <a:pos x="600729311" y="340576059"/>
              </a:cxn>
              <a:cxn ang="0">
                <a:pos x="176683879" y="833820835"/>
              </a:cxn>
              <a:cxn ang="0">
                <a:pos x="294475422" y="833820835"/>
              </a:cxn>
              <a:cxn ang="0">
                <a:pos x="200244249" y="563711743"/>
              </a:cxn>
              <a:cxn ang="0">
                <a:pos x="129570010" y="340576059"/>
              </a:cxn>
              <a:cxn ang="0">
                <a:pos x="270918488" y="152672145"/>
              </a:cxn>
              <a:cxn ang="0">
                <a:pos x="435823899" y="129185440"/>
              </a:cxn>
              <a:cxn ang="0">
                <a:pos x="588950844" y="164417210"/>
              </a:cxn>
              <a:cxn ang="0">
                <a:pos x="730299321" y="340576059"/>
              </a:cxn>
              <a:cxn ang="0">
                <a:pos x="659625083" y="563711743"/>
              </a:cxn>
              <a:cxn ang="0">
                <a:pos x="565393910" y="833820835"/>
              </a:cxn>
              <a:cxn ang="0">
                <a:pos x="683185453" y="833820835"/>
              </a:cxn>
              <a:cxn ang="0">
                <a:pos x="765638159" y="610685151"/>
              </a:cxn>
              <a:cxn ang="0">
                <a:pos x="836312397" y="317085927"/>
              </a:cxn>
              <a:cxn ang="0">
                <a:pos x="647846615" y="58718474"/>
              </a:cxn>
              <a:cxn ang="0">
                <a:pos x="435823899" y="11745066"/>
              </a:cxn>
              <a:cxn ang="0">
                <a:pos x="223801183" y="46976835"/>
              </a:cxn>
              <a:cxn ang="0">
                <a:pos x="23556934" y="317085927"/>
              </a:cxn>
              <a:cxn ang="0">
                <a:pos x="94231173" y="610685151"/>
              </a:cxn>
              <a:cxn ang="0">
                <a:pos x="176683879" y="833820835"/>
              </a:cxn>
            </a:cxnLst>
            <a:rect l="txL" t="txT" r="txR" b="tx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alpha val="100000"/>
            </a:schemeClr>
          </a:solidFill>
          <a:ln w="9525">
            <a:noFill/>
          </a:ln>
        </p:spPr>
        <p:txBody>
          <a:bodyPr/>
          <a:lstStyle/>
          <a:p>
            <a:endParaRPr lang="zh-CN" altLang="en-US"/>
          </a:p>
        </p:txBody>
      </p:sp>
      <p:sp>
        <p:nvSpPr>
          <p:cNvPr id="62468" name="Freeform 15"/>
          <p:cNvSpPr>
            <a:spLocks noEditPoints="1"/>
          </p:cNvSpPr>
          <p:nvPr/>
        </p:nvSpPr>
        <p:spPr>
          <a:xfrm>
            <a:off x="7915275" y="2347913"/>
            <a:ext cx="368300" cy="300037"/>
          </a:xfrm>
          <a:custGeom>
            <a:avLst/>
            <a:gdLst>
              <a:gd name="txL" fmla="*/ 0 w 108"/>
              <a:gd name="txT" fmla="*/ 0 h 88"/>
              <a:gd name="txR" fmla="*/ 108 w 108"/>
              <a:gd name="txB" fmla="*/ 88 h 88"/>
            </a:gdLst>
            <a:ahLst/>
            <a:cxnLst>
              <a:cxn ang="0">
                <a:pos x="1000926864" y="1025223019"/>
              </a:cxn>
              <a:cxn ang="0">
                <a:pos x="966009978" y="512613215"/>
              </a:cxn>
              <a:cxn ang="0">
                <a:pos x="919454130" y="815517614"/>
              </a:cxn>
              <a:cxn ang="0">
                <a:pos x="1256977208" y="0"/>
              </a:cxn>
              <a:cxn ang="0">
                <a:pos x="1059118264" y="384459911"/>
              </a:cxn>
              <a:cxn ang="0">
                <a:pos x="931093092" y="279607208"/>
              </a:cxn>
              <a:cxn ang="0">
                <a:pos x="779789995" y="780566713"/>
              </a:cxn>
              <a:cxn ang="0">
                <a:pos x="418992403" y="838818214"/>
              </a:cxn>
              <a:cxn ang="0">
                <a:pos x="221133458" y="722315211"/>
              </a:cxn>
              <a:cxn ang="0">
                <a:pos x="0" y="640763109"/>
              </a:cxn>
              <a:cxn ang="0">
                <a:pos x="279328269" y="559211006"/>
              </a:cxn>
              <a:cxn ang="0">
                <a:pos x="349162041" y="664063709"/>
              </a:cxn>
              <a:cxn ang="0">
                <a:pos x="500461727" y="337858710"/>
              </a:cxn>
              <a:cxn ang="0">
                <a:pos x="756515481" y="582511607"/>
              </a:cxn>
              <a:cxn ang="0">
                <a:pos x="791428957" y="209705406"/>
              </a:cxn>
              <a:cxn ang="0">
                <a:pos x="896179616" y="128153304"/>
              </a:cxn>
              <a:cxn ang="0">
                <a:pos x="1047482712" y="0"/>
              </a:cxn>
              <a:cxn ang="0">
                <a:pos x="256050344" y="1025223019"/>
              </a:cxn>
              <a:cxn ang="0">
                <a:pos x="325884117" y="932020617"/>
              </a:cxn>
              <a:cxn ang="0">
                <a:pos x="256050344" y="908720016"/>
              </a:cxn>
              <a:cxn ang="0">
                <a:pos x="116386210" y="1025223019"/>
              </a:cxn>
              <a:cxn ang="0">
                <a:pos x="197858944" y="827167914"/>
              </a:cxn>
              <a:cxn ang="0">
                <a:pos x="116386210" y="838818214"/>
              </a:cxn>
              <a:cxn ang="0">
                <a:pos x="384075517" y="1025223019"/>
              </a:cxn>
              <a:cxn ang="0">
                <a:pos x="465548251" y="908720016"/>
              </a:cxn>
              <a:cxn ang="0">
                <a:pos x="384075517" y="932020617"/>
              </a:cxn>
              <a:cxn ang="0">
                <a:pos x="523739651" y="1025223019"/>
              </a:cxn>
              <a:cxn ang="0">
                <a:pos x="593573423" y="722315211"/>
              </a:cxn>
              <a:cxn ang="0">
                <a:pos x="523739651" y="792217013"/>
              </a:cxn>
              <a:cxn ang="0">
                <a:pos x="651764823" y="1025223019"/>
              </a:cxn>
              <a:cxn ang="0">
                <a:pos x="733237557" y="850468515"/>
              </a:cxn>
              <a:cxn ang="0">
                <a:pos x="651764823" y="1025223019"/>
              </a:cxn>
              <a:cxn ang="0">
                <a:pos x="861262730" y="1025223019"/>
              </a:cxn>
              <a:cxn ang="0">
                <a:pos x="791428957" y="873769115"/>
              </a:cxn>
            </a:cxnLst>
            <a:rect l="txL" t="txT" r="txR" b="txB"/>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chemeClr val="bg1">
              <a:alpha val="100000"/>
            </a:schemeClr>
          </a:solidFill>
          <a:ln w="9525">
            <a:noFill/>
          </a:ln>
        </p:spPr>
        <p:txBody>
          <a:bodyPr/>
          <a:lstStyle/>
          <a:p>
            <a:endParaRPr lang="zh-CN" altLang="en-US"/>
          </a:p>
        </p:txBody>
      </p:sp>
      <p:sp>
        <p:nvSpPr>
          <p:cNvPr id="62469" name="Freeform 19"/>
          <p:cNvSpPr>
            <a:spLocks noEditPoints="1"/>
          </p:cNvSpPr>
          <p:nvPr/>
        </p:nvSpPr>
        <p:spPr>
          <a:xfrm>
            <a:off x="7932738" y="3581400"/>
            <a:ext cx="322262" cy="339725"/>
          </a:xfrm>
          <a:custGeom>
            <a:avLst/>
            <a:gdLst>
              <a:gd name="txL" fmla="*/ 0 w 222"/>
              <a:gd name="txT" fmla="*/ 0 h 234"/>
              <a:gd name="txR" fmla="*/ 222 w 222"/>
              <a:gd name="txB" fmla="*/ 234 h 234"/>
            </a:gdLst>
            <a:ahLst/>
            <a:cxnLst>
              <a:cxn ang="0">
                <a:pos x="357976468" y="63190302"/>
              </a:cxn>
              <a:cxn ang="0">
                <a:pos x="379033822" y="18957816"/>
              </a:cxn>
              <a:cxn ang="0">
                <a:pos x="313756896" y="40020766"/>
              </a:cxn>
              <a:cxn ang="0">
                <a:pos x="14739857" y="332802740"/>
              </a:cxn>
              <a:cxn ang="0">
                <a:pos x="65278378" y="467608233"/>
              </a:cxn>
              <a:cxn ang="0">
                <a:pos x="65278378" y="358078861"/>
              </a:cxn>
              <a:cxn ang="0">
                <a:pos x="223208532" y="242229732"/>
              </a:cxn>
              <a:cxn ang="0">
                <a:pos x="244267338" y="193784076"/>
              </a:cxn>
              <a:cxn ang="0">
                <a:pos x="178988960" y="219060197"/>
              </a:cxn>
              <a:cxn ang="0">
                <a:pos x="160036471" y="208528722"/>
              </a:cxn>
              <a:cxn ang="0">
                <a:pos x="244267338" y="172719674"/>
              </a:cxn>
              <a:cxn ang="0">
                <a:pos x="277958233" y="193784076"/>
              </a:cxn>
              <a:cxn ang="0">
                <a:pos x="277958233" y="40020766"/>
              </a:cxn>
              <a:cxn ang="0">
                <a:pos x="379033822" y="0"/>
              </a:cxn>
              <a:cxn ang="0">
                <a:pos x="383246454" y="0"/>
              </a:cxn>
              <a:cxn ang="0">
                <a:pos x="467475870" y="40020766"/>
              </a:cxn>
              <a:cxn ang="0">
                <a:pos x="357976468" y="391779871"/>
              </a:cxn>
              <a:cxn ang="0">
                <a:pos x="328496754" y="377035226"/>
              </a:cxn>
              <a:cxn ang="0">
                <a:pos x="223208532" y="442332113"/>
              </a:cxn>
              <a:cxn ang="0">
                <a:pos x="183200140" y="421269163"/>
              </a:cxn>
              <a:cxn ang="0">
                <a:pos x="80018235" y="492884354"/>
              </a:cxn>
              <a:cxn ang="0">
                <a:pos x="4211180" y="457076758"/>
              </a:cxn>
              <a:cxn ang="0">
                <a:pos x="0" y="452863588"/>
              </a:cxn>
              <a:cxn ang="0">
                <a:pos x="0" y="311738338"/>
              </a:cxn>
              <a:cxn ang="0">
                <a:pos x="94758093" y="273824157"/>
              </a:cxn>
              <a:cxn ang="0">
                <a:pos x="98970725" y="273824157"/>
              </a:cxn>
              <a:cxn ang="0">
                <a:pos x="183200140" y="311738338"/>
              </a:cxn>
              <a:cxn ang="0">
                <a:pos x="208468675" y="417055992"/>
              </a:cxn>
              <a:cxn ang="0">
                <a:pos x="160036471" y="242229732"/>
              </a:cxn>
              <a:cxn ang="0">
                <a:pos x="145296613" y="292781974"/>
              </a:cxn>
              <a:cxn ang="0">
                <a:pos x="145296613" y="219060197"/>
              </a:cxn>
              <a:cxn ang="0">
                <a:pos x="292699542" y="197995795"/>
              </a:cxn>
              <a:cxn ang="0">
                <a:pos x="328496754" y="219060197"/>
              </a:cxn>
              <a:cxn ang="0">
                <a:pos x="343236611" y="366503751"/>
              </a:cxn>
              <a:cxn ang="0">
                <a:pos x="292699542" y="63190302"/>
              </a:cxn>
              <a:cxn ang="0">
                <a:pos x="292699542" y="197995795"/>
              </a:cxn>
              <a:cxn ang="0">
                <a:pos x="80018235" y="332802740"/>
              </a:cxn>
              <a:cxn ang="0">
                <a:pos x="98970725" y="288568803"/>
              </a:cxn>
              <a:cxn ang="0">
                <a:pos x="35797211" y="311738338"/>
              </a:cxn>
              <a:cxn ang="0">
                <a:pos x="364293965" y="77934948"/>
              </a:cxn>
              <a:cxn ang="0">
                <a:pos x="357976468" y="77934948"/>
              </a:cxn>
            </a:cxnLst>
            <a:rect l="txL" t="txT" r="txR" b="txB"/>
            <a:pathLst>
              <a:path w="222" h="234">
                <a:moveTo>
                  <a:pt x="149" y="19"/>
                </a:moveTo>
                <a:lnTo>
                  <a:pt x="170" y="30"/>
                </a:lnTo>
                <a:lnTo>
                  <a:pt x="201" y="19"/>
                </a:lnTo>
                <a:lnTo>
                  <a:pt x="180" y="9"/>
                </a:lnTo>
                <a:lnTo>
                  <a:pt x="149" y="19"/>
                </a:lnTo>
                <a:close/>
                <a:moveTo>
                  <a:pt x="31" y="170"/>
                </a:moveTo>
                <a:lnTo>
                  <a:pt x="7" y="158"/>
                </a:lnTo>
                <a:lnTo>
                  <a:pt x="7" y="212"/>
                </a:lnTo>
                <a:lnTo>
                  <a:pt x="31" y="222"/>
                </a:lnTo>
                <a:lnTo>
                  <a:pt x="31" y="170"/>
                </a:lnTo>
                <a:close/>
                <a:moveTo>
                  <a:pt x="85" y="104"/>
                </a:moveTo>
                <a:lnTo>
                  <a:pt x="106" y="115"/>
                </a:lnTo>
                <a:lnTo>
                  <a:pt x="137" y="101"/>
                </a:lnTo>
                <a:lnTo>
                  <a:pt x="116" y="92"/>
                </a:lnTo>
                <a:lnTo>
                  <a:pt x="85" y="104"/>
                </a:lnTo>
                <a:close/>
                <a:moveTo>
                  <a:pt x="69" y="104"/>
                </a:moveTo>
                <a:lnTo>
                  <a:pt x="76" y="99"/>
                </a:lnTo>
                <a:lnTo>
                  <a:pt x="113" y="85"/>
                </a:lnTo>
                <a:lnTo>
                  <a:pt x="116" y="82"/>
                </a:lnTo>
                <a:lnTo>
                  <a:pt x="116" y="85"/>
                </a:lnTo>
                <a:lnTo>
                  <a:pt x="132" y="92"/>
                </a:lnTo>
                <a:lnTo>
                  <a:pt x="132" y="26"/>
                </a:lnTo>
                <a:lnTo>
                  <a:pt x="132" y="19"/>
                </a:lnTo>
                <a:lnTo>
                  <a:pt x="139" y="16"/>
                </a:lnTo>
                <a:lnTo>
                  <a:pt x="180" y="0"/>
                </a:lnTo>
                <a:lnTo>
                  <a:pt x="182" y="0"/>
                </a:lnTo>
                <a:lnTo>
                  <a:pt x="213" y="16"/>
                </a:lnTo>
                <a:lnTo>
                  <a:pt x="222" y="19"/>
                </a:lnTo>
                <a:lnTo>
                  <a:pt x="222" y="167"/>
                </a:lnTo>
                <a:lnTo>
                  <a:pt x="170" y="186"/>
                </a:lnTo>
                <a:lnTo>
                  <a:pt x="165" y="184"/>
                </a:lnTo>
                <a:lnTo>
                  <a:pt x="156" y="179"/>
                </a:lnTo>
                <a:lnTo>
                  <a:pt x="156" y="191"/>
                </a:lnTo>
                <a:lnTo>
                  <a:pt x="106" y="210"/>
                </a:lnTo>
                <a:lnTo>
                  <a:pt x="99" y="208"/>
                </a:lnTo>
                <a:lnTo>
                  <a:pt x="87" y="200"/>
                </a:lnTo>
                <a:lnTo>
                  <a:pt x="87" y="217"/>
                </a:lnTo>
                <a:lnTo>
                  <a:pt x="38" y="234"/>
                </a:lnTo>
                <a:lnTo>
                  <a:pt x="33" y="231"/>
                </a:lnTo>
                <a:lnTo>
                  <a:pt x="2" y="217"/>
                </a:lnTo>
                <a:lnTo>
                  <a:pt x="0" y="217"/>
                </a:lnTo>
                <a:lnTo>
                  <a:pt x="0" y="215"/>
                </a:lnTo>
                <a:lnTo>
                  <a:pt x="0" y="153"/>
                </a:lnTo>
                <a:lnTo>
                  <a:pt x="0" y="148"/>
                </a:lnTo>
                <a:lnTo>
                  <a:pt x="7" y="144"/>
                </a:lnTo>
                <a:lnTo>
                  <a:pt x="45" y="130"/>
                </a:lnTo>
                <a:lnTo>
                  <a:pt x="47" y="127"/>
                </a:lnTo>
                <a:lnTo>
                  <a:pt x="47" y="130"/>
                </a:lnTo>
                <a:lnTo>
                  <a:pt x="80" y="144"/>
                </a:lnTo>
                <a:lnTo>
                  <a:pt x="87" y="148"/>
                </a:lnTo>
                <a:lnTo>
                  <a:pt x="87" y="193"/>
                </a:lnTo>
                <a:lnTo>
                  <a:pt x="99" y="198"/>
                </a:lnTo>
                <a:lnTo>
                  <a:pt x="99" y="125"/>
                </a:lnTo>
                <a:lnTo>
                  <a:pt x="76" y="115"/>
                </a:lnTo>
                <a:lnTo>
                  <a:pt x="76" y="141"/>
                </a:lnTo>
                <a:lnTo>
                  <a:pt x="69" y="139"/>
                </a:lnTo>
                <a:lnTo>
                  <a:pt x="69" y="108"/>
                </a:lnTo>
                <a:lnTo>
                  <a:pt x="69" y="104"/>
                </a:lnTo>
                <a:close/>
                <a:moveTo>
                  <a:pt x="139" y="94"/>
                </a:moveTo>
                <a:lnTo>
                  <a:pt x="149" y="99"/>
                </a:lnTo>
                <a:lnTo>
                  <a:pt x="156" y="104"/>
                </a:lnTo>
                <a:lnTo>
                  <a:pt x="156" y="172"/>
                </a:lnTo>
                <a:lnTo>
                  <a:pt x="163" y="174"/>
                </a:lnTo>
                <a:lnTo>
                  <a:pt x="163" y="42"/>
                </a:lnTo>
                <a:lnTo>
                  <a:pt x="139" y="30"/>
                </a:lnTo>
                <a:lnTo>
                  <a:pt x="139" y="94"/>
                </a:lnTo>
                <a:close/>
                <a:moveTo>
                  <a:pt x="17" y="148"/>
                </a:moveTo>
                <a:lnTo>
                  <a:pt x="38" y="158"/>
                </a:lnTo>
                <a:lnTo>
                  <a:pt x="69" y="146"/>
                </a:lnTo>
                <a:lnTo>
                  <a:pt x="47" y="137"/>
                </a:lnTo>
                <a:lnTo>
                  <a:pt x="17" y="148"/>
                </a:lnTo>
                <a:close/>
                <a:moveTo>
                  <a:pt x="170" y="37"/>
                </a:moveTo>
                <a:lnTo>
                  <a:pt x="173" y="37"/>
                </a:lnTo>
                <a:lnTo>
                  <a:pt x="170" y="37"/>
                </a:lnTo>
                <a:close/>
              </a:path>
            </a:pathLst>
          </a:custGeom>
          <a:solidFill>
            <a:schemeClr val="bg1">
              <a:alpha val="100000"/>
            </a:schemeClr>
          </a:solidFill>
          <a:ln w="9525">
            <a:noFill/>
          </a:ln>
        </p:spPr>
        <p:txBody>
          <a:bodyPr/>
          <a:lstStyle/>
          <a:p>
            <a:endParaRPr lang="zh-CN" altLang="en-US"/>
          </a:p>
        </p:txBody>
      </p:sp>
      <p:sp>
        <p:nvSpPr>
          <p:cNvPr id="62470" name="Freeform 20"/>
          <p:cNvSpPr/>
          <p:nvPr/>
        </p:nvSpPr>
        <p:spPr>
          <a:xfrm>
            <a:off x="7302500" y="2357438"/>
            <a:ext cx="295275" cy="263525"/>
          </a:xfrm>
          <a:custGeom>
            <a:avLst/>
            <a:gdLst>
              <a:gd name="txL" fmla="*/ 0 w 86"/>
              <a:gd name="txT" fmla="*/ 0 h 77"/>
              <a:gd name="txR" fmla="*/ 86 w 86"/>
              <a:gd name="txB" fmla="*/ 77 h 77"/>
            </a:gdLst>
            <a:ahLst/>
            <a:cxnLst>
              <a:cxn ang="0">
                <a:pos x="353176367" y="0"/>
              </a:cxn>
              <a:cxn ang="0">
                <a:pos x="400265863" y="328345305"/>
              </a:cxn>
              <a:cxn ang="0">
                <a:pos x="94178991" y="328345305"/>
              </a:cxn>
              <a:cxn ang="0">
                <a:pos x="82409192" y="328345305"/>
              </a:cxn>
              <a:cxn ang="0">
                <a:pos x="0" y="410431631"/>
              </a:cxn>
              <a:cxn ang="0">
                <a:pos x="0" y="410431631"/>
              </a:cxn>
              <a:cxn ang="0">
                <a:pos x="47089496" y="480792806"/>
              </a:cxn>
              <a:cxn ang="0">
                <a:pos x="11773232" y="551150559"/>
              </a:cxn>
              <a:cxn ang="0">
                <a:pos x="11773232" y="551150559"/>
              </a:cxn>
              <a:cxn ang="0">
                <a:pos x="70635960" y="633236885"/>
              </a:cxn>
              <a:cxn ang="0">
                <a:pos x="47089496" y="680144335"/>
              </a:cxn>
              <a:cxn ang="0">
                <a:pos x="47089496" y="680144335"/>
              </a:cxn>
              <a:cxn ang="0">
                <a:pos x="129498688" y="762230662"/>
              </a:cxn>
              <a:cxn ang="0">
                <a:pos x="129498688" y="762230662"/>
              </a:cxn>
              <a:cxn ang="0">
                <a:pos x="105952224" y="820863263"/>
              </a:cxn>
              <a:cxn ang="0">
                <a:pos x="105952224" y="820863263"/>
              </a:cxn>
              <a:cxn ang="0">
                <a:pos x="188361416" y="891224438"/>
              </a:cxn>
              <a:cxn ang="0">
                <a:pos x="341403135" y="891224438"/>
              </a:cxn>
              <a:cxn ang="0">
                <a:pos x="541534350" y="891224438"/>
              </a:cxn>
              <a:cxn ang="0">
                <a:pos x="541534350" y="891224438"/>
              </a:cxn>
              <a:cxn ang="0">
                <a:pos x="612170310" y="832588414"/>
              </a:cxn>
              <a:cxn ang="0">
                <a:pos x="776985262" y="809138112"/>
              </a:cxn>
              <a:cxn ang="0">
                <a:pos x="776985262" y="902949589"/>
              </a:cxn>
              <a:cxn ang="0">
                <a:pos x="1012436173" y="902949589"/>
              </a:cxn>
              <a:cxn ang="0">
                <a:pos x="1012436173" y="293166429"/>
              </a:cxn>
              <a:cxn ang="0">
                <a:pos x="776985262" y="293166429"/>
              </a:cxn>
              <a:cxn ang="0">
                <a:pos x="776985262" y="375252755"/>
              </a:cxn>
              <a:cxn ang="0">
                <a:pos x="729895766" y="375252755"/>
              </a:cxn>
              <a:cxn ang="0">
                <a:pos x="353176367" y="0"/>
              </a:cxn>
            </a:cxnLst>
            <a:rect l="txL" t="txT" r="txR" b="tx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bg1">
              <a:alpha val="100000"/>
            </a:schemeClr>
          </a:solidFill>
          <a:ln w="9525">
            <a:noFill/>
          </a:ln>
        </p:spPr>
        <p:txBody>
          <a:bodyPr/>
          <a:lstStyle/>
          <a:p>
            <a:endParaRPr lang="zh-CN" altLang="en-US"/>
          </a:p>
        </p:txBody>
      </p:sp>
      <p:sp>
        <p:nvSpPr>
          <p:cNvPr id="62471" name="Freeform 21"/>
          <p:cNvSpPr>
            <a:spLocks noEditPoints="1"/>
          </p:cNvSpPr>
          <p:nvPr/>
        </p:nvSpPr>
        <p:spPr>
          <a:xfrm>
            <a:off x="7991475" y="2978150"/>
            <a:ext cx="214313" cy="295275"/>
          </a:xfrm>
          <a:custGeom>
            <a:avLst/>
            <a:gdLst>
              <a:gd name="txL" fmla="*/ 0 w 63"/>
              <a:gd name="txT" fmla="*/ 0 h 86"/>
              <a:gd name="txR" fmla="*/ 63 w 63"/>
              <a:gd name="txB" fmla="*/ 86 h 86"/>
            </a:gdLst>
            <a:ahLst/>
            <a:cxnLst>
              <a:cxn ang="0">
                <a:pos x="732528638" y="94178991"/>
              </a:cxn>
              <a:cxn ang="0">
                <a:pos x="0" y="1012436173"/>
              </a:cxn>
              <a:cxn ang="0">
                <a:pos x="93018646" y="176588184"/>
              </a:cxn>
              <a:cxn ang="0">
                <a:pos x="627882661" y="353176367"/>
              </a:cxn>
              <a:cxn ang="0">
                <a:pos x="93018646" y="176588184"/>
              </a:cxn>
              <a:cxn ang="0">
                <a:pos x="104645976" y="482671622"/>
              </a:cxn>
              <a:cxn ang="0">
                <a:pos x="209295354" y="482671622"/>
              </a:cxn>
              <a:cxn ang="0">
                <a:pos x="581373339" y="753442231"/>
              </a:cxn>
              <a:cxn ang="0">
                <a:pos x="581373339" y="871167686"/>
              </a:cxn>
              <a:cxn ang="0">
                <a:pos x="581373339" y="753442231"/>
              </a:cxn>
              <a:cxn ang="0">
                <a:pos x="383705315" y="812304958"/>
              </a:cxn>
              <a:cxn ang="0">
                <a:pos x="488351291" y="812304958"/>
              </a:cxn>
              <a:cxn ang="0">
                <a:pos x="302314000" y="753442231"/>
              </a:cxn>
              <a:cxn ang="0">
                <a:pos x="302314000" y="871167686"/>
              </a:cxn>
              <a:cxn ang="0">
                <a:pos x="302314000" y="753442231"/>
              </a:cxn>
              <a:cxn ang="0">
                <a:pos x="104645976" y="812304958"/>
              </a:cxn>
              <a:cxn ang="0">
                <a:pos x="209295354" y="812304958"/>
              </a:cxn>
              <a:cxn ang="0">
                <a:pos x="581373339" y="588627279"/>
              </a:cxn>
              <a:cxn ang="0">
                <a:pos x="581373339" y="706349301"/>
              </a:cxn>
              <a:cxn ang="0">
                <a:pos x="581373339" y="588627279"/>
              </a:cxn>
              <a:cxn ang="0">
                <a:pos x="383705315" y="647486574"/>
              </a:cxn>
              <a:cxn ang="0">
                <a:pos x="488351291" y="647486574"/>
              </a:cxn>
              <a:cxn ang="0">
                <a:pos x="302314000" y="588627279"/>
              </a:cxn>
              <a:cxn ang="0">
                <a:pos x="302314000" y="706349301"/>
              </a:cxn>
              <a:cxn ang="0">
                <a:pos x="302314000" y="588627279"/>
              </a:cxn>
              <a:cxn ang="0">
                <a:pos x="104645976" y="647486574"/>
              </a:cxn>
              <a:cxn ang="0">
                <a:pos x="209295354" y="647486574"/>
              </a:cxn>
              <a:cxn ang="0">
                <a:pos x="581373339" y="435582126"/>
              </a:cxn>
              <a:cxn ang="0">
                <a:pos x="581373339" y="541534350"/>
              </a:cxn>
              <a:cxn ang="0">
                <a:pos x="581373339" y="435582126"/>
              </a:cxn>
              <a:cxn ang="0">
                <a:pos x="383705315" y="482671622"/>
              </a:cxn>
              <a:cxn ang="0">
                <a:pos x="488351291" y="482671622"/>
              </a:cxn>
              <a:cxn ang="0">
                <a:pos x="302314000" y="435582126"/>
              </a:cxn>
              <a:cxn ang="0">
                <a:pos x="302314000" y="541534350"/>
              </a:cxn>
              <a:cxn ang="0">
                <a:pos x="302314000" y="435582126"/>
              </a:cxn>
            </a:cxnLst>
            <a:rect l="txL" t="txT" r="txR" b="txB"/>
            <a:pathLst>
              <a:path w="63" h="86">
                <a:moveTo>
                  <a:pt x="0" y="8"/>
                </a:moveTo>
                <a:cubicBezTo>
                  <a:pt x="21" y="0"/>
                  <a:pt x="42" y="1"/>
                  <a:pt x="63" y="8"/>
                </a:cubicBezTo>
                <a:cubicBezTo>
                  <a:pt x="63" y="34"/>
                  <a:pt x="63" y="60"/>
                  <a:pt x="63" y="86"/>
                </a:cubicBezTo>
                <a:cubicBezTo>
                  <a:pt x="42" y="86"/>
                  <a:pt x="21" y="86"/>
                  <a:pt x="0" y="86"/>
                </a:cubicBezTo>
                <a:cubicBezTo>
                  <a:pt x="0" y="60"/>
                  <a:pt x="0" y="34"/>
                  <a:pt x="0" y="8"/>
                </a:cubicBezTo>
                <a:close/>
                <a:moveTo>
                  <a:pt x="8" y="15"/>
                </a:moveTo>
                <a:cubicBezTo>
                  <a:pt x="8" y="30"/>
                  <a:pt x="8" y="30"/>
                  <a:pt x="8" y="30"/>
                </a:cubicBezTo>
                <a:cubicBezTo>
                  <a:pt x="54" y="30"/>
                  <a:pt x="54" y="30"/>
                  <a:pt x="54" y="30"/>
                </a:cubicBezTo>
                <a:cubicBezTo>
                  <a:pt x="54" y="15"/>
                  <a:pt x="54" y="15"/>
                  <a:pt x="54" y="15"/>
                </a:cubicBezTo>
                <a:cubicBezTo>
                  <a:pt x="8" y="15"/>
                  <a:pt x="8" y="15"/>
                  <a:pt x="8" y="15"/>
                </a:cubicBezTo>
                <a:close/>
                <a:moveTo>
                  <a:pt x="13" y="37"/>
                </a:moveTo>
                <a:cubicBezTo>
                  <a:pt x="11" y="37"/>
                  <a:pt x="9" y="39"/>
                  <a:pt x="9" y="41"/>
                </a:cubicBezTo>
                <a:cubicBezTo>
                  <a:pt x="9" y="44"/>
                  <a:pt x="11" y="46"/>
                  <a:pt x="13" y="46"/>
                </a:cubicBezTo>
                <a:cubicBezTo>
                  <a:pt x="16" y="46"/>
                  <a:pt x="18" y="44"/>
                  <a:pt x="18" y="41"/>
                </a:cubicBezTo>
                <a:cubicBezTo>
                  <a:pt x="18" y="39"/>
                  <a:pt x="16" y="37"/>
                  <a:pt x="13" y="37"/>
                </a:cubicBezTo>
                <a:close/>
                <a:moveTo>
                  <a:pt x="50" y="64"/>
                </a:moveTo>
                <a:cubicBezTo>
                  <a:pt x="47" y="64"/>
                  <a:pt x="45" y="66"/>
                  <a:pt x="45" y="69"/>
                </a:cubicBezTo>
                <a:cubicBezTo>
                  <a:pt x="45" y="72"/>
                  <a:pt x="47" y="74"/>
                  <a:pt x="50" y="74"/>
                </a:cubicBezTo>
                <a:cubicBezTo>
                  <a:pt x="53" y="74"/>
                  <a:pt x="55" y="72"/>
                  <a:pt x="55" y="69"/>
                </a:cubicBezTo>
                <a:cubicBezTo>
                  <a:pt x="55" y="66"/>
                  <a:pt x="53" y="64"/>
                  <a:pt x="50" y="64"/>
                </a:cubicBezTo>
                <a:close/>
                <a:moveTo>
                  <a:pt x="37" y="64"/>
                </a:moveTo>
                <a:cubicBezTo>
                  <a:pt x="35" y="64"/>
                  <a:pt x="33" y="66"/>
                  <a:pt x="33" y="69"/>
                </a:cubicBezTo>
                <a:cubicBezTo>
                  <a:pt x="33" y="72"/>
                  <a:pt x="35" y="74"/>
                  <a:pt x="37" y="74"/>
                </a:cubicBezTo>
                <a:cubicBezTo>
                  <a:pt x="40" y="74"/>
                  <a:pt x="42" y="72"/>
                  <a:pt x="42" y="69"/>
                </a:cubicBezTo>
                <a:cubicBezTo>
                  <a:pt x="42" y="66"/>
                  <a:pt x="40" y="64"/>
                  <a:pt x="37" y="64"/>
                </a:cubicBezTo>
                <a:close/>
                <a:moveTo>
                  <a:pt x="26" y="64"/>
                </a:moveTo>
                <a:cubicBezTo>
                  <a:pt x="23" y="64"/>
                  <a:pt x="21" y="66"/>
                  <a:pt x="21" y="69"/>
                </a:cubicBezTo>
                <a:cubicBezTo>
                  <a:pt x="21" y="72"/>
                  <a:pt x="23" y="74"/>
                  <a:pt x="26" y="74"/>
                </a:cubicBezTo>
                <a:cubicBezTo>
                  <a:pt x="28" y="74"/>
                  <a:pt x="30" y="72"/>
                  <a:pt x="30" y="69"/>
                </a:cubicBezTo>
                <a:cubicBezTo>
                  <a:pt x="30" y="66"/>
                  <a:pt x="28" y="64"/>
                  <a:pt x="26" y="64"/>
                </a:cubicBezTo>
                <a:close/>
                <a:moveTo>
                  <a:pt x="13" y="64"/>
                </a:moveTo>
                <a:cubicBezTo>
                  <a:pt x="11" y="64"/>
                  <a:pt x="9" y="66"/>
                  <a:pt x="9" y="69"/>
                </a:cubicBezTo>
                <a:cubicBezTo>
                  <a:pt x="9" y="72"/>
                  <a:pt x="11" y="74"/>
                  <a:pt x="13" y="74"/>
                </a:cubicBezTo>
                <a:cubicBezTo>
                  <a:pt x="16" y="74"/>
                  <a:pt x="18" y="72"/>
                  <a:pt x="18" y="69"/>
                </a:cubicBezTo>
                <a:cubicBezTo>
                  <a:pt x="18" y="66"/>
                  <a:pt x="16" y="64"/>
                  <a:pt x="13" y="64"/>
                </a:cubicBezTo>
                <a:close/>
                <a:moveTo>
                  <a:pt x="50" y="50"/>
                </a:moveTo>
                <a:cubicBezTo>
                  <a:pt x="47" y="50"/>
                  <a:pt x="45" y="52"/>
                  <a:pt x="45" y="55"/>
                </a:cubicBezTo>
                <a:cubicBezTo>
                  <a:pt x="45" y="58"/>
                  <a:pt x="47" y="60"/>
                  <a:pt x="50" y="60"/>
                </a:cubicBezTo>
                <a:cubicBezTo>
                  <a:pt x="53" y="60"/>
                  <a:pt x="55" y="58"/>
                  <a:pt x="55" y="55"/>
                </a:cubicBezTo>
                <a:cubicBezTo>
                  <a:pt x="55" y="52"/>
                  <a:pt x="53" y="50"/>
                  <a:pt x="50" y="50"/>
                </a:cubicBezTo>
                <a:close/>
                <a:moveTo>
                  <a:pt x="37" y="50"/>
                </a:moveTo>
                <a:cubicBezTo>
                  <a:pt x="35" y="50"/>
                  <a:pt x="33" y="52"/>
                  <a:pt x="33" y="55"/>
                </a:cubicBezTo>
                <a:cubicBezTo>
                  <a:pt x="33" y="58"/>
                  <a:pt x="35" y="60"/>
                  <a:pt x="37" y="60"/>
                </a:cubicBezTo>
                <a:cubicBezTo>
                  <a:pt x="40" y="60"/>
                  <a:pt x="42" y="58"/>
                  <a:pt x="42" y="55"/>
                </a:cubicBezTo>
                <a:cubicBezTo>
                  <a:pt x="42" y="52"/>
                  <a:pt x="40" y="50"/>
                  <a:pt x="37" y="50"/>
                </a:cubicBezTo>
                <a:close/>
                <a:moveTo>
                  <a:pt x="26" y="50"/>
                </a:moveTo>
                <a:cubicBezTo>
                  <a:pt x="23" y="50"/>
                  <a:pt x="21" y="52"/>
                  <a:pt x="21" y="55"/>
                </a:cubicBezTo>
                <a:cubicBezTo>
                  <a:pt x="21" y="58"/>
                  <a:pt x="23" y="60"/>
                  <a:pt x="26" y="60"/>
                </a:cubicBezTo>
                <a:cubicBezTo>
                  <a:pt x="28" y="60"/>
                  <a:pt x="30" y="58"/>
                  <a:pt x="30" y="55"/>
                </a:cubicBezTo>
                <a:cubicBezTo>
                  <a:pt x="30" y="52"/>
                  <a:pt x="28" y="50"/>
                  <a:pt x="26" y="50"/>
                </a:cubicBezTo>
                <a:close/>
                <a:moveTo>
                  <a:pt x="13" y="50"/>
                </a:moveTo>
                <a:cubicBezTo>
                  <a:pt x="11" y="50"/>
                  <a:pt x="9" y="52"/>
                  <a:pt x="9" y="55"/>
                </a:cubicBezTo>
                <a:cubicBezTo>
                  <a:pt x="9" y="58"/>
                  <a:pt x="11" y="60"/>
                  <a:pt x="13" y="60"/>
                </a:cubicBezTo>
                <a:cubicBezTo>
                  <a:pt x="16" y="60"/>
                  <a:pt x="18" y="58"/>
                  <a:pt x="18" y="55"/>
                </a:cubicBezTo>
                <a:cubicBezTo>
                  <a:pt x="18" y="52"/>
                  <a:pt x="16" y="50"/>
                  <a:pt x="13" y="50"/>
                </a:cubicBezTo>
                <a:close/>
                <a:moveTo>
                  <a:pt x="50" y="37"/>
                </a:moveTo>
                <a:cubicBezTo>
                  <a:pt x="47" y="37"/>
                  <a:pt x="45" y="39"/>
                  <a:pt x="45" y="41"/>
                </a:cubicBezTo>
                <a:cubicBezTo>
                  <a:pt x="45" y="44"/>
                  <a:pt x="47" y="46"/>
                  <a:pt x="50" y="46"/>
                </a:cubicBezTo>
                <a:cubicBezTo>
                  <a:pt x="53" y="46"/>
                  <a:pt x="55" y="44"/>
                  <a:pt x="55" y="41"/>
                </a:cubicBezTo>
                <a:cubicBezTo>
                  <a:pt x="55" y="39"/>
                  <a:pt x="53" y="37"/>
                  <a:pt x="50" y="37"/>
                </a:cubicBezTo>
                <a:close/>
                <a:moveTo>
                  <a:pt x="37" y="37"/>
                </a:moveTo>
                <a:cubicBezTo>
                  <a:pt x="35" y="37"/>
                  <a:pt x="33" y="39"/>
                  <a:pt x="33" y="41"/>
                </a:cubicBezTo>
                <a:cubicBezTo>
                  <a:pt x="33" y="44"/>
                  <a:pt x="35" y="46"/>
                  <a:pt x="37" y="46"/>
                </a:cubicBezTo>
                <a:cubicBezTo>
                  <a:pt x="40" y="46"/>
                  <a:pt x="42" y="44"/>
                  <a:pt x="42" y="41"/>
                </a:cubicBezTo>
                <a:cubicBezTo>
                  <a:pt x="42" y="39"/>
                  <a:pt x="40" y="37"/>
                  <a:pt x="37" y="37"/>
                </a:cubicBezTo>
                <a:close/>
                <a:moveTo>
                  <a:pt x="26" y="37"/>
                </a:moveTo>
                <a:cubicBezTo>
                  <a:pt x="23" y="37"/>
                  <a:pt x="21" y="39"/>
                  <a:pt x="21" y="41"/>
                </a:cubicBezTo>
                <a:cubicBezTo>
                  <a:pt x="21" y="44"/>
                  <a:pt x="23" y="46"/>
                  <a:pt x="26" y="46"/>
                </a:cubicBezTo>
                <a:cubicBezTo>
                  <a:pt x="28" y="46"/>
                  <a:pt x="30" y="44"/>
                  <a:pt x="30" y="41"/>
                </a:cubicBezTo>
                <a:cubicBezTo>
                  <a:pt x="30" y="39"/>
                  <a:pt x="28" y="37"/>
                  <a:pt x="26" y="37"/>
                </a:cubicBezTo>
                <a:close/>
              </a:path>
            </a:pathLst>
          </a:custGeom>
          <a:solidFill>
            <a:schemeClr val="bg1">
              <a:alpha val="100000"/>
            </a:schemeClr>
          </a:solidFill>
          <a:ln w="9525">
            <a:noFill/>
          </a:ln>
        </p:spPr>
        <p:txBody>
          <a:bodyPr/>
          <a:lstStyle/>
          <a:p>
            <a:endParaRPr lang="zh-CN" altLang="en-US"/>
          </a:p>
        </p:txBody>
      </p:sp>
      <p:sp>
        <p:nvSpPr>
          <p:cNvPr id="62472" name="Freeform 22"/>
          <p:cNvSpPr>
            <a:spLocks noEditPoints="1"/>
          </p:cNvSpPr>
          <p:nvPr/>
        </p:nvSpPr>
        <p:spPr>
          <a:xfrm>
            <a:off x="7348538" y="3608388"/>
            <a:ext cx="222250" cy="328612"/>
          </a:xfrm>
          <a:custGeom>
            <a:avLst/>
            <a:gdLst>
              <a:gd name="txL" fmla="*/ 0 w 64"/>
              <a:gd name="txT" fmla="*/ 0 h 96"/>
              <a:gd name="txR" fmla="*/ 64 w 64"/>
              <a:gd name="txB" fmla="*/ 96 h 96"/>
            </a:gdLst>
            <a:ahLst/>
            <a:cxnLst>
              <a:cxn ang="0">
                <a:pos x="672000656" y="0"/>
              </a:cxn>
              <a:cxn ang="0">
                <a:pos x="768002238" y="1028740404"/>
              </a:cxn>
              <a:cxn ang="0">
                <a:pos x="107999609" y="1122261326"/>
              </a:cxn>
              <a:cxn ang="0">
                <a:pos x="0" y="93520921"/>
              </a:cxn>
              <a:cxn ang="0">
                <a:pos x="84000082" y="151972781"/>
              </a:cxn>
              <a:cxn ang="0">
                <a:pos x="684002156" y="549439264"/>
              </a:cxn>
              <a:cxn ang="0">
                <a:pos x="84000082" y="151972781"/>
              </a:cxn>
              <a:cxn ang="0">
                <a:pos x="240002219" y="93520921"/>
              </a:cxn>
              <a:cxn ang="0">
                <a:pos x="516001992" y="46762172"/>
              </a:cxn>
              <a:cxn ang="0">
                <a:pos x="324002301" y="596201436"/>
              </a:cxn>
              <a:cxn ang="0">
                <a:pos x="288001273" y="689722358"/>
              </a:cxn>
              <a:cxn ang="0">
                <a:pos x="432001910" y="724794843"/>
              </a:cxn>
              <a:cxn ang="0">
                <a:pos x="468002938" y="631270498"/>
              </a:cxn>
              <a:cxn ang="0">
                <a:pos x="324002301" y="596201436"/>
              </a:cxn>
              <a:cxn ang="0">
                <a:pos x="96001582" y="642963608"/>
              </a:cxn>
              <a:cxn ang="0">
                <a:pos x="264001746" y="678032670"/>
              </a:cxn>
              <a:cxn ang="0">
                <a:pos x="660002629" y="642963608"/>
              </a:cxn>
              <a:cxn ang="0">
                <a:pos x="492002465" y="678032670"/>
              </a:cxn>
              <a:cxn ang="0">
                <a:pos x="660002629" y="642963608"/>
              </a:cxn>
              <a:cxn ang="0">
                <a:pos x="96001582" y="759863904"/>
              </a:cxn>
              <a:cxn ang="0">
                <a:pos x="264001746" y="830005451"/>
              </a:cxn>
              <a:cxn ang="0">
                <a:pos x="456001438" y="759863904"/>
              </a:cxn>
              <a:cxn ang="0">
                <a:pos x="299999301" y="830005451"/>
              </a:cxn>
              <a:cxn ang="0">
                <a:pos x="456001438" y="759863904"/>
              </a:cxn>
              <a:cxn ang="0">
                <a:pos x="492002465" y="759863904"/>
              </a:cxn>
              <a:cxn ang="0">
                <a:pos x="660002629" y="830005451"/>
              </a:cxn>
              <a:cxn ang="0">
                <a:pos x="264001746" y="853384826"/>
              </a:cxn>
              <a:cxn ang="0">
                <a:pos x="96001582" y="935219483"/>
              </a:cxn>
              <a:cxn ang="0">
                <a:pos x="264001746" y="853384826"/>
              </a:cxn>
              <a:cxn ang="0">
                <a:pos x="299999301" y="853384826"/>
              </a:cxn>
              <a:cxn ang="0">
                <a:pos x="456001438" y="935219483"/>
              </a:cxn>
              <a:cxn ang="0">
                <a:pos x="660002629" y="853384826"/>
              </a:cxn>
              <a:cxn ang="0">
                <a:pos x="492002465" y="935219483"/>
              </a:cxn>
              <a:cxn ang="0">
                <a:pos x="660002629" y="853384826"/>
              </a:cxn>
              <a:cxn ang="0">
                <a:pos x="96001582" y="958598857"/>
              </a:cxn>
              <a:cxn ang="0">
                <a:pos x="264001746" y="1040430092"/>
              </a:cxn>
              <a:cxn ang="0">
                <a:pos x="456001438" y="958598857"/>
              </a:cxn>
              <a:cxn ang="0">
                <a:pos x="299999301" y="1040430092"/>
              </a:cxn>
              <a:cxn ang="0">
                <a:pos x="456001438" y="958598857"/>
              </a:cxn>
              <a:cxn ang="0">
                <a:pos x="492002465" y="958598857"/>
              </a:cxn>
              <a:cxn ang="0">
                <a:pos x="660002629" y="1040430092"/>
              </a:cxn>
            </a:cxnLst>
            <a:rect l="txL" t="txT" r="txR" b="txB"/>
            <a:pathLst>
              <a:path w="64" h="96">
                <a:moveTo>
                  <a:pt x="9" y="0"/>
                </a:moveTo>
                <a:cubicBezTo>
                  <a:pt x="56" y="0"/>
                  <a:pt x="56" y="0"/>
                  <a:pt x="56" y="0"/>
                </a:cubicBezTo>
                <a:cubicBezTo>
                  <a:pt x="60" y="0"/>
                  <a:pt x="64" y="3"/>
                  <a:pt x="64" y="8"/>
                </a:cubicBezTo>
                <a:cubicBezTo>
                  <a:pt x="64" y="88"/>
                  <a:pt x="64" y="88"/>
                  <a:pt x="64" y="88"/>
                </a:cubicBezTo>
                <a:cubicBezTo>
                  <a:pt x="64" y="93"/>
                  <a:pt x="60" y="96"/>
                  <a:pt x="56" y="96"/>
                </a:cubicBezTo>
                <a:cubicBezTo>
                  <a:pt x="9" y="96"/>
                  <a:pt x="9" y="96"/>
                  <a:pt x="9" y="96"/>
                </a:cubicBezTo>
                <a:cubicBezTo>
                  <a:pt x="4" y="96"/>
                  <a:pt x="0" y="93"/>
                  <a:pt x="0" y="88"/>
                </a:cubicBezTo>
                <a:cubicBezTo>
                  <a:pt x="0" y="8"/>
                  <a:pt x="0" y="8"/>
                  <a:pt x="0" y="8"/>
                </a:cubicBezTo>
                <a:cubicBezTo>
                  <a:pt x="0" y="3"/>
                  <a:pt x="4" y="0"/>
                  <a:pt x="9" y="0"/>
                </a:cubicBezTo>
                <a:close/>
                <a:moveTo>
                  <a:pt x="7" y="13"/>
                </a:moveTo>
                <a:cubicBezTo>
                  <a:pt x="7" y="47"/>
                  <a:pt x="7" y="47"/>
                  <a:pt x="7" y="47"/>
                </a:cubicBezTo>
                <a:cubicBezTo>
                  <a:pt x="57" y="47"/>
                  <a:pt x="57" y="47"/>
                  <a:pt x="57" y="47"/>
                </a:cubicBezTo>
                <a:cubicBezTo>
                  <a:pt x="57" y="13"/>
                  <a:pt x="57" y="13"/>
                  <a:pt x="57" y="13"/>
                </a:cubicBezTo>
                <a:cubicBezTo>
                  <a:pt x="7" y="13"/>
                  <a:pt x="7" y="13"/>
                  <a:pt x="7" y="13"/>
                </a:cubicBezTo>
                <a:close/>
                <a:moveTo>
                  <a:pt x="20" y="4"/>
                </a:moveTo>
                <a:cubicBezTo>
                  <a:pt x="20" y="8"/>
                  <a:pt x="20" y="8"/>
                  <a:pt x="20" y="8"/>
                </a:cubicBezTo>
                <a:cubicBezTo>
                  <a:pt x="43" y="8"/>
                  <a:pt x="43" y="8"/>
                  <a:pt x="43" y="8"/>
                </a:cubicBezTo>
                <a:cubicBezTo>
                  <a:pt x="43" y="4"/>
                  <a:pt x="43" y="4"/>
                  <a:pt x="43" y="4"/>
                </a:cubicBezTo>
                <a:cubicBezTo>
                  <a:pt x="20" y="4"/>
                  <a:pt x="20" y="4"/>
                  <a:pt x="20" y="4"/>
                </a:cubicBezTo>
                <a:close/>
                <a:moveTo>
                  <a:pt x="27" y="51"/>
                </a:moveTo>
                <a:cubicBezTo>
                  <a:pt x="25" y="51"/>
                  <a:pt x="24" y="53"/>
                  <a:pt x="24" y="54"/>
                </a:cubicBezTo>
                <a:cubicBezTo>
                  <a:pt x="24" y="59"/>
                  <a:pt x="24" y="59"/>
                  <a:pt x="24" y="59"/>
                </a:cubicBezTo>
                <a:cubicBezTo>
                  <a:pt x="24" y="61"/>
                  <a:pt x="25" y="62"/>
                  <a:pt x="27" y="62"/>
                </a:cubicBezTo>
                <a:cubicBezTo>
                  <a:pt x="36" y="62"/>
                  <a:pt x="36" y="62"/>
                  <a:pt x="36" y="62"/>
                </a:cubicBezTo>
                <a:cubicBezTo>
                  <a:pt x="38" y="62"/>
                  <a:pt x="39" y="61"/>
                  <a:pt x="39" y="59"/>
                </a:cubicBezTo>
                <a:cubicBezTo>
                  <a:pt x="39" y="54"/>
                  <a:pt x="39" y="54"/>
                  <a:pt x="39" y="54"/>
                </a:cubicBezTo>
                <a:cubicBezTo>
                  <a:pt x="39" y="53"/>
                  <a:pt x="38" y="51"/>
                  <a:pt x="36" y="51"/>
                </a:cubicBezTo>
                <a:cubicBezTo>
                  <a:pt x="27" y="51"/>
                  <a:pt x="27" y="51"/>
                  <a:pt x="27" y="51"/>
                </a:cubicBezTo>
                <a:close/>
                <a:moveTo>
                  <a:pt x="22" y="55"/>
                </a:moveTo>
                <a:cubicBezTo>
                  <a:pt x="8" y="55"/>
                  <a:pt x="8" y="55"/>
                  <a:pt x="8" y="55"/>
                </a:cubicBezTo>
                <a:cubicBezTo>
                  <a:pt x="8" y="58"/>
                  <a:pt x="8" y="58"/>
                  <a:pt x="8" y="58"/>
                </a:cubicBezTo>
                <a:cubicBezTo>
                  <a:pt x="22" y="58"/>
                  <a:pt x="22" y="58"/>
                  <a:pt x="22" y="58"/>
                </a:cubicBezTo>
                <a:cubicBezTo>
                  <a:pt x="22" y="55"/>
                  <a:pt x="22" y="55"/>
                  <a:pt x="22" y="55"/>
                </a:cubicBezTo>
                <a:close/>
                <a:moveTo>
                  <a:pt x="55" y="55"/>
                </a:moveTo>
                <a:cubicBezTo>
                  <a:pt x="41" y="55"/>
                  <a:pt x="41" y="55"/>
                  <a:pt x="41" y="55"/>
                </a:cubicBezTo>
                <a:cubicBezTo>
                  <a:pt x="41" y="58"/>
                  <a:pt x="41" y="58"/>
                  <a:pt x="41" y="58"/>
                </a:cubicBezTo>
                <a:cubicBezTo>
                  <a:pt x="55" y="58"/>
                  <a:pt x="55" y="58"/>
                  <a:pt x="55" y="58"/>
                </a:cubicBezTo>
                <a:cubicBezTo>
                  <a:pt x="55" y="55"/>
                  <a:pt x="55" y="55"/>
                  <a:pt x="55" y="55"/>
                </a:cubicBezTo>
                <a:close/>
                <a:moveTo>
                  <a:pt x="22" y="65"/>
                </a:moveTo>
                <a:cubicBezTo>
                  <a:pt x="8" y="65"/>
                  <a:pt x="8" y="65"/>
                  <a:pt x="8" y="65"/>
                </a:cubicBezTo>
                <a:cubicBezTo>
                  <a:pt x="8" y="71"/>
                  <a:pt x="8" y="71"/>
                  <a:pt x="8" y="71"/>
                </a:cubicBezTo>
                <a:cubicBezTo>
                  <a:pt x="22" y="71"/>
                  <a:pt x="22" y="71"/>
                  <a:pt x="22" y="71"/>
                </a:cubicBezTo>
                <a:cubicBezTo>
                  <a:pt x="22" y="65"/>
                  <a:pt x="22" y="65"/>
                  <a:pt x="22" y="65"/>
                </a:cubicBezTo>
                <a:close/>
                <a:moveTo>
                  <a:pt x="38" y="65"/>
                </a:moveTo>
                <a:cubicBezTo>
                  <a:pt x="25" y="65"/>
                  <a:pt x="25" y="65"/>
                  <a:pt x="25" y="65"/>
                </a:cubicBezTo>
                <a:cubicBezTo>
                  <a:pt x="25" y="71"/>
                  <a:pt x="25" y="71"/>
                  <a:pt x="25" y="71"/>
                </a:cubicBezTo>
                <a:cubicBezTo>
                  <a:pt x="38" y="71"/>
                  <a:pt x="38" y="71"/>
                  <a:pt x="38" y="71"/>
                </a:cubicBezTo>
                <a:cubicBezTo>
                  <a:pt x="38" y="65"/>
                  <a:pt x="38" y="65"/>
                  <a:pt x="38" y="65"/>
                </a:cubicBezTo>
                <a:close/>
                <a:moveTo>
                  <a:pt x="55" y="65"/>
                </a:moveTo>
                <a:cubicBezTo>
                  <a:pt x="41" y="65"/>
                  <a:pt x="41" y="65"/>
                  <a:pt x="41" y="65"/>
                </a:cubicBezTo>
                <a:cubicBezTo>
                  <a:pt x="41" y="71"/>
                  <a:pt x="41" y="71"/>
                  <a:pt x="41" y="71"/>
                </a:cubicBezTo>
                <a:cubicBezTo>
                  <a:pt x="55" y="71"/>
                  <a:pt x="55" y="71"/>
                  <a:pt x="55" y="71"/>
                </a:cubicBezTo>
                <a:cubicBezTo>
                  <a:pt x="55" y="65"/>
                  <a:pt x="55" y="65"/>
                  <a:pt x="55" y="65"/>
                </a:cubicBezTo>
                <a:close/>
                <a:moveTo>
                  <a:pt x="22" y="73"/>
                </a:moveTo>
                <a:cubicBezTo>
                  <a:pt x="8" y="73"/>
                  <a:pt x="8" y="73"/>
                  <a:pt x="8" y="73"/>
                </a:cubicBezTo>
                <a:cubicBezTo>
                  <a:pt x="8" y="80"/>
                  <a:pt x="8" y="80"/>
                  <a:pt x="8" y="80"/>
                </a:cubicBezTo>
                <a:cubicBezTo>
                  <a:pt x="22" y="80"/>
                  <a:pt x="22" y="80"/>
                  <a:pt x="22" y="80"/>
                </a:cubicBezTo>
                <a:cubicBezTo>
                  <a:pt x="22" y="73"/>
                  <a:pt x="22" y="73"/>
                  <a:pt x="22" y="73"/>
                </a:cubicBezTo>
                <a:close/>
                <a:moveTo>
                  <a:pt x="38" y="73"/>
                </a:moveTo>
                <a:cubicBezTo>
                  <a:pt x="25" y="73"/>
                  <a:pt x="25" y="73"/>
                  <a:pt x="25" y="73"/>
                </a:cubicBezTo>
                <a:cubicBezTo>
                  <a:pt x="25" y="80"/>
                  <a:pt x="25" y="80"/>
                  <a:pt x="25" y="80"/>
                </a:cubicBezTo>
                <a:cubicBezTo>
                  <a:pt x="38" y="80"/>
                  <a:pt x="38" y="80"/>
                  <a:pt x="38" y="80"/>
                </a:cubicBezTo>
                <a:cubicBezTo>
                  <a:pt x="38" y="73"/>
                  <a:pt x="38" y="73"/>
                  <a:pt x="38" y="73"/>
                </a:cubicBezTo>
                <a:close/>
                <a:moveTo>
                  <a:pt x="55" y="73"/>
                </a:moveTo>
                <a:cubicBezTo>
                  <a:pt x="41" y="73"/>
                  <a:pt x="41" y="73"/>
                  <a:pt x="41" y="73"/>
                </a:cubicBezTo>
                <a:cubicBezTo>
                  <a:pt x="41" y="80"/>
                  <a:pt x="41" y="80"/>
                  <a:pt x="41" y="80"/>
                </a:cubicBezTo>
                <a:cubicBezTo>
                  <a:pt x="55" y="80"/>
                  <a:pt x="55" y="80"/>
                  <a:pt x="55" y="80"/>
                </a:cubicBezTo>
                <a:cubicBezTo>
                  <a:pt x="55" y="73"/>
                  <a:pt x="55" y="73"/>
                  <a:pt x="55" y="73"/>
                </a:cubicBezTo>
                <a:close/>
                <a:moveTo>
                  <a:pt x="22" y="82"/>
                </a:moveTo>
                <a:cubicBezTo>
                  <a:pt x="8" y="82"/>
                  <a:pt x="8" y="82"/>
                  <a:pt x="8" y="82"/>
                </a:cubicBezTo>
                <a:cubicBezTo>
                  <a:pt x="8" y="89"/>
                  <a:pt x="8" y="89"/>
                  <a:pt x="8" y="89"/>
                </a:cubicBezTo>
                <a:cubicBezTo>
                  <a:pt x="22" y="89"/>
                  <a:pt x="22" y="89"/>
                  <a:pt x="22" y="89"/>
                </a:cubicBezTo>
                <a:cubicBezTo>
                  <a:pt x="22" y="82"/>
                  <a:pt x="22" y="82"/>
                  <a:pt x="22" y="82"/>
                </a:cubicBezTo>
                <a:close/>
                <a:moveTo>
                  <a:pt x="38" y="82"/>
                </a:moveTo>
                <a:cubicBezTo>
                  <a:pt x="25" y="82"/>
                  <a:pt x="25" y="82"/>
                  <a:pt x="25" y="82"/>
                </a:cubicBezTo>
                <a:cubicBezTo>
                  <a:pt x="25" y="89"/>
                  <a:pt x="25" y="89"/>
                  <a:pt x="25" y="89"/>
                </a:cubicBezTo>
                <a:cubicBezTo>
                  <a:pt x="38" y="89"/>
                  <a:pt x="38" y="89"/>
                  <a:pt x="38" y="89"/>
                </a:cubicBezTo>
                <a:cubicBezTo>
                  <a:pt x="38" y="82"/>
                  <a:pt x="38" y="82"/>
                  <a:pt x="38" y="82"/>
                </a:cubicBezTo>
                <a:close/>
                <a:moveTo>
                  <a:pt x="55" y="82"/>
                </a:moveTo>
                <a:cubicBezTo>
                  <a:pt x="41" y="82"/>
                  <a:pt x="41" y="82"/>
                  <a:pt x="41" y="82"/>
                </a:cubicBezTo>
                <a:cubicBezTo>
                  <a:pt x="41" y="89"/>
                  <a:pt x="41" y="89"/>
                  <a:pt x="41" y="89"/>
                </a:cubicBezTo>
                <a:cubicBezTo>
                  <a:pt x="55" y="89"/>
                  <a:pt x="55" y="89"/>
                  <a:pt x="55" y="89"/>
                </a:cubicBezTo>
                <a:lnTo>
                  <a:pt x="55" y="82"/>
                </a:lnTo>
                <a:close/>
              </a:path>
            </a:pathLst>
          </a:custGeom>
          <a:solidFill>
            <a:schemeClr val="bg1">
              <a:alpha val="100000"/>
            </a:schemeClr>
          </a:solidFill>
          <a:ln w="9525">
            <a:noFill/>
          </a:ln>
        </p:spPr>
        <p:txBody>
          <a:bodyPr/>
          <a:lstStyle/>
          <a:p>
            <a:endParaRPr lang="zh-CN" altLang="en-US"/>
          </a:p>
        </p:txBody>
      </p:sp>
      <p:sp>
        <p:nvSpPr>
          <p:cNvPr id="62473" name="Freeform 23"/>
          <p:cNvSpPr>
            <a:spLocks noEditPoints="1"/>
          </p:cNvSpPr>
          <p:nvPr/>
        </p:nvSpPr>
        <p:spPr>
          <a:xfrm>
            <a:off x="6645275" y="3608388"/>
            <a:ext cx="311150" cy="277812"/>
          </a:xfrm>
          <a:custGeom>
            <a:avLst/>
            <a:gdLst>
              <a:gd name="txL" fmla="*/ 0 w 91"/>
              <a:gd name="txT" fmla="*/ 0 h 81"/>
              <a:gd name="txR" fmla="*/ 91 w 91"/>
              <a:gd name="txB" fmla="*/ 81 h 81"/>
            </a:gdLst>
            <a:ahLst/>
            <a:cxnLst>
              <a:cxn ang="0">
                <a:pos x="1067942023" y="199691952"/>
              </a:cxn>
              <a:cxn ang="0">
                <a:pos x="1067942023" y="740036292"/>
              </a:cxn>
              <a:cxn ang="0">
                <a:pos x="1009264604" y="892743717"/>
              </a:cxn>
              <a:cxn ang="0">
                <a:pos x="868436746" y="951475232"/>
              </a:cxn>
              <a:cxn ang="0">
                <a:pos x="211240077" y="951475232"/>
              </a:cxn>
              <a:cxn ang="0">
                <a:pos x="58677419" y="892743717"/>
              </a:cxn>
              <a:cxn ang="0">
                <a:pos x="0" y="740036292"/>
              </a:cxn>
              <a:cxn ang="0">
                <a:pos x="0" y="199691952"/>
              </a:cxn>
              <a:cxn ang="0">
                <a:pos x="0" y="140960437"/>
              </a:cxn>
              <a:cxn ang="0">
                <a:pos x="58677419" y="140960437"/>
              </a:cxn>
              <a:cxn ang="0">
                <a:pos x="176035677" y="140960437"/>
              </a:cxn>
              <a:cxn ang="0">
                <a:pos x="176035677" y="281917444"/>
              </a:cxn>
              <a:cxn ang="0">
                <a:pos x="246447896" y="352399377"/>
              </a:cxn>
              <a:cxn ang="0">
                <a:pos x="246447896" y="352399377"/>
              </a:cxn>
              <a:cxn ang="0">
                <a:pos x="281655715" y="340652388"/>
              </a:cxn>
              <a:cxn ang="0">
                <a:pos x="246447896" y="281917444"/>
              </a:cxn>
              <a:cxn ang="0">
                <a:pos x="246447896" y="70478504"/>
              </a:cxn>
              <a:cxn ang="0">
                <a:pos x="316863535" y="0"/>
              </a:cxn>
              <a:cxn ang="0">
                <a:pos x="316863535" y="0"/>
              </a:cxn>
              <a:cxn ang="0">
                <a:pos x="387275754" y="70478504"/>
              </a:cxn>
              <a:cxn ang="0">
                <a:pos x="387275754" y="140960437"/>
              </a:cxn>
              <a:cxn ang="0">
                <a:pos x="692401069" y="140960437"/>
              </a:cxn>
              <a:cxn ang="0">
                <a:pos x="692401069" y="281917444"/>
              </a:cxn>
              <a:cxn ang="0">
                <a:pos x="762816708" y="352399377"/>
              </a:cxn>
              <a:cxn ang="0">
                <a:pos x="762816708" y="352399377"/>
              </a:cxn>
              <a:cxn ang="0">
                <a:pos x="798021108" y="340652388"/>
              </a:cxn>
              <a:cxn ang="0">
                <a:pos x="762816708" y="281917444"/>
              </a:cxn>
              <a:cxn ang="0">
                <a:pos x="762816708" y="70478504"/>
              </a:cxn>
              <a:cxn ang="0">
                <a:pos x="821494127" y="0"/>
              </a:cxn>
              <a:cxn ang="0">
                <a:pos x="821494127" y="0"/>
              </a:cxn>
              <a:cxn ang="0">
                <a:pos x="891906346" y="70478504"/>
              </a:cxn>
              <a:cxn ang="0">
                <a:pos x="891906346" y="140960437"/>
              </a:cxn>
              <a:cxn ang="0">
                <a:pos x="1009264604" y="140960437"/>
              </a:cxn>
              <a:cxn ang="0">
                <a:pos x="1067942023" y="140960437"/>
              </a:cxn>
              <a:cxn ang="0">
                <a:pos x="1067942023" y="199691952"/>
              </a:cxn>
              <a:cxn ang="0">
                <a:pos x="528103612" y="798767806"/>
              </a:cxn>
              <a:cxn ang="0">
                <a:pos x="528103612" y="469865836"/>
              </a:cxn>
              <a:cxn ang="0">
                <a:pos x="457687973" y="469865836"/>
              </a:cxn>
              <a:cxn ang="0">
                <a:pos x="445953173" y="493356384"/>
              </a:cxn>
              <a:cxn ang="0">
                <a:pos x="422483573" y="505103373"/>
              </a:cxn>
              <a:cxn ang="0">
                <a:pos x="422483573" y="552091329"/>
              </a:cxn>
              <a:cxn ang="0">
                <a:pos x="445953173" y="552091329"/>
              </a:cxn>
              <a:cxn ang="0">
                <a:pos x="445953173" y="798767806"/>
              </a:cxn>
              <a:cxn ang="0">
                <a:pos x="528103612" y="798767806"/>
              </a:cxn>
              <a:cxn ang="0">
                <a:pos x="645458450" y="798767806"/>
              </a:cxn>
              <a:cxn ang="0">
                <a:pos x="645458450" y="469865836"/>
              </a:cxn>
              <a:cxn ang="0">
                <a:pos x="575046231" y="469865836"/>
              </a:cxn>
              <a:cxn ang="0">
                <a:pos x="563311431" y="493356384"/>
              </a:cxn>
              <a:cxn ang="0">
                <a:pos x="539838412" y="505103373"/>
              </a:cxn>
              <a:cxn ang="0">
                <a:pos x="539838412" y="552091329"/>
              </a:cxn>
              <a:cxn ang="0">
                <a:pos x="563311431" y="552091329"/>
              </a:cxn>
              <a:cxn ang="0">
                <a:pos x="563311431" y="798767806"/>
              </a:cxn>
              <a:cxn ang="0">
                <a:pos x="645458450" y="798767806"/>
              </a:cxn>
              <a:cxn ang="0">
                <a:pos x="950587185" y="422877881"/>
              </a:cxn>
              <a:cxn ang="0">
                <a:pos x="117354838" y="422877881"/>
              </a:cxn>
              <a:cxn ang="0">
                <a:pos x="117354838" y="740036292"/>
              </a:cxn>
              <a:cxn ang="0">
                <a:pos x="140827858" y="810514795"/>
              </a:cxn>
              <a:cxn ang="0">
                <a:pos x="211240077" y="834008773"/>
              </a:cxn>
              <a:cxn ang="0">
                <a:pos x="868436746" y="834008773"/>
              </a:cxn>
              <a:cxn ang="0">
                <a:pos x="927114165" y="810514795"/>
              </a:cxn>
              <a:cxn ang="0">
                <a:pos x="950587185" y="740036292"/>
              </a:cxn>
              <a:cxn ang="0">
                <a:pos x="950587185" y="422877881"/>
              </a:cxn>
            </a:cxnLst>
            <a:rect l="txL" t="txT" r="txR" b="txB"/>
            <a:pathLst>
              <a:path w="91" h="81">
                <a:moveTo>
                  <a:pt x="91" y="17"/>
                </a:moveTo>
                <a:cubicBezTo>
                  <a:pt x="91" y="63"/>
                  <a:pt x="91" y="63"/>
                  <a:pt x="91" y="63"/>
                </a:cubicBezTo>
                <a:cubicBezTo>
                  <a:pt x="91" y="68"/>
                  <a:pt x="89" y="72"/>
                  <a:pt x="86" y="76"/>
                </a:cubicBezTo>
                <a:cubicBezTo>
                  <a:pt x="83" y="79"/>
                  <a:pt x="79" y="81"/>
                  <a:pt x="74" y="81"/>
                </a:cubicBezTo>
                <a:cubicBezTo>
                  <a:pt x="18" y="81"/>
                  <a:pt x="18" y="81"/>
                  <a:pt x="18"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29"/>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5" y="30"/>
                </a:cubicBezTo>
                <a:cubicBezTo>
                  <a:pt x="65" y="30"/>
                  <a:pt x="65" y="30"/>
                  <a:pt x="65" y="30"/>
                </a:cubicBezTo>
                <a:cubicBezTo>
                  <a:pt x="66" y="30"/>
                  <a:pt x="67" y="30"/>
                  <a:pt x="68" y="29"/>
                </a:cubicBezTo>
                <a:cubicBezTo>
                  <a:pt x="66" y="28"/>
                  <a:pt x="65" y="27"/>
                  <a:pt x="65" y="24"/>
                </a:cubicBezTo>
                <a:cubicBezTo>
                  <a:pt x="65" y="6"/>
                  <a:pt x="65" y="6"/>
                  <a:pt x="65" y="6"/>
                </a:cubicBezTo>
                <a:cubicBezTo>
                  <a:pt x="65"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5" y="68"/>
                </a:moveTo>
                <a:cubicBezTo>
                  <a:pt x="45" y="40"/>
                  <a:pt x="45" y="40"/>
                  <a:pt x="45" y="40"/>
                </a:cubicBezTo>
                <a:cubicBezTo>
                  <a:pt x="39" y="40"/>
                  <a:pt x="39" y="40"/>
                  <a:pt x="39" y="40"/>
                </a:cubicBezTo>
                <a:cubicBezTo>
                  <a:pt x="39" y="40"/>
                  <a:pt x="39" y="41"/>
                  <a:pt x="38" y="42"/>
                </a:cubicBezTo>
                <a:cubicBezTo>
                  <a:pt x="38" y="43"/>
                  <a:pt x="37" y="43"/>
                  <a:pt x="36" y="43"/>
                </a:cubicBezTo>
                <a:cubicBezTo>
                  <a:pt x="36" y="47"/>
                  <a:pt x="36" y="47"/>
                  <a:pt x="36" y="47"/>
                </a:cubicBezTo>
                <a:cubicBezTo>
                  <a:pt x="38" y="47"/>
                  <a:pt x="38" y="47"/>
                  <a:pt x="38" y="47"/>
                </a:cubicBezTo>
                <a:cubicBezTo>
                  <a:pt x="38" y="68"/>
                  <a:pt x="38" y="68"/>
                  <a:pt x="38" y="68"/>
                </a:cubicBezTo>
                <a:cubicBezTo>
                  <a:pt x="45" y="68"/>
                  <a:pt x="45" y="68"/>
                  <a:pt x="45" y="68"/>
                </a:cubicBezTo>
                <a:close/>
                <a:moveTo>
                  <a:pt x="55" y="68"/>
                </a:moveTo>
                <a:cubicBezTo>
                  <a:pt x="55" y="40"/>
                  <a:pt x="55" y="40"/>
                  <a:pt x="55" y="40"/>
                </a:cubicBezTo>
                <a:cubicBezTo>
                  <a:pt x="49" y="40"/>
                  <a:pt x="49" y="40"/>
                  <a:pt x="49" y="40"/>
                </a:cubicBezTo>
                <a:cubicBezTo>
                  <a:pt x="49" y="40"/>
                  <a:pt x="49" y="41"/>
                  <a:pt x="48" y="42"/>
                </a:cubicBezTo>
                <a:cubicBezTo>
                  <a:pt x="48" y="43"/>
                  <a:pt x="47" y="43"/>
                  <a:pt x="46" y="43"/>
                </a:cubicBezTo>
                <a:cubicBezTo>
                  <a:pt x="46" y="47"/>
                  <a:pt x="46" y="47"/>
                  <a:pt x="46" y="47"/>
                </a:cubicBezTo>
                <a:cubicBezTo>
                  <a:pt x="48" y="47"/>
                  <a:pt x="48" y="47"/>
                  <a:pt x="48" y="47"/>
                </a:cubicBezTo>
                <a:cubicBezTo>
                  <a:pt x="48" y="68"/>
                  <a:pt x="48" y="68"/>
                  <a:pt x="48" y="68"/>
                </a:cubicBezTo>
                <a:cubicBezTo>
                  <a:pt x="55" y="68"/>
                  <a:pt x="55" y="68"/>
                  <a:pt x="55" y="68"/>
                </a:cubicBezTo>
                <a:close/>
                <a:moveTo>
                  <a:pt x="81" y="36"/>
                </a:moveTo>
                <a:cubicBezTo>
                  <a:pt x="10" y="36"/>
                  <a:pt x="10" y="36"/>
                  <a:pt x="10" y="36"/>
                </a:cubicBezTo>
                <a:cubicBezTo>
                  <a:pt x="10" y="63"/>
                  <a:pt x="10" y="63"/>
                  <a:pt x="10" y="63"/>
                </a:cubicBezTo>
                <a:cubicBezTo>
                  <a:pt x="10" y="65"/>
                  <a:pt x="11" y="67"/>
                  <a:pt x="12" y="69"/>
                </a:cubicBezTo>
                <a:cubicBezTo>
                  <a:pt x="14" y="70"/>
                  <a:pt x="15" y="71"/>
                  <a:pt x="18"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alpha val="100000"/>
            </a:schemeClr>
          </a:solidFill>
          <a:ln w="9525">
            <a:noFill/>
          </a:ln>
        </p:spPr>
        <p:txBody>
          <a:bodyPr/>
          <a:lstStyle/>
          <a:p>
            <a:endParaRPr lang="zh-CN" altLang="en-US"/>
          </a:p>
        </p:txBody>
      </p:sp>
      <p:sp>
        <p:nvSpPr>
          <p:cNvPr id="62474" name="Freeform 24"/>
          <p:cNvSpPr>
            <a:spLocks noEditPoints="1"/>
          </p:cNvSpPr>
          <p:nvPr/>
        </p:nvSpPr>
        <p:spPr>
          <a:xfrm>
            <a:off x="6051550" y="3581400"/>
            <a:ext cx="280988" cy="355600"/>
          </a:xfrm>
          <a:custGeom>
            <a:avLst/>
            <a:gdLst>
              <a:gd name="txL" fmla="*/ 0 w 82"/>
              <a:gd name="txT" fmla="*/ 0 h 104"/>
              <a:gd name="txR" fmla="*/ 82 w 82"/>
              <a:gd name="txB" fmla="*/ 104 h 104"/>
            </a:gdLst>
            <a:ahLst/>
            <a:cxnLst>
              <a:cxn ang="0">
                <a:pos x="575994560" y="840375119"/>
              </a:cxn>
              <a:cxn ang="0">
                <a:pos x="505463145" y="840375119"/>
              </a:cxn>
              <a:cxn ang="0">
                <a:pos x="705300440" y="1155515362"/>
              </a:cxn>
              <a:cxn ang="0">
                <a:pos x="811092422" y="1213874792"/>
              </a:cxn>
              <a:cxn ang="0">
                <a:pos x="905134308" y="805358777"/>
              </a:cxn>
              <a:cxn ang="0">
                <a:pos x="905134308" y="315140242"/>
              </a:cxn>
              <a:cxn ang="0">
                <a:pos x="611258554" y="408516015"/>
              </a:cxn>
              <a:cxn ang="0">
                <a:pos x="376160692" y="443532358"/>
              </a:cxn>
              <a:cxn ang="0">
                <a:pos x="282118805" y="443532358"/>
              </a:cxn>
              <a:cxn ang="0">
                <a:pos x="94038460" y="630280485"/>
              </a:cxn>
              <a:cxn ang="0">
                <a:pos x="141059403" y="1050469754"/>
              </a:cxn>
              <a:cxn ang="0">
                <a:pos x="223344340" y="1213874792"/>
              </a:cxn>
              <a:cxn ang="0">
                <a:pos x="481956100" y="1213874792"/>
              </a:cxn>
              <a:cxn ang="0">
                <a:pos x="481956100" y="0"/>
              </a:cxn>
              <a:cxn ang="0">
                <a:pos x="681789969" y="210094635"/>
              </a:cxn>
              <a:cxn ang="0">
                <a:pos x="481956100" y="408516015"/>
              </a:cxn>
              <a:cxn ang="0">
                <a:pos x="282118805" y="210094635"/>
              </a:cxn>
              <a:cxn ang="0">
                <a:pos x="481956100" y="0"/>
              </a:cxn>
              <a:cxn ang="0">
                <a:pos x="599505031" y="210094635"/>
              </a:cxn>
              <a:cxn ang="0">
                <a:pos x="481956100" y="326813496"/>
              </a:cxn>
              <a:cxn ang="0">
                <a:pos x="364403742" y="210094635"/>
              </a:cxn>
              <a:cxn ang="0">
                <a:pos x="481956100" y="93375773"/>
              </a:cxn>
              <a:cxn ang="0">
                <a:pos x="481956100" y="676970081"/>
              </a:cxn>
              <a:cxn ang="0">
                <a:pos x="481956100" y="992110323"/>
              </a:cxn>
              <a:cxn ang="0">
                <a:pos x="481956100" y="676970081"/>
              </a:cxn>
              <a:cxn ang="0">
                <a:pos x="246854811" y="630280485"/>
              </a:cxn>
              <a:cxn ang="0">
                <a:pos x="329139748" y="571921054"/>
              </a:cxn>
              <a:cxn ang="0">
                <a:pos x="376160692" y="630280485"/>
              </a:cxn>
              <a:cxn ang="0">
                <a:pos x="305629277" y="630280485"/>
              </a:cxn>
              <a:cxn ang="0">
                <a:pos x="282118805" y="665296827"/>
              </a:cxn>
              <a:cxn ang="0">
                <a:pos x="728807485" y="665296827"/>
              </a:cxn>
              <a:cxn ang="0">
                <a:pos x="670033019" y="641953738"/>
              </a:cxn>
              <a:cxn ang="0">
                <a:pos x="623015503" y="618610650"/>
              </a:cxn>
              <a:cxn ang="0">
                <a:pos x="564237611" y="583594308"/>
              </a:cxn>
              <a:cxn ang="0">
                <a:pos x="681789969" y="583594308"/>
              </a:cxn>
              <a:cxn ang="0">
                <a:pos x="728807485" y="665296827"/>
              </a:cxn>
              <a:cxn ang="0">
                <a:pos x="446688680" y="840375119"/>
              </a:cxn>
              <a:cxn ang="0">
                <a:pos x="376160692" y="840375119"/>
              </a:cxn>
            </a:cxnLst>
            <a:rect l="txL" t="txT" r="txR" b="txB"/>
            <a:pathLst>
              <a:path w="82" h="104">
                <a:moveTo>
                  <a:pt x="46" y="67"/>
                </a:moveTo>
                <a:cubicBezTo>
                  <a:pt x="48" y="67"/>
                  <a:pt x="49" y="69"/>
                  <a:pt x="49" y="72"/>
                </a:cubicBezTo>
                <a:cubicBezTo>
                  <a:pt x="49" y="74"/>
                  <a:pt x="48" y="76"/>
                  <a:pt x="46" y="76"/>
                </a:cubicBezTo>
                <a:cubicBezTo>
                  <a:pt x="44" y="76"/>
                  <a:pt x="43" y="74"/>
                  <a:pt x="43" y="72"/>
                </a:cubicBezTo>
                <a:cubicBezTo>
                  <a:pt x="43" y="69"/>
                  <a:pt x="44" y="67"/>
                  <a:pt x="46" y="67"/>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5"/>
                </a:cubicBezTo>
                <a:cubicBezTo>
                  <a:pt x="79" y="48"/>
                  <a:pt x="82" y="37"/>
                  <a:pt x="77" y="27"/>
                </a:cubicBezTo>
                <a:cubicBezTo>
                  <a:pt x="70" y="28"/>
                  <a:pt x="62" y="32"/>
                  <a:pt x="58" y="38"/>
                </a:cubicBezTo>
                <a:cubicBezTo>
                  <a:pt x="56" y="37"/>
                  <a:pt x="54" y="36"/>
                  <a:pt x="52" y="35"/>
                </a:cubicBezTo>
                <a:cubicBezTo>
                  <a:pt x="51" y="38"/>
                  <a:pt x="51" y="38"/>
                  <a:pt x="51" y="38"/>
                </a:cubicBezTo>
                <a:cubicBezTo>
                  <a:pt x="43" y="37"/>
                  <a:pt x="40" y="37"/>
                  <a:pt x="32" y="38"/>
                </a:cubicBezTo>
                <a:cubicBezTo>
                  <a:pt x="31" y="35"/>
                  <a:pt x="31" y="35"/>
                  <a:pt x="31" y="35"/>
                </a:cubicBezTo>
                <a:cubicBezTo>
                  <a:pt x="28" y="36"/>
                  <a:pt x="26" y="36"/>
                  <a:pt x="24" y="38"/>
                </a:cubicBezTo>
                <a:cubicBezTo>
                  <a:pt x="19" y="32"/>
                  <a:pt x="12" y="28"/>
                  <a:pt x="5" y="27"/>
                </a:cubicBezTo>
                <a:cubicBezTo>
                  <a:pt x="0" y="37"/>
                  <a:pt x="2" y="48"/>
                  <a:pt x="8" y="54"/>
                </a:cubicBezTo>
                <a:cubicBezTo>
                  <a:pt x="6" y="59"/>
                  <a:pt x="5" y="64"/>
                  <a:pt x="5" y="69"/>
                </a:cubicBezTo>
                <a:cubicBezTo>
                  <a:pt x="5" y="77"/>
                  <a:pt x="7" y="84"/>
                  <a:pt x="12" y="90"/>
                </a:cubicBezTo>
                <a:cubicBezTo>
                  <a:pt x="12" y="104"/>
                  <a:pt x="12" y="104"/>
                  <a:pt x="12" y="104"/>
                </a:cubicBezTo>
                <a:cubicBezTo>
                  <a:pt x="19" y="104"/>
                  <a:pt x="19" y="104"/>
                  <a:pt x="19" y="104"/>
                </a:cubicBezTo>
                <a:cubicBezTo>
                  <a:pt x="21" y="99"/>
                  <a:pt x="21" y="99"/>
                  <a:pt x="21" y="99"/>
                </a:cubicBezTo>
                <a:cubicBezTo>
                  <a:pt x="27" y="102"/>
                  <a:pt x="33" y="104"/>
                  <a:pt x="41" y="104"/>
                </a:cubicBezTo>
                <a:cubicBezTo>
                  <a:pt x="48" y="104"/>
                  <a:pt x="54" y="102"/>
                  <a:pt x="60" y="99"/>
                </a:cubicBezTo>
                <a:close/>
                <a:moveTo>
                  <a:pt x="41" y="0"/>
                </a:moveTo>
                <a:cubicBezTo>
                  <a:pt x="46" y="0"/>
                  <a:pt x="50" y="2"/>
                  <a:pt x="53" y="5"/>
                </a:cubicBezTo>
                <a:cubicBezTo>
                  <a:pt x="57" y="9"/>
                  <a:pt x="58" y="13"/>
                  <a:pt x="58" y="18"/>
                </a:cubicBezTo>
                <a:cubicBezTo>
                  <a:pt x="58" y="22"/>
                  <a:pt x="57" y="27"/>
                  <a:pt x="53" y="30"/>
                </a:cubicBezTo>
                <a:cubicBezTo>
                  <a:pt x="50" y="33"/>
                  <a:pt x="46" y="35"/>
                  <a:pt x="41" y="35"/>
                </a:cubicBezTo>
                <a:cubicBezTo>
                  <a:pt x="36" y="35"/>
                  <a:pt x="32" y="33"/>
                  <a:pt x="29" y="30"/>
                </a:cubicBezTo>
                <a:cubicBezTo>
                  <a:pt x="26" y="27"/>
                  <a:pt x="24" y="22"/>
                  <a:pt x="24" y="18"/>
                </a:cubicBezTo>
                <a:cubicBezTo>
                  <a:pt x="24" y="13"/>
                  <a:pt x="26" y="9"/>
                  <a:pt x="29" y="5"/>
                </a:cubicBezTo>
                <a:cubicBezTo>
                  <a:pt x="32" y="2"/>
                  <a:pt x="36" y="0"/>
                  <a:pt x="41" y="0"/>
                </a:cubicBezTo>
                <a:close/>
                <a:moveTo>
                  <a:pt x="48" y="11"/>
                </a:moveTo>
                <a:cubicBezTo>
                  <a:pt x="50" y="12"/>
                  <a:pt x="51" y="15"/>
                  <a:pt x="51" y="18"/>
                </a:cubicBezTo>
                <a:cubicBezTo>
                  <a:pt x="51" y="20"/>
                  <a:pt x="50" y="23"/>
                  <a:pt x="48" y="25"/>
                </a:cubicBezTo>
                <a:cubicBezTo>
                  <a:pt x="46" y="26"/>
                  <a:pt x="44" y="28"/>
                  <a:pt x="41" y="28"/>
                </a:cubicBezTo>
                <a:cubicBezTo>
                  <a:pt x="39" y="28"/>
                  <a:pt x="36" y="26"/>
                  <a:pt x="34" y="25"/>
                </a:cubicBezTo>
                <a:cubicBezTo>
                  <a:pt x="32" y="23"/>
                  <a:pt x="31" y="20"/>
                  <a:pt x="31" y="18"/>
                </a:cubicBezTo>
                <a:cubicBezTo>
                  <a:pt x="31" y="15"/>
                  <a:pt x="32" y="12"/>
                  <a:pt x="34" y="11"/>
                </a:cubicBezTo>
                <a:cubicBezTo>
                  <a:pt x="36" y="9"/>
                  <a:pt x="39" y="8"/>
                  <a:pt x="41" y="8"/>
                </a:cubicBezTo>
                <a:cubicBezTo>
                  <a:pt x="44" y="8"/>
                  <a:pt x="46" y="9"/>
                  <a:pt x="48" y="11"/>
                </a:cubicBezTo>
                <a:close/>
                <a:moveTo>
                  <a:pt x="41" y="58"/>
                </a:moveTo>
                <a:cubicBezTo>
                  <a:pt x="33" y="58"/>
                  <a:pt x="26" y="64"/>
                  <a:pt x="26" y="71"/>
                </a:cubicBezTo>
                <a:cubicBezTo>
                  <a:pt x="26" y="79"/>
                  <a:pt x="33" y="85"/>
                  <a:pt x="41" y="85"/>
                </a:cubicBezTo>
                <a:cubicBezTo>
                  <a:pt x="48" y="85"/>
                  <a:pt x="55" y="79"/>
                  <a:pt x="55" y="71"/>
                </a:cubicBezTo>
                <a:cubicBezTo>
                  <a:pt x="55" y="64"/>
                  <a:pt x="48" y="58"/>
                  <a:pt x="41" y="58"/>
                </a:cubicBezTo>
                <a:close/>
                <a:moveTo>
                  <a:pt x="20" y="57"/>
                </a:moveTo>
                <a:cubicBezTo>
                  <a:pt x="20" y="56"/>
                  <a:pt x="20" y="55"/>
                  <a:pt x="21" y="54"/>
                </a:cubicBezTo>
                <a:cubicBezTo>
                  <a:pt x="21" y="52"/>
                  <a:pt x="22" y="51"/>
                  <a:pt x="24" y="50"/>
                </a:cubicBezTo>
                <a:cubicBezTo>
                  <a:pt x="25" y="49"/>
                  <a:pt x="27" y="49"/>
                  <a:pt x="28" y="49"/>
                </a:cubicBezTo>
                <a:cubicBezTo>
                  <a:pt x="30" y="49"/>
                  <a:pt x="32" y="49"/>
                  <a:pt x="34" y="50"/>
                </a:cubicBezTo>
                <a:cubicBezTo>
                  <a:pt x="32" y="54"/>
                  <a:pt x="32" y="54"/>
                  <a:pt x="32" y="54"/>
                </a:cubicBezTo>
                <a:cubicBezTo>
                  <a:pt x="31" y="53"/>
                  <a:pt x="30" y="53"/>
                  <a:pt x="29" y="53"/>
                </a:cubicBezTo>
                <a:cubicBezTo>
                  <a:pt x="28" y="53"/>
                  <a:pt x="27" y="53"/>
                  <a:pt x="26" y="54"/>
                </a:cubicBezTo>
                <a:cubicBezTo>
                  <a:pt x="26" y="54"/>
                  <a:pt x="25" y="55"/>
                  <a:pt x="25" y="55"/>
                </a:cubicBezTo>
                <a:cubicBezTo>
                  <a:pt x="25" y="56"/>
                  <a:pt x="24" y="57"/>
                  <a:pt x="24" y="57"/>
                </a:cubicBezTo>
                <a:cubicBezTo>
                  <a:pt x="20" y="57"/>
                  <a:pt x="20" y="57"/>
                  <a:pt x="20" y="57"/>
                </a:cubicBezTo>
                <a:close/>
                <a:moveTo>
                  <a:pt x="62" y="57"/>
                </a:moveTo>
                <a:cubicBezTo>
                  <a:pt x="57" y="57"/>
                  <a:pt x="57" y="57"/>
                  <a:pt x="57" y="57"/>
                </a:cubicBezTo>
                <a:cubicBezTo>
                  <a:pt x="57" y="57"/>
                  <a:pt x="57" y="56"/>
                  <a:pt x="57" y="55"/>
                </a:cubicBezTo>
                <a:cubicBezTo>
                  <a:pt x="57" y="55"/>
                  <a:pt x="56" y="54"/>
                  <a:pt x="56" y="54"/>
                </a:cubicBezTo>
                <a:cubicBezTo>
                  <a:pt x="55" y="53"/>
                  <a:pt x="54" y="53"/>
                  <a:pt x="53" y="53"/>
                </a:cubicBezTo>
                <a:cubicBezTo>
                  <a:pt x="52" y="53"/>
                  <a:pt x="51" y="53"/>
                  <a:pt x="50" y="54"/>
                </a:cubicBezTo>
                <a:cubicBezTo>
                  <a:pt x="48" y="50"/>
                  <a:pt x="48" y="50"/>
                  <a:pt x="48" y="50"/>
                </a:cubicBezTo>
                <a:cubicBezTo>
                  <a:pt x="50" y="49"/>
                  <a:pt x="52" y="49"/>
                  <a:pt x="53" y="49"/>
                </a:cubicBezTo>
                <a:cubicBezTo>
                  <a:pt x="55" y="49"/>
                  <a:pt x="57" y="49"/>
                  <a:pt x="58" y="50"/>
                </a:cubicBezTo>
                <a:cubicBezTo>
                  <a:pt x="59" y="51"/>
                  <a:pt x="60" y="52"/>
                  <a:pt x="61" y="54"/>
                </a:cubicBezTo>
                <a:cubicBezTo>
                  <a:pt x="62" y="55"/>
                  <a:pt x="62" y="56"/>
                  <a:pt x="62" y="57"/>
                </a:cubicBezTo>
                <a:close/>
                <a:moveTo>
                  <a:pt x="35" y="67"/>
                </a:moveTo>
                <a:cubicBezTo>
                  <a:pt x="37" y="67"/>
                  <a:pt x="38" y="69"/>
                  <a:pt x="38" y="72"/>
                </a:cubicBezTo>
                <a:cubicBezTo>
                  <a:pt x="38" y="74"/>
                  <a:pt x="37" y="76"/>
                  <a:pt x="35" y="76"/>
                </a:cubicBezTo>
                <a:cubicBezTo>
                  <a:pt x="33" y="76"/>
                  <a:pt x="32" y="74"/>
                  <a:pt x="32" y="72"/>
                </a:cubicBezTo>
                <a:cubicBezTo>
                  <a:pt x="32" y="69"/>
                  <a:pt x="33" y="67"/>
                  <a:pt x="35" y="67"/>
                </a:cubicBezTo>
                <a:close/>
              </a:path>
            </a:pathLst>
          </a:custGeom>
          <a:solidFill>
            <a:schemeClr val="bg1">
              <a:alpha val="100000"/>
            </a:schemeClr>
          </a:solidFill>
          <a:ln w="9525">
            <a:noFill/>
          </a:ln>
        </p:spPr>
        <p:txBody>
          <a:bodyPr/>
          <a:lstStyle/>
          <a:p>
            <a:endParaRPr lang="zh-CN" altLang="en-US"/>
          </a:p>
        </p:txBody>
      </p:sp>
      <p:sp>
        <p:nvSpPr>
          <p:cNvPr id="62475" name="Freeform 25"/>
          <p:cNvSpPr>
            <a:spLocks noEditPoints="1"/>
          </p:cNvSpPr>
          <p:nvPr/>
        </p:nvSpPr>
        <p:spPr>
          <a:xfrm>
            <a:off x="6699250" y="2905125"/>
            <a:ext cx="266700" cy="385763"/>
          </a:xfrm>
          <a:custGeom>
            <a:avLst/>
            <a:gdLst>
              <a:gd name="txL" fmla="*/ 0 w 78"/>
              <a:gd name="txT" fmla="*/ 0 h 112"/>
              <a:gd name="txR" fmla="*/ 78 w 78"/>
              <a:gd name="txB" fmla="*/ 112 h 112"/>
            </a:gdLst>
            <a:ahLst/>
            <a:cxnLst>
              <a:cxn ang="0">
                <a:pos x="246447896" y="427401294"/>
              </a:cxn>
              <a:cxn ang="0">
                <a:pos x="246447896" y="130594553"/>
              </a:cxn>
              <a:cxn ang="0">
                <a:pos x="680669688" y="130594553"/>
              </a:cxn>
              <a:cxn ang="0">
                <a:pos x="668934888" y="427401294"/>
              </a:cxn>
              <a:cxn ang="0">
                <a:pos x="621992269" y="557999291"/>
              </a:cxn>
              <a:cxn ang="0">
                <a:pos x="457691392" y="629231118"/>
              </a:cxn>
              <a:cxn ang="0">
                <a:pos x="457691392" y="629231118"/>
              </a:cxn>
              <a:cxn ang="0">
                <a:pos x="305128735" y="557999291"/>
              </a:cxn>
              <a:cxn ang="0">
                <a:pos x="246447896" y="427401294"/>
              </a:cxn>
              <a:cxn ang="0">
                <a:pos x="152562658" y="1270334781"/>
              </a:cxn>
              <a:cxn ang="0">
                <a:pos x="786289727" y="1270334781"/>
              </a:cxn>
              <a:cxn ang="0">
                <a:pos x="751081908" y="1329697507"/>
              </a:cxn>
              <a:cxn ang="0">
                <a:pos x="187770477" y="1329697507"/>
              </a:cxn>
              <a:cxn ang="0">
                <a:pos x="152562658" y="1270334781"/>
              </a:cxn>
              <a:cxn ang="0">
                <a:pos x="821497546" y="795443306"/>
              </a:cxn>
              <a:cxn ang="0">
                <a:pos x="891909765" y="1068508401"/>
              </a:cxn>
              <a:cxn ang="0">
                <a:pos x="798024527" y="1222848044"/>
              </a:cxn>
              <a:cxn ang="0">
                <a:pos x="774554927" y="1222848044"/>
              </a:cxn>
              <a:cxn ang="0">
                <a:pos x="774554927" y="854806032"/>
              </a:cxn>
              <a:cxn ang="0">
                <a:pos x="492899212" y="854806032"/>
              </a:cxn>
              <a:cxn ang="0">
                <a:pos x="575049650" y="664848753"/>
              </a:cxn>
              <a:cxn ang="0">
                <a:pos x="598519250" y="641103663"/>
              </a:cxn>
              <a:cxn ang="0">
                <a:pos x="762820127" y="676721298"/>
              </a:cxn>
              <a:cxn ang="0">
                <a:pos x="774554927" y="676721298"/>
              </a:cxn>
              <a:cxn ang="0">
                <a:pos x="774554927" y="688593844"/>
              </a:cxn>
              <a:cxn ang="0">
                <a:pos x="821497546" y="795443306"/>
              </a:cxn>
              <a:cxn ang="0">
                <a:pos x="821497546" y="795443306"/>
              </a:cxn>
              <a:cxn ang="0">
                <a:pos x="164300877" y="1222848044"/>
              </a:cxn>
              <a:cxn ang="0">
                <a:pos x="129093058" y="1222848044"/>
              </a:cxn>
              <a:cxn ang="0">
                <a:pos x="35207819" y="1068508401"/>
              </a:cxn>
              <a:cxn ang="0">
                <a:pos x="105620038" y="795443306"/>
              </a:cxn>
              <a:cxn ang="0">
                <a:pos x="164300877" y="688593844"/>
              </a:cxn>
              <a:cxn ang="0">
                <a:pos x="164300877" y="676721298"/>
              </a:cxn>
              <a:cxn ang="0">
                <a:pos x="164300877" y="676721298"/>
              </a:cxn>
              <a:cxn ang="0">
                <a:pos x="328598335" y="641103663"/>
              </a:cxn>
              <a:cxn ang="0">
                <a:pos x="352071354" y="664848753"/>
              </a:cxn>
              <a:cxn ang="0">
                <a:pos x="445956592" y="854806032"/>
              </a:cxn>
              <a:cxn ang="0">
                <a:pos x="164300877" y="854806032"/>
              </a:cxn>
              <a:cxn ang="0">
                <a:pos x="164300877" y="1222848044"/>
              </a:cxn>
            </a:cxnLst>
            <a:rect l="txL" t="txT" r="txR" b="tx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alpha val="100000"/>
            </a:schemeClr>
          </a:solidFill>
          <a:ln w="9525">
            <a:noFill/>
          </a:ln>
        </p:spPr>
        <p:txBody>
          <a:bodyPr/>
          <a:lstStyle/>
          <a:p>
            <a:endParaRPr lang="zh-CN" altLang="en-US"/>
          </a:p>
        </p:txBody>
      </p:sp>
      <p:sp>
        <p:nvSpPr>
          <p:cNvPr id="62476" name="Freeform 26"/>
          <p:cNvSpPr>
            <a:spLocks noEditPoints="1"/>
          </p:cNvSpPr>
          <p:nvPr/>
        </p:nvSpPr>
        <p:spPr>
          <a:xfrm>
            <a:off x="6677025" y="2357438"/>
            <a:ext cx="292100" cy="325437"/>
          </a:xfrm>
          <a:custGeom>
            <a:avLst/>
            <a:gdLst>
              <a:gd name="txL" fmla="*/ 0 w 85"/>
              <a:gd name="txT" fmla="*/ 0 h 95"/>
              <a:gd name="txR" fmla="*/ 85 w 85"/>
              <a:gd name="txB" fmla="*/ 95 h 95"/>
            </a:gdLst>
            <a:ahLst/>
            <a:cxnLst>
              <a:cxn ang="0">
                <a:pos x="588234416" y="1069464772"/>
              </a:cxn>
              <a:cxn ang="0">
                <a:pos x="682349036" y="940190919"/>
              </a:cxn>
              <a:cxn ang="0">
                <a:pos x="670585998" y="869673859"/>
              </a:cxn>
              <a:cxn ang="0">
                <a:pos x="517645874" y="728646592"/>
              </a:cxn>
              <a:cxn ang="0">
                <a:pos x="447057332" y="716893178"/>
              </a:cxn>
              <a:cxn ang="0">
                <a:pos x="352939275" y="775656823"/>
              </a:cxn>
              <a:cxn ang="0">
                <a:pos x="211762191" y="411331814"/>
              </a:cxn>
              <a:cxn ang="0">
                <a:pos x="305880247" y="352571594"/>
              </a:cxn>
              <a:cxn ang="0">
                <a:pos x="329409761" y="282057961"/>
              </a:cxn>
              <a:cxn ang="0">
                <a:pos x="270587694" y="82267048"/>
              </a:cxn>
              <a:cxn ang="0">
                <a:pos x="223528666" y="47010231"/>
              </a:cxn>
              <a:cxn ang="0">
                <a:pos x="58822067" y="58760220"/>
              </a:cxn>
              <a:cxn ang="0">
                <a:pos x="0" y="117523865"/>
              </a:cxn>
              <a:cxn ang="0">
                <a:pos x="505879399" y="1092971600"/>
              </a:cxn>
              <a:cxn ang="0">
                <a:pos x="588234416" y="1069464772"/>
              </a:cxn>
              <a:cxn ang="0">
                <a:pos x="541175388" y="611122727"/>
              </a:cxn>
              <a:cxn ang="0">
                <a:pos x="376468789" y="611122727"/>
              </a:cxn>
              <a:cxn ang="0">
                <a:pos x="388235265" y="575865910"/>
              </a:cxn>
              <a:cxn ang="0">
                <a:pos x="482349885" y="434838642"/>
              </a:cxn>
              <a:cxn ang="0">
                <a:pos x="494116360" y="364325009"/>
              </a:cxn>
              <a:cxn ang="0">
                <a:pos x="482349885" y="340818180"/>
              </a:cxn>
              <a:cxn ang="0">
                <a:pos x="470586846" y="364325009"/>
              </a:cxn>
              <a:cxn ang="0">
                <a:pos x="458820371" y="411331814"/>
              </a:cxn>
              <a:cxn ang="0">
                <a:pos x="399998304" y="411331814"/>
              </a:cxn>
              <a:cxn ang="0">
                <a:pos x="411761342" y="352571594"/>
              </a:cxn>
              <a:cxn ang="0">
                <a:pos x="494116360" y="293807949"/>
              </a:cxn>
              <a:cxn ang="0">
                <a:pos x="552938427" y="317314778"/>
              </a:cxn>
              <a:cxn ang="0">
                <a:pos x="564704902" y="387828411"/>
              </a:cxn>
              <a:cxn ang="0">
                <a:pos x="552938427" y="423085228"/>
              </a:cxn>
              <a:cxn ang="0">
                <a:pos x="458820371" y="575865910"/>
              </a:cxn>
              <a:cxn ang="0">
                <a:pos x="541175388" y="575865910"/>
              </a:cxn>
              <a:cxn ang="0">
                <a:pos x="541175388" y="611122727"/>
              </a:cxn>
              <a:cxn ang="0">
                <a:pos x="741174540" y="575865910"/>
              </a:cxn>
              <a:cxn ang="0">
                <a:pos x="705878551" y="575865910"/>
              </a:cxn>
              <a:cxn ang="0">
                <a:pos x="705878551" y="611122727"/>
              </a:cxn>
              <a:cxn ang="0">
                <a:pos x="635290008" y="611122727"/>
              </a:cxn>
              <a:cxn ang="0">
                <a:pos x="647056484" y="575865910"/>
              </a:cxn>
              <a:cxn ang="0">
                <a:pos x="552938427" y="575865910"/>
              </a:cxn>
              <a:cxn ang="0">
                <a:pos x="552938427" y="528855679"/>
              </a:cxn>
              <a:cxn ang="0">
                <a:pos x="647056484" y="305561363"/>
              </a:cxn>
              <a:cxn ang="0">
                <a:pos x="741174540" y="305561363"/>
              </a:cxn>
              <a:cxn ang="0">
                <a:pos x="717645026" y="528855679"/>
              </a:cxn>
              <a:cxn ang="0">
                <a:pos x="752937579" y="528855679"/>
              </a:cxn>
              <a:cxn ang="0">
                <a:pos x="741174540" y="575865910"/>
              </a:cxn>
              <a:cxn ang="0">
                <a:pos x="647056484" y="528855679"/>
              </a:cxn>
              <a:cxn ang="0">
                <a:pos x="611760494" y="528855679"/>
              </a:cxn>
              <a:cxn ang="0">
                <a:pos x="658819522" y="399581826"/>
              </a:cxn>
              <a:cxn ang="0">
                <a:pos x="647056484" y="528855679"/>
              </a:cxn>
              <a:cxn ang="0">
                <a:pos x="505879399" y="0"/>
              </a:cxn>
              <a:cxn ang="0">
                <a:pos x="847055635" y="141027268"/>
              </a:cxn>
              <a:cxn ang="0">
                <a:pos x="999995759" y="481845448"/>
              </a:cxn>
              <a:cxn ang="0">
                <a:pos x="847055635" y="822667054"/>
              </a:cxn>
              <a:cxn ang="0">
                <a:pos x="764704054" y="881427273"/>
              </a:cxn>
              <a:cxn ang="0">
                <a:pos x="752937579" y="846170457"/>
              </a:cxn>
              <a:cxn ang="0">
                <a:pos x="694115512" y="799160225"/>
              </a:cxn>
              <a:cxn ang="0">
                <a:pos x="776467093" y="740400006"/>
              </a:cxn>
              <a:cxn ang="0">
                <a:pos x="882348188" y="481845448"/>
              </a:cxn>
              <a:cxn ang="0">
                <a:pos x="776467093" y="211544327"/>
              </a:cxn>
              <a:cxn ang="0">
                <a:pos x="505879399" y="105770451"/>
              </a:cxn>
              <a:cxn ang="0">
                <a:pos x="364705751" y="129277279"/>
              </a:cxn>
              <a:cxn ang="0">
                <a:pos x="352939275" y="58760220"/>
              </a:cxn>
              <a:cxn ang="0">
                <a:pos x="329409761" y="23503403"/>
              </a:cxn>
              <a:cxn ang="0">
                <a:pos x="505879399" y="0"/>
              </a:cxn>
            </a:cxnLst>
            <a:rect l="txL" t="txT" r="txR" b="tx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alpha val="100000"/>
            </a:schemeClr>
          </a:solidFill>
          <a:ln w="9525">
            <a:noFill/>
          </a:ln>
        </p:spPr>
        <p:txBody>
          <a:bodyPr/>
          <a:lstStyle/>
          <a:p>
            <a:endParaRPr lang="zh-CN" altLang="en-US"/>
          </a:p>
        </p:txBody>
      </p:sp>
      <p:sp>
        <p:nvSpPr>
          <p:cNvPr id="62477" name="Freeform 27"/>
          <p:cNvSpPr>
            <a:spLocks noEditPoints="1"/>
          </p:cNvSpPr>
          <p:nvPr/>
        </p:nvSpPr>
        <p:spPr>
          <a:xfrm>
            <a:off x="6042025" y="2987675"/>
            <a:ext cx="284163" cy="280988"/>
          </a:xfrm>
          <a:custGeom>
            <a:avLst/>
            <a:gdLst>
              <a:gd name="txL" fmla="*/ 0 w 83"/>
              <a:gd name="txT" fmla="*/ 0 h 82"/>
              <a:gd name="txR" fmla="*/ 83 w 83"/>
              <a:gd name="txB" fmla="*/ 82 h 82"/>
            </a:gdLst>
            <a:ahLst/>
            <a:cxnLst>
              <a:cxn ang="0">
                <a:pos x="141157114" y="0"/>
              </a:cxn>
              <a:cxn ang="0">
                <a:pos x="164684441" y="0"/>
              </a:cxn>
              <a:cxn ang="0">
                <a:pos x="164684441" y="223344340"/>
              </a:cxn>
              <a:cxn ang="0">
                <a:pos x="270553989" y="329139748"/>
              </a:cxn>
              <a:cxn ang="0">
                <a:pos x="682265092" y="329139748"/>
              </a:cxn>
              <a:cxn ang="0">
                <a:pos x="788131216" y="223344340"/>
              </a:cxn>
              <a:cxn ang="0">
                <a:pos x="788131216" y="0"/>
              </a:cxn>
              <a:cxn ang="0">
                <a:pos x="811658543" y="0"/>
              </a:cxn>
              <a:cxn ang="0">
                <a:pos x="976342984" y="188080346"/>
              </a:cxn>
              <a:cxn ang="0">
                <a:pos x="976342984" y="822849371"/>
              </a:cxn>
              <a:cxn ang="0">
                <a:pos x="835185870" y="963908774"/>
              </a:cxn>
              <a:cxn ang="0">
                <a:pos x="141157114" y="963908774"/>
              </a:cxn>
              <a:cxn ang="0">
                <a:pos x="0" y="822849371"/>
              </a:cxn>
              <a:cxn ang="0">
                <a:pos x="0" y="141059403"/>
              </a:cxn>
              <a:cxn ang="0">
                <a:pos x="141157114" y="0"/>
              </a:cxn>
              <a:cxn ang="0">
                <a:pos x="258790325" y="47020943"/>
              </a:cxn>
              <a:cxn ang="0">
                <a:pos x="258790325" y="235101289"/>
              </a:cxn>
              <a:cxn ang="0">
                <a:pos x="388183776" y="235101289"/>
              </a:cxn>
              <a:cxn ang="0">
                <a:pos x="388183776" y="47020943"/>
              </a:cxn>
              <a:cxn ang="0">
                <a:pos x="258790325" y="47020943"/>
              </a:cxn>
              <a:cxn ang="0">
                <a:pos x="94105884" y="799338900"/>
              </a:cxn>
              <a:cxn ang="0">
                <a:pos x="94105884" y="858113365"/>
              </a:cxn>
              <a:cxn ang="0">
                <a:pos x="152920778" y="858113365"/>
              </a:cxn>
              <a:cxn ang="0">
                <a:pos x="152920778" y="799338900"/>
              </a:cxn>
              <a:cxn ang="0">
                <a:pos x="94105884" y="799338900"/>
              </a:cxn>
              <a:cxn ang="0">
                <a:pos x="811658543" y="799338900"/>
              </a:cxn>
              <a:cxn ang="0">
                <a:pos x="811658543" y="858113365"/>
              </a:cxn>
              <a:cxn ang="0">
                <a:pos x="870473437" y="858113365"/>
              </a:cxn>
              <a:cxn ang="0">
                <a:pos x="870473437" y="799338900"/>
              </a:cxn>
              <a:cxn ang="0">
                <a:pos x="811658543" y="799338900"/>
              </a:cxn>
            </a:cxnLst>
            <a:rect l="txL" t="txT" r="txR" b="txB"/>
            <a:pathLst>
              <a:path w="83" h="82">
                <a:moveTo>
                  <a:pt x="12" y="0"/>
                </a:moveTo>
                <a:cubicBezTo>
                  <a:pt x="14" y="0"/>
                  <a:pt x="14" y="0"/>
                  <a:pt x="14" y="0"/>
                </a:cubicBezTo>
                <a:cubicBezTo>
                  <a:pt x="14" y="19"/>
                  <a:pt x="14" y="19"/>
                  <a:pt x="14" y="19"/>
                </a:cubicBezTo>
                <a:cubicBezTo>
                  <a:pt x="14" y="24"/>
                  <a:pt x="18" y="28"/>
                  <a:pt x="23" y="28"/>
                </a:cubicBezTo>
                <a:cubicBezTo>
                  <a:pt x="58" y="28"/>
                  <a:pt x="58" y="28"/>
                  <a:pt x="58" y="28"/>
                </a:cubicBezTo>
                <a:cubicBezTo>
                  <a:pt x="63" y="28"/>
                  <a:pt x="67" y="24"/>
                  <a:pt x="67" y="19"/>
                </a:cubicBezTo>
                <a:cubicBezTo>
                  <a:pt x="67" y="0"/>
                  <a:pt x="67" y="0"/>
                  <a:pt x="67" y="0"/>
                </a:cubicBezTo>
                <a:cubicBezTo>
                  <a:pt x="69" y="0"/>
                  <a:pt x="69" y="0"/>
                  <a:pt x="69" y="0"/>
                </a:cubicBezTo>
                <a:cubicBezTo>
                  <a:pt x="83" y="16"/>
                  <a:pt x="83" y="16"/>
                  <a:pt x="83" y="16"/>
                </a:cubicBezTo>
                <a:cubicBezTo>
                  <a:pt x="83" y="70"/>
                  <a:pt x="83" y="70"/>
                  <a:pt x="83" y="70"/>
                </a:cubicBezTo>
                <a:cubicBezTo>
                  <a:pt x="83" y="77"/>
                  <a:pt x="77" y="82"/>
                  <a:pt x="71" y="82"/>
                </a:cubicBezTo>
                <a:cubicBezTo>
                  <a:pt x="12" y="82"/>
                  <a:pt x="12" y="82"/>
                  <a:pt x="12" y="82"/>
                </a:cubicBezTo>
                <a:cubicBezTo>
                  <a:pt x="6" y="82"/>
                  <a:pt x="0" y="77"/>
                  <a:pt x="0" y="70"/>
                </a:cubicBezTo>
                <a:cubicBezTo>
                  <a:pt x="0" y="12"/>
                  <a:pt x="0" y="12"/>
                  <a:pt x="0" y="12"/>
                </a:cubicBezTo>
                <a:cubicBezTo>
                  <a:pt x="0" y="6"/>
                  <a:pt x="6" y="0"/>
                  <a:pt x="12" y="0"/>
                </a:cubicBezTo>
                <a:close/>
                <a:moveTo>
                  <a:pt x="22" y="4"/>
                </a:moveTo>
                <a:cubicBezTo>
                  <a:pt x="22" y="20"/>
                  <a:pt x="22" y="20"/>
                  <a:pt x="22" y="20"/>
                </a:cubicBezTo>
                <a:cubicBezTo>
                  <a:pt x="33" y="20"/>
                  <a:pt x="33" y="20"/>
                  <a:pt x="33" y="20"/>
                </a:cubicBezTo>
                <a:cubicBezTo>
                  <a:pt x="33" y="4"/>
                  <a:pt x="33" y="4"/>
                  <a:pt x="33" y="4"/>
                </a:cubicBezTo>
                <a:cubicBezTo>
                  <a:pt x="22" y="4"/>
                  <a:pt x="22" y="4"/>
                  <a:pt x="22" y="4"/>
                </a:cubicBezTo>
                <a:close/>
                <a:moveTo>
                  <a:pt x="8" y="68"/>
                </a:moveTo>
                <a:cubicBezTo>
                  <a:pt x="8" y="73"/>
                  <a:pt x="8" y="73"/>
                  <a:pt x="8" y="73"/>
                </a:cubicBezTo>
                <a:cubicBezTo>
                  <a:pt x="13" y="73"/>
                  <a:pt x="13" y="73"/>
                  <a:pt x="13" y="73"/>
                </a:cubicBezTo>
                <a:cubicBezTo>
                  <a:pt x="13" y="68"/>
                  <a:pt x="13" y="68"/>
                  <a:pt x="13" y="68"/>
                </a:cubicBezTo>
                <a:cubicBezTo>
                  <a:pt x="8" y="68"/>
                  <a:pt x="8" y="68"/>
                  <a:pt x="8" y="68"/>
                </a:cubicBezTo>
                <a:close/>
                <a:moveTo>
                  <a:pt x="69" y="68"/>
                </a:moveTo>
                <a:cubicBezTo>
                  <a:pt x="69" y="73"/>
                  <a:pt x="69" y="73"/>
                  <a:pt x="69" y="73"/>
                </a:cubicBezTo>
                <a:cubicBezTo>
                  <a:pt x="74" y="73"/>
                  <a:pt x="74" y="73"/>
                  <a:pt x="74" y="73"/>
                </a:cubicBezTo>
                <a:cubicBezTo>
                  <a:pt x="74" y="68"/>
                  <a:pt x="74" y="68"/>
                  <a:pt x="74" y="68"/>
                </a:cubicBezTo>
                <a:lnTo>
                  <a:pt x="69" y="68"/>
                </a:lnTo>
                <a:close/>
              </a:path>
            </a:pathLst>
          </a:custGeom>
          <a:solidFill>
            <a:schemeClr val="bg1">
              <a:alpha val="100000"/>
            </a:schemeClr>
          </a:solidFill>
          <a:ln w="9525">
            <a:noFill/>
          </a:ln>
        </p:spPr>
        <p:txBody>
          <a:bodyPr/>
          <a:lstStyle/>
          <a:p>
            <a:endParaRPr lang="zh-CN" altLang="en-US"/>
          </a:p>
        </p:txBody>
      </p:sp>
      <p:sp>
        <p:nvSpPr>
          <p:cNvPr id="62478" name="Freeform 28"/>
          <p:cNvSpPr>
            <a:spLocks noEditPoints="1"/>
          </p:cNvSpPr>
          <p:nvPr/>
        </p:nvSpPr>
        <p:spPr>
          <a:xfrm>
            <a:off x="6653213" y="1728788"/>
            <a:ext cx="368300" cy="276225"/>
          </a:xfrm>
          <a:custGeom>
            <a:avLst/>
            <a:gdLst>
              <a:gd name="txL" fmla="*/ 0 w 108"/>
              <a:gd name="txT" fmla="*/ 0 h 81"/>
              <a:gd name="txR" fmla="*/ 108 w 108"/>
              <a:gd name="txB" fmla="*/ 81 h 81"/>
            </a:gdLst>
            <a:ahLst/>
            <a:cxnLst>
              <a:cxn ang="0">
                <a:pos x="34916886" y="626283919"/>
              </a:cxn>
              <a:cxn ang="0">
                <a:pos x="244411382" y="545097641"/>
              </a:cxn>
              <a:cxn ang="0">
                <a:pos x="302606193" y="498705481"/>
              </a:cxn>
              <a:cxn ang="0">
                <a:pos x="407353441" y="719064828"/>
              </a:cxn>
              <a:cxn ang="0">
                <a:pos x="500461727" y="498705481"/>
              </a:cxn>
              <a:cxn ang="0">
                <a:pos x="558656537" y="545097641"/>
              </a:cxn>
              <a:cxn ang="0">
                <a:pos x="698320671" y="591489800"/>
              </a:cxn>
              <a:cxn ang="0">
                <a:pos x="709959633" y="579891760"/>
              </a:cxn>
              <a:cxn ang="0">
                <a:pos x="837984806" y="533499601"/>
              </a:cxn>
              <a:cxn ang="0">
                <a:pos x="977648940" y="695868748"/>
              </a:cxn>
              <a:cxn ang="0">
                <a:pos x="1117313074" y="533499601"/>
              </a:cxn>
              <a:cxn ang="0">
                <a:pos x="1222060322" y="556695681"/>
              </a:cxn>
              <a:cxn ang="0">
                <a:pos x="1256977208" y="823447186"/>
              </a:cxn>
              <a:cxn ang="0">
                <a:pos x="814706881" y="823447186"/>
              </a:cxn>
              <a:cxn ang="0">
                <a:pos x="814706881" y="939424174"/>
              </a:cxn>
              <a:cxn ang="0">
                <a:pos x="0" y="939424174"/>
              </a:cxn>
              <a:cxn ang="0">
                <a:pos x="34916886" y="626283919"/>
              </a:cxn>
              <a:cxn ang="0">
                <a:pos x="861262730" y="301542215"/>
              </a:cxn>
              <a:cxn ang="0">
                <a:pos x="1094035150" y="278349545"/>
              </a:cxn>
              <a:cxn ang="0">
                <a:pos x="1070757226" y="429120653"/>
              </a:cxn>
              <a:cxn ang="0">
                <a:pos x="1035843750" y="475509402"/>
              </a:cxn>
              <a:cxn ang="0">
                <a:pos x="1152229960" y="487107442"/>
              </a:cxn>
              <a:cxn ang="0">
                <a:pos x="1140590998" y="359532414"/>
              </a:cxn>
              <a:cxn ang="0">
                <a:pos x="803067919" y="359532414"/>
              </a:cxn>
              <a:cxn ang="0">
                <a:pos x="791428957" y="487107442"/>
              </a:cxn>
              <a:cxn ang="0">
                <a:pos x="907818578" y="475509402"/>
              </a:cxn>
              <a:cxn ang="0">
                <a:pos x="872901692" y="429120653"/>
              </a:cxn>
              <a:cxn ang="0">
                <a:pos x="861262730" y="301542215"/>
              </a:cxn>
              <a:cxn ang="0">
                <a:pos x="861262730" y="301542215"/>
              </a:cxn>
              <a:cxn ang="0">
                <a:pos x="256050344" y="347934374"/>
              </a:cxn>
              <a:cxn ang="0">
                <a:pos x="267689306" y="173967187"/>
              </a:cxn>
              <a:cxn ang="0">
                <a:pos x="547017575" y="173967187"/>
              </a:cxn>
              <a:cxn ang="0">
                <a:pos x="558656537" y="359532414"/>
              </a:cxn>
              <a:cxn ang="0">
                <a:pos x="605212385" y="289944175"/>
              </a:cxn>
              <a:cxn ang="0">
                <a:pos x="581934461" y="92784319"/>
              </a:cxn>
              <a:cxn ang="0">
                <a:pos x="232772420" y="69588239"/>
              </a:cxn>
              <a:cxn ang="0">
                <a:pos x="209497906" y="313140255"/>
              </a:cxn>
              <a:cxn ang="0">
                <a:pos x="256050344" y="347934374"/>
              </a:cxn>
            </a:cxnLst>
            <a:rect l="txL" t="txT" r="txR" b="tx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alpha val="100000"/>
            </a:schemeClr>
          </a:solidFill>
          <a:ln w="9525">
            <a:noFill/>
          </a:ln>
        </p:spPr>
        <p:txBody>
          <a:bodyPr/>
          <a:lstStyle/>
          <a:p>
            <a:endParaRPr lang="zh-CN" altLang="en-US"/>
          </a:p>
        </p:txBody>
      </p:sp>
      <p:sp>
        <p:nvSpPr>
          <p:cNvPr id="62479" name="Freeform 29"/>
          <p:cNvSpPr>
            <a:spLocks noEditPoints="1"/>
          </p:cNvSpPr>
          <p:nvPr/>
        </p:nvSpPr>
        <p:spPr>
          <a:xfrm>
            <a:off x="4752975" y="2341563"/>
            <a:ext cx="276225" cy="304800"/>
          </a:xfrm>
          <a:custGeom>
            <a:avLst/>
            <a:gdLst>
              <a:gd name="txL" fmla="*/ 0 w 80"/>
              <a:gd name="txT" fmla="*/ 0 h 89"/>
              <a:gd name="txR" fmla="*/ 80 w 80"/>
              <a:gd name="txB" fmla="*/ 89 h 89"/>
            </a:gdLst>
            <a:ahLst/>
            <a:cxnLst>
              <a:cxn ang="0">
                <a:pos x="832272831" y="961048099"/>
              </a:cxn>
              <a:cxn ang="0">
                <a:pos x="677707679" y="914167119"/>
              </a:cxn>
              <a:cxn ang="0">
                <a:pos x="642036673" y="738366013"/>
              </a:cxn>
              <a:cxn ang="0">
                <a:pos x="642036673" y="597723074"/>
              </a:cxn>
              <a:cxn ang="0">
                <a:pos x="713375232" y="773524180"/>
              </a:cxn>
              <a:cxn ang="0">
                <a:pos x="784713791" y="773524180"/>
              </a:cxn>
              <a:cxn ang="0">
                <a:pos x="760934272" y="621165276"/>
              </a:cxn>
              <a:cxn ang="0">
                <a:pos x="642036673" y="386763802"/>
              </a:cxn>
              <a:cxn ang="0">
                <a:pos x="642036673" y="140639515"/>
              </a:cxn>
              <a:cxn ang="0">
                <a:pos x="677707679" y="82039146"/>
              </a:cxn>
              <a:cxn ang="0">
                <a:pos x="832272831" y="128920126"/>
              </a:cxn>
              <a:cxn ang="0">
                <a:pos x="939278943" y="398483191"/>
              </a:cxn>
              <a:cxn ang="0">
                <a:pos x="784713791" y="257840252"/>
              </a:cxn>
              <a:cxn ang="0">
                <a:pos x="725263266" y="269563065"/>
              </a:cxn>
              <a:cxn ang="0">
                <a:pos x="784713791" y="433641357"/>
              </a:cxn>
              <a:cxn ang="0">
                <a:pos x="951166976" y="668046256"/>
              </a:cxn>
              <a:cxn ang="0">
                <a:pos x="832272831" y="914167119"/>
              </a:cxn>
              <a:cxn ang="0">
                <a:pos x="570701567" y="0"/>
              </a:cxn>
              <a:cxn ang="0">
                <a:pos x="570701567" y="304721231"/>
              </a:cxn>
              <a:cxn ang="0">
                <a:pos x="570701567" y="656323443"/>
              </a:cxn>
              <a:cxn ang="0">
                <a:pos x="570701567" y="914167119"/>
              </a:cxn>
              <a:cxn ang="0">
                <a:pos x="535030561" y="1043087245"/>
              </a:cxn>
              <a:cxn ang="0">
                <a:pos x="0" y="527403317"/>
              </a:cxn>
              <a:cxn ang="0">
                <a:pos x="535030561" y="0"/>
              </a:cxn>
              <a:cxn ang="0">
                <a:pos x="344797856" y="714923811"/>
              </a:cxn>
              <a:cxn ang="0">
                <a:pos x="451803968" y="879005528"/>
              </a:cxn>
              <a:cxn ang="0">
                <a:pos x="249679778" y="691485034"/>
              </a:cxn>
              <a:cxn ang="0">
                <a:pos x="154565152" y="632884665"/>
              </a:cxn>
              <a:cxn ang="0">
                <a:pos x="321018337" y="867286139"/>
              </a:cxn>
              <a:cxn ang="0">
                <a:pos x="154565152" y="410202580"/>
              </a:cxn>
              <a:cxn ang="0">
                <a:pos x="249679778" y="363321600"/>
              </a:cxn>
              <a:cxn ang="0">
                <a:pos x="249679778" y="246120863"/>
              </a:cxn>
              <a:cxn ang="0">
                <a:pos x="344797856" y="328163434"/>
              </a:cxn>
              <a:cxn ang="0">
                <a:pos x="451803968" y="164081717"/>
              </a:cxn>
              <a:cxn ang="0">
                <a:pos x="344797856" y="328163434"/>
              </a:cxn>
              <a:cxn ang="0">
                <a:pos x="321018337" y="421921969"/>
              </a:cxn>
              <a:cxn ang="0">
                <a:pos x="321018337" y="621165276"/>
              </a:cxn>
              <a:cxn ang="0">
                <a:pos x="451803968" y="398483191"/>
              </a:cxn>
              <a:cxn ang="0">
                <a:pos x="166453185" y="527403317"/>
              </a:cxn>
              <a:cxn ang="0">
                <a:pos x="237791744" y="527403317"/>
              </a:cxn>
            </a:cxnLst>
            <a:rect l="txL" t="txT" r="txR" b="txB"/>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chemeClr val="bg1">
              <a:alpha val="100000"/>
            </a:schemeClr>
          </a:solidFill>
          <a:ln w="9525">
            <a:noFill/>
          </a:ln>
        </p:spPr>
        <p:txBody>
          <a:bodyPr/>
          <a:lstStyle/>
          <a:p>
            <a:endParaRPr lang="zh-CN" altLang="en-US"/>
          </a:p>
        </p:txBody>
      </p:sp>
      <p:sp>
        <p:nvSpPr>
          <p:cNvPr id="62480" name="Freeform 30"/>
          <p:cNvSpPr>
            <a:spLocks noEditPoints="1"/>
          </p:cNvSpPr>
          <p:nvPr/>
        </p:nvSpPr>
        <p:spPr>
          <a:xfrm>
            <a:off x="7947025" y="1720850"/>
            <a:ext cx="307975" cy="319088"/>
          </a:xfrm>
          <a:custGeom>
            <a:avLst/>
            <a:gdLst>
              <a:gd name="txL" fmla="*/ 0 w 90"/>
              <a:gd name="txT" fmla="*/ 0 h 93"/>
              <a:gd name="txR" fmla="*/ 90 w 90"/>
              <a:gd name="txB" fmla="*/ 93 h 93"/>
            </a:gdLst>
            <a:ahLst/>
            <a:cxnLst>
              <a:cxn ang="0">
                <a:pos x="1008607859" y="446033558"/>
              </a:cxn>
              <a:cxn ang="0">
                <a:pos x="1055519296" y="539934638"/>
              </a:cxn>
              <a:cxn ang="0">
                <a:pos x="1055519296" y="974233992"/>
              </a:cxn>
              <a:cxn ang="0">
                <a:pos x="949965997" y="1091610341"/>
              </a:cxn>
              <a:cxn ang="0">
                <a:pos x="105553298" y="1091610341"/>
              </a:cxn>
              <a:cxn ang="0">
                <a:pos x="0" y="974233992"/>
              </a:cxn>
              <a:cxn ang="0">
                <a:pos x="0" y="539934638"/>
              </a:cxn>
              <a:cxn ang="0">
                <a:pos x="23457429" y="469508828"/>
              </a:cxn>
              <a:cxn ang="0">
                <a:pos x="23457429" y="469508828"/>
              </a:cxn>
              <a:cxn ang="0">
                <a:pos x="23457429" y="469508828"/>
              </a:cxn>
              <a:cxn ang="0">
                <a:pos x="35184433" y="457771193"/>
              </a:cxn>
              <a:cxn ang="0">
                <a:pos x="457390782" y="35212905"/>
              </a:cxn>
              <a:cxn ang="0">
                <a:pos x="586398088" y="35212905"/>
              </a:cxn>
              <a:cxn ang="0">
                <a:pos x="1008607859" y="446033558"/>
              </a:cxn>
              <a:cxn ang="0">
                <a:pos x="175918742" y="352132479"/>
              </a:cxn>
              <a:cxn ang="0">
                <a:pos x="175918742" y="610363878"/>
              </a:cxn>
              <a:cxn ang="0">
                <a:pos x="527759648" y="880329481"/>
              </a:cxn>
              <a:cxn ang="0">
                <a:pos x="844416121" y="633839148"/>
              </a:cxn>
              <a:cxn ang="0">
                <a:pos x="844416121" y="352132479"/>
              </a:cxn>
              <a:cxn ang="0">
                <a:pos x="175918742" y="352132479"/>
              </a:cxn>
              <a:cxn ang="0">
                <a:pos x="293199044" y="410820653"/>
              </a:cxn>
              <a:cxn ang="0">
                <a:pos x="293199044" y="457771193"/>
              </a:cxn>
              <a:cxn ang="0">
                <a:pos x="738862823" y="457771193"/>
              </a:cxn>
              <a:cxn ang="0">
                <a:pos x="738862823" y="410820653"/>
              </a:cxn>
              <a:cxn ang="0">
                <a:pos x="293199044" y="410820653"/>
              </a:cxn>
              <a:cxn ang="0">
                <a:pos x="293199044" y="598626243"/>
              </a:cxn>
              <a:cxn ang="0">
                <a:pos x="293199044" y="645576783"/>
              </a:cxn>
              <a:cxn ang="0">
                <a:pos x="738862823" y="645576783"/>
              </a:cxn>
              <a:cxn ang="0">
                <a:pos x="738862823" y="598626243"/>
              </a:cxn>
              <a:cxn ang="0">
                <a:pos x="293199044" y="598626243"/>
              </a:cxn>
              <a:cxn ang="0">
                <a:pos x="293199044" y="504721733"/>
              </a:cxn>
              <a:cxn ang="0">
                <a:pos x="293199044" y="551675704"/>
              </a:cxn>
              <a:cxn ang="0">
                <a:pos x="738862823" y="551675704"/>
              </a:cxn>
              <a:cxn ang="0">
                <a:pos x="738862823" y="504721733"/>
              </a:cxn>
              <a:cxn ang="0">
                <a:pos x="293199044" y="504721733"/>
              </a:cxn>
              <a:cxn ang="0">
                <a:pos x="117280302" y="1021184532"/>
              </a:cxn>
              <a:cxn ang="0">
                <a:pos x="328383477" y="809903672"/>
              </a:cxn>
              <a:cxn ang="0">
                <a:pos x="328383477" y="786428402"/>
              </a:cxn>
              <a:cxn ang="0">
                <a:pos x="293199044" y="786428402"/>
              </a:cxn>
              <a:cxn ang="0">
                <a:pos x="82095869" y="985971627"/>
              </a:cxn>
              <a:cxn ang="0">
                <a:pos x="82095869" y="1021184532"/>
              </a:cxn>
              <a:cxn ang="0">
                <a:pos x="117280302" y="1021184532"/>
              </a:cxn>
              <a:cxn ang="0">
                <a:pos x="985150430" y="985971627"/>
              </a:cxn>
              <a:cxn ang="0">
                <a:pos x="774047255" y="786428402"/>
              </a:cxn>
              <a:cxn ang="0">
                <a:pos x="738862823" y="786428402"/>
              </a:cxn>
              <a:cxn ang="0">
                <a:pos x="738862823" y="809903672"/>
              </a:cxn>
              <a:cxn ang="0">
                <a:pos x="949965997" y="1021184532"/>
              </a:cxn>
              <a:cxn ang="0">
                <a:pos x="985150430" y="1021184532"/>
              </a:cxn>
              <a:cxn ang="0">
                <a:pos x="985150430" y="985971627"/>
              </a:cxn>
            </a:cxnLst>
            <a:rect l="txL" t="txT" r="txR" b="tx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alpha val="100000"/>
            </a:schemeClr>
          </a:solidFill>
          <a:ln w="9525">
            <a:noFill/>
          </a:ln>
        </p:spPr>
        <p:txBody>
          <a:bodyPr/>
          <a:lstStyle/>
          <a:p>
            <a:endParaRPr lang="zh-CN" altLang="en-US"/>
          </a:p>
        </p:txBody>
      </p:sp>
      <p:sp>
        <p:nvSpPr>
          <p:cNvPr id="62481" name="Freeform 31"/>
          <p:cNvSpPr>
            <a:spLocks noEditPoints="1"/>
          </p:cNvSpPr>
          <p:nvPr/>
        </p:nvSpPr>
        <p:spPr>
          <a:xfrm>
            <a:off x="5405438" y="2312988"/>
            <a:ext cx="312737" cy="317500"/>
          </a:xfrm>
          <a:custGeom>
            <a:avLst/>
            <a:gdLst>
              <a:gd name="txL" fmla="*/ 0 w 91"/>
              <a:gd name="txT" fmla="*/ 0 h 93"/>
              <a:gd name="txR" fmla="*/ 91 w 91"/>
              <a:gd name="txB" fmla="*/ 93 h 93"/>
            </a:gdLst>
            <a:ahLst/>
            <a:cxnLst>
              <a:cxn ang="0">
                <a:pos x="955442465" y="513889113"/>
              </a:cxn>
              <a:cxn ang="0">
                <a:pos x="1038011906" y="432134570"/>
              </a:cxn>
              <a:cxn ang="0">
                <a:pos x="1038011906" y="268625484"/>
              </a:cxn>
              <a:cxn ang="0">
                <a:pos x="802101672" y="46716882"/>
              </a:cxn>
              <a:cxn ang="0">
                <a:pos x="636962789" y="46716882"/>
              </a:cxn>
              <a:cxn ang="0">
                <a:pos x="554393348" y="116792204"/>
              </a:cxn>
              <a:cxn ang="0">
                <a:pos x="955442465" y="513889113"/>
              </a:cxn>
              <a:cxn ang="0">
                <a:pos x="613370047" y="268625484"/>
              </a:cxn>
              <a:cxn ang="0">
                <a:pos x="802101672" y="455493011"/>
              </a:cxn>
              <a:cxn ang="0">
                <a:pos x="908260418" y="548930188"/>
              </a:cxn>
              <a:cxn ang="0">
                <a:pos x="507211301" y="946027097"/>
              </a:cxn>
              <a:cxn ang="0">
                <a:pos x="412847207" y="840910699"/>
              </a:cxn>
              <a:cxn ang="0">
                <a:pos x="224115582" y="677401613"/>
              </a:cxn>
              <a:cxn ang="0">
                <a:pos x="495416648" y="420455349"/>
              </a:cxn>
              <a:cxn ang="0">
                <a:pos x="471823906" y="397096909"/>
              </a:cxn>
              <a:cxn ang="0">
                <a:pos x="188728188" y="665722392"/>
              </a:cxn>
              <a:cxn ang="0">
                <a:pos x="117956836" y="560609409"/>
              </a:cxn>
              <a:cxn ang="0">
                <a:pos x="519005953" y="163509086"/>
              </a:cxn>
              <a:cxn ang="0">
                <a:pos x="613370047" y="268625484"/>
              </a:cxn>
              <a:cxn ang="0">
                <a:pos x="47182047" y="794193817"/>
              </a:cxn>
              <a:cxn ang="0">
                <a:pos x="0" y="1004423199"/>
              </a:cxn>
              <a:cxn ang="0">
                <a:pos x="82569441" y="1086177742"/>
              </a:cxn>
              <a:cxn ang="0">
                <a:pos x="294890371" y="1039460860"/>
              </a:cxn>
              <a:cxn ang="0">
                <a:pos x="47182047" y="794193817"/>
              </a:cxn>
            </a:cxnLst>
            <a:rect l="txL" t="txT" r="txR" b="tx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bg1">
              <a:alpha val="100000"/>
            </a:schemeClr>
          </a:solidFill>
          <a:ln w="9525">
            <a:noFill/>
          </a:ln>
        </p:spPr>
        <p:txBody>
          <a:bodyPr/>
          <a:lstStyle/>
          <a:p>
            <a:endParaRPr lang="zh-CN" altLang="en-US"/>
          </a:p>
        </p:txBody>
      </p:sp>
      <p:sp>
        <p:nvSpPr>
          <p:cNvPr id="62482" name="Freeform 32"/>
          <p:cNvSpPr>
            <a:spLocks noEditPoints="1"/>
          </p:cNvSpPr>
          <p:nvPr/>
        </p:nvSpPr>
        <p:spPr>
          <a:xfrm>
            <a:off x="4740275" y="3605213"/>
            <a:ext cx="320675" cy="317500"/>
          </a:xfrm>
          <a:custGeom>
            <a:avLst/>
            <a:gdLst>
              <a:gd name="txL" fmla="*/ 0 w 94"/>
              <a:gd name="txT" fmla="*/ 0 h 93"/>
              <a:gd name="txR" fmla="*/ 94 w 94"/>
              <a:gd name="txB" fmla="*/ 93 h 93"/>
            </a:gdLst>
            <a:ahLst/>
            <a:cxnLst>
              <a:cxn ang="0">
                <a:pos x="981729455" y="303663145"/>
              </a:cxn>
              <a:cxn ang="0">
                <a:pos x="993417036" y="256946263"/>
              </a:cxn>
              <a:cxn ang="0">
                <a:pos x="993417036" y="163509086"/>
              </a:cxn>
              <a:cxn ang="0">
                <a:pos x="923291554" y="105112984"/>
              </a:cxn>
              <a:cxn ang="0">
                <a:pos x="409055077" y="128471425"/>
              </a:cxn>
              <a:cxn ang="0">
                <a:pos x="420742657" y="280304704"/>
              </a:cxn>
              <a:cxn ang="0">
                <a:pos x="934979134" y="303663145"/>
              </a:cxn>
              <a:cxn ang="0">
                <a:pos x="409055077" y="724118495"/>
              </a:cxn>
              <a:cxn ang="0">
                <a:pos x="771359832" y="852589919"/>
              </a:cxn>
              <a:cxn ang="0">
                <a:pos x="642799860" y="525568333"/>
              </a:cxn>
              <a:cxn ang="0">
                <a:pos x="818106742" y="770835376"/>
              </a:cxn>
              <a:cxn ang="0">
                <a:pos x="724609511" y="689080833"/>
              </a:cxn>
              <a:cxn ang="0">
                <a:pos x="818106742" y="770835376"/>
              </a:cxn>
              <a:cxn ang="0">
                <a:pos x="806419162" y="782514597"/>
              </a:cxn>
              <a:cxn ang="0">
                <a:pos x="689546770" y="712439274"/>
              </a:cxn>
              <a:cxn ang="0">
                <a:pos x="818106742" y="642363952"/>
              </a:cxn>
              <a:cxn ang="0">
                <a:pos x="806419162" y="630684731"/>
              </a:cxn>
              <a:cxn ang="0">
                <a:pos x="794731582" y="642363952"/>
              </a:cxn>
              <a:cxn ang="0">
                <a:pos x="829794323" y="677401613"/>
              </a:cxn>
              <a:cxn ang="0">
                <a:pos x="794731582" y="642363952"/>
              </a:cxn>
              <a:cxn ang="0">
                <a:pos x="829794323" y="689080833"/>
              </a:cxn>
              <a:cxn ang="0">
                <a:pos x="771359832" y="654043172"/>
              </a:cxn>
              <a:cxn ang="0">
                <a:pos x="759672252" y="665722392"/>
              </a:cxn>
              <a:cxn ang="0">
                <a:pos x="829794323" y="735797715"/>
              </a:cxn>
              <a:cxn ang="0">
                <a:pos x="759672252" y="665722392"/>
              </a:cxn>
              <a:cxn ang="0">
                <a:pos x="829794323" y="747476935"/>
              </a:cxn>
              <a:cxn ang="0">
                <a:pos x="736297091" y="689080833"/>
              </a:cxn>
              <a:cxn ang="0">
                <a:pos x="818106742" y="537247554"/>
              </a:cxn>
              <a:cxn ang="0">
                <a:pos x="818106742" y="560609409"/>
              </a:cxn>
              <a:cxn ang="0">
                <a:pos x="642799860" y="677401613"/>
              </a:cxn>
              <a:cxn ang="0">
                <a:pos x="677859190" y="467172231"/>
              </a:cxn>
              <a:cxn ang="0">
                <a:pos x="701234351" y="455493011"/>
              </a:cxn>
              <a:cxn ang="0">
                <a:pos x="818106742" y="537247554"/>
              </a:cxn>
              <a:cxn ang="0">
                <a:pos x="783047413" y="548930188"/>
              </a:cxn>
              <a:cxn ang="0">
                <a:pos x="712921931" y="490530672"/>
              </a:cxn>
              <a:cxn ang="0">
                <a:pos x="818106742" y="829231478"/>
              </a:cxn>
              <a:cxn ang="0">
                <a:pos x="794731582" y="829231478"/>
              </a:cxn>
              <a:cxn ang="0">
                <a:pos x="642799860" y="712439274"/>
              </a:cxn>
              <a:cxn ang="0">
                <a:pos x="806419162" y="595647070"/>
              </a:cxn>
              <a:cxn ang="0">
                <a:pos x="829794323" y="607326290"/>
              </a:cxn>
              <a:cxn ang="0">
                <a:pos x="864857064" y="712439274"/>
              </a:cxn>
              <a:cxn ang="0">
                <a:pos x="818106742" y="829231478"/>
              </a:cxn>
              <a:cxn ang="0">
                <a:pos x="1086914267" y="128471425"/>
              </a:cxn>
              <a:cxn ang="0">
                <a:pos x="1098601847" y="280304704"/>
              </a:cxn>
              <a:cxn ang="0">
                <a:pos x="1028479777" y="1039460860"/>
              </a:cxn>
              <a:cxn ang="0">
                <a:pos x="245432364" y="1086177742"/>
              </a:cxn>
              <a:cxn ang="0">
                <a:pos x="198682043" y="794193817"/>
              </a:cxn>
              <a:cxn ang="0">
                <a:pos x="0" y="747476935"/>
              </a:cxn>
              <a:cxn ang="0">
                <a:pos x="140247552" y="46716882"/>
              </a:cxn>
              <a:cxn ang="0">
                <a:pos x="257119944" y="0"/>
              </a:cxn>
              <a:cxn ang="0">
                <a:pos x="923291554" y="0"/>
              </a:cxn>
              <a:cxn ang="0">
                <a:pos x="315554434" y="397096909"/>
              </a:cxn>
              <a:cxn ang="0">
                <a:pos x="934979134" y="397096909"/>
              </a:cxn>
              <a:cxn ang="0">
                <a:pos x="303870265" y="992743978"/>
              </a:cxn>
              <a:cxn ang="0">
                <a:pos x="303870265" y="700760054"/>
              </a:cxn>
              <a:cxn ang="0">
                <a:pos x="315554434" y="397096909"/>
              </a:cxn>
              <a:cxn ang="0">
                <a:pos x="198682043" y="280304704"/>
              </a:cxn>
              <a:cxn ang="0">
                <a:pos x="315554434" y="303663145"/>
              </a:cxn>
              <a:cxn ang="0">
                <a:pos x="327242015" y="210229382"/>
              </a:cxn>
              <a:cxn ang="0">
                <a:pos x="257119944" y="105112984"/>
              </a:cxn>
              <a:cxn ang="0">
                <a:pos x="186994462" y="151829866"/>
              </a:cxn>
              <a:cxn ang="0">
                <a:pos x="198682043" y="700760054"/>
              </a:cxn>
            </a:cxnLst>
            <a:rect l="txL" t="txT" r="txR" b="txB"/>
            <a:pathLst>
              <a:path w="94" h="93">
                <a:moveTo>
                  <a:pt x="80" y="26"/>
                </a:moveTo>
                <a:cubicBezTo>
                  <a:pt x="84" y="26"/>
                  <a:pt x="84" y="26"/>
                  <a:pt x="84" y="26"/>
                </a:cubicBezTo>
                <a:cubicBezTo>
                  <a:pt x="85" y="26"/>
                  <a:pt x="85" y="26"/>
                  <a:pt x="85" y="26"/>
                </a:cubicBezTo>
                <a:cubicBezTo>
                  <a:pt x="85" y="26"/>
                  <a:pt x="85" y="24"/>
                  <a:pt x="85" y="22"/>
                </a:cubicBezTo>
                <a:cubicBezTo>
                  <a:pt x="86" y="21"/>
                  <a:pt x="86" y="20"/>
                  <a:pt x="86" y="18"/>
                </a:cubicBezTo>
                <a:cubicBezTo>
                  <a:pt x="86" y="17"/>
                  <a:pt x="86" y="15"/>
                  <a:pt x="85" y="14"/>
                </a:cubicBezTo>
                <a:cubicBezTo>
                  <a:pt x="84" y="11"/>
                  <a:pt x="83" y="9"/>
                  <a:pt x="79" y="9"/>
                </a:cubicBezTo>
                <a:cubicBezTo>
                  <a:pt x="79" y="9"/>
                  <a:pt x="79" y="9"/>
                  <a:pt x="79" y="9"/>
                </a:cubicBezTo>
                <a:cubicBezTo>
                  <a:pt x="34" y="9"/>
                  <a:pt x="34" y="9"/>
                  <a:pt x="34" y="9"/>
                </a:cubicBezTo>
                <a:cubicBezTo>
                  <a:pt x="35" y="9"/>
                  <a:pt x="35" y="10"/>
                  <a:pt x="35" y="11"/>
                </a:cubicBezTo>
                <a:cubicBezTo>
                  <a:pt x="36" y="13"/>
                  <a:pt x="36" y="16"/>
                  <a:pt x="37" y="18"/>
                </a:cubicBezTo>
                <a:cubicBezTo>
                  <a:pt x="37" y="20"/>
                  <a:pt x="36" y="22"/>
                  <a:pt x="36" y="24"/>
                </a:cubicBezTo>
                <a:cubicBezTo>
                  <a:pt x="36" y="25"/>
                  <a:pt x="36" y="25"/>
                  <a:pt x="36" y="26"/>
                </a:cubicBezTo>
                <a:cubicBezTo>
                  <a:pt x="80" y="26"/>
                  <a:pt x="80" y="26"/>
                  <a:pt x="80" y="26"/>
                </a:cubicBezTo>
                <a:close/>
                <a:moveTo>
                  <a:pt x="52" y="45"/>
                </a:moveTo>
                <a:cubicBezTo>
                  <a:pt x="42" y="45"/>
                  <a:pt x="35" y="52"/>
                  <a:pt x="35" y="62"/>
                </a:cubicBezTo>
                <a:cubicBezTo>
                  <a:pt x="35" y="72"/>
                  <a:pt x="42" y="79"/>
                  <a:pt x="52" y="79"/>
                </a:cubicBezTo>
                <a:cubicBezTo>
                  <a:pt x="58" y="79"/>
                  <a:pt x="63" y="77"/>
                  <a:pt x="66" y="73"/>
                </a:cubicBezTo>
                <a:cubicBezTo>
                  <a:pt x="52" y="62"/>
                  <a:pt x="52" y="62"/>
                  <a:pt x="52" y="62"/>
                </a:cubicBezTo>
                <a:cubicBezTo>
                  <a:pt x="55" y="45"/>
                  <a:pt x="55" y="45"/>
                  <a:pt x="55" y="45"/>
                </a:cubicBezTo>
                <a:cubicBezTo>
                  <a:pt x="54" y="45"/>
                  <a:pt x="53" y="45"/>
                  <a:pt x="52" y="45"/>
                </a:cubicBezTo>
                <a:close/>
                <a:moveTo>
                  <a:pt x="70" y="66"/>
                </a:moveTo>
                <a:cubicBezTo>
                  <a:pt x="61" y="60"/>
                  <a:pt x="61" y="60"/>
                  <a:pt x="61" y="60"/>
                </a:cubicBezTo>
                <a:cubicBezTo>
                  <a:pt x="62" y="59"/>
                  <a:pt x="62" y="59"/>
                  <a:pt x="62" y="59"/>
                </a:cubicBezTo>
                <a:cubicBezTo>
                  <a:pt x="70" y="66"/>
                  <a:pt x="70" y="66"/>
                  <a:pt x="70" y="66"/>
                </a:cubicBezTo>
                <a:cubicBezTo>
                  <a:pt x="70" y="66"/>
                  <a:pt x="70" y="66"/>
                  <a:pt x="70" y="66"/>
                </a:cubicBezTo>
                <a:close/>
                <a:moveTo>
                  <a:pt x="60" y="60"/>
                </a:moveTo>
                <a:cubicBezTo>
                  <a:pt x="69" y="67"/>
                  <a:pt x="69" y="67"/>
                  <a:pt x="69" y="67"/>
                </a:cubicBezTo>
                <a:cubicBezTo>
                  <a:pt x="69" y="68"/>
                  <a:pt x="69" y="68"/>
                  <a:pt x="69" y="68"/>
                </a:cubicBezTo>
                <a:cubicBezTo>
                  <a:pt x="59" y="61"/>
                  <a:pt x="59" y="61"/>
                  <a:pt x="59" y="61"/>
                </a:cubicBezTo>
                <a:cubicBezTo>
                  <a:pt x="60" y="60"/>
                  <a:pt x="60" y="60"/>
                  <a:pt x="60" y="60"/>
                </a:cubicBezTo>
                <a:close/>
                <a:moveTo>
                  <a:pt x="70" y="55"/>
                </a:moveTo>
                <a:cubicBezTo>
                  <a:pt x="69" y="54"/>
                  <a:pt x="69" y="54"/>
                  <a:pt x="69" y="54"/>
                </a:cubicBezTo>
                <a:cubicBezTo>
                  <a:pt x="69" y="54"/>
                  <a:pt x="69" y="54"/>
                  <a:pt x="69" y="54"/>
                </a:cubicBezTo>
                <a:cubicBezTo>
                  <a:pt x="69" y="54"/>
                  <a:pt x="70" y="55"/>
                  <a:pt x="70" y="55"/>
                </a:cubicBezTo>
                <a:close/>
                <a:moveTo>
                  <a:pt x="68" y="55"/>
                </a:moveTo>
                <a:cubicBezTo>
                  <a:pt x="67" y="55"/>
                  <a:pt x="67" y="55"/>
                  <a:pt x="67" y="55"/>
                </a:cubicBezTo>
                <a:cubicBezTo>
                  <a:pt x="71" y="58"/>
                  <a:pt x="71" y="58"/>
                  <a:pt x="71" y="58"/>
                </a:cubicBezTo>
                <a:cubicBezTo>
                  <a:pt x="71" y="58"/>
                  <a:pt x="71" y="57"/>
                  <a:pt x="70" y="57"/>
                </a:cubicBezTo>
                <a:cubicBezTo>
                  <a:pt x="68" y="55"/>
                  <a:pt x="68" y="55"/>
                  <a:pt x="68" y="55"/>
                </a:cubicBezTo>
                <a:close/>
                <a:moveTo>
                  <a:pt x="66" y="56"/>
                </a:moveTo>
                <a:cubicBezTo>
                  <a:pt x="71" y="59"/>
                  <a:pt x="71" y="59"/>
                  <a:pt x="71" y="59"/>
                </a:cubicBezTo>
                <a:cubicBezTo>
                  <a:pt x="71" y="60"/>
                  <a:pt x="71" y="60"/>
                  <a:pt x="71" y="60"/>
                </a:cubicBezTo>
                <a:cubicBezTo>
                  <a:pt x="66" y="56"/>
                  <a:pt x="66" y="56"/>
                  <a:pt x="66" y="56"/>
                </a:cubicBezTo>
                <a:cubicBezTo>
                  <a:pt x="66" y="56"/>
                  <a:pt x="66" y="56"/>
                  <a:pt x="66" y="56"/>
                </a:cubicBezTo>
                <a:close/>
                <a:moveTo>
                  <a:pt x="65" y="57"/>
                </a:moveTo>
                <a:cubicBezTo>
                  <a:pt x="71" y="62"/>
                  <a:pt x="71" y="62"/>
                  <a:pt x="71" y="62"/>
                </a:cubicBezTo>
                <a:cubicBezTo>
                  <a:pt x="71" y="62"/>
                  <a:pt x="71" y="62"/>
                  <a:pt x="71" y="63"/>
                </a:cubicBezTo>
                <a:cubicBezTo>
                  <a:pt x="64" y="58"/>
                  <a:pt x="64" y="58"/>
                  <a:pt x="64" y="58"/>
                </a:cubicBezTo>
                <a:cubicBezTo>
                  <a:pt x="65" y="57"/>
                  <a:pt x="65" y="57"/>
                  <a:pt x="65" y="57"/>
                </a:cubicBezTo>
                <a:close/>
                <a:moveTo>
                  <a:pt x="63" y="58"/>
                </a:moveTo>
                <a:cubicBezTo>
                  <a:pt x="71" y="64"/>
                  <a:pt x="71" y="64"/>
                  <a:pt x="71" y="64"/>
                </a:cubicBezTo>
                <a:cubicBezTo>
                  <a:pt x="71" y="64"/>
                  <a:pt x="71" y="64"/>
                  <a:pt x="70" y="65"/>
                </a:cubicBezTo>
                <a:cubicBezTo>
                  <a:pt x="63" y="59"/>
                  <a:pt x="63" y="59"/>
                  <a:pt x="63" y="59"/>
                </a:cubicBezTo>
                <a:cubicBezTo>
                  <a:pt x="63" y="58"/>
                  <a:pt x="63" y="58"/>
                  <a:pt x="63" y="58"/>
                </a:cubicBezTo>
                <a:close/>
                <a:moveTo>
                  <a:pt x="70" y="46"/>
                </a:moveTo>
                <a:cubicBezTo>
                  <a:pt x="71" y="47"/>
                  <a:pt x="71" y="47"/>
                  <a:pt x="71" y="47"/>
                </a:cubicBezTo>
                <a:cubicBezTo>
                  <a:pt x="70" y="48"/>
                  <a:pt x="70" y="48"/>
                  <a:pt x="70" y="48"/>
                </a:cubicBezTo>
                <a:cubicBezTo>
                  <a:pt x="58" y="56"/>
                  <a:pt x="58" y="56"/>
                  <a:pt x="58" y="56"/>
                </a:cubicBezTo>
                <a:cubicBezTo>
                  <a:pt x="55" y="58"/>
                  <a:pt x="55" y="58"/>
                  <a:pt x="55" y="58"/>
                </a:cubicBezTo>
                <a:cubicBezTo>
                  <a:pt x="56" y="55"/>
                  <a:pt x="56" y="55"/>
                  <a:pt x="56" y="55"/>
                </a:cubicBezTo>
                <a:cubicBezTo>
                  <a:pt x="58" y="40"/>
                  <a:pt x="58" y="40"/>
                  <a:pt x="58" y="40"/>
                </a:cubicBezTo>
                <a:cubicBezTo>
                  <a:pt x="59" y="39"/>
                  <a:pt x="59" y="39"/>
                  <a:pt x="59" y="39"/>
                </a:cubicBezTo>
                <a:cubicBezTo>
                  <a:pt x="60" y="39"/>
                  <a:pt x="60" y="39"/>
                  <a:pt x="60" y="39"/>
                </a:cubicBezTo>
                <a:cubicBezTo>
                  <a:pt x="62" y="40"/>
                  <a:pt x="64" y="40"/>
                  <a:pt x="66" y="42"/>
                </a:cubicBezTo>
                <a:cubicBezTo>
                  <a:pt x="68" y="43"/>
                  <a:pt x="69" y="44"/>
                  <a:pt x="70" y="46"/>
                </a:cubicBezTo>
                <a:close/>
                <a:moveTo>
                  <a:pt x="64" y="44"/>
                </a:moveTo>
                <a:cubicBezTo>
                  <a:pt x="66" y="44"/>
                  <a:pt x="67" y="45"/>
                  <a:pt x="67" y="47"/>
                </a:cubicBezTo>
                <a:cubicBezTo>
                  <a:pt x="59" y="52"/>
                  <a:pt x="59" y="52"/>
                  <a:pt x="59" y="52"/>
                </a:cubicBezTo>
                <a:cubicBezTo>
                  <a:pt x="61" y="42"/>
                  <a:pt x="61" y="42"/>
                  <a:pt x="61" y="42"/>
                </a:cubicBezTo>
                <a:cubicBezTo>
                  <a:pt x="62" y="42"/>
                  <a:pt x="63" y="43"/>
                  <a:pt x="64" y="44"/>
                </a:cubicBezTo>
                <a:close/>
                <a:moveTo>
                  <a:pt x="70" y="71"/>
                </a:moveTo>
                <a:cubicBezTo>
                  <a:pt x="69" y="72"/>
                  <a:pt x="69" y="72"/>
                  <a:pt x="69" y="72"/>
                </a:cubicBezTo>
                <a:cubicBezTo>
                  <a:pt x="68" y="71"/>
                  <a:pt x="68" y="71"/>
                  <a:pt x="68" y="71"/>
                </a:cubicBezTo>
                <a:cubicBezTo>
                  <a:pt x="56" y="62"/>
                  <a:pt x="56" y="62"/>
                  <a:pt x="56" y="62"/>
                </a:cubicBezTo>
                <a:cubicBezTo>
                  <a:pt x="55" y="61"/>
                  <a:pt x="55" y="61"/>
                  <a:pt x="55" y="61"/>
                </a:cubicBezTo>
                <a:cubicBezTo>
                  <a:pt x="56" y="60"/>
                  <a:pt x="56" y="60"/>
                  <a:pt x="56" y="60"/>
                </a:cubicBezTo>
                <a:cubicBezTo>
                  <a:pt x="69" y="51"/>
                  <a:pt x="69" y="51"/>
                  <a:pt x="69" y="51"/>
                </a:cubicBezTo>
                <a:cubicBezTo>
                  <a:pt x="70" y="50"/>
                  <a:pt x="70" y="50"/>
                  <a:pt x="70" y="50"/>
                </a:cubicBezTo>
                <a:cubicBezTo>
                  <a:pt x="71" y="52"/>
                  <a:pt x="71" y="52"/>
                  <a:pt x="71" y="52"/>
                </a:cubicBezTo>
                <a:cubicBezTo>
                  <a:pt x="72" y="53"/>
                  <a:pt x="72" y="54"/>
                  <a:pt x="73" y="56"/>
                </a:cubicBezTo>
                <a:cubicBezTo>
                  <a:pt x="73" y="57"/>
                  <a:pt x="74" y="59"/>
                  <a:pt x="74" y="61"/>
                </a:cubicBezTo>
                <a:cubicBezTo>
                  <a:pt x="74" y="63"/>
                  <a:pt x="73" y="64"/>
                  <a:pt x="73" y="66"/>
                </a:cubicBezTo>
                <a:cubicBezTo>
                  <a:pt x="72" y="68"/>
                  <a:pt x="71" y="69"/>
                  <a:pt x="70" y="71"/>
                </a:cubicBezTo>
                <a:close/>
                <a:moveTo>
                  <a:pt x="79" y="0"/>
                </a:moveTo>
                <a:cubicBezTo>
                  <a:pt x="87" y="1"/>
                  <a:pt x="91" y="5"/>
                  <a:pt x="93" y="11"/>
                </a:cubicBezTo>
                <a:cubicBezTo>
                  <a:pt x="94" y="13"/>
                  <a:pt x="94" y="16"/>
                  <a:pt x="94" y="18"/>
                </a:cubicBezTo>
                <a:cubicBezTo>
                  <a:pt x="94" y="20"/>
                  <a:pt x="94" y="22"/>
                  <a:pt x="94" y="24"/>
                </a:cubicBezTo>
                <a:cubicBezTo>
                  <a:pt x="93" y="28"/>
                  <a:pt x="91" y="31"/>
                  <a:pt x="88" y="33"/>
                </a:cubicBezTo>
                <a:cubicBezTo>
                  <a:pt x="88" y="89"/>
                  <a:pt x="88" y="89"/>
                  <a:pt x="88" y="89"/>
                </a:cubicBezTo>
                <a:cubicBezTo>
                  <a:pt x="84" y="93"/>
                  <a:pt x="84" y="93"/>
                  <a:pt x="84" y="93"/>
                </a:cubicBezTo>
                <a:cubicBezTo>
                  <a:pt x="21" y="93"/>
                  <a:pt x="21" y="93"/>
                  <a:pt x="21" y="93"/>
                </a:cubicBezTo>
                <a:cubicBezTo>
                  <a:pt x="17" y="89"/>
                  <a:pt x="17" y="89"/>
                  <a:pt x="17" y="89"/>
                </a:cubicBezTo>
                <a:cubicBezTo>
                  <a:pt x="17" y="68"/>
                  <a:pt x="17" y="68"/>
                  <a:pt x="17" y="68"/>
                </a:cubicBezTo>
                <a:cubicBezTo>
                  <a:pt x="4" y="68"/>
                  <a:pt x="4" y="68"/>
                  <a:pt x="4" y="68"/>
                </a:cubicBezTo>
                <a:cubicBezTo>
                  <a:pt x="0" y="64"/>
                  <a:pt x="0" y="64"/>
                  <a:pt x="0" y="64"/>
                </a:cubicBezTo>
                <a:cubicBezTo>
                  <a:pt x="8" y="12"/>
                  <a:pt x="8" y="12"/>
                  <a:pt x="8" y="12"/>
                </a:cubicBezTo>
                <a:cubicBezTo>
                  <a:pt x="8" y="9"/>
                  <a:pt x="10" y="6"/>
                  <a:pt x="12" y="4"/>
                </a:cubicBezTo>
                <a:cubicBezTo>
                  <a:pt x="15" y="2"/>
                  <a:pt x="18" y="0"/>
                  <a:pt x="22" y="0"/>
                </a:cubicBezTo>
                <a:cubicBezTo>
                  <a:pt x="22" y="0"/>
                  <a:pt x="22" y="0"/>
                  <a:pt x="22" y="0"/>
                </a:cubicBezTo>
                <a:cubicBezTo>
                  <a:pt x="22" y="0"/>
                  <a:pt x="22" y="0"/>
                  <a:pt x="22" y="0"/>
                </a:cubicBezTo>
                <a:cubicBezTo>
                  <a:pt x="79" y="0"/>
                  <a:pt x="79" y="0"/>
                  <a:pt x="79" y="0"/>
                </a:cubicBezTo>
                <a:cubicBezTo>
                  <a:pt x="79" y="0"/>
                  <a:pt x="79" y="0"/>
                  <a:pt x="79" y="0"/>
                </a:cubicBezTo>
                <a:close/>
                <a:moveTo>
                  <a:pt x="27" y="34"/>
                </a:moveTo>
                <a:cubicBezTo>
                  <a:pt x="27" y="34"/>
                  <a:pt x="27" y="34"/>
                  <a:pt x="27"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4"/>
                  <a:pt x="26" y="34"/>
                  <a:pt x="26" y="34"/>
                </a:cubicBezTo>
                <a:cubicBezTo>
                  <a:pt x="26" y="34"/>
                  <a:pt x="27" y="34"/>
                  <a:pt x="27" y="34"/>
                </a:cubicBezTo>
                <a:close/>
                <a:moveTo>
                  <a:pt x="17" y="60"/>
                </a:moveTo>
                <a:cubicBezTo>
                  <a:pt x="17" y="24"/>
                  <a:pt x="17" y="24"/>
                  <a:pt x="17" y="24"/>
                </a:cubicBezTo>
                <a:cubicBezTo>
                  <a:pt x="25" y="23"/>
                  <a:pt x="25" y="23"/>
                  <a:pt x="25" y="23"/>
                </a:cubicBezTo>
                <a:cubicBezTo>
                  <a:pt x="25" y="23"/>
                  <a:pt x="26" y="26"/>
                  <a:pt x="27" y="26"/>
                </a:cubicBezTo>
                <a:cubicBezTo>
                  <a:pt x="27" y="26"/>
                  <a:pt x="28" y="24"/>
                  <a:pt x="28" y="22"/>
                </a:cubicBezTo>
                <a:cubicBezTo>
                  <a:pt x="28" y="21"/>
                  <a:pt x="28" y="20"/>
                  <a:pt x="28" y="18"/>
                </a:cubicBezTo>
                <a:cubicBezTo>
                  <a:pt x="28" y="17"/>
                  <a:pt x="28" y="15"/>
                  <a:pt x="28" y="14"/>
                </a:cubicBezTo>
                <a:cubicBezTo>
                  <a:pt x="27" y="11"/>
                  <a:pt x="25" y="9"/>
                  <a:pt x="22" y="9"/>
                </a:cubicBezTo>
                <a:cubicBezTo>
                  <a:pt x="20" y="9"/>
                  <a:pt x="19" y="9"/>
                  <a:pt x="18" y="10"/>
                </a:cubicBezTo>
                <a:cubicBezTo>
                  <a:pt x="17" y="11"/>
                  <a:pt x="16" y="12"/>
                  <a:pt x="16" y="13"/>
                </a:cubicBezTo>
                <a:cubicBezTo>
                  <a:pt x="8" y="60"/>
                  <a:pt x="8" y="60"/>
                  <a:pt x="8" y="60"/>
                </a:cubicBezTo>
                <a:lnTo>
                  <a:pt x="17" y="60"/>
                </a:lnTo>
                <a:close/>
              </a:path>
            </a:pathLst>
          </a:custGeom>
          <a:solidFill>
            <a:schemeClr val="bg1">
              <a:alpha val="100000"/>
            </a:schemeClr>
          </a:solidFill>
          <a:ln w="9525">
            <a:noFill/>
          </a:ln>
        </p:spPr>
        <p:txBody>
          <a:bodyPr/>
          <a:lstStyle/>
          <a:p>
            <a:endParaRPr lang="zh-CN" altLang="en-US"/>
          </a:p>
        </p:txBody>
      </p:sp>
      <p:sp>
        <p:nvSpPr>
          <p:cNvPr id="62483" name="Freeform 33"/>
          <p:cNvSpPr>
            <a:spLocks noEditPoints="1"/>
          </p:cNvSpPr>
          <p:nvPr/>
        </p:nvSpPr>
        <p:spPr>
          <a:xfrm>
            <a:off x="7273925" y="1739900"/>
            <a:ext cx="398463" cy="258763"/>
          </a:xfrm>
          <a:custGeom>
            <a:avLst/>
            <a:gdLst>
              <a:gd name="txL" fmla="*/ 0 w 116"/>
              <a:gd name="txT" fmla="*/ 0 h 75"/>
              <a:gd name="txR" fmla="*/ 116 w 116"/>
              <a:gd name="txB" fmla="*/ 75 h 75"/>
            </a:gdLst>
            <a:ahLst/>
            <a:cxnLst>
              <a:cxn ang="0">
                <a:pos x="852054730" y="320472800"/>
              </a:cxn>
              <a:cxn ang="0">
                <a:pos x="816553738" y="225517130"/>
              </a:cxn>
              <a:cxn ang="0">
                <a:pos x="769215646" y="237389176"/>
              </a:cxn>
              <a:cxn ang="0">
                <a:pos x="544369159" y="213648533"/>
              </a:cxn>
              <a:cxn ang="0">
                <a:pos x="544369159" y="344213443"/>
              </a:cxn>
              <a:cxn ang="0">
                <a:pos x="934893814" y="106824267"/>
              </a:cxn>
              <a:cxn ang="0">
                <a:pos x="852054730" y="344213443"/>
              </a:cxn>
              <a:cxn ang="0">
                <a:pos x="82839084" y="272994965"/>
              </a:cxn>
              <a:cxn ang="0">
                <a:pos x="343189999" y="427297067"/>
              </a:cxn>
              <a:cxn ang="0">
                <a:pos x="213012824" y="545989930"/>
              </a:cxn>
              <a:cxn ang="0">
                <a:pos x="118340076" y="498515545"/>
              </a:cxn>
              <a:cxn ang="0">
                <a:pos x="295851907" y="545989930"/>
              </a:cxn>
              <a:cxn ang="0">
                <a:pos x="47338091" y="569730573"/>
              </a:cxn>
              <a:cxn ang="0">
                <a:pos x="35500992" y="569730573"/>
              </a:cxn>
              <a:cxn ang="0">
                <a:pos x="0" y="735901271"/>
              </a:cxn>
              <a:cxn ang="0">
                <a:pos x="11833664" y="747769867"/>
              </a:cxn>
              <a:cxn ang="0">
                <a:pos x="307685572" y="866466180"/>
              </a:cxn>
              <a:cxn ang="0">
                <a:pos x="331356335" y="890203373"/>
              </a:cxn>
              <a:cxn ang="0">
                <a:pos x="1088738317" y="890203373"/>
              </a:cxn>
              <a:cxn ang="0">
                <a:pos x="1088738317" y="747769867"/>
              </a:cxn>
              <a:cxn ang="0">
                <a:pos x="1372756560" y="747769867"/>
              </a:cxn>
              <a:cxn ang="0">
                <a:pos x="1372756560" y="652814197"/>
              </a:cxn>
              <a:cxn ang="0">
                <a:pos x="1337255568" y="569730573"/>
              </a:cxn>
              <a:cxn ang="0">
                <a:pos x="1242582820" y="545989930"/>
              </a:cxn>
              <a:cxn ang="0">
                <a:pos x="1159743737" y="700292032"/>
              </a:cxn>
              <a:cxn ang="0">
                <a:pos x="1076904653" y="545989930"/>
              </a:cxn>
              <a:cxn ang="0">
                <a:pos x="852054730" y="534121334"/>
              </a:cxn>
              <a:cxn ang="0">
                <a:pos x="816553738" y="593467765"/>
              </a:cxn>
              <a:cxn ang="0">
                <a:pos x="757381982" y="795247702"/>
              </a:cxn>
              <a:cxn ang="0">
                <a:pos x="757381982" y="617208408"/>
              </a:cxn>
              <a:cxn ang="0">
                <a:pos x="710047326" y="569730573"/>
              </a:cxn>
              <a:cxn ang="0">
                <a:pos x="662709234" y="569730573"/>
              </a:cxn>
              <a:cxn ang="0">
                <a:pos x="674542899" y="640945600"/>
              </a:cxn>
              <a:cxn ang="0">
                <a:pos x="579870151" y="593467765"/>
              </a:cxn>
              <a:cxn ang="0">
                <a:pos x="544369159" y="534121334"/>
              </a:cxn>
              <a:cxn ang="0">
                <a:pos x="390524655" y="569730573"/>
              </a:cxn>
              <a:cxn ang="0">
                <a:pos x="1029566562" y="427297067"/>
              </a:cxn>
              <a:cxn ang="0">
                <a:pos x="1289917477" y="249257772"/>
              </a:cxn>
              <a:cxn ang="0">
                <a:pos x="1242582820" y="498515545"/>
              </a:cxn>
              <a:cxn ang="0">
                <a:pos x="1159743737" y="545989930"/>
              </a:cxn>
              <a:cxn ang="0">
                <a:pos x="1029566562" y="427297067"/>
              </a:cxn>
            </a:cxnLst>
            <a:rect l="txL" t="txT" r="txR" b="txB"/>
            <a:pathLst>
              <a:path w="116" h="75">
                <a:moveTo>
                  <a:pt x="72" y="29"/>
                </a:moveTo>
                <a:cubicBezTo>
                  <a:pt x="72" y="28"/>
                  <a:pt x="72" y="28"/>
                  <a:pt x="72" y="27"/>
                </a:cubicBezTo>
                <a:cubicBezTo>
                  <a:pt x="72" y="19"/>
                  <a:pt x="72" y="19"/>
                  <a:pt x="72" y="19"/>
                </a:cubicBezTo>
                <a:cubicBezTo>
                  <a:pt x="71" y="19"/>
                  <a:pt x="70" y="19"/>
                  <a:pt x="69" y="19"/>
                </a:cubicBezTo>
                <a:cubicBezTo>
                  <a:pt x="68" y="14"/>
                  <a:pt x="68" y="14"/>
                  <a:pt x="68" y="14"/>
                </a:cubicBezTo>
                <a:cubicBezTo>
                  <a:pt x="65" y="20"/>
                  <a:pt x="65" y="20"/>
                  <a:pt x="65" y="20"/>
                </a:cubicBezTo>
                <a:cubicBezTo>
                  <a:pt x="60" y="21"/>
                  <a:pt x="56" y="22"/>
                  <a:pt x="47" y="18"/>
                </a:cubicBezTo>
                <a:cubicBezTo>
                  <a:pt x="46" y="18"/>
                  <a:pt x="46" y="18"/>
                  <a:pt x="46" y="18"/>
                </a:cubicBezTo>
                <a:cubicBezTo>
                  <a:pt x="46" y="27"/>
                  <a:pt x="46" y="27"/>
                  <a:pt x="46" y="27"/>
                </a:cubicBezTo>
                <a:cubicBezTo>
                  <a:pt x="46" y="28"/>
                  <a:pt x="46" y="28"/>
                  <a:pt x="46" y="29"/>
                </a:cubicBezTo>
                <a:cubicBezTo>
                  <a:pt x="38" y="23"/>
                  <a:pt x="41" y="20"/>
                  <a:pt x="39" y="9"/>
                </a:cubicBezTo>
                <a:cubicBezTo>
                  <a:pt x="44" y="0"/>
                  <a:pt x="75" y="0"/>
                  <a:pt x="79" y="9"/>
                </a:cubicBezTo>
                <a:cubicBezTo>
                  <a:pt x="78" y="17"/>
                  <a:pt x="79" y="24"/>
                  <a:pt x="72" y="29"/>
                </a:cubicBezTo>
                <a:cubicBezTo>
                  <a:pt x="72" y="29"/>
                  <a:pt x="72" y="29"/>
                  <a:pt x="72" y="29"/>
                </a:cubicBezTo>
                <a:close/>
                <a:moveTo>
                  <a:pt x="7" y="36"/>
                </a:moveTo>
                <a:cubicBezTo>
                  <a:pt x="7" y="30"/>
                  <a:pt x="7" y="27"/>
                  <a:pt x="7" y="23"/>
                </a:cubicBezTo>
                <a:cubicBezTo>
                  <a:pt x="17" y="25"/>
                  <a:pt x="20" y="16"/>
                  <a:pt x="29" y="23"/>
                </a:cubicBezTo>
                <a:cubicBezTo>
                  <a:pt x="30" y="27"/>
                  <a:pt x="29" y="32"/>
                  <a:pt x="29" y="36"/>
                </a:cubicBezTo>
                <a:cubicBezTo>
                  <a:pt x="28" y="38"/>
                  <a:pt x="27" y="40"/>
                  <a:pt x="26" y="42"/>
                </a:cubicBezTo>
                <a:cubicBezTo>
                  <a:pt x="24" y="44"/>
                  <a:pt x="21" y="46"/>
                  <a:pt x="18" y="46"/>
                </a:cubicBezTo>
                <a:cubicBezTo>
                  <a:pt x="18" y="46"/>
                  <a:pt x="18" y="46"/>
                  <a:pt x="18" y="46"/>
                </a:cubicBezTo>
                <a:cubicBezTo>
                  <a:pt x="15" y="46"/>
                  <a:pt x="12" y="44"/>
                  <a:pt x="10" y="42"/>
                </a:cubicBezTo>
                <a:cubicBezTo>
                  <a:pt x="9" y="40"/>
                  <a:pt x="8" y="38"/>
                  <a:pt x="7" y="36"/>
                </a:cubicBezTo>
                <a:close/>
                <a:moveTo>
                  <a:pt x="25" y="46"/>
                </a:moveTo>
                <a:cubicBezTo>
                  <a:pt x="22" y="52"/>
                  <a:pt x="14" y="52"/>
                  <a:pt x="11" y="46"/>
                </a:cubicBezTo>
                <a:cubicBezTo>
                  <a:pt x="4" y="48"/>
                  <a:pt x="4" y="48"/>
                  <a:pt x="4" y="48"/>
                </a:cubicBezTo>
                <a:cubicBezTo>
                  <a:pt x="3" y="48"/>
                  <a:pt x="3" y="48"/>
                  <a:pt x="3" y="48"/>
                </a:cubicBezTo>
                <a:cubicBezTo>
                  <a:pt x="3" y="48"/>
                  <a:pt x="3" y="48"/>
                  <a:pt x="3" y="48"/>
                </a:cubicBezTo>
                <a:cubicBezTo>
                  <a:pt x="2" y="50"/>
                  <a:pt x="1" y="52"/>
                  <a:pt x="0" y="54"/>
                </a:cubicBezTo>
                <a:cubicBezTo>
                  <a:pt x="0" y="56"/>
                  <a:pt x="0" y="58"/>
                  <a:pt x="0" y="62"/>
                </a:cubicBezTo>
                <a:cubicBezTo>
                  <a:pt x="0" y="63"/>
                  <a:pt x="0" y="63"/>
                  <a:pt x="0" y="63"/>
                </a:cubicBezTo>
                <a:cubicBezTo>
                  <a:pt x="1" y="63"/>
                  <a:pt x="1" y="63"/>
                  <a:pt x="1" y="63"/>
                </a:cubicBezTo>
                <a:cubicBezTo>
                  <a:pt x="25" y="63"/>
                  <a:pt x="25" y="63"/>
                  <a:pt x="25" y="63"/>
                </a:cubicBezTo>
                <a:cubicBezTo>
                  <a:pt x="25" y="66"/>
                  <a:pt x="25" y="69"/>
                  <a:pt x="26" y="73"/>
                </a:cubicBezTo>
                <a:cubicBezTo>
                  <a:pt x="26" y="75"/>
                  <a:pt x="26" y="75"/>
                  <a:pt x="26" y="75"/>
                </a:cubicBezTo>
                <a:cubicBezTo>
                  <a:pt x="28" y="75"/>
                  <a:pt x="28" y="75"/>
                  <a:pt x="28" y="75"/>
                </a:cubicBezTo>
                <a:cubicBezTo>
                  <a:pt x="90" y="75"/>
                  <a:pt x="90" y="75"/>
                  <a:pt x="90" y="75"/>
                </a:cubicBezTo>
                <a:cubicBezTo>
                  <a:pt x="92" y="75"/>
                  <a:pt x="92" y="75"/>
                  <a:pt x="92" y="75"/>
                </a:cubicBezTo>
                <a:cubicBezTo>
                  <a:pt x="92" y="73"/>
                  <a:pt x="92" y="73"/>
                  <a:pt x="92" y="73"/>
                </a:cubicBezTo>
                <a:cubicBezTo>
                  <a:pt x="92" y="69"/>
                  <a:pt x="93" y="66"/>
                  <a:pt x="92" y="63"/>
                </a:cubicBezTo>
                <a:cubicBezTo>
                  <a:pt x="115" y="63"/>
                  <a:pt x="115" y="63"/>
                  <a:pt x="115" y="63"/>
                </a:cubicBezTo>
                <a:cubicBezTo>
                  <a:pt x="116" y="63"/>
                  <a:pt x="116" y="63"/>
                  <a:pt x="116" y="63"/>
                </a:cubicBezTo>
                <a:cubicBezTo>
                  <a:pt x="116" y="62"/>
                  <a:pt x="116" y="62"/>
                  <a:pt x="116" y="62"/>
                </a:cubicBezTo>
                <a:cubicBezTo>
                  <a:pt x="116" y="59"/>
                  <a:pt x="116" y="57"/>
                  <a:pt x="116" y="55"/>
                </a:cubicBezTo>
                <a:cubicBezTo>
                  <a:pt x="115" y="52"/>
                  <a:pt x="115" y="50"/>
                  <a:pt x="113"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2" y="47"/>
                  <a:pt x="92" y="47"/>
                  <a:pt x="92"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1" y="54"/>
                  <a:pt x="61" y="54"/>
                  <a:pt x="61" y="54"/>
                </a:cubicBezTo>
                <a:cubicBezTo>
                  <a:pt x="64" y="52"/>
                  <a:pt x="64" y="52"/>
                  <a:pt x="64" y="52"/>
                </a:cubicBezTo>
                <a:cubicBezTo>
                  <a:pt x="62" y="48"/>
                  <a:pt x="62" y="48"/>
                  <a:pt x="62" y="48"/>
                </a:cubicBezTo>
                <a:cubicBezTo>
                  <a:pt x="60" y="48"/>
                  <a:pt x="60" y="48"/>
                  <a:pt x="60" y="48"/>
                </a:cubicBezTo>
                <a:cubicBezTo>
                  <a:pt x="58" y="48"/>
                  <a:pt x="58" y="48"/>
                  <a:pt x="58" y="48"/>
                </a:cubicBezTo>
                <a:cubicBezTo>
                  <a:pt x="56" y="48"/>
                  <a:pt x="56" y="48"/>
                  <a:pt x="56" y="48"/>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6" y="45"/>
                  <a:pt x="46" y="45"/>
                  <a:pt x="46" y="45"/>
                </a:cubicBezTo>
                <a:cubicBezTo>
                  <a:pt x="33" y="48"/>
                  <a:pt x="33" y="48"/>
                  <a:pt x="33" y="48"/>
                </a:cubicBezTo>
                <a:cubicBezTo>
                  <a:pt x="33" y="48"/>
                  <a:pt x="33" y="48"/>
                  <a:pt x="33" y="48"/>
                </a:cubicBezTo>
                <a:cubicBezTo>
                  <a:pt x="25" y="46"/>
                  <a:pt x="25" y="46"/>
                  <a:pt x="25" y="46"/>
                </a:cubicBezTo>
                <a:close/>
                <a:moveTo>
                  <a:pt x="87" y="36"/>
                </a:moveTo>
                <a:cubicBezTo>
                  <a:pt x="86" y="30"/>
                  <a:pt x="86" y="25"/>
                  <a:pt x="87" y="21"/>
                </a:cubicBezTo>
                <a:cubicBezTo>
                  <a:pt x="91" y="18"/>
                  <a:pt x="106" y="18"/>
                  <a:pt x="109" y="21"/>
                </a:cubicBezTo>
                <a:cubicBezTo>
                  <a:pt x="109" y="26"/>
                  <a:pt x="109" y="32"/>
                  <a:pt x="108" y="36"/>
                </a:cubicBezTo>
                <a:cubicBezTo>
                  <a:pt x="108" y="38"/>
                  <a:pt x="107" y="40"/>
                  <a:pt x="105" y="42"/>
                </a:cubicBezTo>
                <a:cubicBezTo>
                  <a:pt x="103" y="44"/>
                  <a:pt x="101" y="46"/>
                  <a:pt x="98" y="46"/>
                </a:cubicBezTo>
                <a:cubicBezTo>
                  <a:pt x="98" y="46"/>
                  <a:pt x="98" y="46"/>
                  <a:pt x="98" y="46"/>
                </a:cubicBezTo>
                <a:cubicBezTo>
                  <a:pt x="95" y="46"/>
                  <a:pt x="92" y="44"/>
                  <a:pt x="90" y="42"/>
                </a:cubicBezTo>
                <a:cubicBezTo>
                  <a:pt x="88" y="40"/>
                  <a:pt x="87" y="38"/>
                  <a:pt x="87" y="36"/>
                </a:cubicBezTo>
                <a:close/>
              </a:path>
            </a:pathLst>
          </a:custGeom>
          <a:solidFill>
            <a:schemeClr val="bg1">
              <a:alpha val="100000"/>
            </a:schemeClr>
          </a:solidFill>
          <a:ln w="9525">
            <a:noFill/>
          </a:ln>
        </p:spPr>
        <p:txBody>
          <a:bodyPr/>
          <a:lstStyle/>
          <a:p>
            <a:endParaRPr lang="zh-CN" altLang="en-US"/>
          </a:p>
        </p:txBody>
      </p:sp>
      <p:sp>
        <p:nvSpPr>
          <p:cNvPr id="62484" name="Freeform 34"/>
          <p:cNvSpPr>
            <a:spLocks noEditPoints="1"/>
          </p:cNvSpPr>
          <p:nvPr/>
        </p:nvSpPr>
        <p:spPr>
          <a:xfrm>
            <a:off x="5441950" y="2946400"/>
            <a:ext cx="230188" cy="363538"/>
          </a:xfrm>
          <a:custGeom>
            <a:avLst/>
            <a:gdLst>
              <a:gd name="txL" fmla="*/ 0 w 67"/>
              <a:gd name="txT" fmla="*/ 0 h 106"/>
              <a:gd name="txR" fmla="*/ 67 w 67"/>
              <a:gd name="txB" fmla="*/ 106 h 106"/>
            </a:gdLst>
            <a:ahLst/>
            <a:cxnLst>
              <a:cxn ang="0">
                <a:pos x="674760048" y="117374760"/>
              </a:cxn>
              <a:cxn ang="0">
                <a:pos x="733949285" y="598613331"/>
              </a:cxn>
              <a:cxn ang="0">
                <a:pos x="603731589" y="762935937"/>
              </a:cxn>
              <a:cxn ang="0">
                <a:pos x="651085040" y="762935937"/>
              </a:cxn>
              <a:cxn ang="0">
                <a:pos x="674760048" y="856838488"/>
              </a:cxn>
              <a:cxn ang="0">
                <a:pos x="662920826" y="927261972"/>
              </a:cxn>
              <a:cxn ang="0">
                <a:pos x="674760048" y="1009424990"/>
              </a:cxn>
              <a:cxn ang="0">
                <a:pos x="651085040" y="1091588007"/>
              </a:cxn>
              <a:cxn ang="0">
                <a:pos x="177567710" y="1138535854"/>
              </a:cxn>
              <a:cxn ang="0">
                <a:pos x="142053481" y="1103324112"/>
              </a:cxn>
              <a:cxn ang="0">
                <a:pos x="142053481" y="974213248"/>
              </a:cxn>
              <a:cxn ang="0">
                <a:pos x="142053481" y="962473714"/>
              </a:cxn>
              <a:cxn ang="0">
                <a:pos x="142053481" y="833362851"/>
              </a:cxn>
              <a:cxn ang="0">
                <a:pos x="165731924" y="809887213"/>
              </a:cxn>
              <a:cxn ang="0">
                <a:pos x="189406932" y="727724195"/>
              </a:cxn>
              <a:cxn ang="0">
                <a:pos x="0" y="399075554"/>
              </a:cxn>
              <a:cxn ang="0">
                <a:pos x="390649650" y="0"/>
              </a:cxn>
              <a:cxn ang="0">
                <a:pos x="331460413" y="469499038"/>
              </a:cxn>
              <a:cxn ang="0">
                <a:pos x="355135421" y="457762934"/>
              </a:cxn>
              <a:cxn ang="0">
                <a:pos x="390649650" y="481238572"/>
              </a:cxn>
              <a:cxn ang="0">
                <a:pos x="426163879" y="457762934"/>
              </a:cxn>
              <a:cxn ang="0">
                <a:pos x="461678108" y="481238572"/>
              </a:cxn>
              <a:cxn ang="0">
                <a:pos x="509028123" y="446023400"/>
              </a:cxn>
              <a:cxn ang="0">
                <a:pos x="461678108" y="598613331"/>
              </a:cxn>
              <a:cxn ang="0">
                <a:pos x="520867345" y="774675471"/>
              </a:cxn>
              <a:cxn ang="0">
                <a:pos x="520867345" y="680776349"/>
              </a:cxn>
              <a:cxn ang="0">
                <a:pos x="662920826" y="551662056"/>
              </a:cxn>
              <a:cxn ang="0">
                <a:pos x="615570811" y="176062139"/>
              </a:cxn>
              <a:cxn ang="0">
                <a:pos x="165731924" y="176062139"/>
              </a:cxn>
              <a:cxn ang="0">
                <a:pos x="130217695" y="551662056"/>
              </a:cxn>
              <a:cxn ang="0">
                <a:pos x="272271176" y="680776349"/>
              </a:cxn>
              <a:cxn ang="0">
                <a:pos x="272271176" y="786411575"/>
              </a:cxn>
              <a:cxn ang="0">
                <a:pos x="343299635" y="598613331"/>
              </a:cxn>
              <a:cxn ang="0">
                <a:pos x="295946184" y="446023400"/>
              </a:cxn>
              <a:cxn ang="0">
                <a:pos x="473513894" y="492974676"/>
              </a:cxn>
              <a:cxn ang="0">
                <a:pos x="426163879" y="481238572"/>
              </a:cxn>
              <a:cxn ang="0">
                <a:pos x="355135421" y="481238572"/>
              </a:cxn>
              <a:cxn ang="0">
                <a:pos x="319624627" y="492974676"/>
              </a:cxn>
              <a:cxn ang="0">
                <a:pos x="378813864" y="586873798"/>
              </a:cxn>
              <a:cxn ang="0">
                <a:pos x="378813864" y="786411575"/>
              </a:cxn>
              <a:cxn ang="0">
                <a:pos x="414324657" y="598613331"/>
              </a:cxn>
              <a:cxn ang="0">
                <a:pos x="414324657" y="586873798"/>
              </a:cxn>
              <a:cxn ang="0">
                <a:pos x="509028123" y="1126799749"/>
              </a:cxn>
              <a:cxn ang="0">
                <a:pos x="402488871" y="1244174509"/>
              </a:cxn>
              <a:cxn ang="0">
                <a:pos x="509028123" y="1126799749"/>
              </a:cxn>
              <a:cxn ang="0">
                <a:pos x="201242718" y="1032900628"/>
              </a:cxn>
              <a:cxn ang="0">
                <a:pos x="201242718" y="1044636732"/>
              </a:cxn>
              <a:cxn ang="0">
                <a:pos x="591895803" y="1009424990"/>
              </a:cxn>
              <a:cxn ang="0">
                <a:pos x="591895803" y="856838488"/>
              </a:cxn>
              <a:cxn ang="0">
                <a:pos x="201242718" y="892050230"/>
              </a:cxn>
              <a:cxn ang="0">
                <a:pos x="591895803" y="868574592"/>
              </a:cxn>
              <a:cxn ang="0">
                <a:pos x="591895803" y="856838488"/>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bg1">
              <a:alpha val="100000"/>
            </a:schemeClr>
          </a:solidFill>
          <a:ln w="9525">
            <a:noFill/>
          </a:ln>
        </p:spPr>
        <p:txBody>
          <a:bodyPr/>
          <a:lstStyle/>
          <a:p>
            <a:endParaRPr lang="zh-CN" altLang="en-US"/>
          </a:p>
        </p:txBody>
      </p:sp>
      <p:sp>
        <p:nvSpPr>
          <p:cNvPr id="62485" name="Freeform 35"/>
          <p:cNvSpPr>
            <a:spLocks noEditPoints="1"/>
          </p:cNvSpPr>
          <p:nvPr/>
        </p:nvSpPr>
        <p:spPr>
          <a:xfrm>
            <a:off x="4725988" y="2992438"/>
            <a:ext cx="357187" cy="268287"/>
          </a:xfrm>
          <a:custGeom>
            <a:avLst/>
            <a:gdLst>
              <a:gd name="txL" fmla="*/ 0 w 104"/>
              <a:gd name="txT" fmla="*/ 0 h 79"/>
              <a:gd name="txR" fmla="*/ 104 w 104"/>
              <a:gd name="txB" fmla="*/ 79 h 79"/>
            </a:gdLst>
            <a:ahLst/>
            <a:cxnLst>
              <a:cxn ang="0">
                <a:pos x="188608474" y="23184751"/>
              </a:cxn>
              <a:cxn ang="0">
                <a:pos x="318277658" y="46366106"/>
              </a:cxn>
              <a:cxn ang="0">
                <a:pos x="223973421" y="556413654"/>
              </a:cxn>
              <a:cxn ang="0">
                <a:pos x="47152118" y="521638225"/>
              </a:cxn>
              <a:cxn ang="0">
                <a:pos x="188608474" y="23184751"/>
              </a:cxn>
              <a:cxn ang="0">
                <a:pos x="212186250" y="753475549"/>
              </a:cxn>
              <a:cxn ang="0">
                <a:pos x="188608474" y="834617085"/>
              </a:cxn>
              <a:cxn ang="0">
                <a:pos x="1190593568" y="834617085"/>
              </a:cxn>
              <a:cxn ang="0">
                <a:pos x="1225958515" y="834617085"/>
              </a:cxn>
              <a:cxn ang="0">
                <a:pos x="1225958515" y="788250978"/>
              </a:cxn>
              <a:cxn ang="0">
                <a:pos x="1225958515" y="301391578"/>
              </a:cxn>
              <a:cxn ang="0">
                <a:pos x="1225958515" y="278206827"/>
              </a:cxn>
              <a:cxn ang="0">
                <a:pos x="1214171344" y="266612753"/>
              </a:cxn>
              <a:cxn ang="0">
                <a:pos x="1060924383" y="115920360"/>
              </a:cxn>
              <a:cxn ang="0">
                <a:pos x="1049137212" y="104326287"/>
              </a:cxn>
              <a:cxn ang="0">
                <a:pos x="1025562870" y="104326287"/>
              </a:cxn>
              <a:cxn ang="0">
                <a:pos x="365429777" y="104326287"/>
              </a:cxn>
              <a:cxn ang="0">
                <a:pos x="365429777" y="197061896"/>
              </a:cxn>
              <a:cxn ang="0">
                <a:pos x="990197923" y="197061896"/>
              </a:cxn>
              <a:cxn ang="0">
                <a:pos x="978410752" y="324572933"/>
              </a:cxn>
              <a:cxn ang="0">
                <a:pos x="978410752" y="347757685"/>
              </a:cxn>
              <a:cxn ang="0">
                <a:pos x="1001985094" y="347757685"/>
              </a:cxn>
              <a:cxn ang="0">
                <a:pos x="1143441449" y="336167007"/>
              </a:cxn>
              <a:cxn ang="0">
                <a:pos x="1143441449" y="753475549"/>
              </a:cxn>
              <a:cxn ang="0">
                <a:pos x="212186250" y="753475549"/>
              </a:cxn>
              <a:cxn ang="0">
                <a:pos x="1119867107" y="301391578"/>
              </a:cxn>
              <a:cxn ang="0">
                <a:pos x="1013772265" y="301391578"/>
              </a:cxn>
              <a:cxn ang="0">
                <a:pos x="1025562870" y="208655969"/>
              </a:cxn>
              <a:cxn ang="0">
                <a:pos x="1119867107" y="301391578"/>
              </a:cxn>
              <a:cxn ang="0">
                <a:pos x="377216948" y="498453474"/>
              </a:cxn>
              <a:cxn ang="0">
                <a:pos x="872315909" y="498453474"/>
              </a:cxn>
              <a:cxn ang="0">
                <a:pos x="872315909" y="521638225"/>
              </a:cxn>
              <a:cxn ang="0">
                <a:pos x="377216948" y="521638225"/>
              </a:cxn>
              <a:cxn ang="0">
                <a:pos x="377216948" y="498453474"/>
              </a:cxn>
              <a:cxn ang="0">
                <a:pos x="377216948" y="370942436"/>
              </a:cxn>
              <a:cxn ang="0">
                <a:pos x="836950962" y="370942436"/>
              </a:cxn>
              <a:cxn ang="0">
                <a:pos x="836950962" y="405717865"/>
              </a:cxn>
              <a:cxn ang="0">
                <a:pos x="377216948" y="405717865"/>
              </a:cxn>
              <a:cxn ang="0">
                <a:pos x="377216948" y="370942436"/>
              </a:cxn>
              <a:cxn ang="0">
                <a:pos x="377216948" y="255022076"/>
              </a:cxn>
              <a:cxn ang="0">
                <a:pos x="836950962" y="255022076"/>
              </a:cxn>
              <a:cxn ang="0">
                <a:pos x="836950962" y="289797505"/>
              </a:cxn>
              <a:cxn ang="0">
                <a:pos x="377216948" y="289797505"/>
              </a:cxn>
              <a:cxn ang="0">
                <a:pos x="377216948" y="255022076"/>
              </a:cxn>
              <a:cxn ang="0">
                <a:pos x="35364947" y="765066227"/>
              </a:cxn>
              <a:cxn ang="0">
                <a:pos x="106091408" y="788250978"/>
              </a:cxn>
              <a:cxn ang="0">
                <a:pos x="106091408" y="857801836"/>
              </a:cxn>
              <a:cxn ang="0">
                <a:pos x="58939289" y="915762016"/>
              </a:cxn>
              <a:cxn ang="0">
                <a:pos x="23577776" y="904171338"/>
              </a:cxn>
              <a:cxn ang="0">
                <a:pos x="0" y="834617085"/>
              </a:cxn>
              <a:cxn ang="0">
                <a:pos x="35364947" y="765066227"/>
              </a:cxn>
              <a:cxn ang="0">
                <a:pos x="47152118" y="556413654"/>
              </a:cxn>
              <a:cxn ang="0">
                <a:pos x="23577776" y="753475549"/>
              </a:cxn>
              <a:cxn ang="0">
                <a:pos x="141456355" y="776660301"/>
              </a:cxn>
              <a:cxn ang="0">
                <a:pos x="200395645" y="591189083"/>
              </a:cxn>
              <a:cxn ang="0">
                <a:pos x="47152118" y="556413654"/>
              </a:cxn>
            </a:cxnLst>
            <a:rect l="txL" t="txT" r="txR" b="tx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alpha val="100000"/>
            </a:schemeClr>
          </a:solidFill>
          <a:ln w="9525">
            <a:noFill/>
          </a:ln>
        </p:spPr>
        <p:txBody>
          <a:bodyPr/>
          <a:lstStyle/>
          <a:p>
            <a:endParaRPr lang="zh-CN" altLang="en-US"/>
          </a:p>
        </p:txBody>
      </p:sp>
      <p:sp>
        <p:nvSpPr>
          <p:cNvPr id="62486" name="Freeform 36"/>
          <p:cNvSpPr>
            <a:spLocks noEditPoints="1"/>
          </p:cNvSpPr>
          <p:nvPr/>
        </p:nvSpPr>
        <p:spPr>
          <a:xfrm>
            <a:off x="4094163" y="2951163"/>
            <a:ext cx="331787" cy="331787"/>
          </a:xfrm>
          <a:custGeom>
            <a:avLst/>
            <a:gdLst>
              <a:gd name="txL" fmla="*/ 0 w 97"/>
              <a:gd name="txT" fmla="*/ 0 h 97"/>
              <a:gd name="txR" fmla="*/ 97 w 97"/>
              <a:gd name="txB" fmla="*/ 97 h 97"/>
            </a:gdLst>
            <a:ahLst/>
            <a:cxnLst>
              <a:cxn ang="0">
                <a:pos x="573197958" y="0"/>
              </a:cxn>
              <a:cxn ang="0">
                <a:pos x="970928479" y="163769379"/>
              </a:cxn>
              <a:cxn ang="0">
                <a:pos x="1134697858" y="573197958"/>
              </a:cxn>
              <a:cxn ang="0">
                <a:pos x="970928479" y="970928479"/>
              </a:cxn>
              <a:cxn ang="0">
                <a:pos x="573197958" y="1134697858"/>
              </a:cxn>
              <a:cxn ang="0">
                <a:pos x="163769379" y="970928479"/>
              </a:cxn>
              <a:cxn ang="0">
                <a:pos x="0" y="573197958"/>
              </a:cxn>
              <a:cxn ang="0">
                <a:pos x="163769379" y="163769379"/>
              </a:cxn>
              <a:cxn ang="0">
                <a:pos x="573197958" y="0"/>
              </a:cxn>
              <a:cxn ang="0">
                <a:pos x="643386300" y="549801843"/>
              </a:cxn>
              <a:cxn ang="0">
                <a:pos x="631688243" y="526405729"/>
              </a:cxn>
              <a:cxn ang="0">
                <a:pos x="795457622" y="280749950"/>
              </a:cxn>
              <a:cxn ang="0">
                <a:pos x="760363451" y="245655779"/>
              </a:cxn>
              <a:cxn ang="0">
                <a:pos x="584896015" y="503009615"/>
              </a:cxn>
              <a:cxn ang="0">
                <a:pos x="526405729" y="503009615"/>
              </a:cxn>
              <a:cxn ang="0">
                <a:pos x="491311558" y="608292129"/>
              </a:cxn>
              <a:cxn ang="0">
                <a:pos x="596594072" y="655084357"/>
              </a:cxn>
              <a:cxn ang="0">
                <a:pos x="608292129" y="643386300"/>
              </a:cxn>
              <a:cxn ang="0">
                <a:pos x="807155679" y="713571222"/>
              </a:cxn>
              <a:cxn ang="0">
                <a:pos x="830551794" y="655084357"/>
              </a:cxn>
              <a:cxn ang="0">
                <a:pos x="643386300" y="584896015"/>
              </a:cxn>
              <a:cxn ang="0">
                <a:pos x="643386300" y="549801843"/>
              </a:cxn>
              <a:cxn ang="0">
                <a:pos x="865645965" y="280749950"/>
              </a:cxn>
              <a:cxn ang="0">
                <a:pos x="573197958" y="152071322"/>
              </a:cxn>
              <a:cxn ang="0">
                <a:pos x="269051893" y="280749950"/>
              </a:cxn>
              <a:cxn ang="0">
                <a:pos x="152071322" y="573197958"/>
              </a:cxn>
              <a:cxn ang="0">
                <a:pos x="269051893" y="865645965"/>
              </a:cxn>
              <a:cxn ang="0">
                <a:pos x="573197958" y="982626536"/>
              </a:cxn>
              <a:cxn ang="0">
                <a:pos x="865645965" y="865645965"/>
              </a:cxn>
              <a:cxn ang="0">
                <a:pos x="982626536" y="573197958"/>
              </a:cxn>
              <a:cxn ang="0">
                <a:pos x="865645965" y="280749950"/>
              </a:cxn>
            </a:cxnLst>
            <a:rect l="txL" t="txT" r="txR" b="tx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alpha val="100000"/>
            </a:schemeClr>
          </a:solidFill>
          <a:ln w="9525">
            <a:noFill/>
          </a:ln>
        </p:spPr>
        <p:txBody>
          <a:bodyPr/>
          <a:lstStyle/>
          <a:p>
            <a:endParaRPr lang="zh-CN" altLang="en-US"/>
          </a:p>
        </p:txBody>
      </p:sp>
      <p:sp>
        <p:nvSpPr>
          <p:cNvPr id="62487" name="Freeform 37"/>
          <p:cNvSpPr>
            <a:spLocks noEditPoints="1"/>
          </p:cNvSpPr>
          <p:nvPr/>
        </p:nvSpPr>
        <p:spPr>
          <a:xfrm>
            <a:off x="7364413" y="1076325"/>
            <a:ext cx="190500" cy="314325"/>
          </a:xfrm>
          <a:custGeom>
            <a:avLst/>
            <a:gdLst>
              <a:gd name="txL" fmla="*/ 0 w 132"/>
              <a:gd name="txT" fmla="*/ 0 h 217"/>
              <a:gd name="txR" fmla="*/ 132 w 132"/>
              <a:gd name="txB" fmla="*/ 217 h 217"/>
            </a:gdLst>
            <a:ahLst/>
            <a:cxnLst>
              <a:cxn ang="0">
                <a:pos x="201624045" y="98598103"/>
              </a:cxn>
              <a:cxn ang="0">
                <a:pos x="274374841" y="356631407"/>
              </a:cxn>
              <a:cxn ang="0">
                <a:pos x="270217034" y="381804928"/>
              </a:cxn>
              <a:cxn ang="0">
                <a:pos x="147579773" y="455229510"/>
              </a:cxn>
              <a:cxn ang="0">
                <a:pos x="126795068" y="455229510"/>
              </a:cxn>
              <a:cxn ang="0">
                <a:pos x="10392352" y="381804928"/>
              </a:cxn>
              <a:cxn ang="0">
                <a:pos x="0" y="356631407"/>
              </a:cxn>
              <a:cxn ang="0">
                <a:pos x="78986784" y="98598103"/>
              </a:cxn>
              <a:cxn ang="0">
                <a:pos x="54042830" y="83913187"/>
              </a:cxn>
              <a:cxn ang="0">
                <a:pos x="54042830" y="50348492"/>
              </a:cxn>
              <a:cxn ang="0">
                <a:pos x="126795068" y="0"/>
              </a:cxn>
              <a:cxn ang="0">
                <a:pos x="147579773" y="0"/>
              </a:cxn>
              <a:cxn ang="0">
                <a:pos x="226566557" y="50348492"/>
              </a:cxn>
              <a:cxn ang="0">
                <a:pos x="226566557" y="83913187"/>
              </a:cxn>
              <a:cxn ang="0">
                <a:pos x="201624045" y="98598103"/>
              </a:cxn>
              <a:cxn ang="0">
                <a:pos x="201624045" y="98598103"/>
              </a:cxn>
              <a:cxn ang="0">
                <a:pos x="101851114" y="392294982"/>
              </a:cxn>
              <a:cxn ang="0">
                <a:pos x="176680091" y="392294982"/>
              </a:cxn>
              <a:cxn ang="0">
                <a:pos x="234882170" y="352435096"/>
              </a:cxn>
              <a:cxn ang="0">
                <a:pos x="230724364" y="337751628"/>
              </a:cxn>
              <a:cxn ang="0">
                <a:pos x="49886466" y="337751628"/>
              </a:cxn>
              <a:cxn ang="0">
                <a:pos x="43650477" y="352435096"/>
              </a:cxn>
              <a:cxn ang="0">
                <a:pos x="101851114" y="392294982"/>
              </a:cxn>
              <a:cxn ang="0">
                <a:pos x="101851114" y="392294982"/>
              </a:cxn>
              <a:cxn ang="0">
                <a:pos x="112244909" y="83913187"/>
              </a:cxn>
              <a:cxn ang="0">
                <a:pos x="162129932" y="83913187"/>
              </a:cxn>
              <a:cxn ang="0">
                <a:pos x="166287739" y="73424582"/>
              </a:cxn>
              <a:cxn ang="0">
                <a:pos x="176680091" y="69228271"/>
              </a:cxn>
              <a:cxn ang="0">
                <a:pos x="137187420" y="39858438"/>
              </a:cxn>
              <a:cxn ang="0">
                <a:pos x="97694750" y="69228271"/>
              </a:cxn>
              <a:cxn ang="0">
                <a:pos x="112244909" y="73424582"/>
              </a:cxn>
              <a:cxn ang="0">
                <a:pos x="112244909" y="83913187"/>
              </a:cxn>
              <a:cxn ang="0">
                <a:pos x="112244909" y="83913187"/>
              </a:cxn>
              <a:cxn ang="0">
                <a:pos x="172523727" y="142652852"/>
              </a:cxn>
              <a:cxn ang="0">
                <a:pos x="108087102" y="142652852"/>
              </a:cxn>
              <a:cxn ang="0">
                <a:pos x="97694750" y="174120116"/>
              </a:cxn>
              <a:cxn ang="0">
                <a:pos x="180837898" y="174120116"/>
              </a:cxn>
              <a:cxn ang="0">
                <a:pos x="172523727" y="142652852"/>
              </a:cxn>
              <a:cxn ang="0">
                <a:pos x="172523727" y="142652852"/>
              </a:cxn>
              <a:cxn ang="0">
                <a:pos x="195388057" y="232859782"/>
              </a:cxn>
              <a:cxn ang="0">
                <a:pos x="78986784" y="232859782"/>
              </a:cxn>
              <a:cxn ang="0">
                <a:pos x="64436625" y="276913082"/>
              </a:cxn>
              <a:cxn ang="0">
                <a:pos x="209938216" y="276913082"/>
              </a:cxn>
              <a:cxn ang="0">
                <a:pos x="195388057" y="232859782"/>
              </a:cxn>
            </a:cxnLst>
            <a:rect l="txL" t="txT" r="txR" b="txB"/>
            <a:pathLst>
              <a:path w="132" h="217">
                <a:moveTo>
                  <a:pt x="97" y="47"/>
                </a:moveTo>
                <a:lnTo>
                  <a:pt x="132" y="170"/>
                </a:lnTo>
                <a:lnTo>
                  <a:pt x="130" y="182"/>
                </a:lnTo>
                <a:lnTo>
                  <a:pt x="71" y="217"/>
                </a:lnTo>
                <a:lnTo>
                  <a:pt x="61" y="217"/>
                </a:lnTo>
                <a:lnTo>
                  <a:pt x="5" y="182"/>
                </a:lnTo>
                <a:lnTo>
                  <a:pt x="0" y="170"/>
                </a:lnTo>
                <a:lnTo>
                  <a:pt x="38" y="47"/>
                </a:lnTo>
                <a:lnTo>
                  <a:pt x="26" y="40"/>
                </a:lnTo>
                <a:lnTo>
                  <a:pt x="26" y="24"/>
                </a:lnTo>
                <a:lnTo>
                  <a:pt x="61" y="0"/>
                </a:lnTo>
                <a:lnTo>
                  <a:pt x="71" y="0"/>
                </a:lnTo>
                <a:lnTo>
                  <a:pt x="109" y="24"/>
                </a:lnTo>
                <a:lnTo>
                  <a:pt x="109" y="40"/>
                </a:lnTo>
                <a:lnTo>
                  <a:pt x="97" y="47"/>
                </a:lnTo>
                <a:close/>
                <a:moveTo>
                  <a:pt x="49" y="187"/>
                </a:moveTo>
                <a:lnTo>
                  <a:pt x="85" y="187"/>
                </a:lnTo>
                <a:lnTo>
                  <a:pt x="113" y="168"/>
                </a:lnTo>
                <a:lnTo>
                  <a:pt x="111" y="161"/>
                </a:lnTo>
                <a:lnTo>
                  <a:pt x="24" y="161"/>
                </a:lnTo>
                <a:lnTo>
                  <a:pt x="21" y="168"/>
                </a:lnTo>
                <a:lnTo>
                  <a:pt x="49" y="187"/>
                </a:lnTo>
                <a:close/>
                <a:moveTo>
                  <a:pt x="54" y="40"/>
                </a:moveTo>
                <a:lnTo>
                  <a:pt x="78" y="40"/>
                </a:lnTo>
                <a:lnTo>
                  <a:pt x="80" y="35"/>
                </a:lnTo>
                <a:lnTo>
                  <a:pt x="85" y="33"/>
                </a:lnTo>
                <a:lnTo>
                  <a:pt x="66" y="19"/>
                </a:lnTo>
                <a:lnTo>
                  <a:pt x="47" y="33"/>
                </a:lnTo>
                <a:lnTo>
                  <a:pt x="54" y="35"/>
                </a:lnTo>
                <a:lnTo>
                  <a:pt x="54" y="40"/>
                </a:lnTo>
                <a:close/>
                <a:moveTo>
                  <a:pt x="83" y="68"/>
                </a:moveTo>
                <a:lnTo>
                  <a:pt x="52" y="68"/>
                </a:lnTo>
                <a:lnTo>
                  <a:pt x="47" y="83"/>
                </a:lnTo>
                <a:lnTo>
                  <a:pt x="87" y="83"/>
                </a:lnTo>
                <a:lnTo>
                  <a:pt x="83" y="68"/>
                </a:lnTo>
                <a:close/>
                <a:moveTo>
                  <a:pt x="94" y="111"/>
                </a:moveTo>
                <a:lnTo>
                  <a:pt x="38" y="111"/>
                </a:lnTo>
                <a:lnTo>
                  <a:pt x="31" y="132"/>
                </a:lnTo>
                <a:lnTo>
                  <a:pt x="101" y="132"/>
                </a:lnTo>
                <a:lnTo>
                  <a:pt x="94" y="111"/>
                </a:lnTo>
                <a:close/>
              </a:path>
            </a:pathLst>
          </a:custGeom>
          <a:solidFill>
            <a:schemeClr val="bg1">
              <a:alpha val="100000"/>
            </a:schemeClr>
          </a:solidFill>
          <a:ln w="9525">
            <a:noFill/>
          </a:ln>
        </p:spPr>
        <p:txBody>
          <a:bodyPr/>
          <a:lstStyle/>
          <a:p>
            <a:endParaRPr lang="zh-CN" altLang="en-US"/>
          </a:p>
        </p:txBody>
      </p:sp>
      <p:sp>
        <p:nvSpPr>
          <p:cNvPr id="62488" name="Freeform 38"/>
          <p:cNvSpPr>
            <a:spLocks noEditPoints="1"/>
          </p:cNvSpPr>
          <p:nvPr/>
        </p:nvSpPr>
        <p:spPr>
          <a:xfrm>
            <a:off x="7923213" y="1058863"/>
            <a:ext cx="355600" cy="342900"/>
          </a:xfrm>
          <a:custGeom>
            <a:avLst/>
            <a:gdLst>
              <a:gd name="txL" fmla="*/ 0 w 104"/>
              <a:gd name="txT" fmla="*/ 0 h 100"/>
              <a:gd name="txR" fmla="*/ 104 w 104"/>
              <a:gd name="txB" fmla="*/ 100 h 100"/>
            </a:gdLst>
            <a:ahLst/>
            <a:cxnLst>
              <a:cxn ang="0">
                <a:pos x="175078292" y="351235899"/>
              </a:cxn>
              <a:cxn ang="0">
                <a:pos x="455205612" y="351235899"/>
              </a:cxn>
              <a:cxn ang="0">
                <a:pos x="548581385" y="515142099"/>
              </a:cxn>
              <a:cxn ang="0">
                <a:pos x="630283904" y="620515269"/>
              </a:cxn>
              <a:cxn ang="0">
                <a:pos x="805362196" y="351235899"/>
              </a:cxn>
              <a:cxn ang="0">
                <a:pos x="1120505858" y="351235899"/>
              </a:cxn>
              <a:cxn ang="0">
                <a:pos x="1213881631" y="620515269"/>
              </a:cxn>
              <a:cxn ang="0">
                <a:pos x="1167195454" y="772714863"/>
              </a:cxn>
              <a:cxn ang="0">
                <a:pos x="1120505858" y="761008257"/>
              </a:cxn>
              <a:cxn ang="0">
                <a:pos x="1132179112" y="643928481"/>
              </a:cxn>
              <a:cxn ang="0">
                <a:pos x="1097162769" y="550265346"/>
              </a:cxn>
              <a:cxn ang="0">
                <a:pos x="1085489515" y="761008257"/>
              </a:cxn>
              <a:cxn ang="0">
                <a:pos x="1050473173" y="1170780615"/>
              </a:cxn>
              <a:cxn ang="0">
                <a:pos x="968770654" y="1170780615"/>
              </a:cxn>
              <a:cxn ang="0">
                <a:pos x="968770654" y="796131504"/>
              </a:cxn>
              <a:cxn ang="0">
                <a:pos x="922084477" y="796131504"/>
              </a:cxn>
              <a:cxn ang="0">
                <a:pos x="863725046" y="1170780615"/>
              </a:cxn>
              <a:cxn ang="0">
                <a:pos x="782019108" y="1170780615"/>
              </a:cxn>
              <a:cxn ang="0">
                <a:pos x="805362196" y="761008257"/>
              </a:cxn>
              <a:cxn ang="0">
                <a:pos x="805362196" y="561975381"/>
              </a:cxn>
              <a:cxn ang="0">
                <a:pos x="618614069" y="714174975"/>
              </a:cxn>
              <a:cxn ang="0">
                <a:pos x="478548700" y="620515269"/>
              </a:cxn>
              <a:cxn ang="0">
                <a:pos x="478548700" y="761008257"/>
              </a:cxn>
              <a:cxn ang="0">
                <a:pos x="431862523" y="1170780615"/>
              </a:cxn>
              <a:cxn ang="0">
                <a:pos x="350156585" y="1170780615"/>
              </a:cxn>
              <a:cxn ang="0">
                <a:pos x="350156585" y="796131504"/>
              </a:cxn>
              <a:cxn ang="0">
                <a:pos x="315143662" y="796131504"/>
              </a:cxn>
              <a:cxn ang="0">
                <a:pos x="233437723" y="1170780615"/>
              </a:cxn>
              <a:cxn ang="0">
                <a:pos x="163408458" y="1170780615"/>
              </a:cxn>
              <a:cxn ang="0">
                <a:pos x="186751546" y="761008257"/>
              </a:cxn>
              <a:cxn ang="0">
                <a:pos x="186751546" y="573681987"/>
              </a:cxn>
              <a:cxn ang="0">
                <a:pos x="81702519" y="702468369"/>
              </a:cxn>
              <a:cxn ang="0">
                <a:pos x="81702519" y="761008257"/>
              </a:cxn>
              <a:cxn ang="0">
                <a:pos x="116718862" y="761008257"/>
              </a:cxn>
              <a:cxn ang="0">
                <a:pos x="116718862" y="1041994233"/>
              </a:cxn>
              <a:cxn ang="0">
                <a:pos x="0" y="1041994233"/>
              </a:cxn>
              <a:cxn ang="0">
                <a:pos x="0" y="761008257"/>
              </a:cxn>
              <a:cxn ang="0">
                <a:pos x="35016342" y="761008257"/>
              </a:cxn>
              <a:cxn ang="0">
                <a:pos x="35016342" y="702468369"/>
              </a:cxn>
              <a:cxn ang="0">
                <a:pos x="11673254" y="690761763"/>
              </a:cxn>
              <a:cxn ang="0">
                <a:pos x="175078292" y="351235899"/>
              </a:cxn>
              <a:cxn ang="0">
                <a:pos x="1003786996" y="46829853"/>
              </a:cxn>
              <a:cxn ang="0">
                <a:pos x="817035450" y="93663135"/>
              </a:cxn>
              <a:cxn ang="0">
                <a:pos x="863725046" y="280985976"/>
              </a:cxn>
              <a:cxn ang="0">
                <a:pos x="1050473173" y="234156123"/>
              </a:cxn>
              <a:cxn ang="0">
                <a:pos x="1003786996" y="46829853"/>
              </a:cxn>
              <a:cxn ang="0">
                <a:pos x="256784231" y="46829853"/>
              </a:cxn>
              <a:cxn ang="0">
                <a:pos x="443532358" y="93663135"/>
              </a:cxn>
              <a:cxn ang="0">
                <a:pos x="396846181" y="280985976"/>
              </a:cxn>
              <a:cxn ang="0">
                <a:pos x="210094635" y="234156123"/>
              </a:cxn>
              <a:cxn ang="0">
                <a:pos x="256784231" y="46829853"/>
              </a:cxn>
            </a:cxnLst>
            <a:rect l="txL" t="txT" r="txR" b="tx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bg1">
              <a:alpha val="100000"/>
            </a:schemeClr>
          </a:solidFill>
          <a:ln w="9525">
            <a:noFill/>
          </a:ln>
        </p:spPr>
        <p:txBody>
          <a:bodyPr/>
          <a:lstStyle/>
          <a:p>
            <a:endParaRPr lang="zh-CN" altLang="en-US"/>
          </a:p>
        </p:txBody>
      </p:sp>
      <p:sp>
        <p:nvSpPr>
          <p:cNvPr id="62489" name="Freeform 41"/>
          <p:cNvSpPr>
            <a:spLocks noEditPoints="1"/>
          </p:cNvSpPr>
          <p:nvPr/>
        </p:nvSpPr>
        <p:spPr>
          <a:xfrm>
            <a:off x="7915275" y="4248150"/>
            <a:ext cx="358775" cy="268288"/>
          </a:xfrm>
          <a:custGeom>
            <a:avLst/>
            <a:gdLst>
              <a:gd name="txL" fmla="*/ 0 w 105"/>
              <a:gd name="txT" fmla="*/ 0 h 78"/>
              <a:gd name="txR" fmla="*/ 105 w 105"/>
              <a:gd name="txB" fmla="*/ 78 h 78"/>
            </a:gdLst>
            <a:ahLst/>
            <a:cxnLst>
              <a:cxn ang="0">
                <a:pos x="607317235" y="165279166"/>
              </a:cxn>
              <a:cxn ang="0">
                <a:pos x="981054861" y="543056187"/>
              </a:cxn>
              <a:cxn ang="0">
                <a:pos x="981054861" y="590278315"/>
              </a:cxn>
              <a:cxn ang="0">
                <a:pos x="840903679" y="637500442"/>
              </a:cxn>
              <a:cxn ang="0">
                <a:pos x="712431477" y="649305114"/>
              </a:cxn>
              <a:cxn ang="0">
                <a:pos x="654036574" y="613887659"/>
              </a:cxn>
              <a:cxn ang="0">
                <a:pos x="572280294" y="613887659"/>
              </a:cxn>
              <a:cxn ang="0">
                <a:pos x="502206411" y="684722570"/>
              </a:cxn>
              <a:cxn ang="0">
                <a:pos x="502206411" y="684722570"/>
              </a:cxn>
              <a:cxn ang="0">
                <a:pos x="572280294" y="755554041"/>
              </a:cxn>
              <a:cxn ang="0">
                <a:pos x="654036574" y="755554041"/>
              </a:cxn>
              <a:cxn ang="0">
                <a:pos x="712431477" y="708331914"/>
              </a:cxn>
              <a:cxn ang="0">
                <a:pos x="852582659" y="696527242"/>
              </a:cxn>
              <a:cxn ang="0">
                <a:pos x="957693484" y="661109786"/>
              </a:cxn>
              <a:cxn ang="0">
                <a:pos x="607317235" y="920833208"/>
              </a:cxn>
              <a:cxn ang="0">
                <a:pos x="233583026" y="543056187"/>
              </a:cxn>
              <a:cxn ang="0">
                <a:pos x="607317235" y="165279166"/>
              </a:cxn>
              <a:cxn ang="0">
                <a:pos x="607317235" y="0"/>
              </a:cxn>
              <a:cxn ang="0">
                <a:pos x="233583026" y="165279166"/>
              </a:cxn>
              <a:cxn ang="0">
                <a:pos x="93435261" y="389581693"/>
              </a:cxn>
              <a:cxn ang="0">
                <a:pos x="70073883" y="389581693"/>
              </a:cxn>
              <a:cxn ang="0">
                <a:pos x="0" y="472221276"/>
              </a:cxn>
              <a:cxn ang="0">
                <a:pos x="0" y="602082987"/>
              </a:cxn>
              <a:cxn ang="0">
                <a:pos x="70073883" y="672917898"/>
              </a:cxn>
              <a:cxn ang="0">
                <a:pos x="175188124" y="672917898"/>
              </a:cxn>
              <a:cxn ang="0">
                <a:pos x="175188124" y="401389804"/>
              </a:cxn>
              <a:cxn ang="0">
                <a:pos x="291981346" y="224305966"/>
              </a:cxn>
              <a:cxn ang="0">
                <a:pos x="607317235" y="82639583"/>
              </a:cxn>
              <a:cxn ang="0">
                <a:pos x="934335523" y="224305966"/>
              </a:cxn>
              <a:cxn ang="0">
                <a:pos x="1039449764" y="389581693"/>
              </a:cxn>
              <a:cxn ang="0">
                <a:pos x="1039449764" y="672917898"/>
              </a:cxn>
              <a:cxn ang="0">
                <a:pos x="1144564005" y="672917898"/>
              </a:cxn>
              <a:cxn ang="0">
                <a:pos x="1226316868" y="602082987"/>
              </a:cxn>
              <a:cxn ang="0">
                <a:pos x="1226316868" y="472221276"/>
              </a:cxn>
              <a:cxn ang="0">
                <a:pos x="1144564005" y="389581693"/>
              </a:cxn>
              <a:cxn ang="0">
                <a:pos x="1121202627" y="389581693"/>
              </a:cxn>
              <a:cxn ang="0">
                <a:pos x="992733842" y="165279166"/>
              </a:cxn>
              <a:cxn ang="0">
                <a:pos x="607317235" y="0"/>
              </a:cxn>
            </a:cxnLst>
            <a:rect l="txL" t="txT" r="txR" b="txB"/>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bg1">
              <a:alpha val="100000"/>
            </a:schemeClr>
          </a:solidFill>
          <a:ln w="9525">
            <a:noFill/>
          </a:ln>
        </p:spPr>
        <p:txBody>
          <a:bodyPr/>
          <a:lstStyle/>
          <a:p>
            <a:endParaRPr lang="zh-CN" altLang="en-US"/>
          </a:p>
        </p:txBody>
      </p:sp>
      <p:sp>
        <p:nvSpPr>
          <p:cNvPr id="62490" name="Freeform 52"/>
          <p:cNvSpPr>
            <a:spLocks noEditPoints="1"/>
          </p:cNvSpPr>
          <p:nvPr/>
        </p:nvSpPr>
        <p:spPr>
          <a:xfrm>
            <a:off x="7319963" y="4208463"/>
            <a:ext cx="290512" cy="361950"/>
          </a:xfrm>
          <a:custGeom>
            <a:avLst/>
            <a:gdLst>
              <a:gd name="txL" fmla="*/ 0 w 85"/>
              <a:gd name="txT" fmla="*/ 0 h 106"/>
              <a:gd name="txR" fmla="*/ 85 w 85"/>
              <a:gd name="txB" fmla="*/ 106 h 106"/>
            </a:gdLst>
            <a:ahLst/>
            <a:cxnLst>
              <a:cxn ang="0">
                <a:pos x="421225311" y="724545364"/>
              </a:cxn>
              <a:cxn ang="0">
                <a:pos x="315919838" y="1227054890"/>
              </a:cxn>
              <a:cxn ang="0">
                <a:pos x="245715050" y="806349478"/>
              </a:cxn>
              <a:cxn ang="0">
                <a:pos x="93606384" y="1227054890"/>
              </a:cxn>
              <a:cxn ang="0">
                <a:pos x="0" y="654429502"/>
              </a:cxn>
              <a:cxn ang="0">
                <a:pos x="152108665" y="303843367"/>
              </a:cxn>
              <a:cxn ang="0">
                <a:pos x="234012543" y="315528205"/>
              </a:cxn>
              <a:cxn ang="0">
                <a:pos x="234012543" y="292155113"/>
              </a:cxn>
              <a:cxn ang="0">
                <a:pos x="280815735" y="315528205"/>
              </a:cxn>
              <a:cxn ang="0">
                <a:pos x="292518242" y="420705412"/>
              </a:cxn>
              <a:cxn ang="0">
                <a:pos x="421225311" y="303843367"/>
              </a:cxn>
              <a:cxn ang="0">
                <a:pos x="643538765" y="245412344"/>
              </a:cxn>
              <a:cxn ang="0">
                <a:pos x="725442642" y="268782021"/>
              </a:cxn>
              <a:cxn ang="0">
                <a:pos x="690341957" y="140235137"/>
              </a:cxn>
              <a:cxn ang="0">
                <a:pos x="819049026" y="233724091"/>
              </a:cxn>
              <a:cxn ang="0">
                <a:pos x="865852218" y="268782021"/>
              </a:cxn>
              <a:cxn ang="0">
                <a:pos x="842450622" y="70115861"/>
              </a:cxn>
              <a:cxn ang="0">
                <a:pos x="643538765" y="245412344"/>
              </a:cxn>
              <a:cxn ang="0">
                <a:pos x="608434662" y="794664640"/>
              </a:cxn>
              <a:cxn ang="0">
                <a:pos x="678639450" y="1005015638"/>
              </a:cxn>
              <a:cxn ang="0">
                <a:pos x="772245834" y="1238739729"/>
              </a:cxn>
              <a:cxn ang="0">
                <a:pos x="783948341" y="1005015638"/>
              </a:cxn>
              <a:cxn ang="0">
                <a:pos x="842450622" y="1238739729"/>
              </a:cxn>
              <a:cxn ang="0">
                <a:pos x="912655410" y="1005015638"/>
              </a:cxn>
              <a:cxn ang="0">
                <a:pos x="889253814" y="631056410"/>
              </a:cxn>
              <a:cxn ang="0">
                <a:pos x="994559288" y="689487433"/>
              </a:cxn>
              <a:cxn ang="0">
                <a:pos x="900952903" y="315528205"/>
              </a:cxn>
              <a:cxn ang="0">
                <a:pos x="854149711" y="315528205"/>
              </a:cxn>
              <a:cxn ang="0">
                <a:pos x="678639450" y="315528205"/>
              </a:cxn>
              <a:cxn ang="0">
                <a:pos x="631836258" y="315528205"/>
              </a:cxn>
              <a:cxn ang="0">
                <a:pos x="549932380" y="724545364"/>
              </a:cxn>
              <a:cxn ang="0">
                <a:pos x="643538765" y="642741249"/>
              </a:cxn>
              <a:cxn ang="0">
                <a:pos x="175510261" y="93488953"/>
              </a:cxn>
              <a:cxn ang="0">
                <a:pos x="327618927" y="186977907"/>
              </a:cxn>
              <a:cxn ang="0">
                <a:pos x="163811172" y="46746184"/>
              </a:cxn>
            </a:cxnLst>
            <a:rect l="txL" t="txT" r="txR" b="txB"/>
            <a:pathLst>
              <a:path w="85" h="106">
                <a:moveTo>
                  <a:pt x="44" y="54"/>
                </a:moveTo>
                <a:cubicBezTo>
                  <a:pt x="41" y="56"/>
                  <a:pt x="38" y="59"/>
                  <a:pt x="36" y="62"/>
                </a:cubicBezTo>
                <a:cubicBezTo>
                  <a:pt x="36" y="77"/>
                  <a:pt x="35" y="91"/>
                  <a:pt x="36" y="105"/>
                </a:cubicBezTo>
                <a:cubicBezTo>
                  <a:pt x="32" y="105"/>
                  <a:pt x="30" y="105"/>
                  <a:pt x="27" y="105"/>
                </a:cubicBezTo>
                <a:cubicBezTo>
                  <a:pt x="26" y="93"/>
                  <a:pt x="24" y="81"/>
                  <a:pt x="23" y="69"/>
                </a:cubicBezTo>
                <a:cubicBezTo>
                  <a:pt x="22" y="69"/>
                  <a:pt x="23" y="69"/>
                  <a:pt x="21" y="69"/>
                </a:cubicBezTo>
                <a:cubicBezTo>
                  <a:pt x="20" y="81"/>
                  <a:pt x="18" y="93"/>
                  <a:pt x="17" y="105"/>
                </a:cubicBezTo>
                <a:cubicBezTo>
                  <a:pt x="13" y="105"/>
                  <a:pt x="12" y="105"/>
                  <a:pt x="8" y="105"/>
                </a:cubicBezTo>
                <a:cubicBezTo>
                  <a:pt x="9" y="91"/>
                  <a:pt x="7" y="77"/>
                  <a:pt x="8" y="62"/>
                </a:cubicBezTo>
                <a:cubicBezTo>
                  <a:pt x="5" y="60"/>
                  <a:pt x="3" y="58"/>
                  <a:pt x="0" y="56"/>
                </a:cubicBezTo>
                <a:cubicBezTo>
                  <a:pt x="1" y="46"/>
                  <a:pt x="3" y="36"/>
                  <a:pt x="6" y="26"/>
                </a:cubicBezTo>
                <a:cubicBezTo>
                  <a:pt x="8" y="26"/>
                  <a:pt x="11" y="26"/>
                  <a:pt x="13" y="26"/>
                </a:cubicBezTo>
                <a:cubicBezTo>
                  <a:pt x="19" y="36"/>
                  <a:pt x="19" y="36"/>
                  <a:pt x="19" y="36"/>
                </a:cubicBezTo>
                <a:cubicBezTo>
                  <a:pt x="20" y="27"/>
                  <a:pt x="20" y="27"/>
                  <a:pt x="20" y="27"/>
                </a:cubicBezTo>
                <a:cubicBezTo>
                  <a:pt x="20" y="27"/>
                  <a:pt x="20" y="27"/>
                  <a:pt x="20" y="27"/>
                </a:cubicBezTo>
                <a:cubicBezTo>
                  <a:pt x="20" y="25"/>
                  <a:pt x="20" y="25"/>
                  <a:pt x="20" y="25"/>
                </a:cubicBezTo>
                <a:cubicBezTo>
                  <a:pt x="24" y="25"/>
                  <a:pt x="24" y="25"/>
                  <a:pt x="24" y="25"/>
                </a:cubicBezTo>
                <a:cubicBezTo>
                  <a:pt x="24" y="27"/>
                  <a:pt x="24" y="27"/>
                  <a:pt x="24" y="27"/>
                </a:cubicBezTo>
                <a:cubicBezTo>
                  <a:pt x="23" y="27"/>
                  <a:pt x="23" y="27"/>
                  <a:pt x="23" y="27"/>
                </a:cubicBezTo>
                <a:cubicBezTo>
                  <a:pt x="25" y="36"/>
                  <a:pt x="25" y="36"/>
                  <a:pt x="25" y="36"/>
                </a:cubicBezTo>
                <a:cubicBezTo>
                  <a:pt x="31" y="26"/>
                  <a:pt x="31" y="26"/>
                  <a:pt x="31" y="26"/>
                </a:cubicBezTo>
                <a:cubicBezTo>
                  <a:pt x="32" y="26"/>
                  <a:pt x="34" y="26"/>
                  <a:pt x="36" y="26"/>
                </a:cubicBezTo>
                <a:cubicBezTo>
                  <a:pt x="40" y="35"/>
                  <a:pt x="42" y="44"/>
                  <a:pt x="44" y="54"/>
                </a:cubicBezTo>
                <a:close/>
                <a:moveTo>
                  <a:pt x="55" y="21"/>
                </a:moveTo>
                <a:cubicBezTo>
                  <a:pt x="55" y="21"/>
                  <a:pt x="56" y="23"/>
                  <a:pt x="57" y="23"/>
                </a:cubicBezTo>
                <a:cubicBezTo>
                  <a:pt x="59" y="24"/>
                  <a:pt x="62" y="23"/>
                  <a:pt x="62" y="23"/>
                </a:cubicBezTo>
                <a:cubicBezTo>
                  <a:pt x="61" y="22"/>
                  <a:pt x="60" y="21"/>
                  <a:pt x="60" y="20"/>
                </a:cubicBezTo>
                <a:cubicBezTo>
                  <a:pt x="59" y="17"/>
                  <a:pt x="59" y="14"/>
                  <a:pt x="59" y="12"/>
                </a:cubicBezTo>
                <a:cubicBezTo>
                  <a:pt x="62" y="17"/>
                  <a:pt x="67" y="12"/>
                  <a:pt x="71" y="12"/>
                </a:cubicBezTo>
                <a:cubicBezTo>
                  <a:pt x="71" y="14"/>
                  <a:pt x="71" y="17"/>
                  <a:pt x="70" y="20"/>
                </a:cubicBezTo>
                <a:cubicBezTo>
                  <a:pt x="70" y="21"/>
                  <a:pt x="69" y="22"/>
                  <a:pt x="68" y="23"/>
                </a:cubicBezTo>
                <a:cubicBezTo>
                  <a:pt x="69" y="24"/>
                  <a:pt x="72" y="24"/>
                  <a:pt x="74" y="23"/>
                </a:cubicBezTo>
                <a:cubicBezTo>
                  <a:pt x="75" y="22"/>
                  <a:pt x="75" y="14"/>
                  <a:pt x="75" y="13"/>
                </a:cubicBezTo>
                <a:cubicBezTo>
                  <a:pt x="74" y="10"/>
                  <a:pt x="74" y="7"/>
                  <a:pt x="72" y="6"/>
                </a:cubicBezTo>
                <a:cubicBezTo>
                  <a:pt x="68" y="3"/>
                  <a:pt x="62" y="3"/>
                  <a:pt x="58" y="6"/>
                </a:cubicBezTo>
                <a:cubicBezTo>
                  <a:pt x="56" y="8"/>
                  <a:pt x="54" y="16"/>
                  <a:pt x="55" y="21"/>
                </a:cubicBezTo>
                <a:close/>
                <a:moveTo>
                  <a:pt x="55" y="55"/>
                </a:moveTo>
                <a:cubicBezTo>
                  <a:pt x="52" y="68"/>
                  <a:pt x="52" y="68"/>
                  <a:pt x="52" y="68"/>
                </a:cubicBezTo>
                <a:cubicBezTo>
                  <a:pt x="55" y="86"/>
                  <a:pt x="55" y="86"/>
                  <a:pt x="55" y="86"/>
                </a:cubicBezTo>
                <a:cubicBezTo>
                  <a:pt x="58" y="86"/>
                  <a:pt x="58" y="86"/>
                  <a:pt x="58" y="86"/>
                </a:cubicBezTo>
                <a:cubicBezTo>
                  <a:pt x="61" y="106"/>
                  <a:pt x="61" y="106"/>
                  <a:pt x="61" y="106"/>
                </a:cubicBezTo>
                <a:cubicBezTo>
                  <a:pt x="66" y="106"/>
                  <a:pt x="66" y="106"/>
                  <a:pt x="66" y="106"/>
                </a:cubicBezTo>
                <a:cubicBezTo>
                  <a:pt x="65" y="86"/>
                  <a:pt x="65" y="86"/>
                  <a:pt x="65" y="86"/>
                </a:cubicBezTo>
                <a:cubicBezTo>
                  <a:pt x="67" y="86"/>
                  <a:pt x="67" y="86"/>
                  <a:pt x="67" y="86"/>
                </a:cubicBezTo>
                <a:cubicBezTo>
                  <a:pt x="68" y="106"/>
                  <a:pt x="68" y="106"/>
                  <a:pt x="68" y="106"/>
                </a:cubicBezTo>
                <a:cubicBezTo>
                  <a:pt x="72" y="106"/>
                  <a:pt x="72" y="106"/>
                  <a:pt x="72" y="106"/>
                </a:cubicBezTo>
                <a:cubicBezTo>
                  <a:pt x="75" y="86"/>
                  <a:pt x="75" y="86"/>
                  <a:pt x="75" y="86"/>
                </a:cubicBezTo>
                <a:cubicBezTo>
                  <a:pt x="78" y="86"/>
                  <a:pt x="78" y="86"/>
                  <a:pt x="78" y="86"/>
                </a:cubicBezTo>
                <a:cubicBezTo>
                  <a:pt x="80" y="68"/>
                  <a:pt x="80" y="68"/>
                  <a:pt x="80" y="68"/>
                </a:cubicBezTo>
                <a:cubicBezTo>
                  <a:pt x="76" y="54"/>
                  <a:pt x="76" y="54"/>
                  <a:pt x="76" y="54"/>
                </a:cubicBezTo>
                <a:cubicBezTo>
                  <a:pt x="81" y="61"/>
                  <a:pt x="81" y="61"/>
                  <a:pt x="81" y="61"/>
                </a:cubicBezTo>
                <a:cubicBezTo>
                  <a:pt x="85" y="59"/>
                  <a:pt x="85" y="59"/>
                  <a:pt x="85" y="59"/>
                </a:cubicBezTo>
                <a:cubicBezTo>
                  <a:pt x="78" y="27"/>
                  <a:pt x="78" y="27"/>
                  <a:pt x="78" y="27"/>
                </a:cubicBezTo>
                <a:cubicBezTo>
                  <a:pt x="77" y="27"/>
                  <a:pt x="77" y="27"/>
                  <a:pt x="77" y="27"/>
                </a:cubicBezTo>
                <a:cubicBezTo>
                  <a:pt x="74" y="27"/>
                  <a:pt x="74" y="27"/>
                  <a:pt x="74" y="27"/>
                </a:cubicBezTo>
                <a:cubicBezTo>
                  <a:pt x="73" y="27"/>
                  <a:pt x="73" y="27"/>
                  <a:pt x="73" y="27"/>
                </a:cubicBezTo>
                <a:cubicBezTo>
                  <a:pt x="71" y="30"/>
                  <a:pt x="69" y="32"/>
                  <a:pt x="65" y="32"/>
                </a:cubicBezTo>
                <a:cubicBezTo>
                  <a:pt x="62" y="32"/>
                  <a:pt x="59" y="30"/>
                  <a:pt x="58" y="27"/>
                </a:cubicBezTo>
                <a:cubicBezTo>
                  <a:pt x="57" y="27"/>
                  <a:pt x="57" y="27"/>
                  <a:pt x="57" y="27"/>
                </a:cubicBezTo>
                <a:cubicBezTo>
                  <a:pt x="54" y="27"/>
                  <a:pt x="54" y="27"/>
                  <a:pt x="54" y="27"/>
                </a:cubicBezTo>
                <a:cubicBezTo>
                  <a:pt x="53" y="27"/>
                  <a:pt x="53" y="27"/>
                  <a:pt x="53" y="27"/>
                </a:cubicBezTo>
                <a:cubicBezTo>
                  <a:pt x="47" y="62"/>
                  <a:pt x="47" y="62"/>
                  <a:pt x="47" y="62"/>
                </a:cubicBezTo>
                <a:cubicBezTo>
                  <a:pt x="51" y="64"/>
                  <a:pt x="51" y="64"/>
                  <a:pt x="51" y="64"/>
                </a:cubicBezTo>
                <a:cubicBezTo>
                  <a:pt x="55" y="55"/>
                  <a:pt x="55" y="55"/>
                  <a:pt x="55" y="55"/>
                </a:cubicBezTo>
                <a:close/>
                <a:moveTo>
                  <a:pt x="15" y="16"/>
                </a:moveTo>
                <a:cubicBezTo>
                  <a:pt x="14" y="13"/>
                  <a:pt x="14" y="11"/>
                  <a:pt x="15" y="8"/>
                </a:cubicBezTo>
                <a:cubicBezTo>
                  <a:pt x="19" y="13"/>
                  <a:pt x="24" y="9"/>
                  <a:pt x="28" y="8"/>
                </a:cubicBezTo>
                <a:cubicBezTo>
                  <a:pt x="28" y="11"/>
                  <a:pt x="28" y="13"/>
                  <a:pt x="28" y="16"/>
                </a:cubicBezTo>
                <a:cubicBezTo>
                  <a:pt x="31" y="14"/>
                  <a:pt x="31" y="7"/>
                  <a:pt x="30" y="4"/>
                </a:cubicBezTo>
                <a:cubicBezTo>
                  <a:pt x="27" y="0"/>
                  <a:pt x="17" y="0"/>
                  <a:pt x="14" y="4"/>
                </a:cubicBezTo>
                <a:cubicBezTo>
                  <a:pt x="13" y="5"/>
                  <a:pt x="11" y="14"/>
                  <a:pt x="15" y="16"/>
                </a:cubicBezTo>
                <a:close/>
              </a:path>
            </a:pathLst>
          </a:custGeom>
          <a:solidFill>
            <a:schemeClr val="bg1">
              <a:alpha val="100000"/>
            </a:schemeClr>
          </a:solidFill>
          <a:ln w="9525">
            <a:noFill/>
          </a:ln>
        </p:spPr>
        <p:txBody>
          <a:bodyPr/>
          <a:lstStyle/>
          <a:p>
            <a:endParaRPr lang="zh-CN" altLang="en-US"/>
          </a:p>
        </p:txBody>
      </p:sp>
      <p:sp>
        <p:nvSpPr>
          <p:cNvPr id="62491" name="Freeform 72"/>
          <p:cNvSpPr>
            <a:spLocks noEditPoints="1"/>
          </p:cNvSpPr>
          <p:nvPr/>
        </p:nvSpPr>
        <p:spPr>
          <a:xfrm>
            <a:off x="6654800" y="4227513"/>
            <a:ext cx="344488" cy="307975"/>
          </a:xfrm>
          <a:custGeom>
            <a:avLst/>
            <a:gdLst>
              <a:gd name="txL" fmla="*/ 0 w 101"/>
              <a:gd name="txT" fmla="*/ 0 h 90"/>
              <a:gd name="txR" fmla="*/ 101 w 101"/>
              <a:gd name="txB" fmla="*/ 90 h 90"/>
            </a:gdLst>
            <a:ahLst/>
            <a:cxnLst>
              <a:cxn ang="0">
                <a:pos x="408146654" y="903054561"/>
              </a:cxn>
              <a:cxn ang="0">
                <a:pos x="443127534" y="938238994"/>
              </a:cxn>
              <a:cxn ang="0">
                <a:pos x="478111826" y="938238994"/>
              </a:cxn>
              <a:cxn ang="0">
                <a:pos x="501434686" y="926511990"/>
              </a:cxn>
              <a:cxn ang="0">
                <a:pos x="524757547" y="879600554"/>
              </a:cxn>
              <a:cxn ang="0">
                <a:pos x="524757547" y="879600554"/>
              </a:cxn>
              <a:cxn ang="0">
                <a:pos x="524757547" y="551217077"/>
              </a:cxn>
              <a:cxn ang="0">
                <a:pos x="338178071" y="609855517"/>
              </a:cxn>
              <a:cxn ang="0">
                <a:pos x="0" y="609855517"/>
              </a:cxn>
              <a:cxn ang="0">
                <a:pos x="501434686" y="70368866"/>
              </a:cxn>
              <a:cxn ang="0">
                <a:pos x="524757547" y="0"/>
              </a:cxn>
              <a:cxn ang="0">
                <a:pos x="641371851" y="0"/>
              </a:cxn>
              <a:cxn ang="0">
                <a:pos x="653033282" y="70368866"/>
              </a:cxn>
              <a:cxn ang="0">
                <a:pos x="1177790829" y="609855517"/>
              </a:cxn>
              <a:cxn ang="0">
                <a:pos x="827951327" y="609855517"/>
              </a:cxn>
              <a:cxn ang="0">
                <a:pos x="653033282" y="551217077"/>
              </a:cxn>
              <a:cxn ang="0">
                <a:pos x="653033282" y="879600554"/>
              </a:cxn>
              <a:cxn ang="0">
                <a:pos x="653033282" y="879600554"/>
              </a:cxn>
              <a:cxn ang="0">
                <a:pos x="571403269" y="1032061866"/>
              </a:cxn>
              <a:cxn ang="0">
                <a:pos x="489773256" y="1055519296"/>
              </a:cxn>
              <a:cxn ang="0">
                <a:pos x="408146654" y="1043792292"/>
              </a:cxn>
              <a:cxn ang="0">
                <a:pos x="291532350" y="926511990"/>
              </a:cxn>
              <a:cxn ang="0">
                <a:pos x="408146654" y="903054561"/>
              </a:cxn>
              <a:cxn ang="0">
                <a:pos x="827951327" y="504302219"/>
              </a:cxn>
              <a:cxn ang="0">
                <a:pos x="921242771" y="480848211"/>
              </a:cxn>
              <a:cxn ang="0">
                <a:pos x="664694712" y="152464735"/>
              </a:cxn>
              <a:cxn ang="0">
                <a:pos x="827951327" y="504302219"/>
              </a:cxn>
              <a:cxn ang="0">
                <a:pos x="116614304" y="469121208"/>
              </a:cxn>
              <a:cxn ang="0">
                <a:pos x="233225198" y="457390782"/>
              </a:cxn>
              <a:cxn ang="0">
                <a:pos x="373162363" y="187649168"/>
              </a:cxn>
              <a:cxn ang="0">
                <a:pos x="116614304" y="469121208"/>
              </a:cxn>
            </a:cxnLst>
            <a:rect l="txL" t="txT" r="txR" b="txB"/>
            <a:pathLst>
              <a:path w="101" h="90">
                <a:moveTo>
                  <a:pt x="35" y="77"/>
                </a:moveTo>
                <a:cubicBezTo>
                  <a:pt x="36" y="78"/>
                  <a:pt x="37" y="79"/>
                  <a:pt x="38" y="80"/>
                </a:cubicBezTo>
                <a:cubicBezTo>
                  <a:pt x="39" y="80"/>
                  <a:pt x="40" y="80"/>
                  <a:pt x="41" y="80"/>
                </a:cubicBezTo>
                <a:cubicBezTo>
                  <a:pt x="42" y="80"/>
                  <a:pt x="43" y="80"/>
                  <a:pt x="43" y="79"/>
                </a:cubicBezTo>
                <a:cubicBezTo>
                  <a:pt x="44" y="78"/>
                  <a:pt x="45" y="77"/>
                  <a:pt x="45" y="75"/>
                </a:cubicBezTo>
                <a:cubicBezTo>
                  <a:pt x="45" y="75"/>
                  <a:pt x="45" y="75"/>
                  <a:pt x="45" y="75"/>
                </a:cubicBezTo>
                <a:cubicBezTo>
                  <a:pt x="45" y="47"/>
                  <a:pt x="45" y="47"/>
                  <a:pt x="45" y="47"/>
                </a:cubicBezTo>
                <a:cubicBezTo>
                  <a:pt x="38" y="47"/>
                  <a:pt x="34" y="49"/>
                  <a:pt x="29" y="52"/>
                </a:cubicBezTo>
                <a:cubicBezTo>
                  <a:pt x="18" y="47"/>
                  <a:pt x="8" y="47"/>
                  <a:pt x="0" y="52"/>
                </a:cubicBezTo>
                <a:cubicBezTo>
                  <a:pt x="2" y="26"/>
                  <a:pt x="16" y="9"/>
                  <a:pt x="43" y="6"/>
                </a:cubicBezTo>
                <a:cubicBezTo>
                  <a:pt x="45" y="0"/>
                  <a:pt x="45" y="0"/>
                  <a:pt x="45" y="0"/>
                </a:cubicBezTo>
                <a:cubicBezTo>
                  <a:pt x="55" y="0"/>
                  <a:pt x="55" y="0"/>
                  <a:pt x="55" y="0"/>
                </a:cubicBezTo>
                <a:cubicBezTo>
                  <a:pt x="56" y="6"/>
                  <a:pt x="56" y="6"/>
                  <a:pt x="56" y="6"/>
                </a:cubicBezTo>
                <a:cubicBezTo>
                  <a:pt x="84" y="9"/>
                  <a:pt x="98" y="26"/>
                  <a:pt x="101" y="52"/>
                </a:cubicBezTo>
                <a:cubicBezTo>
                  <a:pt x="92" y="47"/>
                  <a:pt x="82" y="47"/>
                  <a:pt x="71" y="52"/>
                </a:cubicBezTo>
                <a:cubicBezTo>
                  <a:pt x="67" y="49"/>
                  <a:pt x="62" y="47"/>
                  <a:pt x="56" y="47"/>
                </a:cubicBezTo>
                <a:cubicBezTo>
                  <a:pt x="56" y="75"/>
                  <a:pt x="56" y="75"/>
                  <a:pt x="56" y="75"/>
                </a:cubicBezTo>
                <a:cubicBezTo>
                  <a:pt x="56" y="75"/>
                  <a:pt x="56" y="75"/>
                  <a:pt x="56" y="75"/>
                </a:cubicBezTo>
                <a:cubicBezTo>
                  <a:pt x="55" y="81"/>
                  <a:pt x="53" y="85"/>
                  <a:pt x="49" y="88"/>
                </a:cubicBezTo>
                <a:cubicBezTo>
                  <a:pt x="47" y="89"/>
                  <a:pt x="44" y="90"/>
                  <a:pt x="42" y="90"/>
                </a:cubicBezTo>
                <a:cubicBezTo>
                  <a:pt x="40" y="90"/>
                  <a:pt x="37" y="90"/>
                  <a:pt x="35" y="89"/>
                </a:cubicBezTo>
                <a:cubicBezTo>
                  <a:pt x="30" y="88"/>
                  <a:pt x="26" y="84"/>
                  <a:pt x="25" y="79"/>
                </a:cubicBezTo>
                <a:cubicBezTo>
                  <a:pt x="35" y="77"/>
                  <a:pt x="35" y="77"/>
                  <a:pt x="35" y="77"/>
                </a:cubicBezTo>
                <a:close/>
                <a:moveTo>
                  <a:pt x="71" y="43"/>
                </a:moveTo>
                <a:cubicBezTo>
                  <a:pt x="74" y="42"/>
                  <a:pt x="76" y="42"/>
                  <a:pt x="79" y="41"/>
                </a:cubicBezTo>
                <a:cubicBezTo>
                  <a:pt x="77" y="23"/>
                  <a:pt x="68" y="16"/>
                  <a:pt x="57" y="13"/>
                </a:cubicBezTo>
                <a:cubicBezTo>
                  <a:pt x="67" y="20"/>
                  <a:pt x="73" y="29"/>
                  <a:pt x="71" y="43"/>
                </a:cubicBezTo>
                <a:close/>
                <a:moveTo>
                  <a:pt x="10" y="40"/>
                </a:moveTo>
                <a:cubicBezTo>
                  <a:pt x="13" y="40"/>
                  <a:pt x="16" y="40"/>
                  <a:pt x="20" y="39"/>
                </a:cubicBezTo>
                <a:cubicBezTo>
                  <a:pt x="24" y="31"/>
                  <a:pt x="28" y="24"/>
                  <a:pt x="32" y="16"/>
                </a:cubicBezTo>
                <a:cubicBezTo>
                  <a:pt x="20" y="19"/>
                  <a:pt x="13" y="28"/>
                  <a:pt x="10" y="40"/>
                </a:cubicBezTo>
                <a:close/>
              </a:path>
            </a:pathLst>
          </a:custGeom>
          <a:solidFill>
            <a:schemeClr val="bg1">
              <a:alpha val="100000"/>
            </a:schemeClr>
          </a:solidFill>
          <a:ln w="9525">
            <a:noFill/>
          </a:ln>
        </p:spPr>
        <p:txBody>
          <a:bodyPr/>
          <a:lstStyle/>
          <a:p>
            <a:endParaRPr lang="zh-CN" altLang="en-US"/>
          </a:p>
        </p:txBody>
      </p:sp>
      <p:sp>
        <p:nvSpPr>
          <p:cNvPr id="62492" name="Freeform 73"/>
          <p:cNvSpPr>
            <a:spLocks noEditPoints="1"/>
          </p:cNvSpPr>
          <p:nvPr/>
        </p:nvSpPr>
        <p:spPr>
          <a:xfrm>
            <a:off x="6045200" y="4237038"/>
            <a:ext cx="322263" cy="279400"/>
          </a:xfrm>
          <a:custGeom>
            <a:avLst/>
            <a:gdLst>
              <a:gd name="txL" fmla="*/ 0 w 94"/>
              <a:gd name="txT" fmla="*/ 0 h 81"/>
              <a:gd name="txR" fmla="*/ 94 w 94"/>
              <a:gd name="txB" fmla="*/ 81 h 81"/>
            </a:gdLst>
            <a:ahLst/>
            <a:cxnLst>
              <a:cxn ang="0">
                <a:pos x="46981831" y="226031151"/>
              </a:cxn>
              <a:cxn ang="0">
                <a:pos x="540277348" y="226031151"/>
              </a:cxn>
              <a:cxn ang="0">
                <a:pos x="587255751" y="202237309"/>
              </a:cxn>
              <a:cxn ang="0">
                <a:pos x="857394425" y="0"/>
              </a:cxn>
              <a:cxn ang="0">
                <a:pos x="857394425" y="392581146"/>
              </a:cxn>
              <a:cxn ang="0">
                <a:pos x="857394425" y="785158842"/>
              </a:cxn>
              <a:cxn ang="0">
                <a:pos x="587255751" y="594818454"/>
              </a:cxn>
              <a:cxn ang="0">
                <a:pos x="540277348" y="559127691"/>
              </a:cxn>
              <a:cxn ang="0">
                <a:pos x="399335282" y="559127691"/>
              </a:cxn>
              <a:cxn ang="0">
                <a:pos x="469804601" y="832746526"/>
              </a:cxn>
              <a:cxn ang="0">
                <a:pos x="528531890" y="832746526"/>
              </a:cxn>
              <a:cxn ang="0">
                <a:pos x="528531890" y="963605758"/>
              </a:cxn>
              <a:cxn ang="0">
                <a:pos x="505040974" y="963605758"/>
              </a:cxn>
              <a:cxn ang="0">
                <a:pos x="246647758" y="963605758"/>
              </a:cxn>
              <a:cxn ang="0">
                <a:pos x="129196608" y="559127691"/>
              </a:cxn>
              <a:cxn ang="0">
                <a:pos x="46981831" y="559127691"/>
              </a:cxn>
              <a:cxn ang="0">
                <a:pos x="46981831" y="226031151"/>
              </a:cxn>
              <a:cxn ang="0">
                <a:pos x="1021827406" y="273615385"/>
              </a:cxn>
              <a:cxn ang="0">
                <a:pos x="1104042183" y="392581146"/>
              </a:cxn>
              <a:cxn ang="0">
                <a:pos x="1021827406" y="523440378"/>
              </a:cxn>
              <a:cxn ang="0">
                <a:pos x="1021827406" y="785158842"/>
              </a:cxn>
              <a:cxn ang="0">
                <a:pos x="916121714" y="785158842"/>
              </a:cxn>
              <a:cxn ang="0">
                <a:pos x="916121714" y="11896921"/>
              </a:cxn>
              <a:cxn ang="0">
                <a:pos x="1021827406" y="11896921"/>
              </a:cxn>
              <a:cxn ang="0">
                <a:pos x="1021827406" y="273615385"/>
              </a:cxn>
              <a:cxn ang="0">
                <a:pos x="540277348" y="582921533"/>
              </a:cxn>
              <a:cxn ang="0">
                <a:pos x="434568227" y="582921533"/>
              </a:cxn>
              <a:cxn ang="0">
                <a:pos x="469804601" y="725677686"/>
              </a:cxn>
              <a:cxn ang="0">
                <a:pos x="505040974" y="725677686"/>
              </a:cxn>
              <a:cxn ang="0">
                <a:pos x="505040974" y="678093452"/>
              </a:cxn>
              <a:cxn ang="0">
                <a:pos x="540277348" y="582921533"/>
              </a:cxn>
            </a:cxnLst>
            <a:rect l="txL" t="txT" r="txR" b="txB"/>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alpha val="100000"/>
            </a:schemeClr>
          </a:solidFill>
          <a:ln w="9525">
            <a:noFill/>
          </a:ln>
        </p:spPr>
        <p:txBody>
          <a:bodyPr/>
          <a:lstStyle/>
          <a:p>
            <a:endParaRPr lang="zh-CN" altLang="en-US"/>
          </a:p>
        </p:txBody>
      </p:sp>
      <p:sp>
        <p:nvSpPr>
          <p:cNvPr id="62493" name="Freeform 75"/>
          <p:cNvSpPr>
            <a:spLocks noEditPoints="1"/>
          </p:cNvSpPr>
          <p:nvPr/>
        </p:nvSpPr>
        <p:spPr>
          <a:xfrm>
            <a:off x="4103688" y="3649663"/>
            <a:ext cx="339725" cy="233362"/>
          </a:xfrm>
          <a:custGeom>
            <a:avLst/>
            <a:gdLst>
              <a:gd name="txL" fmla="*/ 0 w 99"/>
              <a:gd name="txT" fmla="*/ 0 h 68"/>
              <a:gd name="txR" fmla="*/ 99 w 99"/>
              <a:gd name="txB" fmla="*/ 68 h 68"/>
            </a:gdLst>
            <a:ahLst/>
            <a:cxnLst>
              <a:cxn ang="0">
                <a:pos x="117675249" y="211477449"/>
              </a:cxn>
              <a:cxn ang="0">
                <a:pos x="70604463" y="305467426"/>
              </a:cxn>
              <a:cxn ang="0">
                <a:pos x="658991006" y="681427335"/>
              </a:cxn>
              <a:cxn ang="0">
                <a:pos x="929645452" y="657929841"/>
              </a:cxn>
              <a:cxn ang="0">
                <a:pos x="1000253347" y="740172787"/>
              </a:cxn>
              <a:cxn ang="0">
                <a:pos x="964949399" y="775417313"/>
              </a:cxn>
              <a:cxn ang="0">
                <a:pos x="47070786" y="775417313"/>
              </a:cxn>
              <a:cxn ang="0">
                <a:pos x="0" y="740172787"/>
              </a:cxn>
              <a:cxn ang="0">
                <a:pos x="0" y="258472438"/>
              </a:cxn>
              <a:cxn ang="0">
                <a:pos x="682524683" y="129237935"/>
              </a:cxn>
              <a:cxn ang="0">
                <a:pos x="717828630" y="199730418"/>
              </a:cxn>
              <a:cxn ang="0">
                <a:pos x="670757844" y="246725406"/>
              </a:cxn>
              <a:cxn ang="0">
                <a:pos x="658991006" y="187979955"/>
              </a:cxn>
              <a:cxn ang="0">
                <a:pos x="647220735" y="223227912"/>
              </a:cxn>
              <a:cxn ang="0">
                <a:pos x="717828630" y="317217889"/>
              </a:cxn>
              <a:cxn ang="0">
                <a:pos x="729595469" y="375959909"/>
              </a:cxn>
              <a:cxn ang="0">
                <a:pos x="682524683" y="458202855"/>
              </a:cxn>
              <a:cxn ang="0">
                <a:pos x="682524683" y="129237935"/>
              </a:cxn>
              <a:cxn ang="0">
                <a:pos x="164746036" y="93989977"/>
              </a:cxn>
              <a:cxn ang="0">
                <a:pos x="164746036" y="587437358"/>
              </a:cxn>
              <a:cxn ang="0">
                <a:pos x="211816822" y="610934852"/>
              </a:cxn>
              <a:cxn ang="0">
                <a:pos x="1129695435" y="622685315"/>
              </a:cxn>
              <a:cxn ang="0">
                <a:pos x="1164999383" y="587437358"/>
              </a:cxn>
              <a:cxn ang="0">
                <a:pos x="1164999383" y="82242946"/>
              </a:cxn>
              <a:cxn ang="0">
                <a:pos x="811970203" y="58745452"/>
              </a:cxn>
              <a:cxn ang="0">
                <a:pos x="811970203" y="129237935"/>
              </a:cxn>
              <a:cxn ang="0">
                <a:pos x="235353931" y="246725406"/>
              </a:cxn>
              <a:cxn ang="0">
                <a:pos x="353029180" y="493447381"/>
              </a:cxn>
              <a:cxn ang="0">
                <a:pos x="964949399" y="540442369"/>
              </a:cxn>
              <a:cxn ang="0">
                <a:pos x="1094394919" y="281969932"/>
              </a:cxn>
              <a:cxn ang="0">
                <a:pos x="811970203" y="129237935"/>
              </a:cxn>
              <a:cxn ang="0">
                <a:pos x="235353931" y="528695338"/>
              </a:cxn>
              <a:cxn ang="0">
                <a:pos x="235353931" y="528695338"/>
              </a:cxn>
              <a:cxn ang="0">
                <a:pos x="635453897" y="422954898"/>
              </a:cxn>
              <a:cxn ang="0">
                <a:pos x="588383111" y="317217889"/>
              </a:cxn>
              <a:cxn ang="0">
                <a:pos x="647220735" y="387710372"/>
              </a:cxn>
              <a:cxn ang="0">
                <a:pos x="670757844" y="387710372"/>
              </a:cxn>
              <a:cxn ang="0">
                <a:pos x="658991006" y="328964921"/>
              </a:cxn>
              <a:cxn ang="0">
                <a:pos x="588383111" y="234974943"/>
              </a:cxn>
              <a:cxn ang="0">
                <a:pos x="635453897" y="164482460"/>
              </a:cxn>
              <a:cxn ang="0">
                <a:pos x="529545486" y="293720395"/>
              </a:cxn>
            </a:cxnLst>
            <a:rect l="txL" t="txT" r="txR" b="txB"/>
            <a:pathLst>
              <a:path w="99" h="68">
                <a:moveTo>
                  <a:pt x="2" y="21"/>
                </a:moveTo>
                <a:cubicBezTo>
                  <a:pt x="4" y="20"/>
                  <a:pt x="7" y="19"/>
                  <a:pt x="10" y="18"/>
                </a:cubicBezTo>
                <a:cubicBezTo>
                  <a:pt x="10" y="24"/>
                  <a:pt x="10" y="24"/>
                  <a:pt x="10" y="24"/>
                </a:cubicBezTo>
                <a:cubicBezTo>
                  <a:pt x="9" y="25"/>
                  <a:pt x="7" y="25"/>
                  <a:pt x="6" y="26"/>
                </a:cubicBezTo>
                <a:cubicBezTo>
                  <a:pt x="6" y="59"/>
                  <a:pt x="6" y="59"/>
                  <a:pt x="6" y="59"/>
                </a:cubicBezTo>
                <a:cubicBezTo>
                  <a:pt x="21" y="53"/>
                  <a:pt x="39" y="55"/>
                  <a:pt x="56" y="58"/>
                </a:cubicBezTo>
                <a:cubicBezTo>
                  <a:pt x="64" y="59"/>
                  <a:pt x="71" y="60"/>
                  <a:pt x="79" y="60"/>
                </a:cubicBezTo>
                <a:cubicBezTo>
                  <a:pt x="79" y="56"/>
                  <a:pt x="79" y="56"/>
                  <a:pt x="79" y="56"/>
                </a:cubicBezTo>
                <a:cubicBezTo>
                  <a:pt x="85" y="56"/>
                  <a:pt x="85" y="56"/>
                  <a:pt x="85" y="56"/>
                </a:cubicBezTo>
                <a:cubicBezTo>
                  <a:pt x="85" y="63"/>
                  <a:pt x="85" y="63"/>
                  <a:pt x="85" y="63"/>
                </a:cubicBezTo>
                <a:cubicBezTo>
                  <a:pt x="85" y="66"/>
                  <a:pt x="85" y="66"/>
                  <a:pt x="85" y="66"/>
                </a:cubicBezTo>
                <a:cubicBezTo>
                  <a:pt x="82" y="66"/>
                  <a:pt x="82" y="66"/>
                  <a:pt x="82" y="66"/>
                </a:cubicBezTo>
                <a:cubicBezTo>
                  <a:pt x="73" y="66"/>
                  <a:pt x="64" y="65"/>
                  <a:pt x="55" y="64"/>
                </a:cubicBezTo>
                <a:cubicBezTo>
                  <a:pt x="37" y="61"/>
                  <a:pt x="19" y="59"/>
                  <a:pt x="4" y="66"/>
                </a:cubicBezTo>
                <a:cubicBezTo>
                  <a:pt x="0" y="68"/>
                  <a:pt x="0" y="68"/>
                  <a:pt x="0" y="68"/>
                </a:cubicBezTo>
                <a:cubicBezTo>
                  <a:pt x="0" y="63"/>
                  <a:pt x="0" y="63"/>
                  <a:pt x="0" y="63"/>
                </a:cubicBezTo>
                <a:cubicBezTo>
                  <a:pt x="0" y="24"/>
                  <a:pt x="0" y="24"/>
                  <a:pt x="0" y="24"/>
                </a:cubicBezTo>
                <a:cubicBezTo>
                  <a:pt x="0" y="22"/>
                  <a:pt x="0" y="22"/>
                  <a:pt x="0" y="22"/>
                </a:cubicBezTo>
                <a:cubicBezTo>
                  <a:pt x="2" y="21"/>
                  <a:pt x="2" y="21"/>
                  <a:pt x="2" y="21"/>
                </a:cubicBezTo>
                <a:close/>
                <a:moveTo>
                  <a:pt x="58" y="11"/>
                </a:moveTo>
                <a:cubicBezTo>
                  <a:pt x="58" y="14"/>
                  <a:pt x="58" y="14"/>
                  <a:pt x="58" y="14"/>
                </a:cubicBezTo>
                <a:cubicBezTo>
                  <a:pt x="60" y="14"/>
                  <a:pt x="61" y="15"/>
                  <a:pt x="61" y="17"/>
                </a:cubicBezTo>
                <a:cubicBezTo>
                  <a:pt x="61" y="21"/>
                  <a:pt x="61" y="21"/>
                  <a:pt x="61" y="21"/>
                </a:cubicBezTo>
                <a:cubicBezTo>
                  <a:pt x="57" y="21"/>
                  <a:pt x="57" y="21"/>
                  <a:pt x="57" y="21"/>
                </a:cubicBezTo>
                <a:cubicBezTo>
                  <a:pt x="57" y="17"/>
                  <a:pt x="57" y="17"/>
                  <a:pt x="57" y="17"/>
                </a:cubicBezTo>
                <a:cubicBezTo>
                  <a:pt x="57" y="17"/>
                  <a:pt x="57" y="16"/>
                  <a:pt x="56" y="16"/>
                </a:cubicBezTo>
                <a:cubicBezTo>
                  <a:pt x="55" y="16"/>
                  <a:pt x="55" y="17"/>
                  <a:pt x="55" y="18"/>
                </a:cubicBezTo>
                <a:cubicBezTo>
                  <a:pt x="55" y="19"/>
                  <a:pt x="55" y="19"/>
                  <a:pt x="55" y="19"/>
                </a:cubicBezTo>
                <a:cubicBezTo>
                  <a:pt x="55" y="20"/>
                  <a:pt x="56" y="21"/>
                  <a:pt x="57" y="22"/>
                </a:cubicBezTo>
                <a:cubicBezTo>
                  <a:pt x="59" y="25"/>
                  <a:pt x="61" y="26"/>
                  <a:pt x="61" y="27"/>
                </a:cubicBezTo>
                <a:cubicBezTo>
                  <a:pt x="62" y="27"/>
                  <a:pt x="62" y="28"/>
                  <a:pt x="62" y="29"/>
                </a:cubicBezTo>
                <a:cubicBezTo>
                  <a:pt x="62" y="32"/>
                  <a:pt x="62" y="32"/>
                  <a:pt x="62" y="32"/>
                </a:cubicBezTo>
                <a:cubicBezTo>
                  <a:pt x="62" y="35"/>
                  <a:pt x="61" y="36"/>
                  <a:pt x="58" y="36"/>
                </a:cubicBezTo>
                <a:cubicBezTo>
                  <a:pt x="58" y="39"/>
                  <a:pt x="58" y="39"/>
                  <a:pt x="58" y="39"/>
                </a:cubicBezTo>
                <a:cubicBezTo>
                  <a:pt x="64" y="38"/>
                  <a:pt x="67" y="32"/>
                  <a:pt x="67" y="25"/>
                </a:cubicBezTo>
                <a:cubicBezTo>
                  <a:pt x="67" y="18"/>
                  <a:pt x="64" y="13"/>
                  <a:pt x="58" y="11"/>
                </a:cubicBezTo>
                <a:close/>
                <a:moveTo>
                  <a:pt x="15" y="7"/>
                </a:moveTo>
                <a:cubicBezTo>
                  <a:pt x="14" y="8"/>
                  <a:pt x="14" y="8"/>
                  <a:pt x="14" y="8"/>
                </a:cubicBezTo>
                <a:cubicBezTo>
                  <a:pt x="14" y="10"/>
                  <a:pt x="14" y="10"/>
                  <a:pt x="14" y="10"/>
                </a:cubicBezTo>
                <a:cubicBezTo>
                  <a:pt x="14" y="50"/>
                  <a:pt x="14" y="50"/>
                  <a:pt x="14" y="50"/>
                </a:cubicBezTo>
                <a:cubicBezTo>
                  <a:pt x="14" y="54"/>
                  <a:pt x="14" y="54"/>
                  <a:pt x="14" y="54"/>
                </a:cubicBezTo>
                <a:cubicBezTo>
                  <a:pt x="18" y="52"/>
                  <a:pt x="18" y="52"/>
                  <a:pt x="18" y="52"/>
                </a:cubicBezTo>
                <a:cubicBezTo>
                  <a:pt x="33" y="45"/>
                  <a:pt x="51" y="47"/>
                  <a:pt x="69" y="50"/>
                </a:cubicBezTo>
                <a:cubicBezTo>
                  <a:pt x="78" y="51"/>
                  <a:pt x="87" y="53"/>
                  <a:pt x="96" y="53"/>
                </a:cubicBezTo>
                <a:cubicBezTo>
                  <a:pt x="99" y="53"/>
                  <a:pt x="99" y="53"/>
                  <a:pt x="99" y="53"/>
                </a:cubicBezTo>
                <a:cubicBezTo>
                  <a:pt x="99" y="50"/>
                  <a:pt x="99" y="50"/>
                  <a:pt x="99" y="50"/>
                </a:cubicBezTo>
                <a:cubicBezTo>
                  <a:pt x="99" y="10"/>
                  <a:pt x="99" y="10"/>
                  <a:pt x="99" y="10"/>
                </a:cubicBezTo>
                <a:cubicBezTo>
                  <a:pt x="99" y="7"/>
                  <a:pt x="99" y="7"/>
                  <a:pt x="99" y="7"/>
                </a:cubicBezTo>
                <a:cubicBezTo>
                  <a:pt x="96" y="7"/>
                  <a:pt x="96" y="7"/>
                  <a:pt x="96" y="7"/>
                </a:cubicBezTo>
                <a:cubicBezTo>
                  <a:pt x="87" y="7"/>
                  <a:pt x="78" y="6"/>
                  <a:pt x="69" y="5"/>
                </a:cubicBezTo>
                <a:cubicBezTo>
                  <a:pt x="51" y="2"/>
                  <a:pt x="32" y="0"/>
                  <a:pt x="15" y="7"/>
                </a:cubicBezTo>
                <a:close/>
                <a:moveTo>
                  <a:pt x="69" y="11"/>
                </a:moveTo>
                <a:cubicBezTo>
                  <a:pt x="55" y="9"/>
                  <a:pt x="41" y="7"/>
                  <a:pt x="29" y="9"/>
                </a:cubicBezTo>
                <a:cubicBezTo>
                  <a:pt x="30" y="15"/>
                  <a:pt x="27" y="22"/>
                  <a:pt x="20" y="21"/>
                </a:cubicBezTo>
                <a:cubicBezTo>
                  <a:pt x="20" y="32"/>
                  <a:pt x="20" y="32"/>
                  <a:pt x="20" y="32"/>
                </a:cubicBezTo>
                <a:cubicBezTo>
                  <a:pt x="26" y="32"/>
                  <a:pt x="30" y="37"/>
                  <a:pt x="30" y="42"/>
                </a:cubicBezTo>
                <a:cubicBezTo>
                  <a:pt x="43" y="40"/>
                  <a:pt x="56" y="42"/>
                  <a:pt x="69" y="44"/>
                </a:cubicBezTo>
                <a:cubicBezTo>
                  <a:pt x="74" y="45"/>
                  <a:pt x="78" y="45"/>
                  <a:pt x="82" y="46"/>
                </a:cubicBezTo>
                <a:cubicBezTo>
                  <a:pt x="82" y="40"/>
                  <a:pt x="86" y="34"/>
                  <a:pt x="93" y="34"/>
                </a:cubicBezTo>
                <a:cubicBezTo>
                  <a:pt x="93" y="24"/>
                  <a:pt x="93" y="24"/>
                  <a:pt x="93" y="24"/>
                </a:cubicBezTo>
                <a:cubicBezTo>
                  <a:pt x="86" y="24"/>
                  <a:pt x="83" y="18"/>
                  <a:pt x="83" y="12"/>
                </a:cubicBezTo>
                <a:cubicBezTo>
                  <a:pt x="78" y="12"/>
                  <a:pt x="73" y="11"/>
                  <a:pt x="69" y="11"/>
                </a:cubicBezTo>
                <a:close/>
                <a:moveTo>
                  <a:pt x="20" y="45"/>
                </a:moveTo>
                <a:cubicBezTo>
                  <a:pt x="20" y="45"/>
                  <a:pt x="20" y="45"/>
                  <a:pt x="20" y="45"/>
                </a:cubicBezTo>
                <a:cubicBezTo>
                  <a:pt x="20" y="45"/>
                  <a:pt x="20" y="45"/>
                  <a:pt x="20" y="45"/>
                </a:cubicBezTo>
                <a:cubicBezTo>
                  <a:pt x="20" y="45"/>
                  <a:pt x="20" y="45"/>
                  <a:pt x="20" y="45"/>
                </a:cubicBezTo>
                <a:close/>
                <a:moveTo>
                  <a:pt x="54" y="39"/>
                </a:moveTo>
                <a:cubicBezTo>
                  <a:pt x="54" y="36"/>
                  <a:pt x="54" y="36"/>
                  <a:pt x="54" y="36"/>
                </a:cubicBezTo>
                <a:cubicBezTo>
                  <a:pt x="52" y="36"/>
                  <a:pt x="50" y="34"/>
                  <a:pt x="50" y="32"/>
                </a:cubicBezTo>
                <a:cubicBezTo>
                  <a:pt x="50" y="27"/>
                  <a:pt x="50" y="27"/>
                  <a:pt x="50" y="27"/>
                </a:cubicBezTo>
                <a:cubicBezTo>
                  <a:pt x="55" y="27"/>
                  <a:pt x="55" y="27"/>
                  <a:pt x="55" y="27"/>
                </a:cubicBezTo>
                <a:cubicBezTo>
                  <a:pt x="55" y="33"/>
                  <a:pt x="55" y="33"/>
                  <a:pt x="55" y="33"/>
                </a:cubicBezTo>
                <a:cubicBezTo>
                  <a:pt x="55" y="33"/>
                  <a:pt x="55" y="33"/>
                  <a:pt x="56" y="33"/>
                </a:cubicBezTo>
                <a:cubicBezTo>
                  <a:pt x="56" y="33"/>
                  <a:pt x="57" y="33"/>
                  <a:pt x="57" y="33"/>
                </a:cubicBezTo>
                <a:cubicBezTo>
                  <a:pt x="57" y="30"/>
                  <a:pt x="57" y="30"/>
                  <a:pt x="57" y="30"/>
                </a:cubicBezTo>
                <a:cubicBezTo>
                  <a:pt x="57" y="29"/>
                  <a:pt x="57" y="29"/>
                  <a:pt x="56" y="28"/>
                </a:cubicBezTo>
                <a:cubicBezTo>
                  <a:pt x="56" y="28"/>
                  <a:pt x="54" y="26"/>
                  <a:pt x="52" y="24"/>
                </a:cubicBezTo>
                <a:cubicBezTo>
                  <a:pt x="51" y="23"/>
                  <a:pt x="50" y="21"/>
                  <a:pt x="50" y="20"/>
                </a:cubicBezTo>
                <a:cubicBezTo>
                  <a:pt x="50" y="18"/>
                  <a:pt x="50" y="18"/>
                  <a:pt x="50" y="18"/>
                </a:cubicBezTo>
                <a:cubicBezTo>
                  <a:pt x="50" y="16"/>
                  <a:pt x="52" y="14"/>
                  <a:pt x="54" y="14"/>
                </a:cubicBezTo>
                <a:cubicBezTo>
                  <a:pt x="54" y="11"/>
                  <a:pt x="54" y="11"/>
                  <a:pt x="54" y="11"/>
                </a:cubicBezTo>
                <a:cubicBezTo>
                  <a:pt x="49" y="13"/>
                  <a:pt x="45" y="18"/>
                  <a:pt x="45" y="25"/>
                </a:cubicBezTo>
                <a:cubicBezTo>
                  <a:pt x="45" y="32"/>
                  <a:pt x="49" y="38"/>
                  <a:pt x="54" y="39"/>
                </a:cubicBezTo>
                <a:close/>
              </a:path>
            </a:pathLst>
          </a:custGeom>
          <a:solidFill>
            <a:schemeClr val="bg1">
              <a:alpha val="100000"/>
            </a:schemeClr>
          </a:solidFill>
          <a:ln w="9525">
            <a:noFill/>
          </a:ln>
        </p:spPr>
        <p:txBody>
          <a:bodyPr/>
          <a:lstStyle/>
          <a:p>
            <a:endParaRPr lang="zh-CN" altLang="en-US"/>
          </a:p>
        </p:txBody>
      </p:sp>
      <p:sp>
        <p:nvSpPr>
          <p:cNvPr id="62494" name="Freeform 77"/>
          <p:cNvSpPr>
            <a:spLocks noEditPoints="1"/>
          </p:cNvSpPr>
          <p:nvPr/>
        </p:nvSpPr>
        <p:spPr>
          <a:xfrm>
            <a:off x="5373688" y="3657600"/>
            <a:ext cx="354012" cy="228600"/>
          </a:xfrm>
          <a:custGeom>
            <a:avLst/>
            <a:gdLst>
              <a:gd name="txL" fmla="*/ 0 w 103"/>
              <a:gd name="txT" fmla="*/ 0 h 67"/>
              <a:gd name="txR" fmla="*/ 103 w 103"/>
              <a:gd name="txB" fmla="*/ 67 h 67"/>
            </a:gdLst>
            <a:ahLst/>
            <a:cxnLst>
              <a:cxn ang="0">
                <a:pos x="1107487016" y="174861940"/>
              </a:cxn>
              <a:cxn ang="0">
                <a:pos x="1213522203" y="676130561"/>
              </a:cxn>
              <a:cxn ang="0">
                <a:pos x="424144183" y="781047725"/>
              </a:cxn>
              <a:cxn ang="0">
                <a:pos x="318108997" y="279779104"/>
              </a:cxn>
              <a:cxn ang="0">
                <a:pos x="117817256" y="547899609"/>
              </a:cxn>
              <a:cxn ang="0">
                <a:pos x="106035187" y="536241009"/>
              </a:cxn>
              <a:cxn ang="0">
                <a:pos x="82471048" y="349723881"/>
              </a:cxn>
              <a:cxn ang="0">
                <a:pos x="247416581" y="198175728"/>
              </a:cxn>
              <a:cxn ang="0">
                <a:pos x="82471048" y="139889552"/>
              </a:cxn>
              <a:cxn ang="0">
                <a:pos x="106035187" y="104917164"/>
              </a:cxn>
              <a:cxn ang="0">
                <a:pos x="754031812" y="93258564"/>
              </a:cxn>
              <a:cxn ang="0">
                <a:pos x="789378020" y="104917164"/>
              </a:cxn>
              <a:cxn ang="0">
                <a:pos x="883631137" y="128230952"/>
              </a:cxn>
              <a:cxn ang="0">
                <a:pos x="848288366" y="46630988"/>
              </a:cxn>
              <a:cxn ang="0">
                <a:pos x="141381394" y="0"/>
              </a:cxn>
              <a:cxn ang="0">
                <a:pos x="35346208" y="46630988"/>
              </a:cxn>
              <a:cxn ang="0">
                <a:pos x="0" y="501268621"/>
              </a:cxn>
              <a:cxn ang="0">
                <a:pos x="35346208" y="594527185"/>
              </a:cxn>
              <a:cxn ang="0">
                <a:pos x="129599325" y="641158173"/>
              </a:cxn>
              <a:cxn ang="0">
                <a:pos x="259198650" y="547899609"/>
              </a:cxn>
              <a:cxn ang="0">
                <a:pos x="883631137" y="256461904"/>
              </a:cxn>
              <a:cxn ang="0">
                <a:pos x="1131051155" y="396351457"/>
              </a:cxn>
              <a:cxn ang="0">
                <a:pos x="883631137" y="256461904"/>
              </a:cxn>
              <a:cxn ang="0">
                <a:pos x="412362114" y="664471961"/>
              </a:cxn>
              <a:cxn ang="0">
                <a:pos x="553743508" y="582871997"/>
              </a:cxn>
              <a:cxn ang="0">
                <a:pos x="612650418" y="582871997"/>
              </a:cxn>
              <a:cxn ang="0">
                <a:pos x="754031812" y="664471961"/>
              </a:cxn>
              <a:cxn ang="0">
                <a:pos x="612650418" y="582871997"/>
              </a:cxn>
              <a:cxn ang="0">
                <a:pos x="801160089" y="664471961"/>
              </a:cxn>
              <a:cxn ang="0">
                <a:pos x="942541483" y="582871997"/>
              </a:cxn>
              <a:cxn ang="0">
                <a:pos x="989669761" y="582871997"/>
              </a:cxn>
              <a:cxn ang="0">
                <a:pos x="1131051155" y="664471961"/>
              </a:cxn>
              <a:cxn ang="0">
                <a:pos x="989669761" y="582871997"/>
              </a:cxn>
            </a:cxnLst>
            <a:rect l="txL" t="txT" r="txR" b="txB"/>
            <a:pathLst>
              <a:path w="103" h="67">
                <a:moveTo>
                  <a:pt x="36" y="15"/>
                </a:moveTo>
                <a:cubicBezTo>
                  <a:pt x="94" y="15"/>
                  <a:pt x="94" y="15"/>
                  <a:pt x="94" y="15"/>
                </a:cubicBezTo>
                <a:cubicBezTo>
                  <a:pt x="99" y="15"/>
                  <a:pt x="103" y="19"/>
                  <a:pt x="103" y="24"/>
                </a:cubicBezTo>
                <a:cubicBezTo>
                  <a:pt x="103" y="58"/>
                  <a:pt x="103" y="58"/>
                  <a:pt x="103" y="58"/>
                </a:cubicBezTo>
                <a:cubicBezTo>
                  <a:pt x="103" y="63"/>
                  <a:pt x="99" y="67"/>
                  <a:pt x="94" y="67"/>
                </a:cubicBezTo>
                <a:cubicBezTo>
                  <a:pt x="36" y="67"/>
                  <a:pt x="36" y="67"/>
                  <a:pt x="36" y="67"/>
                </a:cubicBezTo>
                <a:cubicBezTo>
                  <a:pt x="31" y="67"/>
                  <a:pt x="27" y="63"/>
                  <a:pt x="27" y="58"/>
                </a:cubicBezTo>
                <a:cubicBezTo>
                  <a:pt x="27" y="24"/>
                  <a:pt x="27" y="24"/>
                  <a:pt x="27" y="24"/>
                </a:cubicBezTo>
                <a:cubicBezTo>
                  <a:pt x="27" y="19"/>
                  <a:pt x="31" y="15"/>
                  <a:pt x="36" y="15"/>
                </a:cubicBezTo>
                <a:close/>
                <a:moveTo>
                  <a:pt x="10" y="47"/>
                </a:moveTo>
                <a:cubicBezTo>
                  <a:pt x="10" y="47"/>
                  <a:pt x="9" y="46"/>
                  <a:pt x="9" y="46"/>
                </a:cubicBezTo>
                <a:cubicBezTo>
                  <a:pt x="9" y="46"/>
                  <a:pt x="9" y="46"/>
                  <a:pt x="9" y="46"/>
                </a:cubicBezTo>
                <a:cubicBezTo>
                  <a:pt x="8" y="45"/>
                  <a:pt x="7" y="44"/>
                  <a:pt x="7" y="43"/>
                </a:cubicBezTo>
                <a:cubicBezTo>
                  <a:pt x="7" y="30"/>
                  <a:pt x="7" y="30"/>
                  <a:pt x="7" y="30"/>
                </a:cubicBezTo>
                <a:cubicBezTo>
                  <a:pt x="21" y="30"/>
                  <a:pt x="21" y="30"/>
                  <a:pt x="21" y="30"/>
                </a:cubicBezTo>
                <a:cubicBezTo>
                  <a:pt x="21" y="17"/>
                  <a:pt x="21" y="17"/>
                  <a:pt x="21" y="17"/>
                </a:cubicBezTo>
                <a:cubicBezTo>
                  <a:pt x="7" y="17"/>
                  <a:pt x="7" y="17"/>
                  <a:pt x="7" y="17"/>
                </a:cubicBezTo>
                <a:cubicBezTo>
                  <a:pt x="7" y="12"/>
                  <a:pt x="7" y="12"/>
                  <a:pt x="7" y="12"/>
                </a:cubicBezTo>
                <a:cubicBezTo>
                  <a:pt x="7" y="11"/>
                  <a:pt x="8" y="10"/>
                  <a:pt x="9" y="9"/>
                </a:cubicBezTo>
                <a:cubicBezTo>
                  <a:pt x="9" y="9"/>
                  <a:pt x="9" y="9"/>
                  <a:pt x="9" y="9"/>
                </a:cubicBezTo>
                <a:cubicBezTo>
                  <a:pt x="10" y="9"/>
                  <a:pt x="11" y="8"/>
                  <a:pt x="12" y="8"/>
                </a:cubicBezTo>
                <a:cubicBezTo>
                  <a:pt x="64" y="8"/>
                  <a:pt x="64" y="8"/>
                  <a:pt x="64" y="8"/>
                </a:cubicBezTo>
                <a:cubicBezTo>
                  <a:pt x="65" y="8"/>
                  <a:pt x="66" y="9"/>
                  <a:pt x="67" y="9"/>
                </a:cubicBezTo>
                <a:cubicBezTo>
                  <a:pt x="67" y="9"/>
                  <a:pt x="67" y="9"/>
                  <a:pt x="67" y="9"/>
                </a:cubicBezTo>
                <a:cubicBezTo>
                  <a:pt x="67" y="10"/>
                  <a:pt x="67" y="10"/>
                  <a:pt x="68" y="11"/>
                </a:cubicBezTo>
                <a:cubicBezTo>
                  <a:pt x="75" y="11"/>
                  <a:pt x="75" y="11"/>
                  <a:pt x="75" y="11"/>
                </a:cubicBezTo>
                <a:cubicBezTo>
                  <a:pt x="75" y="8"/>
                  <a:pt x="74" y="6"/>
                  <a:pt x="72" y="4"/>
                </a:cubicBezTo>
                <a:cubicBezTo>
                  <a:pt x="72" y="4"/>
                  <a:pt x="72" y="4"/>
                  <a:pt x="72" y="4"/>
                </a:cubicBezTo>
                <a:cubicBezTo>
                  <a:pt x="70" y="2"/>
                  <a:pt x="67" y="0"/>
                  <a:pt x="64" y="0"/>
                </a:cubicBezTo>
                <a:cubicBezTo>
                  <a:pt x="12" y="0"/>
                  <a:pt x="12" y="0"/>
                  <a:pt x="12" y="0"/>
                </a:cubicBezTo>
                <a:cubicBezTo>
                  <a:pt x="9" y="0"/>
                  <a:pt x="6" y="2"/>
                  <a:pt x="3" y="4"/>
                </a:cubicBezTo>
                <a:cubicBezTo>
                  <a:pt x="3" y="4"/>
                  <a:pt x="3" y="4"/>
                  <a:pt x="3" y="4"/>
                </a:cubicBezTo>
                <a:cubicBezTo>
                  <a:pt x="1" y="6"/>
                  <a:pt x="0" y="9"/>
                  <a:pt x="0" y="12"/>
                </a:cubicBezTo>
                <a:cubicBezTo>
                  <a:pt x="0" y="43"/>
                  <a:pt x="0" y="43"/>
                  <a:pt x="0" y="43"/>
                </a:cubicBezTo>
                <a:cubicBezTo>
                  <a:pt x="0" y="46"/>
                  <a:pt x="1" y="49"/>
                  <a:pt x="3" y="51"/>
                </a:cubicBezTo>
                <a:cubicBezTo>
                  <a:pt x="3" y="51"/>
                  <a:pt x="3" y="51"/>
                  <a:pt x="3" y="51"/>
                </a:cubicBezTo>
                <a:cubicBezTo>
                  <a:pt x="5" y="53"/>
                  <a:pt x="8" y="55"/>
                  <a:pt x="11" y="55"/>
                </a:cubicBezTo>
                <a:cubicBezTo>
                  <a:pt x="11" y="55"/>
                  <a:pt x="11" y="55"/>
                  <a:pt x="11" y="55"/>
                </a:cubicBezTo>
                <a:cubicBezTo>
                  <a:pt x="22" y="55"/>
                  <a:pt x="22" y="55"/>
                  <a:pt x="22" y="55"/>
                </a:cubicBezTo>
                <a:cubicBezTo>
                  <a:pt x="22" y="47"/>
                  <a:pt x="22" y="47"/>
                  <a:pt x="22" y="47"/>
                </a:cubicBezTo>
                <a:cubicBezTo>
                  <a:pt x="10" y="47"/>
                  <a:pt x="10" y="47"/>
                  <a:pt x="10" y="47"/>
                </a:cubicBezTo>
                <a:close/>
                <a:moveTo>
                  <a:pt x="75" y="22"/>
                </a:moveTo>
                <a:cubicBezTo>
                  <a:pt x="75" y="34"/>
                  <a:pt x="75" y="34"/>
                  <a:pt x="75" y="34"/>
                </a:cubicBezTo>
                <a:cubicBezTo>
                  <a:pt x="96" y="34"/>
                  <a:pt x="96" y="34"/>
                  <a:pt x="96" y="34"/>
                </a:cubicBezTo>
                <a:cubicBezTo>
                  <a:pt x="96" y="22"/>
                  <a:pt x="96" y="22"/>
                  <a:pt x="96" y="22"/>
                </a:cubicBezTo>
                <a:cubicBezTo>
                  <a:pt x="75" y="22"/>
                  <a:pt x="75" y="22"/>
                  <a:pt x="75" y="22"/>
                </a:cubicBezTo>
                <a:close/>
                <a:moveTo>
                  <a:pt x="35" y="50"/>
                </a:moveTo>
                <a:cubicBezTo>
                  <a:pt x="35" y="57"/>
                  <a:pt x="35" y="57"/>
                  <a:pt x="35" y="57"/>
                </a:cubicBezTo>
                <a:cubicBezTo>
                  <a:pt x="47" y="57"/>
                  <a:pt x="47" y="57"/>
                  <a:pt x="47" y="57"/>
                </a:cubicBezTo>
                <a:cubicBezTo>
                  <a:pt x="47" y="50"/>
                  <a:pt x="47" y="50"/>
                  <a:pt x="47" y="50"/>
                </a:cubicBezTo>
                <a:cubicBezTo>
                  <a:pt x="35" y="50"/>
                  <a:pt x="35" y="50"/>
                  <a:pt x="35" y="50"/>
                </a:cubicBezTo>
                <a:close/>
                <a:moveTo>
                  <a:pt x="52" y="50"/>
                </a:moveTo>
                <a:cubicBezTo>
                  <a:pt x="52" y="57"/>
                  <a:pt x="52" y="57"/>
                  <a:pt x="52" y="57"/>
                </a:cubicBezTo>
                <a:cubicBezTo>
                  <a:pt x="64" y="57"/>
                  <a:pt x="64" y="57"/>
                  <a:pt x="64" y="57"/>
                </a:cubicBezTo>
                <a:cubicBezTo>
                  <a:pt x="64" y="50"/>
                  <a:pt x="64" y="50"/>
                  <a:pt x="64" y="50"/>
                </a:cubicBezTo>
                <a:cubicBezTo>
                  <a:pt x="52" y="50"/>
                  <a:pt x="52" y="50"/>
                  <a:pt x="52" y="50"/>
                </a:cubicBezTo>
                <a:close/>
                <a:moveTo>
                  <a:pt x="68" y="50"/>
                </a:moveTo>
                <a:cubicBezTo>
                  <a:pt x="68" y="57"/>
                  <a:pt x="68" y="57"/>
                  <a:pt x="68" y="57"/>
                </a:cubicBezTo>
                <a:cubicBezTo>
                  <a:pt x="80" y="57"/>
                  <a:pt x="80" y="57"/>
                  <a:pt x="80" y="57"/>
                </a:cubicBezTo>
                <a:cubicBezTo>
                  <a:pt x="80" y="50"/>
                  <a:pt x="80" y="50"/>
                  <a:pt x="80" y="50"/>
                </a:cubicBezTo>
                <a:cubicBezTo>
                  <a:pt x="68" y="50"/>
                  <a:pt x="68" y="50"/>
                  <a:pt x="68" y="50"/>
                </a:cubicBezTo>
                <a:close/>
                <a:moveTo>
                  <a:pt x="84" y="50"/>
                </a:moveTo>
                <a:cubicBezTo>
                  <a:pt x="84" y="57"/>
                  <a:pt x="84" y="57"/>
                  <a:pt x="84" y="57"/>
                </a:cubicBezTo>
                <a:cubicBezTo>
                  <a:pt x="96" y="57"/>
                  <a:pt x="96" y="57"/>
                  <a:pt x="96" y="57"/>
                </a:cubicBezTo>
                <a:cubicBezTo>
                  <a:pt x="96" y="50"/>
                  <a:pt x="96" y="50"/>
                  <a:pt x="96" y="50"/>
                </a:cubicBezTo>
                <a:lnTo>
                  <a:pt x="84" y="50"/>
                </a:lnTo>
                <a:close/>
              </a:path>
            </a:pathLst>
          </a:custGeom>
          <a:solidFill>
            <a:schemeClr val="bg1">
              <a:alpha val="100000"/>
            </a:schemeClr>
          </a:solidFill>
          <a:ln w="9525">
            <a:noFill/>
          </a:ln>
        </p:spPr>
        <p:txBody>
          <a:bodyPr/>
          <a:lstStyle/>
          <a:p>
            <a:endParaRPr lang="zh-CN" altLang="en-US"/>
          </a:p>
        </p:txBody>
      </p:sp>
      <p:sp>
        <p:nvSpPr>
          <p:cNvPr id="62495" name="Freeform 78"/>
          <p:cNvSpPr>
            <a:spLocks noEditPoints="1"/>
          </p:cNvSpPr>
          <p:nvPr/>
        </p:nvSpPr>
        <p:spPr>
          <a:xfrm>
            <a:off x="5362575" y="4200525"/>
            <a:ext cx="349250" cy="374650"/>
          </a:xfrm>
          <a:custGeom>
            <a:avLst/>
            <a:gdLst>
              <a:gd name="txL" fmla="*/ 0 w 102"/>
              <a:gd name="txT" fmla="*/ 0 h 109"/>
              <a:gd name="txR" fmla="*/ 102 w 102"/>
              <a:gd name="txB" fmla="*/ 109 h 109"/>
            </a:gdLst>
            <a:ahLst/>
            <a:cxnLst>
              <a:cxn ang="0">
                <a:pos x="914319380" y="838274219"/>
              </a:cxn>
              <a:cxn ang="0">
                <a:pos x="972928324" y="944533896"/>
              </a:cxn>
              <a:cxn ang="0">
                <a:pos x="1090149635" y="956340527"/>
              </a:cxn>
              <a:cxn ang="0">
                <a:pos x="1031537267" y="850080850"/>
              </a:cxn>
              <a:cxn ang="0">
                <a:pos x="164109836" y="637558060"/>
              </a:cxn>
              <a:cxn ang="0">
                <a:pos x="515770346" y="425038706"/>
              </a:cxn>
              <a:cxn ang="0">
                <a:pos x="351660510" y="814660958"/>
              </a:cxn>
              <a:cxn ang="0">
                <a:pos x="410269453" y="814660958"/>
              </a:cxn>
              <a:cxn ang="0">
                <a:pos x="562658870" y="779241066"/>
              </a:cxn>
              <a:cxn ang="0">
                <a:pos x="632988233" y="861887481"/>
              </a:cxn>
              <a:cxn ang="0">
                <a:pos x="539214608" y="802854327"/>
              </a:cxn>
              <a:cxn ang="0">
                <a:pos x="375104772" y="920920634"/>
              </a:cxn>
              <a:cxn ang="0">
                <a:pos x="46888525" y="649368128"/>
              </a:cxn>
              <a:cxn ang="0">
                <a:pos x="0" y="554911644"/>
              </a:cxn>
              <a:cxn ang="0">
                <a:pos x="35164681" y="460458599"/>
              </a:cxn>
              <a:cxn ang="0">
                <a:pos x="433713716" y="35419892"/>
              </a:cxn>
              <a:cxn ang="0">
                <a:pos x="621267814" y="35419892"/>
              </a:cxn>
              <a:cxn ang="0">
                <a:pos x="867430855" y="271552507"/>
              </a:cxn>
              <a:cxn ang="0">
                <a:pos x="902595537" y="366005553"/>
              </a:cxn>
              <a:cxn ang="0">
                <a:pos x="867430855" y="460458599"/>
              </a:cxn>
              <a:cxn ang="0">
                <a:pos x="867430855" y="460458599"/>
              </a:cxn>
              <a:cxn ang="0">
                <a:pos x="820542331" y="366005553"/>
              </a:cxn>
              <a:cxn ang="0">
                <a:pos x="797098069" y="330585661"/>
              </a:cxn>
              <a:cxn ang="0">
                <a:pos x="562658870" y="94453046"/>
              </a:cxn>
              <a:cxn ang="0">
                <a:pos x="492326083" y="106259677"/>
              </a:cxn>
              <a:cxn ang="0">
                <a:pos x="105497468" y="519491752"/>
              </a:cxn>
              <a:cxn ang="0">
                <a:pos x="93777049" y="554911644"/>
              </a:cxn>
              <a:cxn ang="0">
                <a:pos x="105497468" y="578524906"/>
              </a:cxn>
              <a:cxn ang="0">
                <a:pos x="586103132" y="259745876"/>
              </a:cxn>
              <a:cxn ang="0">
                <a:pos x="691600600" y="814660958"/>
              </a:cxn>
              <a:cxn ang="0">
                <a:pos x="632988233" y="897307373"/>
              </a:cxn>
              <a:cxn ang="0">
                <a:pos x="480602240" y="1098020095"/>
              </a:cxn>
              <a:cxn ang="0">
                <a:pos x="632988233" y="1286926187"/>
              </a:cxn>
              <a:cxn ang="0">
                <a:pos x="785377650" y="1109826726"/>
              </a:cxn>
              <a:cxn ang="0">
                <a:pos x="785377650" y="1109826726"/>
              </a:cxn>
              <a:cxn ang="0">
                <a:pos x="797098069" y="472265229"/>
              </a:cxn>
              <a:cxn ang="0">
                <a:pos x="679876757" y="696594650"/>
              </a:cxn>
              <a:cxn ang="0">
                <a:pos x="715044863" y="755627804"/>
              </a:cxn>
              <a:cxn ang="0">
                <a:pos x="679876757" y="696594650"/>
              </a:cxn>
              <a:cxn ang="0">
                <a:pos x="632988233" y="991760419"/>
              </a:cxn>
              <a:cxn ang="0">
                <a:pos x="691600600" y="1086213465"/>
              </a:cxn>
              <a:cxn ang="0">
                <a:pos x="632988233" y="1192473141"/>
              </a:cxn>
              <a:cxn ang="0">
                <a:pos x="574379289" y="1098020095"/>
              </a:cxn>
              <a:cxn ang="0">
                <a:pos x="843986593" y="791047696"/>
              </a:cxn>
              <a:cxn ang="0">
                <a:pos x="949484061" y="732014543"/>
              </a:cxn>
              <a:cxn ang="0">
                <a:pos x="1172202841" y="873694111"/>
              </a:cxn>
              <a:cxn ang="0">
                <a:pos x="1054981529" y="1062600203"/>
              </a:cxn>
              <a:cxn ang="0">
                <a:pos x="949484061" y="1038986942"/>
              </a:cxn>
              <a:cxn ang="0">
                <a:pos x="926039799" y="1027180311"/>
              </a:cxn>
              <a:cxn ang="0">
                <a:pos x="843986593" y="791047696"/>
              </a:cxn>
            </a:cxnLst>
            <a:rect l="txL" t="txT" r="txR" b="txB"/>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bg1">
              <a:alpha val="100000"/>
            </a:schemeClr>
          </a:solidFill>
          <a:ln w="9525">
            <a:noFill/>
          </a:ln>
        </p:spPr>
        <p:txBody>
          <a:bodyPr/>
          <a:lstStyle/>
          <a:p>
            <a:endParaRPr lang="zh-CN" altLang="en-US"/>
          </a:p>
        </p:txBody>
      </p:sp>
      <p:sp>
        <p:nvSpPr>
          <p:cNvPr id="62496" name="Freeform 79"/>
          <p:cNvSpPr>
            <a:spLocks noEditPoints="1"/>
          </p:cNvSpPr>
          <p:nvPr/>
        </p:nvSpPr>
        <p:spPr>
          <a:xfrm>
            <a:off x="4733925" y="4186238"/>
            <a:ext cx="334963" cy="379412"/>
          </a:xfrm>
          <a:custGeom>
            <a:avLst/>
            <a:gdLst>
              <a:gd name="txL" fmla="*/ 0 w 98"/>
              <a:gd name="txT" fmla="*/ 0 h 110"/>
              <a:gd name="txR" fmla="*/ 98 w 98"/>
              <a:gd name="txB" fmla="*/ 110 h 110"/>
            </a:gdLst>
            <a:ahLst/>
            <a:cxnLst>
              <a:cxn ang="0">
                <a:pos x="269224802" y="355857413"/>
              </a:cxn>
              <a:cxn ang="0">
                <a:pos x="93642666" y="189792230"/>
              </a:cxn>
              <a:cxn ang="0">
                <a:pos x="269224802" y="47447195"/>
              </a:cxn>
              <a:cxn ang="0">
                <a:pos x="327751042" y="0"/>
              </a:cxn>
              <a:cxn ang="0">
                <a:pos x="444803520" y="83032592"/>
              </a:cxn>
              <a:cxn ang="0">
                <a:pos x="386277281" y="189792230"/>
              </a:cxn>
              <a:cxn ang="0">
                <a:pos x="327751042" y="272824822"/>
              </a:cxn>
              <a:cxn ang="0">
                <a:pos x="526742989" y="438890005"/>
              </a:cxn>
              <a:cxn ang="0">
                <a:pos x="327751042" y="604958637"/>
              </a:cxn>
              <a:cxn ang="0">
                <a:pos x="269224802" y="676129430"/>
              </a:cxn>
              <a:cxn ang="0">
                <a:pos x="140465709" y="557511442"/>
              </a:cxn>
              <a:cxn ang="0">
                <a:pos x="198991948" y="438890005"/>
              </a:cxn>
              <a:cxn ang="0">
                <a:pos x="269224802" y="521926046"/>
              </a:cxn>
              <a:cxn ang="0">
                <a:pos x="831084219" y="1115019435"/>
              </a:cxn>
              <a:cxn ang="0">
                <a:pos x="678911895" y="1067572240"/>
              </a:cxn>
              <a:cxn ang="0">
                <a:pos x="807670989" y="1020125044"/>
              </a:cxn>
              <a:cxn ang="0">
                <a:pos x="760851365" y="771023820"/>
              </a:cxn>
              <a:cxn ang="0">
                <a:pos x="1018369552" y="771023820"/>
              </a:cxn>
              <a:cxn ang="0">
                <a:pos x="983253125" y="1020125044"/>
              </a:cxn>
              <a:cxn ang="0">
                <a:pos x="1135422030" y="1067572240"/>
              </a:cxn>
              <a:cxn ang="0">
                <a:pos x="959843312" y="1115019435"/>
              </a:cxn>
              <a:cxn ang="0">
                <a:pos x="1135422030" y="1162470079"/>
              </a:cxn>
              <a:cxn ang="0">
                <a:pos x="959843312" y="1304811665"/>
              </a:cxn>
              <a:cxn ang="0">
                <a:pos x="831084219" y="1162470079"/>
              </a:cxn>
              <a:cxn ang="0">
                <a:pos x="678911895" y="1115019435"/>
              </a:cxn>
              <a:cxn ang="0">
                <a:pos x="58526239" y="1055710441"/>
              </a:cxn>
              <a:cxn ang="0">
                <a:pos x="0" y="1008263246"/>
              </a:cxn>
              <a:cxn ang="0">
                <a:pos x="70232854" y="960816050"/>
              </a:cxn>
              <a:cxn ang="0">
                <a:pos x="561859417" y="818474465"/>
              </a:cxn>
              <a:cxn ang="0">
                <a:pos x="491626562" y="889645258"/>
              </a:cxn>
              <a:cxn ang="0">
                <a:pos x="351160854" y="830336264"/>
              </a:cxn>
              <a:cxn ang="0">
                <a:pos x="433100323" y="960816050"/>
              </a:cxn>
              <a:cxn ang="0">
                <a:pos x="163875521" y="1008263246"/>
              </a:cxn>
              <a:cxn ang="0">
                <a:pos x="433100323" y="1055710441"/>
              </a:cxn>
              <a:cxn ang="0">
                <a:pos x="175582136" y="1103157636"/>
              </a:cxn>
              <a:cxn ang="0">
                <a:pos x="468216750" y="1186193677"/>
              </a:cxn>
              <a:cxn ang="0">
                <a:pos x="351160854" y="1304811665"/>
              </a:cxn>
              <a:cxn ang="0">
                <a:pos x="0" y="1103157636"/>
              </a:cxn>
              <a:cxn ang="0">
                <a:pos x="632092271" y="343995614"/>
              </a:cxn>
              <a:cxn ang="0">
                <a:pos x="655502083" y="260963023"/>
              </a:cxn>
              <a:cxn ang="0">
                <a:pos x="784261177" y="59308994"/>
              </a:cxn>
              <a:cxn ang="0">
                <a:pos x="1030076167" y="59308994"/>
              </a:cxn>
              <a:cxn ang="0">
                <a:pos x="1018369552" y="189792230"/>
              </a:cxn>
              <a:cxn ang="0">
                <a:pos x="889610458" y="130479787"/>
              </a:cxn>
              <a:cxn ang="0">
                <a:pos x="784261177" y="177930431"/>
              </a:cxn>
              <a:cxn ang="0">
                <a:pos x="795967792" y="320272017"/>
              </a:cxn>
              <a:cxn ang="0">
                <a:pos x="971546510" y="343995614"/>
              </a:cxn>
              <a:cxn ang="0">
                <a:pos x="831084219" y="403304608"/>
              </a:cxn>
              <a:cxn ang="0">
                <a:pos x="842787416" y="498202448"/>
              </a:cxn>
              <a:cxn ang="0">
                <a:pos x="971546510" y="521926046"/>
              </a:cxn>
              <a:cxn ang="0">
                <a:pos x="1123718833" y="581235040"/>
              </a:cxn>
              <a:cxn ang="0">
                <a:pos x="819377604" y="593096838"/>
              </a:cxn>
              <a:cxn ang="0">
                <a:pos x="725734937" y="628682235"/>
              </a:cxn>
              <a:cxn ang="0">
                <a:pos x="678911895" y="533787844"/>
              </a:cxn>
              <a:cxn ang="0">
                <a:pos x="702325125" y="403304608"/>
              </a:cxn>
              <a:cxn ang="0">
                <a:pos x="632092271" y="343995614"/>
              </a:cxn>
              <a:cxn ang="0">
                <a:pos x="222401760" y="154203384"/>
              </a:cxn>
              <a:cxn ang="0">
                <a:pos x="222401760" y="225377626"/>
              </a:cxn>
              <a:cxn ang="0">
                <a:pos x="269224802" y="118617988"/>
              </a:cxn>
              <a:cxn ang="0">
                <a:pos x="386277281" y="498202448"/>
              </a:cxn>
              <a:cxn ang="0">
                <a:pos x="397983896" y="403304608"/>
              </a:cxn>
              <a:cxn ang="0">
                <a:pos x="327751042" y="521926046"/>
              </a:cxn>
            </a:cxnLst>
            <a:rect l="txL" t="txT" r="txR" b="txB"/>
            <a:pathLst>
              <a:path w="98" h="110">
                <a:moveTo>
                  <a:pt x="23" y="44"/>
                </a:moveTo>
                <a:cubicBezTo>
                  <a:pt x="23" y="30"/>
                  <a:pt x="23" y="30"/>
                  <a:pt x="23" y="30"/>
                </a:cubicBezTo>
                <a:cubicBezTo>
                  <a:pt x="18" y="29"/>
                  <a:pt x="14" y="27"/>
                  <a:pt x="11" y="25"/>
                </a:cubicBezTo>
                <a:cubicBezTo>
                  <a:pt x="9" y="23"/>
                  <a:pt x="8" y="20"/>
                  <a:pt x="8" y="16"/>
                </a:cubicBezTo>
                <a:cubicBezTo>
                  <a:pt x="8" y="13"/>
                  <a:pt x="9" y="10"/>
                  <a:pt x="12" y="8"/>
                </a:cubicBezTo>
                <a:cubicBezTo>
                  <a:pt x="15" y="5"/>
                  <a:pt x="18" y="4"/>
                  <a:pt x="23" y="4"/>
                </a:cubicBezTo>
                <a:cubicBezTo>
                  <a:pt x="23" y="0"/>
                  <a:pt x="23" y="0"/>
                  <a:pt x="23" y="0"/>
                </a:cubicBezTo>
                <a:cubicBezTo>
                  <a:pt x="28" y="0"/>
                  <a:pt x="28" y="0"/>
                  <a:pt x="28" y="0"/>
                </a:cubicBezTo>
                <a:cubicBezTo>
                  <a:pt x="28" y="4"/>
                  <a:pt x="28" y="4"/>
                  <a:pt x="28" y="4"/>
                </a:cubicBezTo>
                <a:cubicBezTo>
                  <a:pt x="33" y="4"/>
                  <a:pt x="36" y="5"/>
                  <a:pt x="38" y="7"/>
                </a:cubicBezTo>
                <a:cubicBezTo>
                  <a:pt x="41" y="9"/>
                  <a:pt x="43" y="11"/>
                  <a:pt x="43" y="15"/>
                </a:cubicBezTo>
                <a:cubicBezTo>
                  <a:pt x="33" y="16"/>
                  <a:pt x="33" y="16"/>
                  <a:pt x="33" y="16"/>
                </a:cubicBezTo>
                <a:cubicBezTo>
                  <a:pt x="33" y="13"/>
                  <a:pt x="31" y="11"/>
                  <a:pt x="28" y="11"/>
                </a:cubicBezTo>
                <a:cubicBezTo>
                  <a:pt x="28" y="23"/>
                  <a:pt x="28" y="23"/>
                  <a:pt x="28" y="23"/>
                </a:cubicBezTo>
                <a:cubicBezTo>
                  <a:pt x="35" y="24"/>
                  <a:pt x="39" y="26"/>
                  <a:pt x="41" y="28"/>
                </a:cubicBezTo>
                <a:cubicBezTo>
                  <a:pt x="44" y="30"/>
                  <a:pt x="45" y="33"/>
                  <a:pt x="45" y="37"/>
                </a:cubicBezTo>
                <a:cubicBezTo>
                  <a:pt x="45" y="41"/>
                  <a:pt x="43" y="44"/>
                  <a:pt x="40" y="46"/>
                </a:cubicBezTo>
                <a:cubicBezTo>
                  <a:pt x="38" y="49"/>
                  <a:pt x="34" y="51"/>
                  <a:pt x="28" y="51"/>
                </a:cubicBezTo>
                <a:cubicBezTo>
                  <a:pt x="28" y="57"/>
                  <a:pt x="28" y="57"/>
                  <a:pt x="28" y="57"/>
                </a:cubicBezTo>
                <a:cubicBezTo>
                  <a:pt x="23" y="57"/>
                  <a:pt x="23" y="57"/>
                  <a:pt x="23" y="57"/>
                </a:cubicBezTo>
                <a:cubicBezTo>
                  <a:pt x="23" y="51"/>
                  <a:pt x="23" y="51"/>
                  <a:pt x="23" y="51"/>
                </a:cubicBezTo>
                <a:cubicBezTo>
                  <a:pt x="18" y="51"/>
                  <a:pt x="15" y="50"/>
                  <a:pt x="12" y="47"/>
                </a:cubicBezTo>
                <a:cubicBezTo>
                  <a:pt x="9" y="45"/>
                  <a:pt x="7" y="42"/>
                  <a:pt x="6" y="38"/>
                </a:cubicBezTo>
                <a:cubicBezTo>
                  <a:pt x="17" y="37"/>
                  <a:pt x="17" y="37"/>
                  <a:pt x="17" y="37"/>
                </a:cubicBezTo>
                <a:cubicBezTo>
                  <a:pt x="17" y="38"/>
                  <a:pt x="18" y="40"/>
                  <a:pt x="19" y="41"/>
                </a:cubicBezTo>
                <a:cubicBezTo>
                  <a:pt x="20" y="42"/>
                  <a:pt x="21" y="43"/>
                  <a:pt x="23" y="44"/>
                </a:cubicBezTo>
                <a:close/>
                <a:moveTo>
                  <a:pt x="58" y="94"/>
                </a:moveTo>
                <a:cubicBezTo>
                  <a:pt x="71" y="94"/>
                  <a:pt x="71" y="94"/>
                  <a:pt x="71" y="94"/>
                </a:cubicBezTo>
                <a:cubicBezTo>
                  <a:pt x="71" y="90"/>
                  <a:pt x="71" y="90"/>
                  <a:pt x="71" y="90"/>
                </a:cubicBezTo>
                <a:cubicBezTo>
                  <a:pt x="58" y="90"/>
                  <a:pt x="58" y="90"/>
                  <a:pt x="58" y="90"/>
                </a:cubicBezTo>
                <a:cubicBezTo>
                  <a:pt x="58" y="86"/>
                  <a:pt x="58" y="86"/>
                  <a:pt x="58" y="86"/>
                </a:cubicBezTo>
                <a:cubicBezTo>
                  <a:pt x="69" y="86"/>
                  <a:pt x="69" y="86"/>
                  <a:pt x="69" y="86"/>
                </a:cubicBezTo>
                <a:cubicBezTo>
                  <a:pt x="55" y="65"/>
                  <a:pt x="55" y="65"/>
                  <a:pt x="55" y="65"/>
                </a:cubicBezTo>
                <a:cubicBezTo>
                  <a:pt x="65" y="65"/>
                  <a:pt x="65" y="65"/>
                  <a:pt x="65" y="65"/>
                </a:cubicBezTo>
                <a:cubicBezTo>
                  <a:pt x="76" y="82"/>
                  <a:pt x="76" y="82"/>
                  <a:pt x="76" y="82"/>
                </a:cubicBezTo>
                <a:cubicBezTo>
                  <a:pt x="87" y="65"/>
                  <a:pt x="87" y="65"/>
                  <a:pt x="87" y="65"/>
                </a:cubicBezTo>
                <a:cubicBezTo>
                  <a:pt x="98" y="65"/>
                  <a:pt x="98" y="65"/>
                  <a:pt x="98" y="65"/>
                </a:cubicBezTo>
                <a:cubicBezTo>
                  <a:pt x="84" y="86"/>
                  <a:pt x="84" y="86"/>
                  <a:pt x="84" y="86"/>
                </a:cubicBezTo>
                <a:cubicBezTo>
                  <a:pt x="97" y="86"/>
                  <a:pt x="97" y="86"/>
                  <a:pt x="97" y="86"/>
                </a:cubicBezTo>
                <a:cubicBezTo>
                  <a:pt x="97" y="90"/>
                  <a:pt x="97" y="90"/>
                  <a:pt x="97" y="90"/>
                </a:cubicBezTo>
                <a:cubicBezTo>
                  <a:pt x="82" y="90"/>
                  <a:pt x="82" y="90"/>
                  <a:pt x="82" y="90"/>
                </a:cubicBezTo>
                <a:cubicBezTo>
                  <a:pt x="82" y="94"/>
                  <a:pt x="82" y="94"/>
                  <a:pt x="82" y="94"/>
                </a:cubicBezTo>
                <a:cubicBezTo>
                  <a:pt x="97" y="94"/>
                  <a:pt x="97" y="94"/>
                  <a:pt x="97" y="94"/>
                </a:cubicBezTo>
                <a:cubicBezTo>
                  <a:pt x="97" y="98"/>
                  <a:pt x="97" y="98"/>
                  <a:pt x="97" y="98"/>
                </a:cubicBezTo>
                <a:cubicBezTo>
                  <a:pt x="82" y="98"/>
                  <a:pt x="82" y="98"/>
                  <a:pt x="82" y="98"/>
                </a:cubicBezTo>
                <a:cubicBezTo>
                  <a:pt x="82" y="110"/>
                  <a:pt x="82" y="110"/>
                  <a:pt x="82" y="110"/>
                </a:cubicBezTo>
                <a:cubicBezTo>
                  <a:pt x="71" y="110"/>
                  <a:pt x="71" y="110"/>
                  <a:pt x="71" y="110"/>
                </a:cubicBezTo>
                <a:cubicBezTo>
                  <a:pt x="71" y="98"/>
                  <a:pt x="71" y="98"/>
                  <a:pt x="71" y="98"/>
                </a:cubicBezTo>
                <a:cubicBezTo>
                  <a:pt x="58" y="98"/>
                  <a:pt x="58" y="98"/>
                  <a:pt x="58" y="98"/>
                </a:cubicBezTo>
                <a:cubicBezTo>
                  <a:pt x="58" y="94"/>
                  <a:pt x="58" y="94"/>
                  <a:pt x="58" y="94"/>
                </a:cubicBezTo>
                <a:close/>
                <a:moveTo>
                  <a:pt x="0" y="89"/>
                </a:moveTo>
                <a:cubicBezTo>
                  <a:pt x="5" y="89"/>
                  <a:pt x="5" y="89"/>
                  <a:pt x="5" y="89"/>
                </a:cubicBezTo>
                <a:cubicBezTo>
                  <a:pt x="5" y="88"/>
                  <a:pt x="5" y="86"/>
                  <a:pt x="5" y="85"/>
                </a:cubicBezTo>
                <a:cubicBezTo>
                  <a:pt x="0" y="85"/>
                  <a:pt x="0" y="85"/>
                  <a:pt x="0" y="85"/>
                </a:cubicBezTo>
                <a:cubicBezTo>
                  <a:pt x="0" y="81"/>
                  <a:pt x="0" y="81"/>
                  <a:pt x="0" y="81"/>
                </a:cubicBezTo>
                <a:cubicBezTo>
                  <a:pt x="6" y="81"/>
                  <a:pt x="6" y="81"/>
                  <a:pt x="6" y="81"/>
                </a:cubicBezTo>
                <a:cubicBezTo>
                  <a:pt x="8" y="71"/>
                  <a:pt x="16" y="62"/>
                  <a:pt x="30" y="62"/>
                </a:cubicBezTo>
                <a:cubicBezTo>
                  <a:pt x="37" y="62"/>
                  <a:pt x="43" y="65"/>
                  <a:pt x="48" y="69"/>
                </a:cubicBezTo>
                <a:cubicBezTo>
                  <a:pt x="48" y="70"/>
                  <a:pt x="49" y="70"/>
                  <a:pt x="49" y="71"/>
                </a:cubicBezTo>
                <a:cubicBezTo>
                  <a:pt x="42" y="75"/>
                  <a:pt x="42" y="75"/>
                  <a:pt x="42" y="75"/>
                </a:cubicBezTo>
                <a:cubicBezTo>
                  <a:pt x="42" y="75"/>
                  <a:pt x="42" y="75"/>
                  <a:pt x="42" y="74"/>
                </a:cubicBezTo>
                <a:cubicBezTo>
                  <a:pt x="39" y="71"/>
                  <a:pt x="35" y="70"/>
                  <a:pt x="30" y="70"/>
                </a:cubicBezTo>
                <a:cubicBezTo>
                  <a:pt x="22" y="70"/>
                  <a:pt x="17" y="75"/>
                  <a:pt x="15" y="81"/>
                </a:cubicBezTo>
                <a:cubicBezTo>
                  <a:pt x="37" y="81"/>
                  <a:pt x="37" y="81"/>
                  <a:pt x="37" y="81"/>
                </a:cubicBezTo>
                <a:cubicBezTo>
                  <a:pt x="37" y="85"/>
                  <a:pt x="37" y="85"/>
                  <a:pt x="37" y="85"/>
                </a:cubicBezTo>
                <a:cubicBezTo>
                  <a:pt x="14" y="85"/>
                  <a:pt x="14" y="85"/>
                  <a:pt x="14" y="85"/>
                </a:cubicBezTo>
                <a:cubicBezTo>
                  <a:pt x="14" y="86"/>
                  <a:pt x="14" y="88"/>
                  <a:pt x="14" y="89"/>
                </a:cubicBezTo>
                <a:cubicBezTo>
                  <a:pt x="37" y="89"/>
                  <a:pt x="37" y="89"/>
                  <a:pt x="37" y="89"/>
                </a:cubicBezTo>
                <a:cubicBezTo>
                  <a:pt x="37" y="93"/>
                  <a:pt x="37" y="93"/>
                  <a:pt x="37" y="93"/>
                </a:cubicBezTo>
                <a:cubicBezTo>
                  <a:pt x="15" y="93"/>
                  <a:pt x="15" y="93"/>
                  <a:pt x="15" y="93"/>
                </a:cubicBezTo>
                <a:cubicBezTo>
                  <a:pt x="18" y="99"/>
                  <a:pt x="22" y="103"/>
                  <a:pt x="30" y="103"/>
                </a:cubicBezTo>
                <a:cubicBezTo>
                  <a:pt x="34" y="103"/>
                  <a:pt x="37" y="102"/>
                  <a:pt x="40" y="100"/>
                </a:cubicBezTo>
                <a:cubicBezTo>
                  <a:pt x="47" y="104"/>
                  <a:pt x="47" y="104"/>
                  <a:pt x="47" y="104"/>
                </a:cubicBezTo>
                <a:cubicBezTo>
                  <a:pt x="42" y="108"/>
                  <a:pt x="36" y="110"/>
                  <a:pt x="30" y="110"/>
                </a:cubicBezTo>
                <a:cubicBezTo>
                  <a:pt x="17" y="110"/>
                  <a:pt x="9" y="103"/>
                  <a:pt x="6" y="93"/>
                </a:cubicBezTo>
                <a:cubicBezTo>
                  <a:pt x="0" y="93"/>
                  <a:pt x="0" y="93"/>
                  <a:pt x="0" y="93"/>
                </a:cubicBezTo>
                <a:cubicBezTo>
                  <a:pt x="0" y="89"/>
                  <a:pt x="0" y="89"/>
                  <a:pt x="0" y="89"/>
                </a:cubicBezTo>
                <a:close/>
                <a:moveTo>
                  <a:pt x="54" y="29"/>
                </a:moveTo>
                <a:cubicBezTo>
                  <a:pt x="58" y="29"/>
                  <a:pt x="58" y="29"/>
                  <a:pt x="58" y="29"/>
                </a:cubicBezTo>
                <a:cubicBezTo>
                  <a:pt x="57" y="27"/>
                  <a:pt x="56" y="24"/>
                  <a:pt x="56" y="22"/>
                </a:cubicBezTo>
                <a:cubicBezTo>
                  <a:pt x="56" y="18"/>
                  <a:pt x="56" y="15"/>
                  <a:pt x="58" y="12"/>
                </a:cubicBezTo>
                <a:cubicBezTo>
                  <a:pt x="60" y="9"/>
                  <a:pt x="63" y="6"/>
                  <a:pt x="67" y="5"/>
                </a:cubicBezTo>
                <a:cubicBezTo>
                  <a:pt x="70" y="4"/>
                  <a:pt x="72" y="3"/>
                  <a:pt x="75" y="3"/>
                </a:cubicBezTo>
                <a:cubicBezTo>
                  <a:pt x="80" y="3"/>
                  <a:pt x="84" y="3"/>
                  <a:pt x="88" y="5"/>
                </a:cubicBezTo>
                <a:cubicBezTo>
                  <a:pt x="91" y="7"/>
                  <a:pt x="94" y="10"/>
                  <a:pt x="96" y="13"/>
                </a:cubicBezTo>
                <a:cubicBezTo>
                  <a:pt x="87" y="16"/>
                  <a:pt x="87" y="16"/>
                  <a:pt x="87" y="16"/>
                </a:cubicBezTo>
                <a:cubicBezTo>
                  <a:pt x="86" y="14"/>
                  <a:pt x="84" y="13"/>
                  <a:pt x="82" y="12"/>
                </a:cubicBezTo>
                <a:cubicBezTo>
                  <a:pt x="81" y="11"/>
                  <a:pt x="78" y="11"/>
                  <a:pt x="76" y="11"/>
                </a:cubicBezTo>
                <a:cubicBezTo>
                  <a:pt x="74" y="11"/>
                  <a:pt x="73" y="11"/>
                  <a:pt x="71" y="12"/>
                </a:cubicBezTo>
                <a:cubicBezTo>
                  <a:pt x="69" y="13"/>
                  <a:pt x="68" y="14"/>
                  <a:pt x="67" y="15"/>
                </a:cubicBezTo>
                <a:cubicBezTo>
                  <a:pt x="66" y="17"/>
                  <a:pt x="66" y="19"/>
                  <a:pt x="66" y="21"/>
                </a:cubicBezTo>
                <a:cubicBezTo>
                  <a:pt x="66" y="23"/>
                  <a:pt x="67" y="25"/>
                  <a:pt x="68" y="27"/>
                </a:cubicBezTo>
                <a:cubicBezTo>
                  <a:pt x="68" y="28"/>
                  <a:pt x="69" y="28"/>
                  <a:pt x="69" y="29"/>
                </a:cubicBezTo>
                <a:cubicBezTo>
                  <a:pt x="83" y="29"/>
                  <a:pt x="83" y="29"/>
                  <a:pt x="83" y="29"/>
                </a:cubicBezTo>
                <a:cubicBezTo>
                  <a:pt x="83" y="34"/>
                  <a:pt x="83" y="34"/>
                  <a:pt x="83" y="34"/>
                </a:cubicBezTo>
                <a:cubicBezTo>
                  <a:pt x="71" y="34"/>
                  <a:pt x="71" y="34"/>
                  <a:pt x="71" y="34"/>
                </a:cubicBezTo>
                <a:cubicBezTo>
                  <a:pt x="72" y="36"/>
                  <a:pt x="72" y="38"/>
                  <a:pt x="72" y="40"/>
                </a:cubicBezTo>
                <a:cubicBezTo>
                  <a:pt x="72" y="40"/>
                  <a:pt x="72" y="41"/>
                  <a:pt x="72" y="42"/>
                </a:cubicBezTo>
                <a:cubicBezTo>
                  <a:pt x="72" y="42"/>
                  <a:pt x="72" y="42"/>
                  <a:pt x="72" y="42"/>
                </a:cubicBezTo>
                <a:cubicBezTo>
                  <a:pt x="77" y="42"/>
                  <a:pt x="80" y="43"/>
                  <a:pt x="83" y="44"/>
                </a:cubicBezTo>
                <a:cubicBezTo>
                  <a:pt x="85" y="45"/>
                  <a:pt x="86" y="46"/>
                  <a:pt x="89" y="44"/>
                </a:cubicBezTo>
                <a:cubicBezTo>
                  <a:pt x="96" y="49"/>
                  <a:pt x="96" y="49"/>
                  <a:pt x="96" y="49"/>
                </a:cubicBezTo>
                <a:cubicBezTo>
                  <a:pt x="88" y="56"/>
                  <a:pt x="85" y="54"/>
                  <a:pt x="78" y="52"/>
                </a:cubicBezTo>
                <a:cubicBezTo>
                  <a:pt x="76" y="51"/>
                  <a:pt x="74" y="50"/>
                  <a:pt x="70" y="50"/>
                </a:cubicBezTo>
                <a:cubicBezTo>
                  <a:pt x="69" y="49"/>
                  <a:pt x="67" y="50"/>
                  <a:pt x="65" y="51"/>
                </a:cubicBezTo>
                <a:cubicBezTo>
                  <a:pt x="64" y="52"/>
                  <a:pt x="63" y="53"/>
                  <a:pt x="62" y="53"/>
                </a:cubicBezTo>
                <a:cubicBezTo>
                  <a:pt x="56" y="47"/>
                  <a:pt x="56" y="47"/>
                  <a:pt x="56" y="47"/>
                </a:cubicBezTo>
                <a:cubicBezTo>
                  <a:pt x="56" y="47"/>
                  <a:pt x="57" y="46"/>
                  <a:pt x="58" y="45"/>
                </a:cubicBezTo>
                <a:cubicBezTo>
                  <a:pt x="61" y="44"/>
                  <a:pt x="62" y="42"/>
                  <a:pt x="62" y="40"/>
                </a:cubicBezTo>
                <a:cubicBezTo>
                  <a:pt x="62" y="38"/>
                  <a:pt x="61" y="36"/>
                  <a:pt x="60" y="34"/>
                </a:cubicBezTo>
                <a:cubicBezTo>
                  <a:pt x="54" y="34"/>
                  <a:pt x="54" y="34"/>
                  <a:pt x="54" y="34"/>
                </a:cubicBezTo>
                <a:cubicBezTo>
                  <a:pt x="54" y="29"/>
                  <a:pt x="54" y="29"/>
                  <a:pt x="54" y="29"/>
                </a:cubicBezTo>
                <a:close/>
                <a:moveTo>
                  <a:pt x="23" y="10"/>
                </a:moveTo>
                <a:cubicBezTo>
                  <a:pt x="21" y="11"/>
                  <a:pt x="20" y="12"/>
                  <a:pt x="19" y="13"/>
                </a:cubicBezTo>
                <a:cubicBezTo>
                  <a:pt x="18" y="14"/>
                  <a:pt x="18" y="15"/>
                  <a:pt x="18" y="16"/>
                </a:cubicBezTo>
                <a:cubicBezTo>
                  <a:pt x="18" y="17"/>
                  <a:pt x="18" y="18"/>
                  <a:pt x="19" y="19"/>
                </a:cubicBezTo>
                <a:cubicBezTo>
                  <a:pt x="20" y="20"/>
                  <a:pt x="21" y="21"/>
                  <a:pt x="23" y="21"/>
                </a:cubicBezTo>
                <a:cubicBezTo>
                  <a:pt x="23" y="10"/>
                  <a:pt x="23" y="10"/>
                  <a:pt x="23" y="10"/>
                </a:cubicBezTo>
                <a:close/>
                <a:moveTo>
                  <a:pt x="28" y="44"/>
                </a:moveTo>
                <a:cubicBezTo>
                  <a:pt x="30" y="44"/>
                  <a:pt x="32" y="43"/>
                  <a:pt x="33" y="42"/>
                </a:cubicBezTo>
                <a:cubicBezTo>
                  <a:pt x="35" y="41"/>
                  <a:pt x="35" y="39"/>
                  <a:pt x="35" y="38"/>
                </a:cubicBezTo>
                <a:cubicBezTo>
                  <a:pt x="35" y="36"/>
                  <a:pt x="35" y="35"/>
                  <a:pt x="34" y="34"/>
                </a:cubicBezTo>
                <a:cubicBezTo>
                  <a:pt x="33" y="33"/>
                  <a:pt x="31" y="32"/>
                  <a:pt x="28" y="32"/>
                </a:cubicBezTo>
                <a:lnTo>
                  <a:pt x="28" y="44"/>
                </a:lnTo>
                <a:close/>
              </a:path>
            </a:pathLst>
          </a:custGeom>
          <a:solidFill>
            <a:schemeClr val="bg1">
              <a:alpha val="100000"/>
            </a:schemeClr>
          </a:solidFill>
          <a:ln w="9525">
            <a:noFill/>
          </a:ln>
        </p:spPr>
        <p:txBody>
          <a:bodyPr/>
          <a:lstStyle/>
          <a:p>
            <a:endParaRPr lang="zh-CN" altLang="en-US"/>
          </a:p>
        </p:txBody>
      </p:sp>
      <p:sp>
        <p:nvSpPr>
          <p:cNvPr id="62497" name="Freeform 80"/>
          <p:cNvSpPr>
            <a:spLocks noEditPoints="1"/>
          </p:cNvSpPr>
          <p:nvPr/>
        </p:nvSpPr>
        <p:spPr>
          <a:xfrm>
            <a:off x="4087813" y="4200525"/>
            <a:ext cx="330200" cy="369888"/>
          </a:xfrm>
          <a:custGeom>
            <a:avLst/>
            <a:gdLst>
              <a:gd name="txL" fmla="*/ 0 w 96"/>
              <a:gd name="txT" fmla="*/ 0 h 108"/>
              <a:gd name="txR" fmla="*/ 96 w 96"/>
              <a:gd name="txB" fmla="*/ 108 h 108"/>
            </a:gdLst>
            <a:ahLst/>
            <a:cxnLst>
              <a:cxn ang="0">
                <a:pos x="626262135" y="799026578"/>
              </a:cxn>
              <a:cxn ang="0">
                <a:pos x="638077104" y="740272609"/>
              </a:cxn>
              <a:cxn ang="0">
                <a:pos x="590813790" y="693272859"/>
              </a:cxn>
              <a:cxn ang="0">
                <a:pos x="531732067" y="728525240"/>
              </a:cxn>
              <a:cxn ang="0">
                <a:pos x="555365444" y="799026578"/>
              </a:cxn>
              <a:cxn ang="0">
                <a:pos x="295405175" y="399513289"/>
              </a:cxn>
              <a:cxn ang="0">
                <a:pos x="224508483" y="270257982"/>
              </a:cxn>
              <a:cxn ang="0">
                <a:pos x="94530069" y="129255307"/>
              </a:cxn>
              <a:cxn ang="0">
                <a:pos x="401753652" y="47003175"/>
              </a:cxn>
              <a:cxn ang="0">
                <a:pos x="437201998" y="58750544"/>
              </a:cxn>
              <a:cxn ang="0">
                <a:pos x="496283721" y="152753469"/>
              </a:cxn>
              <a:cxn ang="0">
                <a:pos x="567180413" y="47003175"/>
              </a:cxn>
              <a:cxn ang="0">
                <a:pos x="673525450" y="82252132"/>
              </a:cxn>
              <a:cxn ang="0">
                <a:pos x="732607173" y="0"/>
              </a:cxn>
              <a:cxn ang="0">
                <a:pos x="768055519" y="0"/>
              </a:cxn>
              <a:cxn ang="0">
                <a:pos x="1051645725" y="117504513"/>
              </a:cxn>
              <a:cxn ang="0">
                <a:pos x="909852342" y="258507188"/>
              </a:cxn>
              <a:cxn ang="0">
                <a:pos x="779873927" y="376011701"/>
              </a:cxn>
              <a:cxn ang="0">
                <a:pos x="945300688" y="129255307"/>
              </a:cxn>
              <a:cxn ang="0">
                <a:pos x="744425581" y="82252132"/>
              </a:cxn>
              <a:cxn ang="0">
                <a:pos x="791688896" y="117504513"/>
              </a:cxn>
              <a:cxn ang="0">
                <a:pos x="803507304" y="164504263"/>
              </a:cxn>
              <a:cxn ang="0">
                <a:pos x="685343858" y="399513289"/>
              </a:cxn>
              <a:cxn ang="0">
                <a:pos x="685343858" y="246756395"/>
              </a:cxn>
              <a:cxn ang="0">
                <a:pos x="578995381" y="105753719"/>
              </a:cxn>
              <a:cxn ang="0">
                <a:pos x="519917098" y="246756395"/>
              </a:cxn>
              <a:cxn ang="0">
                <a:pos x="484465313" y="399513289"/>
              </a:cxn>
              <a:cxn ang="0">
                <a:pos x="401753652" y="105753719"/>
              </a:cxn>
              <a:cxn ang="0">
                <a:pos x="271775238" y="246756395"/>
              </a:cxn>
              <a:cxn ang="0">
                <a:pos x="342671929" y="376011701"/>
              </a:cxn>
              <a:cxn ang="0">
                <a:pos x="957115656" y="282008776"/>
              </a:cxn>
              <a:cxn ang="0">
                <a:pos x="1122545856" y="446513039"/>
              </a:cxn>
              <a:cxn ang="0">
                <a:pos x="921667310" y="611020727"/>
              </a:cxn>
              <a:cxn ang="0">
                <a:pos x="898037373" y="693272859"/>
              </a:cxn>
              <a:cxn ang="0">
                <a:pos x="838955650" y="728525240"/>
              </a:cxn>
              <a:cxn ang="0">
                <a:pos x="850770619" y="799026578"/>
              </a:cxn>
              <a:cxn ang="0">
                <a:pos x="921667310" y="799026578"/>
              </a:cxn>
              <a:cxn ang="0">
                <a:pos x="1039830756" y="1151536692"/>
              </a:cxn>
              <a:cxn ang="0">
                <a:pos x="578995381" y="1269041204"/>
              </a:cxn>
              <a:cxn ang="0">
                <a:pos x="118163446" y="1151536692"/>
              </a:cxn>
              <a:cxn ang="0">
                <a:pos x="236326892" y="799026578"/>
              </a:cxn>
              <a:cxn ang="0">
                <a:pos x="307223583" y="799026578"/>
              </a:cxn>
              <a:cxn ang="0">
                <a:pos x="330856960" y="740272609"/>
              </a:cxn>
              <a:cxn ang="0">
                <a:pos x="283590206" y="693272859"/>
              </a:cxn>
              <a:cxn ang="0">
                <a:pos x="236326892" y="599269933"/>
              </a:cxn>
              <a:cxn ang="0">
                <a:pos x="23633377" y="446513039"/>
              </a:cxn>
              <a:cxn ang="0">
                <a:pos x="189060138" y="282008776"/>
              </a:cxn>
              <a:cxn ang="0">
                <a:pos x="153611792" y="387762495"/>
              </a:cxn>
              <a:cxn ang="0">
                <a:pos x="567180413" y="446513039"/>
              </a:cxn>
              <a:cxn ang="0">
                <a:pos x="980749033" y="387762495"/>
              </a:cxn>
              <a:cxn ang="0">
                <a:pos x="957115656" y="282008776"/>
              </a:cxn>
              <a:cxn ang="0">
                <a:pos x="259956829" y="1092786148"/>
              </a:cxn>
              <a:cxn ang="0">
                <a:pos x="437201998" y="928278460"/>
              </a:cxn>
              <a:cxn ang="0">
                <a:pos x="508098690" y="1151536692"/>
              </a:cxn>
              <a:cxn ang="0">
                <a:pos x="685343858" y="1151536692"/>
              </a:cxn>
              <a:cxn ang="0">
                <a:pos x="543547035" y="928278460"/>
              </a:cxn>
              <a:cxn ang="0">
                <a:pos x="803507304" y="1128035104"/>
              </a:cxn>
              <a:cxn ang="0">
                <a:pos x="862585588" y="916531091"/>
              </a:cxn>
              <a:cxn ang="0">
                <a:pos x="803507304" y="1128035104"/>
              </a:cxn>
            </a:cxnLst>
            <a:rect l="txL" t="txT" r="txR" b="txB"/>
            <a:pathLst>
              <a:path w="96" h="108">
                <a:moveTo>
                  <a:pt x="50" y="74"/>
                </a:moveTo>
                <a:cubicBezTo>
                  <a:pt x="53" y="68"/>
                  <a:pt x="53" y="68"/>
                  <a:pt x="53" y="68"/>
                </a:cubicBezTo>
                <a:cubicBezTo>
                  <a:pt x="60" y="67"/>
                  <a:pt x="60" y="67"/>
                  <a:pt x="60" y="67"/>
                </a:cubicBezTo>
                <a:cubicBezTo>
                  <a:pt x="54" y="63"/>
                  <a:pt x="54" y="63"/>
                  <a:pt x="54" y="63"/>
                </a:cubicBezTo>
                <a:cubicBezTo>
                  <a:pt x="56" y="55"/>
                  <a:pt x="56" y="55"/>
                  <a:pt x="56" y="55"/>
                </a:cubicBezTo>
                <a:cubicBezTo>
                  <a:pt x="50" y="59"/>
                  <a:pt x="50" y="59"/>
                  <a:pt x="50" y="59"/>
                </a:cubicBezTo>
                <a:cubicBezTo>
                  <a:pt x="43" y="55"/>
                  <a:pt x="43" y="55"/>
                  <a:pt x="43" y="55"/>
                </a:cubicBezTo>
                <a:cubicBezTo>
                  <a:pt x="45" y="62"/>
                  <a:pt x="45" y="62"/>
                  <a:pt x="45" y="62"/>
                </a:cubicBezTo>
                <a:cubicBezTo>
                  <a:pt x="39" y="67"/>
                  <a:pt x="39" y="67"/>
                  <a:pt x="39" y="67"/>
                </a:cubicBezTo>
                <a:cubicBezTo>
                  <a:pt x="47" y="68"/>
                  <a:pt x="47" y="68"/>
                  <a:pt x="47" y="68"/>
                </a:cubicBezTo>
                <a:cubicBezTo>
                  <a:pt x="50" y="74"/>
                  <a:pt x="50" y="74"/>
                  <a:pt x="50" y="74"/>
                </a:cubicBezTo>
                <a:close/>
                <a:moveTo>
                  <a:pt x="25" y="34"/>
                </a:moveTo>
                <a:cubicBezTo>
                  <a:pt x="23" y="30"/>
                  <a:pt x="22" y="27"/>
                  <a:pt x="19" y="23"/>
                </a:cubicBezTo>
                <a:cubicBezTo>
                  <a:pt x="19" y="23"/>
                  <a:pt x="19" y="23"/>
                  <a:pt x="19" y="23"/>
                </a:cubicBezTo>
                <a:cubicBezTo>
                  <a:pt x="17" y="20"/>
                  <a:pt x="15" y="17"/>
                  <a:pt x="11" y="14"/>
                </a:cubicBezTo>
                <a:cubicBezTo>
                  <a:pt x="8" y="11"/>
                  <a:pt x="8" y="11"/>
                  <a:pt x="8" y="11"/>
                </a:cubicBezTo>
                <a:cubicBezTo>
                  <a:pt x="12" y="10"/>
                  <a:pt x="12" y="10"/>
                  <a:pt x="12" y="10"/>
                </a:cubicBezTo>
                <a:cubicBezTo>
                  <a:pt x="34" y="4"/>
                  <a:pt x="34" y="4"/>
                  <a:pt x="34" y="4"/>
                </a:cubicBezTo>
                <a:cubicBezTo>
                  <a:pt x="36" y="3"/>
                  <a:pt x="36" y="3"/>
                  <a:pt x="36" y="3"/>
                </a:cubicBezTo>
                <a:cubicBezTo>
                  <a:pt x="37" y="5"/>
                  <a:pt x="37" y="5"/>
                  <a:pt x="37" y="5"/>
                </a:cubicBezTo>
                <a:cubicBezTo>
                  <a:pt x="39" y="7"/>
                  <a:pt x="40" y="10"/>
                  <a:pt x="41" y="13"/>
                </a:cubicBezTo>
                <a:cubicBezTo>
                  <a:pt x="42" y="13"/>
                  <a:pt x="42" y="13"/>
                  <a:pt x="42" y="13"/>
                </a:cubicBezTo>
                <a:cubicBezTo>
                  <a:pt x="43" y="10"/>
                  <a:pt x="44" y="8"/>
                  <a:pt x="47" y="5"/>
                </a:cubicBezTo>
                <a:cubicBezTo>
                  <a:pt x="48" y="4"/>
                  <a:pt x="48" y="4"/>
                  <a:pt x="48" y="4"/>
                </a:cubicBezTo>
                <a:cubicBezTo>
                  <a:pt x="49" y="4"/>
                  <a:pt x="49" y="4"/>
                  <a:pt x="49" y="4"/>
                </a:cubicBezTo>
                <a:cubicBezTo>
                  <a:pt x="57" y="7"/>
                  <a:pt x="57" y="7"/>
                  <a:pt x="57" y="7"/>
                </a:cubicBezTo>
                <a:cubicBezTo>
                  <a:pt x="58" y="6"/>
                  <a:pt x="58" y="5"/>
                  <a:pt x="59" y="4"/>
                </a:cubicBezTo>
                <a:cubicBezTo>
                  <a:pt x="60" y="2"/>
                  <a:pt x="61" y="1"/>
                  <a:pt x="62" y="0"/>
                </a:cubicBezTo>
                <a:cubicBezTo>
                  <a:pt x="63" y="0"/>
                  <a:pt x="63" y="0"/>
                  <a:pt x="63" y="0"/>
                </a:cubicBezTo>
                <a:cubicBezTo>
                  <a:pt x="65" y="0"/>
                  <a:pt x="65" y="0"/>
                  <a:pt x="65" y="0"/>
                </a:cubicBezTo>
                <a:cubicBezTo>
                  <a:pt x="86" y="8"/>
                  <a:pt x="86" y="8"/>
                  <a:pt x="86" y="8"/>
                </a:cubicBezTo>
                <a:cubicBezTo>
                  <a:pt x="89" y="10"/>
                  <a:pt x="89" y="10"/>
                  <a:pt x="89" y="10"/>
                </a:cubicBezTo>
                <a:cubicBezTo>
                  <a:pt x="86" y="12"/>
                  <a:pt x="86" y="12"/>
                  <a:pt x="86" y="12"/>
                </a:cubicBezTo>
                <a:cubicBezTo>
                  <a:pt x="83" y="15"/>
                  <a:pt x="80" y="19"/>
                  <a:pt x="77" y="22"/>
                </a:cubicBezTo>
                <a:cubicBezTo>
                  <a:pt x="74" y="26"/>
                  <a:pt x="72" y="30"/>
                  <a:pt x="70" y="34"/>
                </a:cubicBezTo>
                <a:cubicBezTo>
                  <a:pt x="66" y="32"/>
                  <a:pt x="66" y="32"/>
                  <a:pt x="66" y="32"/>
                </a:cubicBezTo>
                <a:cubicBezTo>
                  <a:pt x="68" y="28"/>
                  <a:pt x="70" y="23"/>
                  <a:pt x="73" y="19"/>
                </a:cubicBezTo>
                <a:cubicBezTo>
                  <a:pt x="75" y="17"/>
                  <a:pt x="78" y="14"/>
                  <a:pt x="80" y="11"/>
                </a:cubicBezTo>
                <a:cubicBezTo>
                  <a:pt x="64" y="5"/>
                  <a:pt x="64" y="5"/>
                  <a:pt x="64" y="5"/>
                </a:cubicBezTo>
                <a:cubicBezTo>
                  <a:pt x="64" y="6"/>
                  <a:pt x="63" y="6"/>
                  <a:pt x="63" y="7"/>
                </a:cubicBezTo>
                <a:cubicBezTo>
                  <a:pt x="63" y="7"/>
                  <a:pt x="62" y="8"/>
                  <a:pt x="62" y="8"/>
                </a:cubicBezTo>
                <a:cubicBezTo>
                  <a:pt x="67" y="10"/>
                  <a:pt x="67" y="10"/>
                  <a:pt x="67" y="10"/>
                </a:cubicBezTo>
                <a:cubicBezTo>
                  <a:pt x="71" y="11"/>
                  <a:pt x="71" y="11"/>
                  <a:pt x="71" y="11"/>
                </a:cubicBezTo>
                <a:cubicBezTo>
                  <a:pt x="68" y="14"/>
                  <a:pt x="68" y="14"/>
                  <a:pt x="68" y="14"/>
                </a:cubicBezTo>
                <a:cubicBezTo>
                  <a:pt x="66" y="17"/>
                  <a:pt x="64" y="20"/>
                  <a:pt x="62" y="23"/>
                </a:cubicBezTo>
                <a:cubicBezTo>
                  <a:pt x="60" y="26"/>
                  <a:pt x="59" y="30"/>
                  <a:pt x="58" y="34"/>
                </a:cubicBezTo>
                <a:cubicBezTo>
                  <a:pt x="53" y="33"/>
                  <a:pt x="53" y="33"/>
                  <a:pt x="53" y="33"/>
                </a:cubicBezTo>
                <a:cubicBezTo>
                  <a:pt x="54" y="29"/>
                  <a:pt x="56" y="24"/>
                  <a:pt x="58" y="21"/>
                </a:cubicBezTo>
                <a:cubicBezTo>
                  <a:pt x="59" y="18"/>
                  <a:pt x="61" y="16"/>
                  <a:pt x="62" y="14"/>
                </a:cubicBezTo>
                <a:cubicBezTo>
                  <a:pt x="49" y="9"/>
                  <a:pt x="49" y="9"/>
                  <a:pt x="49" y="9"/>
                </a:cubicBezTo>
                <a:cubicBezTo>
                  <a:pt x="48" y="11"/>
                  <a:pt x="47" y="13"/>
                  <a:pt x="46" y="15"/>
                </a:cubicBezTo>
                <a:cubicBezTo>
                  <a:pt x="45" y="17"/>
                  <a:pt x="44" y="19"/>
                  <a:pt x="44" y="21"/>
                </a:cubicBezTo>
                <a:cubicBezTo>
                  <a:pt x="45" y="25"/>
                  <a:pt x="45" y="29"/>
                  <a:pt x="45" y="33"/>
                </a:cubicBezTo>
                <a:cubicBezTo>
                  <a:pt x="41" y="34"/>
                  <a:pt x="41" y="34"/>
                  <a:pt x="41" y="34"/>
                </a:cubicBezTo>
                <a:cubicBezTo>
                  <a:pt x="40" y="29"/>
                  <a:pt x="40" y="25"/>
                  <a:pt x="39" y="20"/>
                </a:cubicBezTo>
                <a:cubicBezTo>
                  <a:pt x="38" y="16"/>
                  <a:pt x="36" y="12"/>
                  <a:pt x="34" y="9"/>
                </a:cubicBezTo>
                <a:cubicBezTo>
                  <a:pt x="17" y="13"/>
                  <a:pt x="17" y="13"/>
                  <a:pt x="17" y="13"/>
                </a:cubicBezTo>
                <a:cubicBezTo>
                  <a:pt x="20" y="16"/>
                  <a:pt x="22" y="18"/>
                  <a:pt x="23" y="21"/>
                </a:cubicBezTo>
                <a:cubicBezTo>
                  <a:pt x="23" y="21"/>
                  <a:pt x="23" y="21"/>
                  <a:pt x="23" y="21"/>
                </a:cubicBezTo>
                <a:cubicBezTo>
                  <a:pt x="26" y="25"/>
                  <a:pt x="28" y="28"/>
                  <a:pt x="29" y="32"/>
                </a:cubicBezTo>
                <a:cubicBezTo>
                  <a:pt x="25" y="34"/>
                  <a:pt x="25" y="34"/>
                  <a:pt x="25" y="34"/>
                </a:cubicBezTo>
                <a:close/>
                <a:moveTo>
                  <a:pt x="81" y="24"/>
                </a:moveTo>
                <a:cubicBezTo>
                  <a:pt x="90" y="27"/>
                  <a:pt x="95" y="30"/>
                  <a:pt x="95" y="35"/>
                </a:cubicBezTo>
                <a:cubicBezTo>
                  <a:pt x="95" y="36"/>
                  <a:pt x="95" y="37"/>
                  <a:pt x="95" y="38"/>
                </a:cubicBezTo>
                <a:cubicBezTo>
                  <a:pt x="96" y="45"/>
                  <a:pt x="96" y="45"/>
                  <a:pt x="96" y="45"/>
                </a:cubicBezTo>
                <a:cubicBezTo>
                  <a:pt x="78" y="52"/>
                  <a:pt x="78" y="52"/>
                  <a:pt x="78" y="52"/>
                </a:cubicBezTo>
                <a:cubicBezTo>
                  <a:pt x="78" y="53"/>
                  <a:pt x="79" y="55"/>
                  <a:pt x="79" y="57"/>
                </a:cubicBezTo>
                <a:cubicBezTo>
                  <a:pt x="76" y="59"/>
                  <a:pt x="76" y="59"/>
                  <a:pt x="76" y="59"/>
                </a:cubicBezTo>
                <a:cubicBezTo>
                  <a:pt x="69" y="55"/>
                  <a:pt x="69" y="55"/>
                  <a:pt x="69" y="55"/>
                </a:cubicBezTo>
                <a:cubicBezTo>
                  <a:pt x="71" y="62"/>
                  <a:pt x="71" y="62"/>
                  <a:pt x="71" y="62"/>
                </a:cubicBezTo>
                <a:cubicBezTo>
                  <a:pt x="65" y="67"/>
                  <a:pt x="65" y="67"/>
                  <a:pt x="65" y="67"/>
                </a:cubicBezTo>
                <a:cubicBezTo>
                  <a:pt x="72" y="68"/>
                  <a:pt x="72" y="68"/>
                  <a:pt x="72" y="68"/>
                </a:cubicBezTo>
                <a:cubicBezTo>
                  <a:pt x="75" y="74"/>
                  <a:pt x="75" y="74"/>
                  <a:pt x="75" y="74"/>
                </a:cubicBezTo>
                <a:cubicBezTo>
                  <a:pt x="78" y="68"/>
                  <a:pt x="78" y="68"/>
                  <a:pt x="78" y="68"/>
                </a:cubicBezTo>
                <a:cubicBezTo>
                  <a:pt x="80" y="68"/>
                  <a:pt x="80" y="68"/>
                  <a:pt x="80" y="68"/>
                </a:cubicBezTo>
                <a:cubicBezTo>
                  <a:pt x="88" y="98"/>
                  <a:pt x="88" y="98"/>
                  <a:pt x="88" y="98"/>
                </a:cubicBezTo>
                <a:cubicBezTo>
                  <a:pt x="85" y="100"/>
                  <a:pt x="85" y="100"/>
                  <a:pt x="85" y="100"/>
                </a:cubicBezTo>
                <a:cubicBezTo>
                  <a:pt x="77" y="105"/>
                  <a:pt x="63" y="108"/>
                  <a:pt x="49" y="108"/>
                </a:cubicBezTo>
                <a:cubicBezTo>
                  <a:pt x="36" y="108"/>
                  <a:pt x="22" y="105"/>
                  <a:pt x="13" y="100"/>
                </a:cubicBezTo>
                <a:cubicBezTo>
                  <a:pt x="10" y="98"/>
                  <a:pt x="10" y="98"/>
                  <a:pt x="10" y="98"/>
                </a:cubicBezTo>
                <a:cubicBezTo>
                  <a:pt x="19" y="68"/>
                  <a:pt x="19" y="68"/>
                  <a:pt x="19" y="68"/>
                </a:cubicBezTo>
                <a:cubicBezTo>
                  <a:pt x="20" y="68"/>
                  <a:pt x="20" y="68"/>
                  <a:pt x="20" y="68"/>
                </a:cubicBezTo>
                <a:cubicBezTo>
                  <a:pt x="23" y="74"/>
                  <a:pt x="23" y="74"/>
                  <a:pt x="23" y="74"/>
                </a:cubicBezTo>
                <a:cubicBezTo>
                  <a:pt x="26" y="68"/>
                  <a:pt x="26" y="68"/>
                  <a:pt x="26" y="68"/>
                </a:cubicBezTo>
                <a:cubicBezTo>
                  <a:pt x="33" y="67"/>
                  <a:pt x="33" y="67"/>
                  <a:pt x="33" y="67"/>
                </a:cubicBezTo>
                <a:cubicBezTo>
                  <a:pt x="28" y="63"/>
                  <a:pt x="28" y="63"/>
                  <a:pt x="28" y="63"/>
                </a:cubicBezTo>
                <a:cubicBezTo>
                  <a:pt x="30" y="55"/>
                  <a:pt x="30" y="55"/>
                  <a:pt x="30" y="55"/>
                </a:cubicBezTo>
                <a:cubicBezTo>
                  <a:pt x="24" y="59"/>
                  <a:pt x="24" y="59"/>
                  <a:pt x="24" y="59"/>
                </a:cubicBezTo>
                <a:cubicBezTo>
                  <a:pt x="20" y="57"/>
                  <a:pt x="20" y="57"/>
                  <a:pt x="20" y="57"/>
                </a:cubicBezTo>
                <a:cubicBezTo>
                  <a:pt x="20" y="55"/>
                  <a:pt x="20" y="53"/>
                  <a:pt x="20" y="51"/>
                </a:cubicBezTo>
                <a:cubicBezTo>
                  <a:pt x="0" y="45"/>
                  <a:pt x="0" y="45"/>
                  <a:pt x="0" y="45"/>
                </a:cubicBezTo>
                <a:cubicBezTo>
                  <a:pt x="2" y="38"/>
                  <a:pt x="2" y="38"/>
                  <a:pt x="2" y="38"/>
                </a:cubicBezTo>
                <a:cubicBezTo>
                  <a:pt x="1" y="37"/>
                  <a:pt x="1" y="36"/>
                  <a:pt x="1" y="35"/>
                </a:cubicBezTo>
                <a:cubicBezTo>
                  <a:pt x="1" y="30"/>
                  <a:pt x="7" y="27"/>
                  <a:pt x="16" y="24"/>
                </a:cubicBezTo>
                <a:cubicBezTo>
                  <a:pt x="20" y="31"/>
                  <a:pt x="20" y="31"/>
                  <a:pt x="20" y="31"/>
                </a:cubicBezTo>
                <a:cubicBezTo>
                  <a:pt x="16" y="32"/>
                  <a:pt x="13" y="33"/>
                  <a:pt x="13" y="33"/>
                </a:cubicBezTo>
                <a:cubicBezTo>
                  <a:pt x="13" y="33"/>
                  <a:pt x="17" y="34"/>
                  <a:pt x="22" y="35"/>
                </a:cubicBezTo>
                <a:cubicBezTo>
                  <a:pt x="29" y="37"/>
                  <a:pt x="37" y="38"/>
                  <a:pt x="48" y="38"/>
                </a:cubicBezTo>
                <a:cubicBezTo>
                  <a:pt x="60" y="38"/>
                  <a:pt x="67" y="37"/>
                  <a:pt x="74" y="35"/>
                </a:cubicBezTo>
                <a:cubicBezTo>
                  <a:pt x="80" y="34"/>
                  <a:pt x="83" y="33"/>
                  <a:pt x="83" y="33"/>
                </a:cubicBezTo>
                <a:cubicBezTo>
                  <a:pt x="83" y="33"/>
                  <a:pt x="80" y="32"/>
                  <a:pt x="76" y="31"/>
                </a:cubicBezTo>
                <a:cubicBezTo>
                  <a:pt x="81" y="24"/>
                  <a:pt x="81" y="24"/>
                  <a:pt x="81" y="24"/>
                </a:cubicBezTo>
                <a:close/>
                <a:moveTo>
                  <a:pt x="26" y="78"/>
                </a:moveTo>
                <a:cubicBezTo>
                  <a:pt x="22" y="93"/>
                  <a:pt x="22" y="93"/>
                  <a:pt x="22" y="93"/>
                </a:cubicBezTo>
                <a:cubicBezTo>
                  <a:pt x="25" y="94"/>
                  <a:pt x="29" y="96"/>
                  <a:pt x="33" y="96"/>
                </a:cubicBezTo>
                <a:cubicBezTo>
                  <a:pt x="37" y="79"/>
                  <a:pt x="37" y="79"/>
                  <a:pt x="37" y="79"/>
                </a:cubicBezTo>
                <a:cubicBezTo>
                  <a:pt x="33" y="78"/>
                  <a:pt x="29" y="78"/>
                  <a:pt x="26" y="78"/>
                </a:cubicBezTo>
                <a:close/>
                <a:moveTo>
                  <a:pt x="43" y="98"/>
                </a:moveTo>
                <a:cubicBezTo>
                  <a:pt x="45" y="98"/>
                  <a:pt x="47" y="98"/>
                  <a:pt x="49" y="98"/>
                </a:cubicBezTo>
                <a:cubicBezTo>
                  <a:pt x="52" y="98"/>
                  <a:pt x="55" y="98"/>
                  <a:pt x="58" y="98"/>
                </a:cubicBezTo>
                <a:cubicBezTo>
                  <a:pt x="55" y="79"/>
                  <a:pt x="55" y="79"/>
                  <a:pt x="55" y="79"/>
                </a:cubicBezTo>
                <a:cubicBezTo>
                  <a:pt x="52" y="79"/>
                  <a:pt x="49" y="79"/>
                  <a:pt x="46" y="79"/>
                </a:cubicBezTo>
                <a:cubicBezTo>
                  <a:pt x="43" y="98"/>
                  <a:pt x="43" y="98"/>
                  <a:pt x="43" y="98"/>
                </a:cubicBezTo>
                <a:close/>
                <a:moveTo>
                  <a:pt x="68" y="96"/>
                </a:moveTo>
                <a:cubicBezTo>
                  <a:pt x="71" y="95"/>
                  <a:pt x="74" y="94"/>
                  <a:pt x="77" y="93"/>
                </a:cubicBezTo>
                <a:cubicBezTo>
                  <a:pt x="73" y="78"/>
                  <a:pt x="73" y="78"/>
                  <a:pt x="73" y="78"/>
                </a:cubicBezTo>
                <a:cubicBezTo>
                  <a:pt x="70" y="78"/>
                  <a:pt x="67" y="78"/>
                  <a:pt x="64" y="78"/>
                </a:cubicBezTo>
                <a:lnTo>
                  <a:pt x="68" y="96"/>
                </a:lnTo>
                <a:close/>
              </a:path>
            </a:pathLst>
          </a:custGeom>
          <a:solidFill>
            <a:schemeClr val="bg1">
              <a:alpha val="100000"/>
            </a:schemeClr>
          </a:solidFill>
          <a:ln w="9525">
            <a:noFill/>
          </a:ln>
        </p:spPr>
        <p:txBody>
          <a:bodyPr/>
          <a:lstStyle/>
          <a:p>
            <a:endParaRPr lang="zh-CN" altLang="en-US"/>
          </a:p>
        </p:txBody>
      </p:sp>
      <p:sp>
        <p:nvSpPr>
          <p:cNvPr id="62498" name="Freeform 91"/>
          <p:cNvSpPr>
            <a:spLocks noEditPoints="1"/>
          </p:cNvSpPr>
          <p:nvPr/>
        </p:nvSpPr>
        <p:spPr>
          <a:xfrm>
            <a:off x="4098925" y="2360613"/>
            <a:ext cx="344488" cy="242887"/>
          </a:xfrm>
          <a:custGeom>
            <a:avLst/>
            <a:gdLst>
              <a:gd name="txL" fmla="*/ 0 w 237"/>
              <a:gd name="txT" fmla="*/ 0 h 167"/>
              <a:gd name="txR" fmla="*/ 237 w 237"/>
              <a:gd name="txB" fmla="*/ 167 h 167"/>
            </a:gdLst>
            <a:ahLst/>
            <a:cxnLst>
              <a:cxn ang="0">
                <a:pos x="40012935" y="253431496"/>
              </a:cxn>
              <a:cxn ang="0">
                <a:pos x="210594090" y="253431496"/>
              </a:cxn>
              <a:cxn ang="0">
                <a:pos x="240077612" y="352692286"/>
              </a:cxn>
              <a:cxn ang="0">
                <a:pos x="10529414" y="352692286"/>
              </a:cxn>
              <a:cxn ang="0">
                <a:pos x="40012935" y="253431496"/>
              </a:cxn>
              <a:cxn ang="0">
                <a:pos x="40012935" y="253431496"/>
              </a:cxn>
              <a:cxn ang="0">
                <a:pos x="469624356" y="164731199"/>
              </a:cxn>
              <a:cxn ang="0">
                <a:pos x="469624356" y="194297965"/>
              </a:cxn>
              <a:cxn ang="0">
                <a:pos x="492789357" y="213304236"/>
              </a:cxn>
              <a:cxn ang="0">
                <a:pos x="463307289" y="213304236"/>
              </a:cxn>
              <a:cxn ang="0">
                <a:pos x="448565529" y="238647386"/>
              </a:cxn>
              <a:cxn ang="0">
                <a:pos x="448565529" y="209080620"/>
              </a:cxn>
              <a:cxn ang="0">
                <a:pos x="419082007" y="190074349"/>
              </a:cxn>
              <a:cxn ang="0">
                <a:pos x="448565529" y="194297965"/>
              </a:cxn>
              <a:cxn ang="0">
                <a:pos x="469624356" y="164731199"/>
              </a:cxn>
              <a:cxn ang="0">
                <a:pos x="469624356" y="164731199"/>
              </a:cxn>
              <a:cxn ang="0">
                <a:pos x="46330002" y="190074349"/>
              </a:cxn>
              <a:cxn ang="0">
                <a:pos x="31589695" y="213304236"/>
              </a:cxn>
              <a:cxn ang="0">
                <a:pos x="0" y="213304236"/>
              </a:cxn>
              <a:cxn ang="0">
                <a:pos x="25271175" y="228088346"/>
              </a:cxn>
              <a:cxn ang="0">
                <a:pos x="25271175" y="259766919"/>
              </a:cxn>
              <a:cxn ang="0">
                <a:pos x="40012935" y="234423770"/>
              </a:cxn>
              <a:cxn ang="0">
                <a:pos x="75813524" y="234423770"/>
              </a:cxn>
              <a:cxn ang="0">
                <a:pos x="46330002" y="219641114"/>
              </a:cxn>
              <a:cxn ang="0">
                <a:pos x="46330002" y="190074349"/>
              </a:cxn>
              <a:cxn ang="0">
                <a:pos x="46330002" y="190074349"/>
              </a:cxn>
              <a:cxn ang="0">
                <a:pos x="185322916" y="0"/>
              </a:cxn>
              <a:cxn ang="0">
                <a:pos x="181110569" y="59133531"/>
              </a:cxn>
              <a:cxn ang="0">
                <a:pos x="235865265" y="95037174"/>
              </a:cxn>
              <a:cxn ang="0">
                <a:pos x="174793502" y="88701751"/>
              </a:cxn>
              <a:cxn ang="0">
                <a:pos x="141097633" y="143611666"/>
              </a:cxn>
              <a:cxn ang="0">
                <a:pos x="145309980" y="84476680"/>
              </a:cxn>
              <a:cxn ang="0">
                <a:pos x="90555284" y="48574491"/>
              </a:cxn>
              <a:cxn ang="0">
                <a:pos x="149522327" y="48574491"/>
              </a:cxn>
              <a:cxn ang="0">
                <a:pos x="185322916" y="0"/>
              </a:cxn>
              <a:cxn ang="0">
                <a:pos x="185322916" y="0"/>
              </a:cxn>
              <a:cxn ang="0">
                <a:pos x="299043201" y="253431496"/>
              </a:cxn>
              <a:cxn ang="0">
                <a:pos x="469624356" y="253431496"/>
              </a:cxn>
              <a:cxn ang="0">
                <a:pos x="499107878" y="352692286"/>
              </a:cxn>
              <a:cxn ang="0">
                <a:pos x="269559680" y="352692286"/>
              </a:cxn>
              <a:cxn ang="0">
                <a:pos x="299043201" y="253431496"/>
              </a:cxn>
              <a:cxn ang="0">
                <a:pos x="299043201" y="253431496"/>
              </a:cxn>
              <a:cxn ang="0">
                <a:pos x="164262635" y="124603940"/>
              </a:cxn>
              <a:cxn ang="0">
                <a:pos x="134780567" y="223864730"/>
              </a:cxn>
              <a:cxn ang="0">
                <a:pos x="364327311" y="223864730"/>
              </a:cxn>
              <a:cxn ang="0">
                <a:pos x="334845243" y="124603940"/>
              </a:cxn>
              <a:cxn ang="0">
                <a:pos x="164262635" y="124603940"/>
              </a:cxn>
            </a:cxnLst>
            <a:rect l="txL" t="txT" r="txR" b="txB"/>
            <a:pathLst>
              <a:path w="237" h="167">
                <a:moveTo>
                  <a:pt x="19" y="120"/>
                </a:moveTo>
                <a:lnTo>
                  <a:pt x="100" y="120"/>
                </a:lnTo>
                <a:lnTo>
                  <a:pt x="114" y="167"/>
                </a:lnTo>
                <a:lnTo>
                  <a:pt x="5" y="167"/>
                </a:lnTo>
                <a:lnTo>
                  <a:pt x="19" y="120"/>
                </a:lnTo>
                <a:close/>
                <a:moveTo>
                  <a:pt x="223" y="78"/>
                </a:moveTo>
                <a:lnTo>
                  <a:pt x="223" y="92"/>
                </a:lnTo>
                <a:lnTo>
                  <a:pt x="234" y="101"/>
                </a:lnTo>
                <a:lnTo>
                  <a:pt x="220" y="101"/>
                </a:lnTo>
                <a:lnTo>
                  <a:pt x="213" y="113"/>
                </a:lnTo>
                <a:lnTo>
                  <a:pt x="213" y="99"/>
                </a:lnTo>
                <a:lnTo>
                  <a:pt x="199" y="90"/>
                </a:lnTo>
                <a:lnTo>
                  <a:pt x="213" y="92"/>
                </a:lnTo>
                <a:lnTo>
                  <a:pt x="223" y="78"/>
                </a:lnTo>
                <a:close/>
                <a:moveTo>
                  <a:pt x="22" y="90"/>
                </a:moveTo>
                <a:lnTo>
                  <a:pt x="15" y="101"/>
                </a:lnTo>
                <a:lnTo>
                  <a:pt x="0" y="101"/>
                </a:lnTo>
                <a:lnTo>
                  <a:pt x="12" y="108"/>
                </a:lnTo>
                <a:lnTo>
                  <a:pt x="12" y="123"/>
                </a:lnTo>
                <a:lnTo>
                  <a:pt x="19" y="111"/>
                </a:lnTo>
                <a:lnTo>
                  <a:pt x="36" y="111"/>
                </a:lnTo>
                <a:lnTo>
                  <a:pt x="22" y="104"/>
                </a:lnTo>
                <a:lnTo>
                  <a:pt x="22" y="90"/>
                </a:lnTo>
                <a:close/>
                <a:moveTo>
                  <a:pt x="88" y="0"/>
                </a:moveTo>
                <a:lnTo>
                  <a:pt x="86" y="28"/>
                </a:lnTo>
                <a:lnTo>
                  <a:pt x="112" y="45"/>
                </a:lnTo>
                <a:lnTo>
                  <a:pt x="83" y="42"/>
                </a:lnTo>
                <a:lnTo>
                  <a:pt x="67" y="68"/>
                </a:lnTo>
                <a:lnTo>
                  <a:pt x="69" y="40"/>
                </a:lnTo>
                <a:lnTo>
                  <a:pt x="43" y="23"/>
                </a:lnTo>
                <a:lnTo>
                  <a:pt x="71" y="23"/>
                </a:lnTo>
                <a:lnTo>
                  <a:pt x="88" y="0"/>
                </a:lnTo>
                <a:close/>
                <a:moveTo>
                  <a:pt x="142" y="120"/>
                </a:moveTo>
                <a:lnTo>
                  <a:pt x="223" y="120"/>
                </a:lnTo>
                <a:lnTo>
                  <a:pt x="237" y="167"/>
                </a:lnTo>
                <a:lnTo>
                  <a:pt x="128" y="167"/>
                </a:lnTo>
                <a:lnTo>
                  <a:pt x="142" y="120"/>
                </a:lnTo>
                <a:close/>
                <a:moveTo>
                  <a:pt x="78" y="59"/>
                </a:moveTo>
                <a:lnTo>
                  <a:pt x="64" y="106"/>
                </a:lnTo>
                <a:lnTo>
                  <a:pt x="173" y="106"/>
                </a:lnTo>
                <a:lnTo>
                  <a:pt x="159" y="59"/>
                </a:lnTo>
                <a:lnTo>
                  <a:pt x="78" y="59"/>
                </a:lnTo>
                <a:close/>
              </a:path>
            </a:pathLst>
          </a:custGeom>
          <a:solidFill>
            <a:schemeClr val="bg1">
              <a:alpha val="100000"/>
            </a:schemeClr>
          </a:solidFill>
          <a:ln w="9525">
            <a:noFill/>
          </a:ln>
        </p:spPr>
        <p:txBody>
          <a:bodyPr/>
          <a:lstStyle/>
          <a:p>
            <a:endParaRPr lang="zh-CN" altLang="en-US"/>
          </a:p>
        </p:txBody>
      </p:sp>
      <p:sp>
        <p:nvSpPr>
          <p:cNvPr id="62499" name="Freeform 93"/>
          <p:cNvSpPr>
            <a:spLocks noEditPoints="1"/>
          </p:cNvSpPr>
          <p:nvPr/>
        </p:nvSpPr>
        <p:spPr>
          <a:xfrm>
            <a:off x="5995988" y="1735138"/>
            <a:ext cx="384175" cy="263525"/>
          </a:xfrm>
          <a:custGeom>
            <a:avLst/>
            <a:gdLst>
              <a:gd name="txL" fmla="*/ 0 w 112"/>
              <a:gd name="txT" fmla="*/ 0 h 77"/>
              <a:gd name="txR" fmla="*/ 112 w 112"/>
              <a:gd name="txB" fmla="*/ 77 h 77"/>
            </a:gdLst>
            <a:ahLst/>
            <a:cxnLst>
              <a:cxn ang="0">
                <a:pos x="658781232" y="234533828"/>
              </a:cxn>
              <a:cxn ang="0">
                <a:pos x="176459810" y="574604284"/>
              </a:cxn>
              <a:cxn ang="0">
                <a:pos x="117639873" y="609783160"/>
              </a:cxn>
              <a:cxn ang="0">
                <a:pos x="47054577" y="773955813"/>
              </a:cxn>
              <a:cxn ang="0">
                <a:pos x="47054577" y="433885356"/>
              </a:cxn>
              <a:cxn ang="0">
                <a:pos x="0" y="539425408"/>
              </a:cxn>
              <a:cxn ang="0">
                <a:pos x="152932521" y="340070456"/>
              </a:cxn>
              <a:cxn ang="0">
                <a:pos x="176459810" y="574604284"/>
              </a:cxn>
              <a:cxn ang="0">
                <a:pos x="176459810" y="293166429"/>
              </a:cxn>
              <a:cxn ang="0">
                <a:pos x="35292648" y="257984130"/>
              </a:cxn>
              <a:cxn ang="0">
                <a:pos x="1129340725" y="773955813"/>
              </a:cxn>
              <a:cxn ang="0">
                <a:pos x="1199922591" y="609783160"/>
              </a:cxn>
              <a:cxn ang="0">
                <a:pos x="1258742527" y="574604284"/>
              </a:cxn>
              <a:cxn ang="0">
                <a:pos x="1258742527" y="433885356"/>
              </a:cxn>
              <a:cxn ang="0">
                <a:pos x="1317562464" y="386977906"/>
              </a:cxn>
              <a:cxn ang="0">
                <a:pos x="1152868013" y="363524181"/>
              </a:cxn>
              <a:cxn ang="0">
                <a:pos x="1188160661" y="175897804"/>
              </a:cxn>
              <a:cxn ang="0">
                <a:pos x="1141102654" y="304891580"/>
              </a:cxn>
              <a:cxn ang="0">
                <a:pos x="1188160661" y="175897804"/>
              </a:cxn>
              <a:cxn ang="0">
                <a:pos x="941115556" y="844316988"/>
              </a:cxn>
              <a:cxn ang="0">
                <a:pos x="964642844" y="844316988"/>
              </a:cxn>
              <a:cxn ang="0">
                <a:pos x="1023462781" y="551150559"/>
              </a:cxn>
              <a:cxn ang="0">
                <a:pos x="1035228140" y="551150559"/>
              </a:cxn>
              <a:cxn ang="0">
                <a:pos x="1035228140" y="304891580"/>
              </a:cxn>
              <a:cxn ang="0">
                <a:pos x="905822908" y="598058009"/>
              </a:cxn>
              <a:cxn ang="0">
                <a:pos x="764655746" y="375252755"/>
              </a:cxn>
              <a:cxn ang="0">
                <a:pos x="752893817" y="586329435"/>
              </a:cxn>
              <a:cxn ang="0">
                <a:pos x="670546591" y="644965459"/>
              </a:cxn>
              <a:cxn ang="0">
                <a:pos x="564668647" y="902949589"/>
              </a:cxn>
              <a:cxn ang="0">
                <a:pos x="564668647" y="375252755"/>
              </a:cxn>
              <a:cxn ang="0">
                <a:pos x="482321422" y="551150559"/>
              </a:cxn>
              <a:cxn ang="0">
                <a:pos x="764655746" y="246258979"/>
              </a:cxn>
              <a:cxn ang="0">
                <a:pos x="764655746" y="551150559"/>
              </a:cxn>
              <a:cxn ang="0">
                <a:pos x="364681549" y="844316988"/>
              </a:cxn>
              <a:cxn ang="0">
                <a:pos x="352919620" y="844316988"/>
              </a:cxn>
              <a:cxn ang="0">
                <a:pos x="282334324" y="551150559"/>
              </a:cxn>
              <a:cxn ang="0">
                <a:pos x="270572394" y="551150559"/>
              </a:cxn>
              <a:cxn ang="0">
                <a:pos x="270572394" y="304891580"/>
              </a:cxn>
              <a:cxn ang="0">
                <a:pos x="411739556" y="598058009"/>
              </a:cxn>
              <a:cxn ang="0">
                <a:pos x="458794133" y="199351529"/>
              </a:cxn>
              <a:cxn ang="0">
                <a:pos x="364681549" y="293166429"/>
              </a:cxn>
              <a:cxn ang="0">
                <a:pos x="952880915" y="105540051"/>
              </a:cxn>
              <a:cxn ang="0">
                <a:pos x="882295619" y="269712704"/>
              </a:cxn>
              <a:cxn ang="0">
                <a:pos x="952880915" y="105540051"/>
              </a:cxn>
            </a:cxnLst>
            <a:rect l="txL" t="txT" r="txR" b="tx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alpha val="100000"/>
            </a:schemeClr>
          </a:solidFill>
          <a:ln w="9525">
            <a:noFill/>
          </a:ln>
        </p:spPr>
        <p:txBody>
          <a:bodyPr/>
          <a:lstStyle/>
          <a:p>
            <a:endParaRPr lang="zh-CN" altLang="en-US"/>
          </a:p>
        </p:txBody>
      </p:sp>
      <p:sp>
        <p:nvSpPr>
          <p:cNvPr id="62500" name="Freeform 94"/>
          <p:cNvSpPr>
            <a:spLocks noEditPoints="1"/>
          </p:cNvSpPr>
          <p:nvPr/>
        </p:nvSpPr>
        <p:spPr>
          <a:xfrm>
            <a:off x="5360988" y="1739900"/>
            <a:ext cx="376237" cy="300038"/>
          </a:xfrm>
          <a:custGeom>
            <a:avLst/>
            <a:gdLst>
              <a:gd name="txL" fmla="*/ 0 w 110"/>
              <a:gd name="txT" fmla="*/ 0 h 87"/>
              <a:gd name="txR" fmla="*/ 110 w 110"/>
              <a:gd name="txB" fmla="*/ 87 h 87"/>
            </a:gdLst>
            <a:ahLst/>
            <a:cxnLst>
              <a:cxn ang="0">
                <a:pos x="210641415" y="663194339"/>
              </a:cxn>
              <a:cxn ang="0">
                <a:pos x="280857500" y="651351460"/>
              </a:cxn>
              <a:cxn ang="0">
                <a:pos x="339369194" y="686880097"/>
              </a:cxn>
              <a:cxn ang="0">
                <a:pos x="468093553" y="828994648"/>
              </a:cxn>
              <a:cxn ang="0">
                <a:pos x="397880889" y="663194339"/>
              </a:cxn>
              <a:cxn ang="0">
                <a:pos x="292558471" y="497397478"/>
              </a:cxn>
              <a:cxn ang="0">
                <a:pos x="304259442" y="450025962"/>
              </a:cxn>
              <a:cxn ang="0">
                <a:pos x="386176497" y="627665701"/>
              </a:cxn>
              <a:cxn ang="0">
                <a:pos x="526605248" y="544765547"/>
              </a:cxn>
              <a:cxn ang="0">
                <a:pos x="667033998" y="485554599"/>
              </a:cxn>
              <a:cxn ang="0">
                <a:pos x="655329607" y="414497324"/>
              </a:cxn>
              <a:cxn ang="0">
                <a:pos x="702140330" y="355282928"/>
              </a:cxn>
              <a:cxn ang="0">
                <a:pos x="830864689" y="390811565"/>
              </a:cxn>
              <a:cxn ang="0">
                <a:pos x="819163718" y="497397478"/>
              </a:cxn>
              <a:cxn ang="0">
                <a:pos x="1111722189" y="367125807"/>
              </a:cxn>
              <a:cxn ang="0">
                <a:pos x="1146828522" y="260539894"/>
              </a:cxn>
              <a:cxn ang="0">
                <a:pos x="1275556301" y="284225653"/>
              </a:cxn>
              <a:cxn ang="0">
                <a:pos x="1287257272" y="355282928"/>
              </a:cxn>
              <a:cxn ang="0">
                <a:pos x="1252150939" y="414497324"/>
              </a:cxn>
              <a:cxn ang="0">
                <a:pos x="971293439" y="663194339"/>
              </a:cxn>
              <a:cxn ang="0">
                <a:pos x="936187107" y="781623131"/>
              </a:cxn>
              <a:cxn ang="0">
                <a:pos x="807462748" y="757937373"/>
              </a:cxn>
              <a:cxn ang="0">
                <a:pos x="795758357" y="686880097"/>
              </a:cxn>
              <a:cxn ang="0">
                <a:pos x="667033998" y="675037218"/>
              </a:cxn>
              <a:cxn ang="0">
                <a:pos x="1181934854" y="805308889"/>
              </a:cxn>
              <a:cxn ang="0">
                <a:pos x="830864689" y="876362716"/>
              </a:cxn>
              <a:cxn ang="0">
                <a:pos x="561711580" y="947419991"/>
              </a:cxn>
              <a:cxn ang="0">
                <a:pos x="526605248" y="1006634387"/>
              </a:cxn>
              <a:cxn ang="0">
                <a:pos x="397880889" y="982948629"/>
              </a:cxn>
              <a:cxn ang="0">
                <a:pos x="386176497" y="900048474"/>
              </a:cxn>
              <a:cxn ang="0">
                <a:pos x="187236053" y="793466010"/>
              </a:cxn>
              <a:cxn ang="0">
                <a:pos x="187236053" y="793466010"/>
              </a:cxn>
              <a:cxn ang="0">
                <a:pos x="23405362" y="296068532"/>
              </a:cxn>
              <a:cxn ang="0">
                <a:pos x="280857500" y="331597169"/>
              </a:cxn>
              <a:cxn ang="0">
                <a:pos x="444688192" y="213168377"/>
              </a:cxn>
              <a:cxn ang="0">
                <a:pos x="561711580" y="343440049"/>
              </a:cxn>
              <a:cxn ang="0">
                <a:pos x="901080774" y="355282928"/>
              </a:cxn>
              <a:cxn ang="0">
                <a:pos x="1146828522" y="0"/>
              </a:cxn>
              <a:cxn ang="0">
                <a:pos x="725545692" y="213168377"/>
              </a:cxn>
              <a:cxn ang="0">
                <a:pos x="468093553" y="165800309"/>
              </a:cxn>
              <a:cxn ang="0">
                <a:pos x="304259442" y="284225653"/>
              </a:cxn>
              <a:cxn ang="0">
                <a:pos x="245747747" y="236854136"/>
              </a:cxn>
              <a:cxn ang="0">
                <a:pos x="1205340216" y="284225653"/>
              </a:cxn>
              <a:cxn ang="0">
                <a:pos x="1146828522" y="331597169"/>
              </a:cxn>
              <a:cxn ang="0">
                <a:pos x="1181934854" y="390811565"/>
              </a:cxn>
              <a:cxn ang="0">
                <a:pos x="1252150939" y="343440049"/>
              </a:cxn>
              <a:cxn ang="0">
                <a:pos x="936187107" y="675037218"/>
              </a:cxn>
              <a:cxn ang="0">
                <a:pos x="854270051" y="651351460"/>
              </a:cxn>
              <a:cxn ang="0">
                <a:pos x="842569080" y="734251614"/>
              </a:cxn>
              <a:cxn ang="0">
                <a:pos x="912781745" y="746094493"/>
              </a:cxn>
              <a:cxn ang="0">
                <a:pos x="936187107" y="675037218"/>
              </a:cxn>
              <a:cxn ang="0">
                <a:pos x="713841301" y="390811565"/>
              </a:cxn>
              <a:cxn ang="0">
                <a:pos x="702140330" y="473711720"/>
              </a:cxn>
              <a:cxn ang="0">
                <a:pos x="784057386" y="485554599"/>
              </a:cxn>
              <a:cxn ang="0">
                <a:pos x="795758357" y="402654445"/>
              </a:cxn>
              <a:cxn ang="0">
                <a:pos x="479794524" y="876362716"/>
              </a:cxn>
              <a:cxn ang="0">
                <a:pos x="421282830" y="911891354"/>
              </a:cxn>
              <a:cxn ang="0">
                <a:pos x="456392583" y="982948629"/>
              </a:cxn>
              <a:cxn ang="0">
                <a:pos x="526605248" y="935577112"/>
              </a:cxn>
              <a:cxn ang="0">
                <a:pos x="315963833" y="710565856"/>
              </a:cxn>
              <a:cxn ang="0">
                <a:pos x="234046777" y="698722976"/>
              </a:cxn>
              <a:cxn ang="0">
                <a:pos x="222345806" y="769780252"/>
              </a:cxn>
              <a:cxn ang="0">
                <a:pos x="292558471" y="781623131"/>
              </a:cxn>
            </a:cxnLst>
            <a:rect l="txL" t="txT" r="txR" b="txB"/>
            <a:pathLst>
              <a:path w="110" h="87">
                <a:moveTo>
                  <a:pt x="0" y="61"/>
                </a:moveTo>
                <a:cubicBezTo>
                  <a:pt x="16" y="59"/>
                  <a:pt x="16" y="59"/>
                  <a:pt x="16" y="59"/>
                </a:cubicBezTo>
                <a:cubicBezTo>
                  <a:pt x="16" y="58"/>
                  <a:pt x="17" y="57"/>
                  <a:pt x="18" y="56"/>
                </a:cubicBezTo>
                <a:cubicBezTo>
                  <a:pt x="18" y="56"/>
                  <a:pt x="18" y="56"/>
                  <a:pt x="18" y="56"/>
                </a:cubicBezTo>
                <a:cubicBezTo>
                  <a:pt x="18" y="56"/>
                  <a:pt x="18" y="56"/>
                  <a:pt x="18" y="56"/>
                </a:cubicBezTo>
                <a:cubicBezTo>
                  <a:pt x="20" y="55"/>
                  <a:pt x="22" y="54"/>
                  <a:pt x="24" y="55"/>
                </a:cubicBezTo>
                <a:cubicBezTo>
                  <a:pt x="27" y="55"/>
                  <a:pt x="28" y="56"/>
                  <a:pt x="29" y="58"/>
                </a:cubicBezTo>
                <a:cubicBezTo>
                  <a:pt x="29" y="58"/>
                  <a:pt x="29" y="58"/>
                  <a:pt x="29" y="58"/>
                </a:cubicBezTo>
                <a:cubicBezTo>
                  <a:pt x="29" y="58"/>
                  <a:pt x="29" y="58"/>
                  <a:pt x="29" y="58"/>
                </a:cubicBezTo>
                <a:cubicBezTo>
                  <a:pt x="31" y="60"/>
                  <a:pt x="31" y="62"/>
                  <a:pt x="31" y="64"/>
                </a:cubicBezTo>
                <a:cubicBezTo>
                  <a:pt x="38" y="71"/>
                  <a:pt x="38" y="71"/>
                  <a:pt x="38" y="71"/>
                </a:cubicBezTo>
                <a:cubicBezTo>
                  <a:pt x="39" y="71"/>
                  <a:pt x="40" y="70"/>
                  <a:pt x="40" y="70"/>
                </a:cubicBezTo>
                <a:cubicBezTo>
                  <a:pt x="50" y="55"/>
                  <a:pt x="50" y="55"/>
                  <a:pt x="50" y="55"/>
                </a:cubicBezTo>
                <a:cubicBezTo>
                  <a:pt x="44" y="49"/>
                  <a:pt x="44" y="49"/>
                  <a:pt x="44" y="49"/>
                </a:cubicBezTo>
                <a:cubicBezTo>
                  <a:pt x="34" y="56"/>
                  <a:pt x="34" y="56"/>
                  <a:pt x="34" y="56"/>
                </a:cubicBezTo>
                <a:cubicBezTo>
                  <a:pt x="32" y="57"/>
                  <a:pt x="32" y="57"/>
                  <a:pt x="32" y="57"/>
                </a:cubicBezTo>
                <a:cubicBezTo>
                  <a:pt x="31" y="56"/>
                  <a:pt x="31" y="56"/>
                  <a:pt x="31" y="56"/>
                </a:cubicBezTo>
                <a:cubicBezTo>
                  <a:pt x="25" y="42"/>
                  <a:pt x="25" y="42"/>
                  <a:pt x="25" y="42"/>
                </a:cubicBezTo>
                <a:cubicBezTo>
                  <a:pt x="5" y="43"/>
                  <a:pt x="5" y="43"/>
                  <a:pt x="5" y="43"/>
                </a:cubicBezTo>
                <a:cubicBezTo>
                  <a:pt x="4" y="39"/>
                  <a:pt x="4" y="39"/>
                  <a:pt x="4" y="39"/>
                </a:cubicBezTo>
                <a:cubicBezTo>
                  <a:pt x="26" y="38"/>
                  <a:pt x="26" y="38"/>
                  <a:pt x="26" y="38"/>
                </a:cubicBezTo>
                <a:cubicBezTo>
                  <a:pt x="27" y="38"/>
                  <a:pt x="27" y="38"/>
                  <a:pt x="27" y="38"/>
                </a:cubicBezTo>
                <a:cubicBezTo>
                  <a:pt x="28" y="39"/>
                  <a:pt x="28" y="39"/>
                  <a:pt x="28" y="39"/>
                </a:cubicBezTo>
                <a:cubicBezTo>
                  <a:pt x="33" y="53"/>
                  <a:pt x="33" y="53"/>
                  <a:pt x="33" y="53"/>
                </a:cubicBezTo>
                <a:cubicBezTo>
                  <a:pt x="43" y="46"/>
                  <a:pt x="43" y="46"/>
                  <a:pt x="43" y="46"/>
                </a:cubicBezTo>
                <a:cubicBezTo>
                  <a:pt x="44" y="45"/>
                  <a:pt x="44" y="45"/>
                  <a:pt x="44" y="45"/>
                </a:cubicBezTo>
                <a:cubicBezTo>
                  <a:pt x="45" y="46"/>
                  <a:pt x="45" y="46"/>
                  <a:pt x="45" y="46"/>
                </a:cubicBezTo>
                <a:cubicBezTo>
                  <a:pt x="52" y="52"/>
                  <a:pt x="52" y="52"/>
                  <a:pt x="52" y="52"/>
                </a:cubicBezTo>
                <a:cubicBezTo>
                  <a:pt x="58" y="42"/>
                  <a:pt x="58" y="42"/>
                  <a:pt x="58" y="42"/>
                </a:cubicBezTo>
                <a:cubicBezTo>
                  <a:pt x="57" y="42"/>
                  <a:pt x="57" y="41"/>
                  <a:pt x="57" y="41"/>
                </a:cubicBezTo>
                <a:cubicBezTo>
                  <a:pt x="57" y="41"/>
                  <a:pt x="57" y="41"/>
                  <a:pt x="57" y="41"/>
                </a:cubicBezTo>
                <a:cubicBezTo>
                  <a:pt x="57" y="41"/>
                  <a:pt x="57" y="41"/>
                  <a:pt x="57" y="41"/>
                </a:cubicBezTo>
                <a:cubicBezTo>
                  <a:pt x="56" y="40"/>
                  <a:pt x="56" y="38"/>
                  <a:pt x="56" y="35"/>
                </a:cubicBezTo>
                <a:cubicBezTo>
                  <a:pt x="57" y="33"/>
                  <a:pt x="58" y="31"/>
                  <a:pt x="60" y="30"/>
                </a:cubicBezTo>
                <a:cubicBezTo>
                  <a:pt x="60" y="30"/>
                  <a:pt x="60" y="30"/>
                  <a:pt x="60" y="30"/>
                </a:cubicBezTo>
                <a:cubicBezTo>
                  <a:pt x="60" y="30"/>
                  <a:pt x="60" y="30"/>
                  <a:pt x="60" y="30"/>
                </a:cubicBezTo>
                <a:cubicBezTo>
                  <a:pt x="61" y="29"/>
                  <a:pt x="63" y="29"/>
                  <a:pt x="65" y="29"/>
                </a:cubicBezTo>
                <a:cubicBezTo>
                  <a:pt x="68" y="30"/>
                  <a:pt x="69" y="31"/>
                  <a:pt x="71" y="33"/>
                </a:cubicBezTo>
                <a:cubicBezTo>
                  <a:pt x="71" y="33"/>
                  <a:pt x="71" y="33"/>
                  <a:pt x="71" y="33"/>
                </a:cubicBezTo>
                <a:cubicBezTo>
                  <a:pt x="71" y="33"/>
                  <a:pt x="71" y="33"/>
                  <a:pt x="71" y="33"/>
                </a:cubicBezTo>
                <a:cubicBezTo>
                  <a:pt x="72" y="34"/>
                  <a:pt x="72" y="36"/>
                  <a:pt x="72" y="39"/>
                </a:cubicBezTo>
                <a:cubicBezTo>
                  <a:pt x="71" y="40"/>
                  <a:pt x="71" y="41"/>
                  <a:pt x="70" y="42"/>
                </a:cubicBezTo>
                <a:cubicBezTo>
                  <a:pt x="75" y="51"/>
                  <a:pt x="75" y="51"/>
                  <a:pt x="75" y="51"/>
                </a:cubicBezTo>
                <a:cubicBezTo>
                  <a:pt x="76" y="51"/>
                  <a:pt x="76" y="51"/>
                  <a:pt x="77" y="51"/>
                </a:cubicBezTo>
                <a:cubicBezTo>
                  <a:pt x="95" y="31"/>
                  <a:pt x="95" y="31"/>
                  <a:pt x="95" y="31"/>
                </a:cubicBezTo>
                <a:cubicBezTo>
                  <a:pt x="94" y="30"/>
                  <a:pt x="94" y="28"/>
                  <a:pt x="94" y="27"/>
                </a:cubicBezTo>
                <a:cubicBezTo>
                  <a:pt x="95" y="25"/>
                  <a:pt x="96" y="23"/>
                  <a:pt x="98" y="22"/>
                </a:cubicBezTo>
                <a:cubicBezTo>
                  <a:pt x="98" y="22"/>
                  <a:pt x="98" y="22"/>
                  <a:pt x="98" y="22"/>
                </a:cubicBezTo>
                <a:cubicBezTo>
                  <a:pt x="98" y="22"/>
                  <a:pt x="98" y="22"/>
                  <a:pt x="98" y="22"/>
                </a:cubicBezTo>
                <a:cubicBezTo>
                  <a:pt x="100" y="21"/>
                  <a:pt x="102" y="20"/>
                  <a:pt x="104" y="21"/>
                </a:cubicBezTo>
                <a:cubicBezTo>
                  <a:pt x="106" y="21"/>
                  <a:pt x="108" y="22"/>
                  <a:pt x="109" y="24"/>
                </a:cubicBezTo>
                <a:cubicBezTo>
                  <a:pt x="109" y="24"/>
                  <a:pt x="109" y="24"/>
                  <a:pt x="109" y="24"/>
                </a:cubicBezTo>
                <a:cubicBezTo>
                  <a:pt x="109" y="24"/>
                  <a:pt x="109" y="24"/>
                  <a:pt x="109" y="24"/>
                </a:cubicBezTo>
                <a:cubicBezTo>
                  <a:pt x="110" y="26"/>
                  <a:pt x="110" y="28"/>
                  <a:pt x="110" y="30"/>
                </a:cubicBezTo>
                <a:cubicBezTo>
                  <a:pt x="110" y="32"/>
                  <a:pt x="108" y="34"/>
                  <a:pt x="107" y="35"/>
                </a:cubicBezTo>
                <a:cubicBezTo>
                  <a:pt x="107" y="35"/>
                  <a:pt x="107" y="35"/>
                  <a:pt x="107" y="35"/>
                </a:cubicBezTo>
                <a:cubicBezTo>
                  <a:pt x="107" y="35"/>
                  <a:pt x="107" y="35"/>
                  <a:pt x="107" y="35"/>
                </a:cubicBezTo>
                <a:cubicBezTo>
                  <a:pt x="105" y="36"/>
                  <a:pt x="103" y="37"/>
                  <a:pt x="101" y="36"/>
                </a:cubicBezTo>
                <a:cubicBezTo>
                  <a:pt x="101" y="36"/>
                  <a:pt x="100" y="36"/>
                  <a:pt x="100" y="36"/>
                </a:cubicBezTo>
                <a:cubicBezTo>
                  <a:pt x="83" y="56"/>
                  <a:pt x="83" y="56"/>
                  <a:pt x="83" y="56"/>
                </a:cubicBezTo>
                <a:cubicBezTo>
                  <a:pt x="83" y="57"/>
                  <a:pt x="84" y="59"/>
                  <a:pt x="83" y="61"/>
                </a:cubicBezTo>
                <a:cubicBezTo>
                  <a:pt x="83" y="63"/>
                  <a:pt x="82" y="65"/>
                  <a:pt x="80" y="66"/>
                </a:cubicBezTo>
                <a:cubicBezTo>
                  <a:pt x="80" y="66"/>
                  <a:pt x="80" y="66"/>
                  <a:pt x="80" y="66"/>
                </a:cubicBezTo>
                <a:cubicBezTo>
                  <a:pt x="80" y="66"/>
                  <a:pt x="80" y="66"/>
                  <a:pt x="80" y="66"/>
                </a:cubicBezTo>
                <a:cubicBezTo>
                  <a:pt x="78" y="67"/>
                  <a:pt x="76" y="67"/>
                  <a:pt x="74" y="67"/>
                </a:cubicBezTo>
                <a:cubicBezTo>
                  <a:pt x="72" y="67"/>
                  <a:pt x="70" y="65"/>
                  <a:pt x="69" y="64"/>
                </a:cubicBezTo>
                <a:cubicBezTo>
                  <a:pt x="69" y="64"/>
                  <a:pt x="69" y="64"/>
                  <a:pt x="69" y="64"/>
                </a:cubicBezTo>
                <a:cubicBezTo>
                  <a:pt x="69" y="64"/>
                  <a:pt x="69" y="64"/>
                  <a:pt x="69" y="64"/>
                </a:cubicBezTo>
                <a:cubicBezTo>
                  <a:pt x="68" y="62"/>
                  <a:pt x="67" y="60"/>
                  <a:pt x="68" y="58"/>
                </a:cubicBezTo>
                <a:cubicBezTo>
                  <a:pt x="68" y="57"/>
                  <a:pt x="68" y="56"/>
                  <a:pt x="69" y="55"/>
                </a:cubicBezTo>
                <a:cubicBezTo>
                  <a:pt x="63" y="47"/>
                  <a:pt x="63" y="47"/>
                  <a:pt x="63" y="47"/>
                </a:cubicBezTo>
                <a:cubicBezTo>
                  <a:pt x="57" y="57"/>
                  <a:pt x="57" y="57"/>
                  <a:pt x="57" y="57"/>
                </a:cubicBezTo>
                <a:cubicBezTo>
                  <a:pt x="72" y="71"/>
                  <a:pt x="72" y="71"/>
                  <a:pt x="72" y="71"/>
                </a:cubicBezTo>
                <a:cubicBezTo>
                  <a:pt x="100" y="65"/>
                  <a:pt x="100" y="65"/>
                  <a:pt x="100" y="65"/>
                </a:cubicBezTo>
                <a:cubicBezTo>
                  <a:pt x="101" y="68"/>
                  <a:pt x="101" y="68"/>
                  <a:pt x="101" y="68"/>
                </a:cubicBezTo>
                <a:cubicBezTo>
                  <a:pt x="72" y="75"/>
                  <a:pt x="72" y="75"/>
                  <a:pt x="72" y="75"/>
                </a:cubicBezTo>
                <a:cubicBezTo>
                  <a:pt x="71" y="75"/>
                  <a:pt x="71" y="75"/>
                  <a:pt x="71" y="75"/>
                </a:cubicBezTo>
                <a:cubicBezTo>
                  <a:pt x="71" y="74"/>
                  <a:pt x="71" y="74"/>
                  <a:pt x="71" y="74"/>
                </a:cubicBezTo>
                <a:cubicBezTo>
                  <a:pt x="55" y="60"/>
                  <a:pt x="55" y="60"/>
                  <a:pt x="55" y="60"/>
                </a:cubicBezTo>
                <a:cubicBezTo>
                  <a:pt x="47" y="74"/>
                  <a:pt x="47" y="74"/>
                  <a:pt x="47" y="74"/>
                </a:cubicBezTo>
                <a:cubicBezTo>
                  <a:pt x="48" y="76"/>
                  <a:pt x="49" y="78"/>
                  <a:pt x="48" y="80"/>
                </a:cubicBezTo>
                <a:cubicBezTo>
                  <a:pt x="48" y="82"/>
                  <a:pt x="46" y="84"/>
                  <a:pt x="45" y="85"/>
                </a:cubicBezTo>
                <a:cubicBezTo>
                  <a:pt x="45" y="85"/>
                  <a:pt x="45" y="85"/>
                  <a:pt x="45" y="85"/>
                </a:cubicBezTo>
                <a:cubicBezTo>
                  <a:pt x="45" y="85"/>
                  <a:pt x="45" y="85"/>
                  <a:pt x="45" y="85"/>
                </a:cubicBezTo>
                <a:cubicBezTo>
                  <a:pt x="43" y="86"/>
                  <a:pt x="41" y="87"/>
                  <a:pt x="39" y="86"/>
                </a:cubicBezTo>
                <a:cubicBezTo>
                  <a:pt x="37" y="86"/>
                  <a:pt x="35" y="84"/>
                  <a:pt x="34" y="83"/>
                </a:cubicBezTo>
                <a:cubicBezTo>
                  <a:pt x="34" y="83"/>
                  <a:pt x="34" y="83"/>
                  <a:pt x="34" y="83"/>
                </a:cubicBezTo>
                <a:cubicBezTo>
                  <a:pt x="34" y="83"/>
                  <a:pt x="34" y="83"/>
                  <a:pt x="34" y="83"/>
                </a:cubicBezTo>
                <a:cubicBezTo>
                  <a:pt x="33" y="81"/>
                  <a:pt x="32" y="79"/>
                  <a:pt x="33" y="77"/>
                </a:cubicBezTo>
                <a:cubicBezTo>
                  <a:pt x="33" y="77"/>
                  <a:pt x="33" y="76"/>
                  <a:pt x="33" y="76"/>
                </a:cubicBezTo>
                <a:cubicBezTo>
                  <a:pt x="26" y="70"/>
                  <a:pt x="26" y="70"/>
                  <a:pt x="26" y="70"/>
                </a:cubicBezTo>
                <a:cubicBezTo>
                  <a:pt x="24" y="70"/>
                  <a:pt x="23" y="71"/>
                  <a:pt x="21" y="70"/>
                </a:cubicBezTo>
                <a:cubicBezTo>
                  <a:pt x="19" y="70"/>
                  <a:pt x="17" y="69"/>
                  <a:pt x="16" y="67"/>
                </a:cubicBezTo>
                <a:cubicBezTo>
                  <a:pt x="16" y="67"/>
                  <a:pt x="16" y="67"/>
                  <a:pt x="16" y="67"/>
                </a:cubicBezTo>
                <a:cubicBezTo>
                  <a:pt x="16" y="67"/>
                  <a:pt x="16" y="67"/>
                  <a:pt x="16" y="67"/>
                </a:cubicBezTo>
                <a:cubicBezTo>
                  <a:pt x="16" y="67"/>
                  <a:pt x="16" y="67"/>
                  <a:pt x="16" y="67"/>
                </a:cubicBezTo>
                <a:cubicBezTo>
                  <a:pt x="1" y="69"/>
                  <a:pt x="1" y="69"/>
                  <a:pt x="1" y="69"/>
                </a:cubicBezTo>
                <a:cubicBezTo>
                  <a:pt x="0" y="61"/>
                  <a:pt x="0" y="61"/>
                  <a:pt x="0" y="61"/>
                </a:cubicBezTo>
                <a:close/>
                <a:moveTo>
                  <a:pt x="2" y="25"/>
                </a:moveTo>
                <a:cubicBezTo>
                  <a:pt x="3" y="29"/>
                  <a:pt x="3" y="29"/>
                  <a:pt x="3" y="29"/>
                </a:cubicBezTo>
                <a:cubicBezTo>
                  <a:pt x="21" y="24"/>
                  <a:pt x="21" y="24"/>
                  <a:pt x="21" y="24"/>
                </a:cubicBezTo>
                <a:cubicBezTo>
                  <a:pt x="24" y="28"/>
                  <a:pt x="24" y="28"/>
                  <a:pt x="24" y="28"/>
                </a:cubicBezTo>
                <a:cubicBezTo>
                  <a:pt x="26" y="29"/>
                  <a:pt x="26" y="29"/>
                  <a:pt x="26" y="29"/>
                </a:cubicBezTo>
                <a:cubicBezTo>
                  <a:pt x="27" y="28"/>
                  <a:pt x="27" y="28"/>
                  <a:pt x="27" y="28"/>
                </a:cubicBezTo>
                <a:cubicBezTo>
                  <a:pt x="38" y="18"/>
                  <a:pt x="38" y="18"/>
                  <a:pt x="38" y="18"/>
                </a:cubicBezTo>
                <a:cubicBezTo>
                  <a:pt x="46" y="28"/>
                  <a:pt x="46" y="28"/>
                  <a:pt x="46" y="28"/>
                </a:cubicBezTo>
                <a:cubicBezTo>
                  <a:pt x="46" y="29"/>
                  <a:pt x="46" y="29"/>
                  <a:pt x="46" y="29"/>
                </a:cubicBezTo>
                <a:cubicBezTo>
                  <a:pt x="48" y="29"/>
                  <a:pt x="48" y="29"/>
                  <a:pt x="48" y="29"/>
                </a:cubicBezTo>
                <a:cubicBezTo>
                  <a:pt x="62" y="22"/>
                  <a:pt x="62" y="22"/>
                  <a:pt x="62" y="22"/>
                </a:cubicBezTo>
                <a:cubicBezTo>
                  <a:pt x="76" y="29"/>
                  <a:pt x="76" y="29"/>
                  <a:pt x="76" y="29"/>
                </a:cubicBezTo>
                <a:cubicBezTo>
                  <a:pt x="77" y="30"/>
                  <a:pt x="77" y="30"/>
                  <a:pt x="77" y="30"/>
                </a:cubicBezTo>
                <a:cubicBezTo>
                  <a:pt x="78" y="29"/>
                  <a:pt x="78" y="29"/>
                  <a:pt x="78" y="29"/>
                </a:cubicBezTo>
                <a:cubicBezTo>
                  <a:pt x="101" y="2"/>
                  <a:pt x="101" y="2"/>
                  <a:pt x="101" y="2"/>
                </a:cubicBezTo>
                <a:cubicBezTo>
                  <a:pt x="98" y="0"/>
                  <a:pt x="98" y="0"/>
                  <a:pt x="98" y="0"/>
                </a:cubicBezTo>
                <a:cubicBezTo>
                  <a:pt x="76" y="26"/>
                  <a:pt x="76" y="26"/>
                  <a:pt x="76" y="26"/>
                </a:cubicBezTo>
                <a:cubicBezTo>
                  <a:pt x="62" y="19"/>
                  <a:pt x="62" y="19"/>
                  <a:pt x="62" y="19"/>
                </a:cubicBezTo>
                <a:cubicBezTo>
                  <a:pt x="62" y="18"/>
                  <a:pt x="62" y="18"/>
                  <a:pt x="62" y="18"/>
                </a:cubicBezTo>
                <a:cubicBezTo>
                  <a:pt x="61" y="19"/>
                  <a:pt x="61" y="19"/>
                  <a:pt x="61" y="19"/>
                </a:cubicBezTo>
                <a:cubicBezTo>
                  <a:pt x="48" y="25"/>
                  <a:pt x="48" y="25"/>
                  <a:pt x="48" y="25"/>
                </a:cubicBezTo>
                <a:cubicBezTo>
                  <a:pt x="40" y="14"/>
                  <a:pt x="40" y="14"/>
                  <a:pt x="40" y="14"/>
                </a:cubicBezTo>
                <a:cubicBezTo>
                  <a:pt x="39" y="13"/>
                  <a:pt x="39" y="13"/>
                  <a:pt x="39" y="13"/>
                </a:cubicBezTo>
                <a:cubicBezTo>
                  <a:pt x="37" y="14"/>
                  <a:pt x="37" y="14"/>
                  <a:pt x="37" y="14"/>
                </a:cubicBezTo>
                <a:cubicBezTo>
                  <a:pt x="26" y="24"/>
                  <a:pt x="26" y="24"/>
                  <a:pt x="26" y="24"/>
                </a:cubicBezTo>
                <a:cubicBezTo>
                  <a:pt x="22" y="20"/>
                  <a:pt x="22" y="20"/>
                  <a:pt x="22" y="20"/>
                </a:cubicBezTo>
                <a:cubicBezTo>
                  <a:pt x="22" y="20"/>
                  <a:pt x="22" y="20"/>
                  <a:pt x="22" y="20"/>
                </a:cubicBezTo>
                <a:cubicBezTo>
                  <a:pt x="21" y="20"/>
                  <a:pt x="21" y="20"/>
                  <a:pt x="21" y="20"/>
                </a:cubicBezTo>
                <a:cubicBezTo>
                  <a:pt x="2" y="25"/>
                  <a:pt x="2" y="25"/>
                  <a:pt x="2" y="25"/>
                </a:cubicBezTo>
                <a:close/>
                <a:moveTo>
                  <a:pt x="106" y="26"/>
                </a:moveTo>
                <a:cubicBezTo>
                  <a:pt x="106" y="25"/>
                  <a:pt x="104" y="24"/>
                  <a:pt x="103" y="24"/>
                </a:cubicBezTo>
                <a:cubicBezTo>
                  <a:pt x="102" y="24"/>
                  <a:pt x="101" y="24"/>
                  <a:pt x="100" y="25"/>
                </a:cubicBezTo>
                <a:cubicBezTo>
                  <a:pt x="100" y="25"/>
                  <a:pt x="100" y="25"/>
                  <a:pt x="100" y="25"/>
                </a:cubicBezTo>
                <a:cubicBezTo>
                  <a:pt x="99" y="25"/>
                  <a:pt x="98" y="26"/>
                  <a:pt x="98" y="28"/>
                </a:cubicBezTo>
                <a:cubicBezTo>
                  <a:pt x="97" y="29"/>
                  <a:pt x="98" y="30"/>
                  <a:pt x="98" y="31"/>
                </a:cubicBezTo>
                <a:cubicBezTo>
                  <a:pt x="98" y="31"/>
                  <a:pt x="98" y="31"/>
                  <a:pt x="98" y="31"/>
                </a:cubicBezTo>
                <a:cubicBezTo>
                  <a:pt x="99" y="32"/>
                  <a:pt x="100" y="33"/>
                  <a:pt x="101" y="33"/>
                </a:cubicBezTo>
                <a:cubicBezTo>
                  <a:pt x="103" y="33"/>
                  <a:pt x="104" y="33"/>
                  <a:pt x="105" y="33"/>
                </a:cubicBezTo>
                <a:cubicBezTo>
                  <a:pt x="105" y="32"/>
                  <a:pt x="105" y="32"/>
                  <a:pt x="105" y="32"/>
                </a:cubicBezTo>
                <a:cubicBezTo>
                  <a:pt x="106" y="32"/>
                  <a:pt x="107" y="31"/>
                  <a:pt x="107" y="29"/>
                </a:cubicBezTo>
                <a:cubicBezTo>
                  <a:pt x="107" y="28"/>
                  <a:pt x="107" y="27"/>
                  <a:pt x="106" y="26"/>
                </a:cubicBezTo>
                <a:cubicBezTo>
                  <a:pt x="106" y="26"/>
                  <a:pt x="106" y="26"/>
                  <a:pt x="106" y="26"/>
                </a:cubicBezTo>
                <a:close/>
                <a:moveTo>
                  <a:pt x="80" y="57"/>
                </a:moveTo>
                <a:cubicBezTo>
                  <a:pt x="79" y="56"/>
                  <a:pt x="78" y="55"/>
                  <a:pt x="77" y="55"/>
                </a:cubicBezTo>
                <a:cubicBezTo>
                  <a:pt x="75" y="54"/>
                  <a:pt x="74" y="55"/>
                  <a:pt x="73" y="55"/>
                </a:cubicBezTo>
                <a:cubicBezTo>
                  <a:pt x="73" y="55"/>
                  <a:pt x="73" y="55"/>
                  <a:pt x="73" y="55"/>
                </a:cubicBezTo>
                <a:cubicBezTo>
                  <a:pt x="72" y="56"/>
                  <a:pt x="71" y="57"/>
                  <a:pt x="71" y="58"/>
                </a:cubicBezTo>
                <a:cubicBezTo>
                  <a:pt x="71" y="60"/>
                  <a:pt x="71" y="61"/>
                  <a:pt x="72" y="62"/>
                </a:cubicBezTo>
                <a:cubicBezTo>
                  <a:pt x="72" y="62"/>
                  <a:pt x="72" y="62"/>
                  <a:pt x="72" y="62"/>
                </a:cubicBezTo>
                <a:cubicBezTo>
                  <a:pt x="72" y="63"/>
                  <a:pt x="73" y="64"/>
                  <a:pt x="75" y="64"/>
                </a:cubicBezTo>
                <a:cubicBezTo>
                  <a:pt x="76" y="64"/>
                  <a:pt x="77" y="64"/>
                  <a:pt x="78" y="63"/>
                </a:cubicBezTo>
                <a:cubicBezTo>
                  <a:pt x="78" y="63"/>
                  <a:pt x="78" y="63"/>
                  <a:pt x="78" y="63"/>
                </a:cubicBezTo>
                <a:cubicBezTo>
                  <a:pt x="79" y="63"/>
                  <a:pt x="80" y="62"/>
                  <a:pt x="80" y="60"/>
                </a:cubicBezTo>
                <a:cubicBezTo>
                  <a:pt x="81" y="59"/>
                  <a:pt x="80" y="58"/>
                  <a:pt x="80" y="57"/>
                </a:cubicBezTo>
                <a:cubicBezTo>
                  <a:pt x="80" y="57"/>
                  <a:pt x="80" y="57"/>
                  <a:pt x="80" y="57"/>
                </a:cubicBezTo>
                <a:close/>
                <a:moveTo>
                  <a:pt x="68" y="34"/>
                </a:moveTo>
                <a:cubicBezTo>
                  <a:pt x="67" y="33"/>
                  <a:pt x="66" y="33"/>
                  <a:pt x="65" y="32"/>
                </a:cubicBezTo>
                <a:cubicBezTo>
                  <a:pt x="64" y="32"/>
                  <a:pt x="62" y="32"/>
                  <a:pt x="61" y="33"/>
                </a:cubicBezTo>
                <a:cubicBezTo>
                  <a:pt x="61" y="33"/>
                  <a:pt x="61" y="33"/>
                  <a:pt x="61" y="33"/>
                </a:cubicBezTo>
                <a:cubicBezTo>
                  <a:pt x="60" y="34"/>
                  <a:pt x="59" y="35"/>
                  <a:pt x="59" y="36"/>
                </a:cubicBezTo>
                <a:cubicBezTo>
                  <a:pt x="59" y="37"/>
                  <a:pt x="59" y="39"/>
                  <a:pt x="60" y="40"/>
                </a:cubicBezTo>
                <a:cubicBezTo>
                  <a:pt x="60" y="40"/>
                  <a:pt x="60" y="40"/>
                  <a:pt x="60" y="40"/>
                </a:cubicBezTo>
                <a:cubicBezTo>
                  <a:pt x="61" y="41"/>
                  <a:pt x="62" y="41"/>
                  <a:pt x="63" y="42"/>
                </a:cubicBezTo>
                <a:cubicBezTo>
                  <a:pt x="64" y="42"/>
                  <a:pt x="66" y="42"/>
                  <a:pt x="67" y="41"/>
                </a:cubicBezTo>
                <a:cubicBezTo>
                  <a:pt x="67" y="41"/>
                  <a:pt x="67" y="41"/>
                  <a:pt x="67" y="41"/>
                </a:cubicBezTo>
                <a:cubicBezTo>
                  <a:pt x="68" y="40"/>
                  <a:pt x="68" y="39"/>
                  <a:pt x="69" y="38"/>
                </a:cubicBezTo>
                <a:cubicBezTo>
                  <a:pt x="69" y="37"/>
                  <a:pt x="69" y="35"/>
                  <a:pt x="68" y="34"/>
                </a:cubicBezTo>
                <a:cubicBezTo>
                  <a:pt x="68" y="34"/>
                  <a:pt x="68" y="34"/>
                  <a:pt x="68" y="34"/>
                </a:cubicBezTo>
                <a:close/>
                <a:moveTo>
                  <a:pt x="44" y="76"/>
                </a:moveTo>
                <a:cubicBezTo>
                  <a:pt x="44" y="75"/>
                  <a:pt x="43" y="74"/>
                  <a:pt x="41" y="74"/>
                </a:cubicBezTo>
                <a:cubicBezTo>
                  <a:pt x="40" y="73"/>
                  <a:pt x="39" y="74"/>
                  <a:pt x="38" y="74"/>
                </a:cubicBezTo>
                <a:cubicBezTo>
                  <a:pt x="38" y="74"/>
                  <a:pt x="38" y="74"/>
                  <a:pt x="38" y="74"/>
                </a:cubicBezTo>
                <a:cubicBezTo>
                  <a:pt x="37" y="75"/>
                  <a:pt x="36" y="76"/>
                  <a:pt x="36" y="77"/>
                </a:cubicBezTo>
                <a:cubicBezTo>
                  <a:pt x="35" y="79"/>
                  <a:pt x="36" y="80"/>
                  <a:pt x="36" y="81"/>
                </a:cubicBezTo>
                <a:cubicBezTo>
                  <a:pt x="36" y="81"/>
                  <a:pt x="36" y="81"/>
                  <a:pt x="36" y="81"/>
                </a:cubicBezTo>
                <a:cubicBezTo>
                  <a:pt x="37" y="82"/>
                  <a:pt x="38" y="83"/>
                  <a:pt x="39" y="83"/>
                </a:cubicBezTo>
                <a:cubicBezTo>
                  <a:pt x="41" y="83"/>
                  <a:pt x="42" y="83"/>
                  <a:pt x="43" y="82"/>
                </a:cubicBezTo>
                <a:cubicBezTo>
                  <a:pt x="43" y="82"/>
                  <a:pt x="43" y="82"/>
                  <a:pt x="43" y="82"/>
                </a:cubicBezTo>
                <a:cubicBezTo>
                  <a:pt x="44" y="82"/>
                  <a:pt x="45" y="81"/>
                  <a:pt x="45" y="79"/>
                </a:cubicBezTo>
                <a:cubicBezTo>
                  <a:pt x="45" y="78"/>
                  <a:pt x="45" y="77"/>
                  <a:pt x="44" y="76"/>
                </a:cubicBezTo>
                <a:cubicBezTo>
                  <a:pt x="44" y="76"/>
                  <a:pt x="44" y="76"/>
                  <a:pt x="44" y="76"/>
                </a:cubicBezTo>
                <a:close/>
                <a:moveTo>
                  <a:pt x="27" y="60"/>
                </a:moveTo>
                <a:cubicBezTo>
                  <a:pt x="26" y="59"/>
                  <a:pt x="25" y="58"/>
                  <a:pt x="24" y="58"/>
                </a:cubicBezTo>
                <a:cubicBezTo>
                  <a:pt x="22" y="58"/>
                  <a:pt x="21" y="58"/>
                  <a:pt x="20" y="59"/>
                </a:cubicBezTo>
                <a:cubicBezTo>
                  <a:pt x="20" y="59"/>
                  <a:pt x="20" y="59"/>
                  <a:pt x="20" y="59"/>
                </a:cubicBezTo>
                <a:cubicBezTo>
                  <a:pt x="19" y="59"/>
                  <a:pt x="18" y="60"/>
                  <a:pt x="18" y="62"/>
                </a:cubicBezTo>
                <a:cubicBezTo>
                  <a:pt x="18" y="63"/>
                  <a:pt x="18" y="64"/>
                  <a:pt x="19" y="65"/>
                </a:cubicBezTo>
                <a:cubicBezTo>
                  <a:pt x="19" y="65"/>
                  <a:pt x="19" y="65"/>
                  <a:pt x="19" y="65"/>
                </a:cubicBezTo>
                <a:cubicBezTo>
                  <a:pt x="19" y="66"/>
                  <a:pt x="21" y="67"/>
                  <a:pt x="22" y="67"/>
                </a:cubicBezTo>
                <a:cubicBezTo>
                  <a:pt x="23" y="67"/>
                  <a:pt x="24" y="67"/>
                  <a:pt x="25" y="66"/>
                </a:cubicBezTo>
                <a:cubicBezTo>
                  <a:pt x="25" y="66"/>
                  <a:pt x="25" y="66"/>
                  <a:pt x="25" y="66"/>
                </a:cubicBezTo>
                <a:cubicBezTo>
                  <a:pt x="26" y="66"/>
                  <a:pt x="27" y="65"/>
                  <a:pt x="27" y="63"/>
                </a:cubicBezTo>
                <a:cubicBezTo>
                  <a:pt x="28" y="62"/>
                  <a:pt x="27" y="61"/>
                  <a:pt x="27" y="60"/>
                </a:cubicBezTo>
                <a:close/>
              </a:path>
            </a:pathLst>
          </a:custGeom>
          <a:solidFill>
            <a:schemeClr val="bg1">
              <a:alpha val="100000"/>
            </a:schemeClr>
          </a:solidFill>
          <a:ln w="9525">
            <a:noFill/>
          </a:ln>
        </p:spPr>
        <p:txBody>
          <a:bodyPr/>
          <a:lstStyle/>
          <a:p>
            <a:endParaRPr lang="zh-CN" altLang="en-US"/>
          </a:p>
        </p:txBody>
      </p:sp>
      <p:sp>
        <p:nvSpPr>
          <p:cNvPr id="62501" name="Freeform 97"/>
          <p:cNvSpPr>
            <a:spLocks noEditPoints="1"/>
          </p:cNvSpPr>
          <p:nvPr/>
        </p:nvSpPr>
        <p:spPr>
          <a:xfrm>
            <a:off x="6653213" y="1076325"/>
            <a:ext cx="358775" cy="322263"/>
          </a:xfrm>
          <a:custGeom>
            <a:avLst/>
            <a:gdLst>
              <a:gd name="txL" fmla="*/ 0 w 105"/>
              <a:gd name="txT" fmla="*/ 0 h 94"/>
              <a:gd name="txR" fmla="*/ 105 w 105"/>
              <a:gd name="txB" fmla="*/ 94 h 94"/>
            </a:gdLst>
            <a:ahLst/>
            <a:cxnLst>
              <a:cxn ang="0">
                <a:pos x="607313819" y="199665927"/>
              </a:cxn>
              <a:cxn ang="0">
                <a:pos x="525560955" y="281884132"/>
              </a:cxn>
              <a:cxn ang="0">
                <a:pos x="607313819" y="364098908"/>
              </a:cxn>
              <a:cxn ang="0">
                <a:pos x="689066682" y="281884132"/>
              </a:cxn>
              <a:cxn ang="0">
                <a:pos x="607313819" y="199665927"/>
              </a:cxn>
              <a:cxn ang="0">
                <a:pos x="128468785" y="434568227"/>
              </a:cxn>
              <a:cxn ang="0">
                <a:pos x="58394902" y="575510293"/>
              </a:cxn>
              <a:cxn ang="0">
                <a:pos x="0" y="704706901"/>
              </a:cxn>
              <a:cxn ang="0">
                <a:pos x="81752863" y="704706901"/>
              </a:cxn>
              <a:cxn ang="0">
                <a:pos x="210225065" y="939609201"/>
              </a:cxn>
              <a:cxn ang="0">
                <a:pos x="607313819" y="1104042183"/>
              </a:cxn>
              <a:cxn ang="0">
                <a:pos x="992723591" y="939609201"/>
              </a:cxn>
              <a:cxn ang="0">
                <a:pos x="1062797474" y="857394425"/>
              </a:cxn>
              <a:cxn ang="0">
                <a:pos x="922649708" y="857394425"/>
              </a:cxn>
              <a:cxn ang="0">
                <a:pos x="910970728" y="869139883"/>
              </a:cxn>
              <a:cxn ang="0">
                <a:pos x="607313819" y="998336491"/>
              </a:cxn>
              <a:cxn ang="0">
                <a:pos x="291977929" y="869139883"/>
              </a:cxn>
              <a:cxn ang="0">
                <a:pos x="198546085" y="704706901"/>
              </a:cxn>
              <a:cxn ang="0">
                <a:pos x="256940987" y="704706901"/>
              </a:cxn>
              <a:cxn ang="0">
                <a:pos x="186867105" y="575510293"/>
              </a:cxn>
              <a:cxn ang="0">
                <a:pos x="128468785" y="434568227"/>
              </a:cxn>
              <a:cxn ang="0">
                <a:pos x="1086158852" y="739943275"/>
              </a:cxn>
              <a:cxn ang="0">
                <a:pos x="1027760533" y="610746667"/>
              </a:cxn>
              <a:cxn ang="0">
                <a:pos x="957686650" y="469804601"/>
              </a:cxn>
              <a:cxn ang="0">
                <a:pos x="1027760533" y="469804601"/>
              </a:cxn>
              <a:cxn ang="0">
                <a:pos x="910970728" y="246647758"/>
              </a:cxn>
              <a:cxn ang="0">
                <a:pos x="607313819" y="117451150"/>
              </a:cxn>
              <a:cxn ang="0">
                <a:pos x="291977929" y="246647758"/>
              </a:cxn>
              <a:cxn ang="0">
                <a:pos x="256940987" y="293629590"/>
              </a:cxn>
              <a:cxn ang="0">
                <a:pos x="116789805" y="293629590"/>
              </a:cxn>
              <a:cxn ang="0">
                <a:pos x="210225065" y="164432982"/>
              </a:cxn>
              <a:cxn ang="0">
                <a:pos x="607313819" y="0"/>
              </a:cxn>
              <a:cxn ang="0">
                <a:pos x="992723591" y="164432982"/>
              </a:cxn>
              <a:cxn ang="0">
                <a:pos x="1144553754" y="469804601"/>
              </a:cxn>
              <a:cxn ang="0">
                <a:pos x="1226306618" y="469804601"/>
              </a:cxn>
              <a:cxn ang="0">
                <a:pos x="1156232735" y="610746667"/>
              </a:cxn>
              <a:cxn ang="0">
                <a:pos x="1086158852" y="739943275"/>
              </a:cxn>
              <a:cxn ang="0">
                <a:pos x="467166053" y="587255751"/>
              </a:cxn>
              <a:cxn ang="0">
                <a:pos x="502202994" y="387589824"/>
              </a:cxn>
              <a:cxn ang="0">
                <a:pos x="700745662" y="387589824"/>
              </a:cxn>
              <a:cxn ang="0">
                <a:pos x="747461584" y="599001209"/>
              </a:cxn>
              <a:cxn ang="0">
                <a:pos x="689066682" y="634237582"/>
              </a:cxn>
              <a:cxn ang="0">
                <a:pos x="700745662" y="916121714"/>
              </a:cxn>
              <a:cxn ang="0">
                <a:pos x="630671780" y="916121714"/>
              </a:cxn>
              <a:cxn ang="0">
                <a:pos x="618992799" y="669473956"/>
              </a:cxn>
              <a:cxn ang="0">
                <a:pos x="583955858" y="669473956"/>
              </a:cxn>
              <a:cxn ang="0">
                <a:pos x="572276877" y="916121714"/>
              </a:cxn>
              <a:cxn ang="0">
                <a:pos x="502202994" y="916121714"/>
              </a:cxn>
              <a:cxn ang="0">
                <a:pos x="513881975" y="634237582"/>
              </a:cxn>
              <a:cxn ang="0">
                <a:pos x="467166053" y="587255751"/>
              </a:cxn>
            </a:cxnLst>
            <a:rect l="txL" t="txT" r="txR" b="txB"/>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bg1">
              <a:alpha val="100000"/>
            </a:schemeClr>
          </a:solidFill>
          <a:ln w="9525">
            <a:noFill/>
          </a:ln>
        </p:spPr>
        <p:txBody>
          <a:bodyPr/>
          <a:lstStyle/>
          <a:p>
            <a:endParaRPr lang="zh-CN" altLang="en-US"/>
          </a:p>
        </p:txBody>
      </p:sp>
      <p:sp>
        <p:nvSpPr>
          <p:cNvPr id="62502" name="Freeform 99"/>
          <p:cNvSpPr>
            <a:spLocks noEditPoints="1"/>
          </p:cNvSpPr>
          <p:nvPr/>
        </p:nvSpPr>
        <p:spPr>
          <a:xfrm>
            <a:off x="6030913" y="1093788"/>
            <a:ext cx="304800" cy="314325"/>
          </a:xfrm>
          <a:custGeom>
            <a:avLst/>
            <a:gdLst>
              <a:gd name="txL" fmla="*/ 0 w 89"/>
              <a:gd name="txT" fmla="*/ 0 h 92"/>
              <a:gd name="txR" fmla="*/ 89 w 89"/>
              <a:gd name="txB" fmla="*/ 92 h 92"/>
            </a:gdLst>
            <a:ahLst/>
            <a:cxnLst>
              <a:cxn ang="0">
                <a:pos x="410202580" y="128381263"/>
              </a:cxn>
              <a:cxn ang="0">
                <a:pos x="656323443" y="128381263"/>
              </a:cxn>
              <a:cxn ang="0">
                <a:pos x="820405160" y="116710239"/>
              </a:cxn>
              <a:cxn ang="0">
                <a:pos x="820405160" y="315121062"/>
              </a:cxn>
              <a:cxn ang="0">
                <a:pos x="820405160" y="116710239"/>
              </a:cxn>
              <a:cxn ang="0">
                <a:pos x="351602211" y="641913148"/>
              </a:cxn>
              <a:cxn ang="0">
                <a:pos x="375040989" y="992050699"/>
              </a:cxn>
              <a:cxn ang="0">
                <a:pos x="257840252" y="688600661"/>
              </a:cxn>
              <a:cxn ang="0">
                <a:pos x="199239883" y="992050699"/>
              </a:cxn>
              <a:cxn ang="0">
                <a:pos x="128920126" y="641913148"/>
              </a:cxn>
              <a:cxn ang="0">
                <a:pos x="46880980" y="618571101"/>
              </a:cxn>
              <a:cxn ang="0">
                <a:pos x="117200737" y="326792086"/>
              </a:cxn>
              <a:cxn ang="0">
                <a:pos x="246120863" y="408492670"/>
              </a:cxn>
              <a:cxn ang="0">
                <a:pos x="363321600" y="326792086"/>
              </a:cxn>
              <a:cxn ang="0">
                <a:pos x="515683928" y="280107990"/>
              </a:cxn>
              <a:cxn ang="0">
                <a:pos x="515683928" y="315121062"/>
              </a:cxn>
              <a:cxn ang="0">
                <a:pos x="527403317" y="560215981"/>
              </a:cxn>
              <a:cxn ang="0">
                <a:pos x="527403317" y="560215981"/>
              </a:cxn>
              <a:cxn ang="0">
                <a:pos x="527403317" y="560215981"/>
              </a:cxn>
              <a:cxn ang="0">
                <a:pos x="550845519" y="315121062"/>
              </a:cxn>
              <a:cxn ang="0">
                <a:pos x="550845519" y="280107990"/>
              </a:cxn>
              <a:cxn ang="0">
                <a:pos x="691485034" y="326792086"/>
              </a:cxn>
              <a:cxn ang="0">
                <a:pos x="820405160" y="408492670"/>
              </a:cxn>
              <a:cxn ang="0">
                <a:pos x="937605897" y="326792086"/>
              </a:cxn>
              <a:cxn ang="0">
                <a:pos x="996206265" y="595229053"/>
              </a:cxn>
              <a:cxn ang="0">
                <a:pos x="925886508" y="641913148"/>
              </a:cxn>
              <a:cxn ang="0">
                <a:pos x="937605897" y="992050699"/>
              </a:cxn>
              <a:cxn ang="0">
                <a:pos x="832124548" y="688600661"/>
              </a:cxn>
              <a:cxn ang="0">
                <a:pos x="773524180" y="992050699"/>
              </a:cxn>
              <a:cxn ang="0">
                <a:pos x="703204422" y="641913148"/>
              </a:cxn>
              <a:cxn ang="0">
                <a:pos x="668046256" y="641913148"/>
              </a:cxn>
              <a:cxn ang="0">
                <a:pos x="574284297" y="1073747866"/>
              </a:cxn>
              <a:cxn ang="0">
                <a:pos x="503964539" y="711942708"/>
              </a:cxn>
              <a:cxn ang="0">
                <a:pos x="375040989" y="1073747866"/>
              </a:cxn>
              <a:cxn ang="0">
                <a:pos x="351602211" y="606900077"/>
              </a:cxn>
              <a:cxn ang="0">
                <a:pos x="152362328" y="210081847"/>
              </a:cxn>
              <a:cxn ang="0">
                <a:pos x="339882822" y="210081847"/>
              </a:cxn>
            </a:cxnLst>
            <a:rect l="txL" t="txT" r="txR" b="tx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bg1">
              <a:alpha val="100000"/>
            </a:schemeClr>
          </a:solidFill>
          <a:ln w="9525">
            <a:noFill/>
          </a:ln>
        </p:spPr>
        <p:txBody>
          <a:bodyPr/>
          <a:lstStyle/>
          <a:p>
            <a:endParaRPr lang="zh-CN" altLang="en-US"/>
          </a:p>
        </p:txBody>
      </p:sp>
      <p:sp>
        <p:nvSpPr>
          <p:cNvPr id="62503" name="Freeform 101"/>
          <p:cNvSpPr/>
          <p:nvPr/>
        </p:nvSpPr>
        <p:spPr>
          <a:xfrm>
            <a:off x="4087813" y="1708150"/>
            <a:ext cx="312737" cy="300038"/>
          </a:xfrm>
          <a:custGeom>
            <a:avLst/>
            <a:gdLst>
              <a:gd name="txL" fmla="*/ 0 w 91"/>
              <a:gd name="txT" fmla="*/ 0 h 88"/>
              <a:gd name="txR" fmla="*/ 91 w 91"/>
              <a:gd name="txB" fmla="*/ 88 h 88"/>
            </a:gdLst>
            <a:ahLst/>
            <a:cxnLst>
              <a:cxn ang="0">
                <a:pos x="306681587" y="291258479"/>
              </a:cxn>
              <a:cxn ang="0">
                <a:pos x="601568521" y="291258479"/>
              </a:cxn>
              <a:cxn ang="0">
                <a:pos x="625161263" y="244657122"/>
              </a:cxn>
              <a:cxn ang="0">
                <a:pos x="577979216" y="174755087"/>
              </a:cxn>
              <a:cxn ang="0">
                <a:pos x="589773869" y="34951017"/>
              </a:cxn>
              <a:cxn ang="0">
                <a:pos x="684137963" y="0"/>
              </a:cxn>
              <a:cxn ang="0">
                <a:pos x="790296709" y="34951017"/>
              </a:cxn>
              <a:cxn ang="0">
                <a:pos x="802091362" y="174755087"/>
              </a:cxn>
              <a:cxn ang="0">
                <a:pos x="754909315" y="244657122"/>
              </a:cxn>
              <a:cxn ang="0">
                <a:pos x="766707404" y="291258479"/>
              </a:cxn>
              <a:cxn ang="0">
                <a:pos x="1073388991" y="291258479"/>
              </a:cxn>
              <a:cxn ang="0">
                <a:pos x="1073388991" y="570863209"/>
              </a:cxn>
              <a:cxn ang="0">
                <a:pos x="1026206944" y="594163888"/>
              </a:cxn>
              <a:cxn ang="0">
                <a:pos x="955435592" y="547562531"/>
              </a:cxn>
              <a:cxn ang="0">
                <a:pos x="825684103" y="559212870"/>
              </a:cxn>
              <a:cxn ang="0">
                <a:pos x="790296709" y="652415583"/>
              </a:cxn>
              <a:cxn ang="0">
                <a:pos x="825684103" y="745618297"/>
              </a:cxn>
              <a:cxn ang="0">
                <a:pos x="955435592" y="757268636"/>
              </a:cxn>
              <a:cxn ang="0">
                <a:pos x="1026206944" y="710667279"/>
              </a:cxn>
              <a:cxn ang="0">
                <a:pos x="1073388991" y="722317618"/>
              </a:cxn>
              <a:cxn ang="0">
                <a:pos x="1073388991" y="1025226436"/>
              </a:cxn>
              <a:cxn ang="0">
                <a:pos x="754909315" y="1025226436"/>
              </a:cxn>
              <a:cxn ang="0">
                <a:pos x="743114662" y="990275419"/>
              </a:cxn>
              <a:cxn ang="0">
                <a:pos x="790296709" y="920373384"/>
              </a:cxn>
              <a:cxn ang="0">
                <a:pos x="778502056" y="792219653"/>
              </a:cxn>
              <a:cxn ang="0">
                <a:pos x="684137963" y="768918975"/>
              </a:cxn>
              <a:cxn ang="0">
                <a:pos x="589773869" y="792219653"/>
              </a:cxn>
              <a:cxn ang="0">
                <a:pos x="577979216" y="920373384"/>
              </a:cxn>
              <a:cxn ang="0">
                <a:pos x="625161263" y="990275419"/>
              </a:cxn>
              <a:cxn ang="0">
                <a:pos x="601568521" y="1025226436"/>
              </a:cxn>
              <a:cxn ang="0">
                <a:pos x="306681587" y="1025226436"/>
              </a:cxn>
              <a:cxn ang="0">
                <a:pos x="306681587" y="745618297"/>
              </a:cxn>
              <a:cxn ang="0">
                <a:pos x="259499540" y="722317618"/>
              </a:cxn>
              <a:cxn ang="0">
                <a:pos x="188728188" y="780569314"/>
              </a:cxn>
              <a:cxn ang="0">
                <a:pos x="47182047" y="757268636"/>
              </a:cxn>
              <a:cxn ang="0">
                <a:pos x="11794653" y="664065923"/>
              </a:cxn>
              <a:cxn ang="0">
                <a:pos x="47182047" y="559212870"/>
              </a:cxn>
              <a:cxn ang="0">
                <a:pos x="188728188" y="547562531"/>
              </a:cxn>
              <a:cxn ang="0">
                <a:pos x="259499540" y="594163888"/>
              </a:cxn>
              <a:cxn ang="0">
                <a:pos x="306681587" y="570863209"/>
              </a:cxn>
              <a:cxn ang="0">
                <a:pos x="306681587" y="291258479"/>
              </a:cxn>
            </a:cxnLst>
            <a:rect l="txL" t="txT" r="txR" b="txB"/>
            <a:pathLst>
              <a:path w="91" h="88">
                <a:moveTo>
                  <a:pt x="26" y="25"/>
                </a:moveTo>
                <a:cubicBezTo>
                  <a:pt x="51" y="25"/>
                  <a:pt x="51" y="25"/>
                  <a:pt x="51" y="25"/>
                </a:cubicBezTo>
                <a:cubicBezTo>
                  <a:pt x="52" y="24"/>
                  <a:pt x="54" y="23"/>
                  <a:pt x="53" y="21"/>
                </a:cubicBezTo>
                <a:cubicBezTo>
                  <a:pt x="52" y="19"/>
                  <a:pt x="50" y="17"/>
                  <a:pt x="49" y="15"/>
                </a:cubicBezTo>
                <a:cubicBezTo>
                  <a:pt x="46" y="12"/>
                  <a:pt x="47" y="6"/>
                  <a:pt x="50" y="3"/>
                </a:cubicBezTo>
                <a:cubicBezTo>
                  <a:pt x="53" y="0"/>
                  <a:pt x="58" y="0"/>
                  <a:pt x="58" y="0"/>
                </a:cubicBezTo>
                <a:cubicBezTo>
                  <a:pt x="58" y="0"/>
                  <a:pt x="64" y="0"/>
                  <a:pt x="67" y="3"/>
                </a:cubicBezTo>
                <a:cubicBezTo>
                  <a:pt x="70" y="6"/>
                  <a:pt x="70" y="12"/>
                  <a:pt x="68" y="15"/>
                </a:cubicBezTo>
                <a:cubicBezTo>
                  <a:pt x="67" y="17"/>
                  <a:pt x="65" y="19"/>
                  <a:pt x="64" y="21"/>
                </a:cubicBezTo>
                <a:cubicBezTo>
                  <a:pt x="63" y="23"/>
                  <a:pt x="64" y="24"/>
                  <a:pt x="65" y="25"/>
                </a:cubicBezTo>
                <a:cubicBezTo>
                  <a:pt x="91" y="25"/>
                  <a:pt x="91" y="25"/>
                  <a:pt x="91" y="25"/>
                </a:cubicBezTo>
                <a:cubicBezTo>
                  <a:pt x="91" y="49"/>
                  <a:pt x="91" y="49"/>
                  <a:pt x="91" y="49"/>
                </a:cubicBezTo>
                <a:cubicBezTo>
                  <a:pt x="90" y="50"/>
                  <a:pt x="89" y="51"/>
                  <a:pt x="87" y="51"/>
                </a:cubicBezTo>
                <a:cubicBezTo>
                  <a:pt x="85" y="50"/>
                  <a:pt x="83" y="48"/>
                  <a:pt x="81" y="47"/>
                </a:cubicBezTo>
                <a:cubicBezTo>
                  <a:pt x="78" y="44"/>
                  <a:pt x="73" y="45"/>
                  <a:pt x="70" y="48"/>
                </a:cubicBezTo>
                <a:cubicBezTo>
                  <a:pt x="67" y="51"/>
                  <a:pt x="67" y="56"/>
                  <a:pt x="67" y="56"/>
                </a:cubicBezTo>
                <a:cubicBezTo>
                  <a:pt x="67" y="56"/>
                  <a:pt x="67" y="61"/>
                  <a:pt x="70" y="64"/>
                </a:cubicBezTo>
                <a:cubicBezTo>
                  <a:pt x="73" y="67"/>
                  <a:pt x="78" y="67"/>
                  <a:pt x="81" y="65"/>
                </a:cubicBezTo>
                <a:cubicBezTo>
                  <a:pt x="83" y="64"/>
                  <a:pt x="85" y="62"/>
                  <a:pt x="87" y="61"/>
                </a:cubicBezTo>
                <a:cubicBezTo>
                  <a:pt x="89" y="60"/>
                  <a:pt x="90" y="61"/>
                  <a:pt x="91" y="62"/>
                </a:cubicBezTo>
                <a:cubicBezTo>
                  <a:pt x="91" y="88"/>
                  <a:pt x="91" y="88"/>
                  <a:pt x="91" y="88"/>
                </a:cubicBezTo>
                <a:cubicBezTo>
                  <a:pt x="64" y="88"/>
                  <a:pt x="64" y="88"/>
                  <a:pt x="64" y="88"/>
                </a:cubicBezTo>
                <a:cubicBezTo>
                  <a:pt x="63" y="88"/>
                  <a:pt x="62" y="86"/>
                  <a:pt x="63" y="85"/>
                </a:cubicBezTo>
                <a:cubicBezTo>
                  <a:pt x="63" y="83"/>
                  <a:pt x="65" y="81"/>
                  <a:pt x="67" y="79"/>
                </a:cubicBezTo>
                <a:cubicBezTo>
                  <a:pt x="69" y="76"/>
                  <a:pt x="68" y="71"/>
                  <a:pt x="66" y="68"/>
                </a:cubicBezTo>
                <a:cubicBezTo>
                  <a:pt x="63" y="65"/>
                  <a:pt x="58" y="66"/>
                  <a:pt x="58" y="66"/>
                </a:cubicBezTo>
                <a:cubicBezTo>
                  <a:pt x="58" y="66"/>
                  <a:pt x="53" y="65"/>
                  <a:pt x="50" y="68"/>
                </a:cubicBezTo>
                <a:cubicBezTo>
                  <a:pt x="47" y="71"/>
                  <a:pt x="46" y="76"/>
                  <a:pt x="49" y="79"/>
                </a:cubicBezTo>
                <a:cubicBezTo>
                  <a:pt x="50" y="81"/>
                  <a:pt x="52" y="83"/>
                  <a:pt x="53" y="85"/>
                </a:cubicBezTo>
                <a:cubicBezTo>
                  <a:pt x="53" y="86"/>
                  <a:pt x="52" y="88"/>
                  <a:pt x="51" y="88"/>
                </a:cubicBezTo>
                <a:cubicBezTo>
                  <a:pt x="26" y="88"/>
                  <a:pt x="26" y="88"/>
                  <a:pt x="26" y="88"/>
                </a:cubicBezTo>
                <a:cubicBezTo>
                  <a:pt x="26" y="64"/>
                  <a:pt x="26" y="64"/>
                  <a:pt x="26" y="64"/>
                </a:cubicBezTo>
                <a:cubicBezTo>
                  <a:pt x="26" y="63"/>
                  <a:pt x="24" y="61"/>
                  <a:pt x="22" y="62"/>
                </a:cubicBezTo>
                <a:cubicBezTo>
                  <a:pt x="20" y="63"/>
                  <a:pt x="18" y="65"/>
                  <a:pt x="16" y="67"/>
                </a:cubicBezTo>
                <a:cubicBezTo>
                  <a:pt x="12" y="69"/>
                  <a:pt x="7" y="69"/>
                  <a:pt x="4" y="65"/>
                </a:cubicBezTo>
                <a:cubicBezTo>
                  <a:pt x="0" y="62"/>
                  <a:pt x="1" y="57"/>
                  <a:pt x="1" y="57"/>
                </a:cubicBezTo>
                <a:cubicBezTo>
                  <a:pt x="1" y="57"/>
                  <a:pt x="0" y="51"/>
                  <a:pt x="4" y="48"/>
                </a:cubicBezTo>
                <a:cubicBezTo>
                  <a:pt x="7" y="45"/>
                  <a:pt x="12" y="44"/>
                  <a:pt x="16" y="47"/>
                </a:cubicBezTo>
                <a:cubicBezTo>
                  <a:pt x="18" y="48"/>
                  <a:pt x="20" y="50"/>
                  <a:pt x="22" y="51"/>
                </a:cubicBezTo>
                <a:cubicBezTo>
                  <a:pt x="24" y="52"/>
                  <a:pt x="26" y="51"/>
                  <a:pt x="26" y="49"/>
                </a:cubicBezTo>
                <a:lnTo>
                  <a:pt x="26" y="25"/>
                </a:lnTo>
                <a:close/>
              </a:path>
            </a:pathLst>
          </a:custGeom>
          <a:solidFill>
            <a:schemeClr val="bg1">
              <a:alpha val="100000"/>
            </a:schemeClr>
          </a:solidFill>
          <a:ln w="9525">
            <a:noFill/>
          </a:ln>
        </p:spPr>
        <p:txBody>
          <a:bodyPr/>
          <a:lstStyle/>
          <a:p>
            <a:endParaRPr lang="zh-CN" altLang="en-US"/>
          </a:p>
        </p:txBody>
      </p:sp>
      <p:sp>
        <p:nvSpPr>
          <p:cNvPr id="62504" name="Freeform 102"/>
          <p:cNvSpPr>
            <a:spLocks noEditPoints="1"/>
          </p:cNvSpPr>
          <p:nvPr/>
        </p:nvSpPr>
        <p:spPr>
          <a:xfrm>
            <a:off x="4767263" y="1712913"/>
            <a:ext cx="266700" cy="327025"/>
          </a:xfrm>
          <a:custGeom>
            <a:avLst/>
            <a:gdLst>
              <a:gd name="txL" fmla="*/ 0 w 78"/>
              <a:gd name="txT" fmla="*/ 0 h 95"/>
              <a:gd name="txR" fmla="*/ 78 w 78"/>
              <a:gd name="txB" fmla="*/ 95 h 95"/>
            </a:gdLst>
            <a:ahLst/>
            <a:cxnLst>
              <a:cxn ang="0">
                <a:pos x="915382785" y="342481234"/>
              </a:cxn>
              <a:cxn ang="0">
                <a:pos x="833232346" y="1003825613"/>
              </a:cxn>
              <a:cxn ang="0">
                <a:pos x="715877508" y="1121922946"/>
              </a:cxn>
              <a:cxn ang="0">
                <a:pos x="199505277" y="1121922946"/>
              </a:cxn>
              <a:cxn ang="0">
                <a:pos x="82150438" y="1003825613"/>
              </a:cxn>
              <a:cxn ang="0">
                <a:pos x="0" y="342481234"/>
              </a:cxn>
              <a:cxn ang="0">
                <a:pos x="82150438" y="342481234"/>
              </a:cxn>
              <a:cxn ang="0">
                <a:pos x="23473019" y="141715423"/>
              </a:cxn>
              <a:cxn ang="0">
                <a:pos x="11734800" y="106286567"/>
              </a:cxn>
              <a:cxn ang="0">
                <a:pos x="58677419" y="94479244"/>
              </a:cxn>
              <a:cxn ang="0">
                <a:pos x="387275754" y="0"/>
              </a:cxn>
              <a:cxn ang="0">
                <a:pos x="399013973" y="0"/>
              </a:cxn>
              <a:cxn ang="0">
                <a:pos x="410748773" y="0"/>
              </a:cxn>
              <a:cxn ang="0">
                <a:pos x="610254050" y="47239622"/>
              </a:cxn>
              <a:cxn ang="0">
                <a:pos x="633727069" y="59046946"/>
              </a:cxn>
              <a:cxn ang="0">
                <a:pos x="645461869" y="82668478"/>
              </a:cxn>
              <a:cxn ang="0">
                <a:pos x="715877508" y="342481234"/>
              </a:cxn>
              <a:cxn ang="0">
                <a:pos x="915382785" y="342481234"/>
              </a:cxn>
              <a:cxn ang="0">
                <a:pos x="352071354" y="696773234"/>
              </a:cxn>
              <a:cxn ang="0">
                <a:pos x="575049650" y="555057811"/>
              </a:cxn>
              <a:cxn ang="0">
                <a:pos x="575049650" y="507818189"/>
              </a:cxn>
              <a:cxn ang="0">
                <a:pos x="199505277" y="696773234"/>
              </a:cxn>
              <a:cxn ang="0">
                <a:pos x="105620038" y="696773234"/>
              </a:cxn>
              <a:cxn ang="0">
                <a:pos x="187770477" y="779441712"/>
              </a:cxn>
              <a:cxn ang="0">
                <a:pos x="269920915" y="850299424"/>
              </a:cxn>
              <a:cxn ang="0">
                <a:pos x="363806154" y="779441712"/>
              </a:cxn>
              <a:cxn ang="0">
                <a:pos x="445956592" y="696773234"/>
              </a:cxn>
              <a:cxn ang="0">
                <a:pos x="352071354" y="696773234"/>
              </a:cxn>
              <a:cxn ang="0">
                <a:pos x="633727069" y="614104757"/>
              </a:cxn>
              <a:cxn ang="0">
                <a:pos x="539841831" y="696773234"/>
              </a:cxn>
              <a:cxn ang="0">
                <a:pos x="457691392" y="767630946"/>
              </a:cxn>
              <a:cxn ang="0">
                <a:pos x="551576631" y="767630946"/>
              </a:cxn>
              <a:cxn ang="0">
                <a:pos x="340333135" y="921157135"/>
              </a:cxn>
              <a:cxn ang="0">
                <a:pos x="340333135" y="956585991"/>
              </a:cxn>
              <a:cxn ang="0">
                <a:pos x="715877508" y="767630946"/>
              </a:cxn>
              <a:cxn ang="0">
                <a:pos x="809762746" y="767630946"/>
              </a:cxn>
              <a:cxn ang="0">
                <a:pos x="715877508" y="696773234"/>
              </a:cxn>
              <a:cxn ang="0">
                <a:pos x="633727069" y="614104757"/>
              </a:cxn>
              <a:cxn ang="0">
                <a:pos x="164300877" y="342481234"/>
              </a:cxn>
              <a:cxn ang="0">
                <a:pos x="621992269" y="342481234"/>
              </a:cxn>
              <a:cxn ang="0">
                <a:pos x="575049650" y="153526189"/>
              </a:cxn>
              <a:cxn ang="0">
                <a:pos x="422483573" y="200765811"/>
              </a:cxn>
              <a:cxn ang="0">
                <a:pos x="375540954" y="177144279"/>
              </a:cxn>
              <a:cxn ang="0">
                <a:pos x="352071354" y="106286567"/>
              </a:cxn>
              <a:cxn ang="0">
                <a:pos x="117358258" y="165336955"/>
              </a:cxn>
              <a:cxn ang="0">
                <a:pos x="164300877" y="342481234"/>
              </a:cxn>
              <a:cxn ang="0">
                <a:pos x="422483573" y="94479244"/>
              </a:cxn>
              <a:cxn ang="0">
                <a:pos x="434218373" y="129908099"/>
              </a:cxn>
              <a:cxn ang="0">
                <a:pos x="481164412" y="106286567"/>
              </a:cxn>
              <a:cxn ang="0">
                <a:pos x="422483573" y="94479244"/>
              </a:cxn>
              <a:cxn ang="0">
                <a:pos x="164300877" y="224383901"/>
              </a:cxn>
              <a:cxn ang="0">
                <a:pos x="176035677" y="259812757"/>
              </a:cxn>
              <a:cxn ang="0">
                <a:pos x="352071354" y="212576577"/>
              </a:cxn>
              <a:cxn ang="0">
                <a:pos x="340333135" y="165336955"/>
              </a:cxn>
              <a:cxn ang="0">
                <a:pos x="164300877" y="224383901"/>
              </a:cxn>
              <a:cxn ang="0">
                <a:pos x="187770477" y="283434289"/>
              </a:cxn>
              <a:cxn ang="0">
                <a:pos x="199505277" y="318863144"/>
              </a:cxn>
              <a:cxn ang="0">
                <a:pos x="375540954" y="271623523"/>
              </a:cxn>
              <a:cxn ang="0">
                <a:pos x="363806154" y="236194667"/>
              </a:cxn>
              <a:cxn ang="0">
                <a:pos x="187770477" y="283434289"/>
              </a:cxn>
            </a:cxnLst>
            <a:rect l="txL" t="txT" r="txR" b="txB"/>
            <a:pathLst>
              <a:path w="78" h="95">
                <a:moveTo>
                  <a:pt x="78" y="29"/>
                </a:moveTo>
                <a:cubicBezTo>
                  <a:pt x="71" y="85"/>
                  <a:pt x="71" y="85"/>
                  <a:pt x="71" y="85"/>
                </a:cubicBezTo>
                <a:cubicBezTo>
                  <a:pt x="71" y="90"/>
                  <a:pt x="67" y="95"/>
                  <a:pt x="61" y="95"/>
                </a:cubicBezTo>
                <a:cubicBezTo>
                  <a:pt x="17" y="95"/>
                  <a:pt x="17" y="95"/>
                  <a:pt x="17" y="95"/>
                </a:cubicBezTo>
                <a:cubicBezTo>
                  <a:pt x="11" y="95"/>
                  <a:pt x="8" y="90"/>
                  <a:pt x="7" y="85"/>
                </a:cubicBezTo>
                <a:cubicBezTo>
                  <a:pt x="0" y="29"/>
                  <a:pt x="0" y="29"/>
                  <a:pt x="0" y="29"/>
                </a:cubicBezTo>
                <a:cubicBezTo>
                  <a:pt x="7" y="29"/>
                  <a:pt x="7" y="29"/>
                  <a:pt x="7" y="29"/>
                </a:cubicBezTo>
                <a:cubicBezTo>
                  <a:pt x="2" y="12"/>
                  <a:pt x="2" y="12"/>
                  <a:pt x="2" y="12"/>
                </a:cubicBezTo>
                <a:cubicBezTo>
                  <a:pt x="1" y="9"/>
                  <a:pt x="1" y="9"/>
                  <a:pt x="1" y="9"/>
                </a:cubicBezTo>
                <a:cubicBezTo>
                  <a:pt x="5" y="8"/>
                  <a:pt x="5" y="8"/>
                  <a:pt x="5" y="8"/>
                </a:cubicBezTo>
                <a:cubicBezTo>
                  <a:pt x="33" y="0"/>
                  <a:pt x="33" y="0"/>
                  <a:pt x="33" y="0"/>
                </a:cubicBezTo>
                <a:cubicBezTo>
                  <a:pt x="34" y="0"/>
                  <a:pt x="34" y="0"/>
                  <a:pt x="34" y="0"/>
                </a:cubicBezTo>
                <a:cubicBezTo>
                  <a:pt x="35" y="0"/>
                  <a:pt x="35" y="0"/>
                  <a:pt x="35" y="0"/>
                </a:cubicBezTo>
                <a:cubicBezTo>
                  <a:pt x="52" y="4"/>
                  <a:pt x="52" y="4"/>
                  <a:pt x="52" y="4"/>
                </a:cubicBezTo>
                <a:cubicBezTo>
                  <a:pt x="54" y="5"/>
                  <a:pt x="54" y="5"/>
                  <a:pt x="54" y="5"/>
                </a:cubicBezTo>
                <a:cubicBezTo>
                  <a:pt x="55" y="7"/>
                  <a:pt x="55" y="7"/>
                  <a:pt x="55" y="7"/>
                </a:cubicBezTo>
                <a:cubicBezTo>
                  <a:pt x="61" y="29"/>
                  <a:pt x="61" y="29"/>
                  <a:pt x="61" y="29"/>
                </a:cubicBezTo>
                <a:cubicBezTo>
                  <a:pt x="78" y="29"/>
                  <a:pt x="78" y="29"/>
                  <a:pt x="78" y="29"/>
                </a:cubicBezTo>
                <a:close/>
                <a:moveTo>
                  <a:pt x="30" y="59"/>
                </a:moveTo>
                <a:cubicBezTo>
                  <a:pt x="32" y="52"/>
                  <a:pt x="38" y="47"/>
                  <a:pt x="49" y="47"/>
                </a:cubicBezTo>
                <a:cubicBezTo>
                  <a:pt x="49" y="45"/>
                  <a:pt x="49" y="44"/>
                  <a:pt x="49" y="43"/>
                </a:cubicBezTo>
                <a:cubicBezTo>
                  <a:pt x="28" y="40"/>
                  <a:pt x="20" y="47"/>
                  <a:pt x="17" y="59"/>
                </a:cubicBezTo>
                <a:cubicBezTo>
                  <a:pt x="9" y="59"/>
                  <a:pt x="9" y="59"/>
                  <a:pt x="9" y="59"/>
                </a:cubicBezTo>
                <a:cubicBezTo>
                  <a:pt x="16" y="66"/>
                  <a:pt x="16" y="66"/>
                  <a:pt x="16" y="66"/>
                </a:cubicBezTo>
                <a:cubicBezTo>
                  <a:pt x="23" y="72"/>
                  <a:pt x="23" y="72"/>
                  <a:pt x="23" y="72"/>
                </a:cubicBezTo>
                <a:cubicBezTo>
                  <a:pt x="31" y="66"/>
                  <a:pt x="31" y="66"/>
                  <a:pt x="31" y="66"/>
                </a:cubicBezTo>
                <a:cubicBezTo>
                  <a:pt x="38" y="59"/>
                  <a:pt x="38" y="59"/>
                  <a:pt x="38" y="59"/>
                </a:cubicBezTo>
                <a:cubicBezTo>
                  <a:pt x="30" y="59"/>
                  <a:pt x="30" y="59"/>
                  <a:pt x="30" y="59"/>
                </a:cubicBezTo>
                <a:close/>
                <a:moveTo>
                  <a:pt x="54" y="52"/>
                </a:moveTo>
                <a:cubicBezTo>
                  <a:pt x="46" y="59"/>
                  <a:pt x="46" y="59"/>
                  <a:pt x="46" y="59"/>
                </a:cubicBezTo>
                <a:cubicBezTo>
                  <a:pt x="39" y="65"/>
                  <a:pt x="39" y="65"/>
                  <a:pt x="39" y="65"/>
                </a:cubicBezTo>
                <a:cubicBezTo>
                  <a:pt x="47" y="65"/>
                  <a:pt x="47" y="65"/>
                  <a:pt x="47" y="65"/>
                </a:cubicBezTo>
                <a:cubicBezTo>
                  <a:pt x="45" y="72"/>
                  <a:pt x="39" y="77"/>
                  <a:pt x="29" y="78"/>
                </a:cubicBezTo>
                <a:cubicBezTo>
                  <a:pt x="29" y="79"/>
                  <a:pt x="29" y="80"/>
                  <a:pt x="29" y="81"/>
                </a:cubicBezTo>
                <a:cubicBezTo>
                  <a:pt x="49" y="84"/>
                  <a:pt x="58" y="77"/>
                  <a:pt x="61" y="65"/>
                </a:cubicBezTo>
                <a:cubicBezTo>
                  <a:pt x="69" y="65"/>
                  <a:pt x="69" y="65"/>
                  <a:pt x="69" y="65"/>
                </a:cubicBezTo>
                <a:cubicBezTo>
                  <a:pt x="61" y="59"/>
                  <a:pt x="61" y="59"/>
                  <a:pt x="61" y="59"/>
                </a:cubicBezTo>
                <a:cubicBezTo>
                  <a:pt x="54" y="52"/>
                  <a:pt x="54" y="52"/>
                  <a:pt x="54" y="52"/>
                </a:cubicBezTo>
                <a:close/>
                <a:moveTo>
                  <a:pt x="14" y="29"/>
                </a:moveTo>
                <a:cubicBezTo>
                  <a:pt x="53" y="29"/>
                  <a:pt x="53" y="29"/>
                  <a:pt x="53" y="29"/>
                </a:cubicBezTo>
                <a:cubicBezTo>
                  <a:pt x="49" y="13"/>
                  <a:pt x="49" y="13"/>
                  <a:pt x="49" y="13"/>
                </a:cubicBezTo>
                <a:cubicBezTo>
                  <a:pt x="44" y="15"/>
                  <a:pt x="36" y="17"/>
                  <a:pt x="36" y="17"/>
                </a:cubicBezTo>
                <a:cubicBezTo>
                  <a:pt x="32" y="15"/>
                  <a:pt x="32" y="15"/>
                  <a:pt x="32" y="15"/>
                </a:cubicBezTo>
                <a:cubicBezTo>
                  <a:pt x="30" y="9"/>
                  <a:pt x="30" y="9"/>
                  <a:pt x="30" y="9"/>
                </a:cubicBezTo>
                <a:cubicBezTo>
                  <a:pt x="10" y="14"/>
                  <a:pt x="10" y="14"/>
                  <a:pt x="10" y="14"/>
                </a:cubicBezTo>
                <a:cubicBezTo>
                  <a:pt x="14" y="29"/>
                  <a:pt x="14" y="29"/>
                  <a:pt x="14" y="29"/>
                </a:cubicBezTo>
                <a:close/>
                <a:moveTo>
                  <a:pt x="36" y="8"/>
                </a:moveTo>
                <a:cubicBezTo>
                  <a:pt x="37" y="11"/>
                  <a:pt x="37" y="11"/>
                  <a:pt x="37" y="11"/>
                </a:cubicBezTo>
                <a:cubicBezTo>
                  <a:pt x="38" y="10"/>
                  <a:pt x="40" y="10"/>
                  <a:pt x="41" y="9"/>
                </a:cubicBezTo>
                <a:cubicBezTo>
                  <a:pt x="36" y="8"/>
                  <a:pt x="36" y="8"/>
                  <a:pt x="36" y="8"/>
                </a:cubicBezTo>
                <a:close/>
                <a:moveTo>
                  <a:pt x="14" y="19"/>
                </a:moveTo>
                <a:cubicBezTo>
                  <a:pt x="15" y="22"/>
                  <a:pt x="15" y="22"/>
                  <a:pt x="15" y="22"/>
                </a:cubicBezTo>
                <a:cubicBezTo>
                  <a:pt x="30" y="18"/>
                  <a:pt x="30" y="18"/>
                  <a:pt x="30" y="18"/>
                </a:cubicBezTo>
                <a:cubicBezTo>
                  <a:pt x="29" y="14"/>
                  <a:pt x="29" y="14"/>
                  <a:pt x="29" y="14"/>
                </a:cubicBezTo>
                <a:cubicBezTo>
                  <a:pt x="14" y="19"/>
                  <a:pt x="14" y="19"/>
                  <a:pt x="14" y="19"/>
                </a:cubicBezTo>
                <a:close/>
                <a:moveTo>
                  <a:pt x="16" y="24"/>
                </a:moveTo>
                <a:cubicBezTo>
                  <a:pt x="17" y="27"/>
                  <a:pt x="17" y="27"/>
                  <a:pt x="17" y="27"/>
                </a:cubicBezTo>
                <a:cubicBezTo>
                  <a:pt x="32" y="23"/>
                  <a:pt x="32" y="23"/>
                  <a:pt x="32" y="23"/>
                </a:cubicBezTo>
                <a:cubicBezTo>
                  <a:pt x="31" y="20"/>
                  <a:pt x="31" y="20"/>
                  <a:pt x="31" y="20"/>
                </a:cubicBezTo>
                <a:lnTo>
                  <a:pt x="16" y="24"/>
                </a:lnTo>
                <a:close/>
              </a:path>
            </a:pathLst>
          </a:custGeom>
          <a:solidFill>
            <a:schemeClr val="bg1">
              <a:alpha val="100000"/>
            </a:schemeClr>
          </a:solidFill>
          <a:ln w="9525">
            <a:noFill/>
          </a:ln>
        </p:spPr>
        <p:txBody>
          <a:bodyPr/>
          <a:lstStyle/>
          <a:p>
            <a:endParaRPr lang="zh-CN" altLang="en-US"/>
          </a:p>
        </p:txBody>
      </p:sp>
      <p:sp>
        <p:nvSpPr>
          <p:cNvPr id="62505" name="Freeform 103"/>
          <p:cNvSpPr>
            <a:spLocks noEditPoints="1"/>
          </p:cNvSpPr>
          <p:nvPr/>
        </p:nvSpPr>
        <p:spPr>
          <a:xfrm>
            <a:off x="4081463" y="1117600"/>
            <a:ext cx="331787" cy="255588"/>
          </a:xfrm>
          <a:custGeom>
            <a:avLst/>
            <a:gdLst>
              <a:gd name="txL" fmla="*/ 0 w 97"/>
              <a:gd name="txT" fmla="*/ 0 h 75"/>
              <a:gd name="txR" fmla="*/ 97 w 97"/>
              <a:gd name="txB" fmla="*/ 75 h 75"/>
            </a:gdLst>
            <a:ahLst/>
            <a:cxnLst>
              <a:cxn ang="0">
                <a:pos x="386032464" y="872669444"/>
              </a:cxn>
              <a:cxn ang="0">
                <a:pos x="514707672" y="872669444"/>
              </a:cxn>
              <a:cxn ang="0">
                <a:pos x="549801843" y="849397304"/>
              </a:cxn>
              <a:cxn ang="0">
                <a:pos x="549801843" y="570145263"/>
              </a:cxn>
              <a:cxn ang="0">
                <a:pos x="456217386" y="523600985"/>
              </a:cxn>
              <a:cxn ang="0">
                <a:pos x="350938293" y="581779629"/>
              </a:cxn>
              <a:cxn ang="0">
                <a:pos x="350938293" y="849397304"/>
              </a:cxn>
              <a:cxn ang="0">
                <a:pos x="386032464" y="872669444"/>
              </a:cxn>
              <a:cxn ang="0">
                <a:pos x="0" y="570145263"/>
              </a:cxn>
              <a:cxn ang="0">
                <a:pos x="432821272" y="325796320"/>
              </a:cxn>
              <a:cxn ang="0">
                <a:pos x="456217386" y="302524180"/>
              </a:cxn>
              <a:cxn ang="0">
                <a:pos x="479613501" y="325796320"/>
              </a:cxn>
              <a:cxn ang="0">
                <a:pos x="608292129" y="395609330"/>
              </a:cxn>
              <a:cxn ang="0">
                <a:pos x="947532365" y="104719515"/>
              </a:cxn>
              <a:cxn ang="0">
                <a:pos x="900740136" y="46540871"/>
              </a:cxn>
              <a:cxn ang="0">
                <a:pos x="1017717287" y="23272139"/>
              </a:cxn>
              <a:cxn ang="0">
                <a:pos x="1134697858" y="0"/>
              </a:cxn>
              <a:cxn ang="0">
                <a:pos x="1099603687" y="116357289"/>
              </a:cxn>
              <a:cxn ang="0">
                <a:pos x="1064509515" y="221076804"/>
              </a:cxn>
              <a:cxn ang="0">
                <a:pos x="1017717287" y="174532526"/>
              </a:cxn>
              <a:cxn ang="0">
                <a:pos x="643386300" y="488694480"/>
              </a:cxn>
              <a:cxn ang="0">
                <a:pos x="619990186" y="511966619"/>
              </a:cxn>
              <a:cxn ang="0">
                <a:pos x="584896015" y="500328845"/>
              </a:cxn>
              <a:cxn ang="0">
                <a:pos x="456217386" y="418881469"/>
              </a:cxn>
              <a:cxn ang="0">
                <a:pos x="58490286" y="663230413"/>
              </a:cxn>
              <a:cxn ang="0">
                <a:pos x="0" y="570145263"/>
              </a:cxn>
              <a:cxn ang="0">
                <a:pos x="116980571" y="872669444"/>
              </a:cxn>
              <a:cxn ang="0">
                <a:pos x="245655779" y="872669444"/>
              </a:cxn>
              <a:cxn ang="0">
                <a:pos x="269051893" y="849397304"/>
              </a:cxn>
              <a:cxn ang="0">
                <a:pos x="269051893" y="628320500"/>
              </a:cxn>
              <a:cxn ang="0">
                <a:pos x="81886400" y="744677789"/>
              </a:cxn>
              <a:cxn ang="0">
                <a:pos x="81886400" y="849397304"/>
              </a:cxn>
              <a:cxn ang="0">
                <a:pos x="116980571" y="872669444"/>
              </a:cxn>
              <a:cxn ang="0">
                <a:pos x="655084357" y="872669444"/>
              </a:cxn>
              <a:cxn ang="0">
                <a:pos x="783759565" y="872669444"/>
              </a:cxn>
              <a:cxn ang="0">
                <a:pos x="818853736" y="849397304"/>
              </a:cxn>
              <a:cxn ang="0">
                <a:pos x="818853736" y="453787974"/>
              </a:cxn>
              <a:cxn ang="0">
                <a:pos x="818853736" y="453787974"/>
              </a:cxn>
              <a:cxn ang="0">
                <a:pos x="631688243" y="616686134"/>
              </a:cxn>
              <a:cxn ang="0">
                <a:pos x="619990186" y="605051768"/>
              </a:cxn>
              <a:cxn ang="0">
                <a:pos x="619990186" y="849397304"/>
              </a:cxn>
              <a:cxn ang="0">
                <a:pos x="655084357" y="872669444"/>
              </a:cxn>
              <a:cxn ang="0">
                <a:pos x="924136251" y="872669444"/>
              </a:cxn>
              <a:cxn ang="0">
                <a:pos x="1052811458" y="872669444"/>
              </a:cxn>
              <a:cxn ang="0">
                <a:pos x="1087905630" y="849397304"/>
              </a:cxn>
              <a:cxn ang="0">
                <a:pos x="1087905630" y="372340598"/>
              </a:cxn>
              <a:cxn ang="0">
                <a:pos x="1006019230" y="279255449"/>
              </a:cxn>
              <a:cxn ang="0">
                <a:pos x="900740136" y="383974964"/>
              </a:cxn>
              <a:cxn ang="0">
                <a:pos x="900740136" y="849397304"/>
              </a:cxn>
              <a:cxn ang="0">
                <a:pos x="924136251" y="872669444"/>
              </a:cxn>
            </a:cxnLst>
            <a:rect l="txL" t="txT" r="txR" b="tx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alpha val="100000"/>
            </a:schemeClr>
          </a:solidFill>
          <a:ln w="9525">
            <a:noFill/>
          </a:ln>
        </p:spPr>
        <p:txBody>
          <a:bodyPr/>
          <a:lstStyle/>
          <a:p>
            <a:endParaRPr lang="zh-CN" altLang="en-US"/>
          </a:p>
        </p:txBody>
      </p:sp>
      <p:sp>
        <p:nvSpPr>
          <p:cNvPr id="62506" name="Freeform 104"/>
          <p:cNvSpPr>
            <a:spLocks noEditPoints="1"/>
          </p:cNvSpPr>
          <p:nvPr/>
        </p:nvSpPr>
        <p:spPr>
          <a:xfrm>
            <a:off x="4746625" y="1114425"/>
            <a:ext cx="293688" cy="266700"/>
          </a:xfrm>
          <a:custGeom>
            <a:avLst/>
            <a:gdLst>
              <a:gd name="txL" fmla="*/ 0 w 86"/>
              <a:gd name="txT" fmla="*/ 0 h 78"/>
              <a:gd name="txR" fmla="*/ 86 w 86"/>
              <a:gd name="txB" fmla="*/ 78 h 78"/>
            </a:gdLst>
            <a:ahLst/>
            <a:cxnLst>
              <a:cxn ang="0">
                <a:pos x="162849996" y="105620038"/>
              </a:cxn>
              <a:cxn ang="0">
                <a:pos x="255908112" y="0"/>
              </a:cxn>
              <a:cxn ang="0">
                <a:pos x="348962814" y="117358258"/>
              </a:cxn>
              <a:cxn ang="0">
                <a:pos x="430389519" y="35207819"/>
              </a:cxn>
              <a:cxn ang="0">
                <a:pos x="569973279" y="35207819"/>
              </a:cxn>
              <a:cxn ang="0">
                <a:pos x="651399984" y="117358258"/>
              </a:cxn>
              <a:cxn ang="0">
                <a:pos x="744454685" y="0"/>
              </a:cxn>
              <a:cxn ang="0">
                <a:pos x="849144212" y="105620038"/>
              </a:cxn>
              <a:cxn ang="0">
                <a:pos x="1000362798" y="117358258"/>
              </a:cxn>
              <a:cxn ang="0">
                <a:pos x="1000362798" y="915382785"/>
              </a:cxn>
              <a:cxn ang="0">
                <a:pos x="267539523" y="915382785"/>
              </a:cxn>
              <a:cxn ang="0">
                <a:pos x="0" y="809762746"/>
              </a:cxn>
              <a:cxn ang="0">
                <a:pos x="0" y="117358258"/>
              </a:cxn>
              <a:cxn ang="0">
                <a:pos x="174481407" y="657196669"/>
              </a:cxn>
              <a:cxn ang="0">
                <a:pos x="325699992" y="798024527"/>
              </a:cxn>
              <a:cxn ang="0">
                <a:pos x="849144212" y="234713096"/>
              </a:cxn>
              <a:cxn ang="0">
                <a:pos x="744454685" y="340333135"/>
              </a:cxn>
              <a:cxn ang="0">
                <a:pos x="651399984" y="246447896"/>
              </a:cxn>
              <a:cxn ang="0">
                <a:pos x="604870926" y="246447896"/>
              </a:cxn>
              <a:cxn ang="0">
                <a:pos x="500181399" y="340333135"/>
              </a:cxn>
              <a:cxn ang="0">
                <a:pos x="407123283" y="234713096"/>
              </a:cxn>
              <a:cxn ang="0">
                <a:pos x="325699992" y="316863535"/>
              </a:cxn>
              <a:cxn ang="0">
                <a:pos x="186112818" y="316863535"/>
              </a:cxn>
              <a:cxn ang="0">
                <a:pos x="116320938" y="234713096"/>
              </a:cxn>
              <a:cxn ang="0">
                <a:pos x="186112818" y="727612308"/>
              </a:cxn>
              <a:cxn ang="0">
                <a:pos x="628133747" y="575049650"/>
              </a:cxn>
              <a:cxn ang="0">
                <a:pos x="767720922" y="575049650"/>
              </a:cxn>
              <a:cxn ang="0">
                <a:pos x="442020930" y="657196669"/>
              </a:cxn>
              <a:cxn ang="0">
                <a:pos x="442020930" y="575049650"/>
              </a:cxn>
              <a:cxn ang="0">
                <a:pos x="372229050" y="657196669"/>
              </a:cxn>
              <a:cxn ang="0">
                <a:pos x="628133747" y="422483573"/>
              </a:cxn>
              <a:cxn ang="0">
                <a:pos x="767720922" y="422483573"/>
              </a:cxn>
              <a:cxn ang="0">
                <a:pos x="442020930" y="504634012"/>
              </a:cxn>
              <a:cxn ang="0">
                <a:pos x="442020930" y="422483573"/>
              </a:cxn>
              <a:cxn ang="0">
                <a:pos x="372229050" y="504634012"/>
              </a:cxn>
              <a:cxn ang="0">
                <a:pos x="744454685" y="58677419"/>
              </a:cxn>
              <a:cxn ang="0">
                <a:pos x="709560453" y="105620038"/>
              </a:cxn>
              <a:cxn ang="0">
                <a:pos x="744454685" y="293390515"/>
              </a:cxn>
              <a:cxn ang="0">
                <a:pos x="790983743" y="246447896"/>
              </a:cxn>
              <a:cxn ang="0">
                <a:pos x="744454685" y="58677419"/>
              </a:cxn>
              <a:cxn ang="0">
                <a:pos x="476918577" y="70415638"/>
              </a:cxn>
              <a:cxn ang="0">
                <a:pos x="476918577" y="269920915"/>
              </a:cxn>
              <a:cxn ang="0">
                <a:pos x="535079046" y="269920915"/>
              </a:cxn>
              <a:cxn ang="0">
                <a:pos x="535079046" y="70415638"/>
              </a:cxn>
              <a:cxn ang="0">
                <a:pos x="255908112" y="58677419"/>
              </a:cxn>
              <a:cxn ang="0">
                <a:pos x="221010465" y="246447896"/>
              </a:cxn>
              <a:cxn ang="0">
                <a:pos x="255908112" y="293390515"/>
              </a:cxn>
              <a:cxn ang="0">
                <a:pos x="290802345" y="105620038"/>
              </a:cxn>
            </a:cxnLst>
            <a:rect l="txL" t="txT" r="txR" b="txB"/>
            <a:pathLst>
              <a:path w="86" h="78">
                <a:moveTo>
                  <a:pt x="5" y="10"/>
                </a:moveTo>
                <a:cubicBezTo>
                  <a:pt x="14" y="10"/>
                  <a:pt x="14" y="10"/>
                  <a:pt x="14" y="10"/>
                </a:cubicBezTo>
                <a:cubicBezTo>
                  <a:pt x="14" y="9"/>
                  <a:pt x="14" y="9"/>
                  <a:pt x="14" y="9"/>
                </a:cubicBezTo>
                <a:cubicBezTo>
                  <a:pt x="14" y="6"/>
                  <a:pt x="14" y="4"/>
                  <a:pt x="16" y="3"/>
                </a:cubicBezTo>
                <a:cubicBezTo>
                  <a:pt x="18" y="1"/>
                  <a:pt x="20" y="0"/>
                  <a:pt x="22" y="0"/>
                </a:cubicBezTo>
                <a:cubicBezTo>
                  <a:pt x="22" y="0"/>
                  <a:pt x="22" y="0"/>
                  <a:pt x="22" y="0"/>
                </a:cubicBezTo>
                <a:cubicBezTo>
                  <a:pt x="24" y="0"/>
                  <a:pt x="26" y="1"/>
                  <a:pt x="28" y="3"/>
                </a:cubicBezTo>
                <a:cubicBezTo>
                  <a:pt x="29" y="4"/>
                  <a:pt x="30" y="6"/>
                  <a:pt x="30" y="9"/>
                </a:cubicBezTo>
                <a:cubicBezTo>
                  <a:pt x="30" y="10"/>
                  <a:pt x="30" y="10"/>
                  <a:pt x="30" y="10"/>
                </a:cubicBezTo>
                <a:cubicBezTo>
                  <a:pt x="35" y="10"/>
                  <a:pt x="35" y="10"/>
                  <a:pt x="35" y="10"/>
                </a:cubicBezTo>
                <a:cubicBezTo>
                  <a:pt x="35" y="9"/>
                  <a:pt x="35" y="9"/>
                  <a:pt x="35" y="9"/>
                </a:cubicBezTo>
                <a:cubicBezTo>
                  <a:pt x="35" y="6"/>
                  <a:pt x="36" y="4"/>
                  <a:pt x="37" y="3"/>
                </a:cubicBezTo>
                <a:cubicBezTo>
                  <a:pt x="39" y="1"/>
                  <a:pt x="41" y="0"/>
                  <a:pt x="43" y="0"/>
                </a:cubicBezTo>
                <a:cubicBezTo>
                  <a:pt x="43" y="0"/>
                  <a:pt x="43" y="0"/>
                  <a:pt x="43" y="0"/>
                </a:cubicBezTo>
                <a:cubicBezTo>
                  <a:pt x="46" y="0"/>
                  <a:pt x="48" y="1"/>
                  <a:pt x="49" y="3"/>
                </a:cubicBezTo>
                <a:cubicBezTo>
                  <a:pt x="51" y="4"/>
                  <a:pt x="52" y="6"/>
                  <a:pt x="52" y="9"/>
                </a:cubicBezTo>
                <a:cubicBezTo>
                  <a:pt x="52" y="10"/>
                  <a:pt x="52" y="10"/>
                  <a:pt x="52" y="10"/>
                </a:cubicBezTo>
                <a:cubicBezTo>
                  <a:pt x="56" y="10"/>
                  <a:pt x="56" y="10"/>
                  <a:pt x="56" y="10"/>
                </a:cubicBezTo>
                <a:cubicBezTo>
                  <a:pt x="56" y="9"/>
                  <a:pt x="56" y="9"/>
                  <a:pt x="56" y="9"/>
                </a:cubicBezTo>
                <a:cubicBezTo>
                  <a:pt x="56" y="6"/>
                  <a:pt x="57" y="4"/>
                  <a:pt x="58" y="3"/>
                </a:cubicBezTo>
                <a:cubicBezTo>
                  <a:pt x="60" y="1"/>
                  <a:pt x="62" y="0"/>
                  <a:pt x="64" y="0"/>
                </a:cubicBezTo>
                <a:cubicBezTo>
                  <a:pt x="64" y="0"/>
                  <a:pt x="64" y="0"/>
                  <a:pt x="64" y="0"/>
                </a:cubicBezTo>
                <a:cubicBezTo>
                  <a:pt x="67" y="0"/>
                  <a:pt x="69" y="1"/>
                  <a:pt x="70" y="3"/>
                </a:cubicBezTo>
                <a:cubicBezTo>
                  <a:pt x="72" y="4"/>
                  <a:pt x="73" y="6"/>
                  <a:pt x="73" y="9"/>
                </a:cubicBezTo>
                <a:cubicBezTo>
                  <a:pt x="73" y="10"/>
                  <a:pt x="73" y="10"/>
                  <a:pt x="73" y="10"/>
                </a:cubicBezTo>
                <a:cubicBezTo>
                  <a:pt x="81" y="10"/>
                  <a:pt x="81" y="10"/>
                  <a:pt x="81" y="10"/>
                </a:cubicBezTo>
                <a:cubicBezTo>
                  <a:pt x="86" y="10"/>
                  <a:pt x="86" y="10"/>
                  <a:pt x="86" y="10"/>
                </a:cubicBezTo>
                <a:cubicBezTo>
                  <a:pt x="86" y="15"/>
                  <a:pt x="86" y="15"/>
                  <a:pt x="86" y="15"/>
                </a:cubicBezTo>
                <a:cubicBezTo>
                  <a:pt x="86" y="73"/>
                  <a:pt x="86" y="73"/>
                  <a:pt x="86" y="73"/>
                </a:cubicBezTo>
                <a:cubicBezTo>
                  <a:pt x="86" y="78"/>
                  <a:pt x="86" y="78"/>
                  <a:pt x="86" y="78"/>
                </a:cubicBezTo>
                <a:cubicBezTo>
                  <a:pt x="81" y="78"/>
                  <a:pt x="81" y="78"/>
                  <a:pt x="81" y="78"/>
                </a:cubicBezTo>
                <a:cubicBezTo>
                  <a:pt x="24" y="78"/>
                  <a:pt x="24" y="78"/>
                  <a:pt x="24" y="78"/>
                </a:cubicBezTo>
                <a:cubicBezTo>
                  <a:pt x="23" y="78"/>
                  <a:pt x="23" y="78"/>
                  <a:pt x="23" y="78"/>
                </a:cubicBezTo>
                <a:cubicBezTo>
                  <a:pt x="22" y="78"/>
                  <a:pt x="22" y="78"/>
                  <a:pt x="22" y="78"/>
                </a:cubicBezTo>
                <a:cubicBezTo>
                  <a:pt x="3" y="71"/>
                  <a:pt x="3" y="71"/>
                  <a:pt x="3" y="71"/>
                </a:cubicBezTo>
                <a:cubicBezTo>
                  <a:pt x="0" y="69"/>
                  <a:pt x="0" y="69"/>
                  <a:pt x="0" y="69"/>
                </a:cubicBezTo>
                <a:cubicBezTo>
                  <a:pt x="0" y="66"/>
                  <a:pt x="0" y="66"/>
                  <a:pt x="0" y="66"/>
                </a:cubicBezTo>
                <a:cubicBezTo>
                  <a:pt x="0" y="15"/>
                  <a:pt x="0" y="15"/>
                  <a:pt x="0" y="15"/>
                </a:cubicBezTo>
                <a:cubicBezTo>
                  <a:pt x="0" y="10"/>
                  <a:pt x="0" y="10"/>
                  <a:pt x="0" y="10"/>
                </a:cubicBezTo>
                <a:cubicBezTo>
                  <a:pt x="5" y="10"/>
                  <a:pt x="5" y="10"/>
                  <a:pt x="5" y="10"/>
                </a:cubicBezTo>
                <a:close/>
                <a:moveTo>
                  <a:pt x="10" y="59"/>
                </a:moveTo>
                <a:cubicBezTo>
                  <a:pt x="15" y="56"/>
                  <a:pt x="15" y="56"/>
                  <a:pt x="15" y="56"/>
                </a:cubicBezTo>
                <a:cubicBezTo>
                  <a:pt x="17" y="55"/>
                  <a:pt x="17" y="55"/>
                  <a:pt x="17" y="55"/>
                </a:cubicBezTo>
                <a:cubicBezTo>
                  <a:pt x="18" y="57"/>
                  <a:pt x="18" y="57"/>
                  <a:pt x="18" y="57"/>
                </a:cubicBezTo>
                <a:cubicBezTo>
                  <a:pt x="28" y="68"/>
                  <a:pt x="28" y="68"/>
                  <a:pt x="28" y="68"/>
                </a:cubicBezTo>
                <a:cubicBezTo>
                  <a:pt x="76" y="68"/>
                  <a:pt x="76" y="68"/>
                  <a:pt x="76" y="68"/>
                </a:cubicBezTo>
                <a:cubicBezTo>
                  <a:pt x="76" y="20"/>
                  <a:pt x="76" y="20"/>
                  <a:pt x="76" y="20"/>
                </a:cubicBezTo>
                <a:cubicBezTo>
                  <a:pt x="73" y="20"/>
                  <a:pt x="73" y="20"/>
                  <a:pt x="73" y="20"/>
                </a:cubicBezTo>
                <a:cubicBezTo>
                  <a:pt x="73" y="21"/>
                  <a:pt x="73" y="21"/>
                  <a:pt x="73" y="21"/>
                </a:cubicBezTo>
                <a:cubicBezTo>
                  <a:pt x="73" y="23"/>
                  <a:pt x="72" y="25"/>
                  <a:pt x="70" y="27"/>
                </a:cubicBezTo>
                <a:cubicBezTo>
                  <a:pt x="69" y="29"/>
                  <a:pt x="67" y="29"/>
                  <a:pt x="64" y="29"/>
                </a:cubicBezTo>
                <a:cubicBezTo>
                  <a:pt x="64" y="29"/>
                  <a:pt x="64" y="29"/>
                  <a:pt x="64" y="29"/>
                </a:cubicBezTo>
                <a:cubicBezTo>
                  <a:pt x="62" y="29"/>
                  <a:pt x="60" y="29"/>
                  <a:pt x="58" y="27"/>
                </a:cubicBezTo>
                <a:cubicBezTo>
                  <a:pt x="57" y="25"/>
                  <a:pt x="56" y="23"/>
                  <a:pt x="56" y="21"/>
                </a:cubicBezTo>
                <a:cubicBezTo>
                  <a:pt x="56" y="20"/>
                  <a:pt x="56" y="20"/>
                  <a:pt x="56" y="20"/>
                </a:cubicBezTo>
                <a:cubicBezTo>
                  <a:pt x="52" y="20"/>
                  <a:pt x="52" y="20"/>
                  <a:pt x="52" y="20"/>
                </a:cubicBezTo>
                <a:cubicBezTo>
                  <a:pt x="52" y="21"/>
                  <a:pt x="52" y="21"/>
                  <a:pt x="52" y="21"/>
                </a:cubicBezTo>
                <a:cubicBezTo>
                  <a:pt x="52" y="23"/>
                  <a:pt x="51" y="25"/>
                  <a:pt x="49" y="27"/>
                </a:cubicBezTo>
                <a:cubicBezTo>
                  <a:pt x="48" y="29"/>
                  <a:pt x="46" y="29"/>
                  <a:pt x="43" y="29"/>
                </a:cubicBezTo>
                <a:cubicBezTo>
                  <a:pt x="43" y="29"/>
                  <a:pt x="43" y="29"/>
                  <a:pt x="43" y="29"/>
                </a:cubicBezTo>
                <a:cubicBezTo>
                  <a:pt x="41" y="29"/>
                  <a:pt x="39" y="29"/>
                  <a:pt x="37" y="27"/>
                </a:cubicBezTo>
                <a:cubicBezTo>
                  <a:pt x="36" y="25"/>
                  <a:pt x="35" y="23"/>
                  <a:pt x="35" y="21"/>
                </a:cubicBezTo>
                <a:cubicBezTo>
                  <a:pt x="35" y="20"/>
                  <a:pt x="35" y="20"/>
                  <a:pt x="35" y="20"/>
                </a:cubicBezTo>
                <a:cubicBezTo>
                  <a:pt x="30" y="20"/>
                  <a:pt x="30" y="20"/>
                  <a:pt x="30" y="20"/>
                </a:cubicBezTo>
                <a:cubicBezTo>
                  <a:pt x="30" y="21"/>
                  <a:pt x="30" y="21"/>
                  <a:pt x="30" y="21"/>
                </a:cubicBezTo>
                <a:cubicBezTo>
                  <a:pt x="30" y="23"/>
                  <a:pt x="29" y="25"/>
                  <a:pt x="28" y="27"/>
                </a:cubicBezTo>
                <a:cubicBezTo>
                  <a:pt x="26" y="29"/>
                  <a:pt x="24" y="29"/>
                  <a:pt x="22" y="29"/>
                </a:cubicBezTo>
                <a:cubicBezTo>
                  <a:pt x="22" y="29"/>
                  <a:pt x="22" y="29"/>
                  <a:pt x="22" y="29"/>
                </a:cubicBezTo>
                <a:cubicBezTo>
                  <a:pt x="20" y="29"/>
                  <a:pt x="18" y="29"/>
                  <a:pt x="16" y="27"/>
                </a:cubicBezTo>
                <a:cubicBezTo>
                  <a:pt x="14" y="25"/>
                  <a:pt x="14" y="23"/>
                  <a:pt x="14" y="21"/>
                </a:cubicBezTo>
                <a:cubicBezTo>
                  <a:pt x="14" y="20"/>
                  <a:pt x="14" y="20"/>
                  <a:pt x="14" y="20"/>
                </a:cubicBezTo>
                <a:cubicBezTo>
                  <a:pt x="10" y="20"/>
                  <a:pt x="10" y="20"/>
                  <a:pt x="10" y="20"/>
                </a:cubicBezTo>
                <a:cubicBezTo>
                  <a:pt x="10" y="59"/>
                  <a:pt x="10" y="59"/>
                  <a:pt x="10" y="59"/>
                </a:cubicBezTo>
                <a:close/>
                <a:moveTo>
                  <a:pt x="20" y="67"/>
                </a:moveTo>
                <a:cubicBezTo>
                  <a:pt x="16" y="62"/>
                  <a:pt x="16" y="62"/>
                  <a:pt x="16" y="62"/>
                </a:cubicBezTo>
                <a:cubicBezTo>
                  <a:pt x="13" y="64"/>
                  <a:pt x="13" y="64"/>
                  <a:pt x="13" y="64"/>
                </a:cubicBezTo>
                <a:cubicBezTo>
                  <a:pt x="20" y="67"/>
                  <a:pt x="20" y="67"/>
                  <a:pt x="20" y="67"/>
                </a:cubicBezTo>
                <a:close/>
                <a:moveTo>
                  <a:pt x="54" y="49"/>
                </a:moveTo>
                <a:cubicBezTo>
                  <a:pt x="54" y="56"/>
                  <a:pt x="54" y="56"/>
                  <a:pt x="54" y="56"/>
                </a:cubicBezTo>
                <a:cubicBezTo>
                  <a:pt x="66" y="56"/>
                  <a:pt x="66" y="56"/>
                  <a:pt x="66" y="56"/>
                </a:cubicBezTo>
                <a:cubicBezTo>
                  <a:pt x="66" y="49"/>
                  <a:pt x="66" y="49"/>
                  <a:pt x="66" y="49"/>
                </a:cubicBezTo>
                <a:cubicBezTo>
                  <a:pt x="54" y="49"/>
                  <a:pt x="54" y="49"/>
                  <a:pt x="54" y="49"/>
                </a:cubicBezTo>
                <a:close/>
                <a:moveTo>
                  <a:pt x="38" y="49"/>
                </a:moveTo>
                <a:cubicBezTo>
                  <a:pt x="38" y="56"/>
                  <a:pt x="38" y="56"/>
                  <a:pt x="38" y="56"/>
                </a:cubicBezTo>
                <a:cubicBezTo>
                  <a:pt x="49" y="56"/>
                  <a:pt x="49" y="56"/>
                  <a:pt x="49" y="56"/>
                </a:cubicBezTo>
                <a:cubicBezTo>
                  <a:pt x="49" y="49"/>
                  <a:pt x="49" y="49"/>
                  <a:pt x="49" y="49"/>
                </a:cubicBezTo>
                <a:cubicBezTo>
                  <a:pt x="38" y="49"/>
                  <a:pt x="38" y="49"/>
                  <a:pt x="38" y="49"/>
                </a:cubicBezTo>
                <a:close/>
                <a:moveTo>
                  <a:pt x="20" y="49"/>
                </a:moveTo>
                <a:cubicBezTo>
                  <a:pt x="20" y="56"/>
                  <a:pt x="20" y="56"/>
                  <a:pt x="20" y="56"/>
                </a:cubicBezTo>
                <a:cubicBezTo>
                  <a:pt x="32" y="56"/>
                  <a:pt x="32" y="56"/>
                  <a:pt x="32" y="56"/>
                </a:cubicBezTo>
                <a:cubicBezTo>
                  <a:pt x="32" y="49"/>
                  <a:pt x="32" y="49"/>
                  <a:pt x="32" y="49"/>
                </a:cubicBezTo>
                <a:cubicBezTo>
                  <a:pt x="20" y="49"/>
                  <a:pt x="20" y="49"/>
                  <a:pt x="20" y="49"/>
                </a:cubicBezTo>
                <a:close/>
                <a:moveTo>
                  <a:pt x="54" y="36"/>
                </a:moveTo>
                <a:cubicBezTo>
                  <a:pt x="54" y="43"/>
                  <a:pt x="54" y="43"/>
                  <a:pt x="54" y="43"/>
                </a:cubicBezTo>
                <a:cubicBezTo>
                  <a:pt x="66" y="43"/>
                  <a:pt x="66" y="43"/>
                  <a:pt x="66" y="43"/>
                </a:cubicBezTo>
                <a:cubicBezTo>
                  <a:pt x="66" y="36"/>
                  <a:pt x="66" y="36"/>
                  <a:pt x="66" y="36"/>
                </a:cubicBezTo>
                <a:cubicBezTo>
                  <a:pt x="54" y="36"/>
                  <a:pt x="54" y="36"/>
                  <a:pt x="54" y="36"/>
                </a:cubicBezTo>
                <a:close/>
                <a:moveTo>
                  <a:pt x="38" y="36"/>
                </a:moveTo>
                <a:cubicBezTo>
                  <a:pt x="38" y="43"/>
                  <a:pt x="38" y="43"/>
                  <a:pt x="38" y="43"/>
                </a:cubicBezTo>
                <a:cubicBezTo>
                  <a:pt x="49" y="43"/>
                  <a:pt x="49" y="43"/>
                  <a:pt x="49" y="43"/>
                </a:cubicBezTo>
                <a:cubicBezTo>
                  <a:pt x="49" y="36"/>
                  <a:pt x="49" y="36"/>
                  <a:pt x="49" y="36"/>
                </a:cubicBezTo>
                <a:cubicBezTo>
                  <a:pt x="38" y="36"/>
                  <a:pt x="38" y="36"/>
                  <a:pt x="38" y="36"/>
                </a:cubicBezTo>
                <a:close/>
                <a:moveTo>
                  <a:pt x="20" y="36"/>
                </a:moveTo>
                <a:cubicBezTo>
                  <a:pt x="20" y="43"/>
                  <a:pt x="20" y="43"/>
                  <a:pt x="20" y="43"/>
                </a:cubicBezTo>
                <a:cubicBezTo>
                  <a:pt x="32" y="43"/>
                  <a:pt x="32" y="43"/>
                  <a:pt x="32" y="43"/>
                </a:cubicBezTo>
                <a:cubicBezTo>
                  <a:pt x="32" y="36"/>
                  <a:pt x="32" y="36"/>
                  <a:pt x="32" y="36"/>
                </a:cubicBezTo>
                <a:cubicBezTo>
                  <a:pt x="20" y="36"/>
                  <a:pt x="20" y="36"/>
                  <a:pt x="20" y="36"/>
                </a:cubicBezTo>
                <a:close/>
                <a:moveTo>
                  <a:pt x="64" y="5"/>
                </a:moveTo>
                <a:cubicBezTo>
                  <a:pt x="64" y="5"/>
                  <a:pt x="64" y="5"/>
                  <a:pt x="64" y="5"/>
                </a:cubicBezTo>
                <a:cubicBezTo>
                  <a:pt x="63" y="5"/>
                  <a:pt x="63" y="5"/>
                  <a:pt x="62" y="6"/>
                </a:cubicBezTo>
                <a:cubicBezTo>
                  <a:pt x="61" y="7"/>
                  <a:pt x="61" y="8"/>
                  <a:pt x="61" y="9"/>
                </a:cubicBezTo>
                <a:cubicBezTo>
                  <a:pt x="61" y="21"/>
                  <a:pt x="61" y="21"/>
                  <a:pt x="61" y="21"/>
                </a:cubicBezTo>
                <a:cubicBezTo>
                  <a:pt x="61" y="22"/>
                  <a:pt x="61" y="23"/>
                  <a:pt x="62" y="23"/>
                </a:cubicBezTo>
                <a:cubicBezTo>
                  <a:pt x="63" y="24"/>
                  <a:pt x="63" y="25"/>
                  <a:pt x="64" y="25"/>
                </a:cubicBezTo>
                <a:cubicBezTo>
                  <a:pt x="64" y="25"/>
                  <a:pt x="64" y="25"/>
                  <a:pt x="64" y="25"/>
                </a:cubicBezTo>
                <a:cubicBezTo>
                  <a:pt x="65" y="25"/>
                  <a:pt x="66" y="24"/>
                  <a:pt x="67" y="23"/>
                </a:cubicBezTo>
                <a:cubicBezTo>
                  <a:pt x="67" y="23"/>
                  <a:pt x="68" y="22"/>
                  <a:pt x="68" y="21"/>
                </a:cubicBezTo>
                <a:cubicBezTo>
                  <a:pt x="68" y="9"/>
                  <a:pt x="68" y="9"/>
                  <a:pt x="68" y="9"/>
                </a:cubicBezTo>
                <a:cubicBezTo>
                  <a:pt x="68" y="8"/>
                  <a:pt x="67" y="7"/>
                  <a:pt x="67" y="6"/>
                </a:cubicBezTo>
                <a:cubicBezTo>
                  <a:pt x="66" y="5"/>
                  <a:pt x="65" y="5"/>
                  <a:pt x="64" y="5"/>
                </a:cubicBezTo>
                <a:close/>
                <a:moveTo>
                  <a:pt x="43" y="5"/>
                </a:moveTo>
                <a:cubicBezTo>
                  <a:pt x="43" y="5"/>
                  <a:pt x="43" y="5"/>
                  <a:pt x="43" y="5"/>
                </a:cubicBezTo>
                <a:cubicBezTo>
                  <a:pt x="42" y="5"/>
                  <a:pt x="42" y="5"/>
                  <a:pt x="41" y="6"/>
                </a:cubicBezTo>
                <a:cubicBezTo>
                  <a:pt x="40" y="7"/>
                  <a:pt x="40" y="8"/>
                  <a:pt x="40" y="9"/>
                </a:cubicBezTo>
                <a:cubicBezTo>
                  <a:pt x="40" y="21"/>
                  <a:pt x="40" y="21"/>
                  <a:pt x="40" y="21"/>
                </a:cubicBezTo>
                <a:cubicBezTo>
                  <a:pt x="40" y="22"/>
                  <a:pt x="40" y="23"/>
                  <a:pt x="41" y="23"/>
                </a:cubicBezTo>
                <a:cubicBezTo>
                  <a:pt x="42" y="24"/>
                  <a:pt x="42" y="25"/>
                  <a:pt x="43" y="25"/>
                </a:cubicBezTo>
                <a:cubicBezTo>
                  <a:pt x="43" y="25"/>
                  <a:pt x="43" y="25"/>
                  <a:pt x="43" y="25"/>
                </a:cubicBezTo>
                <a:cubicBezTo>
                  <a:pt x="44" y="25"/>
                  <a:pt x="45" y="24"/>
                  <a:pt x="46" y="23"/>
                </a:cubicBezTo>
                <a:cubicBezTo>
                  <a:pt x="46" y="23"/>
                  <a:pt x="47" y="22"/>
                  <a:pt x="47" y="21"/>
                </a:cubicBezTo>
                <a:cubicBezTo>
                  <a:pt x="47" y="9"/>
                  <a:pt x="47" y="9"/>
                  <a:pt x="47" y="9"/>
                </a:cubicBezTo>
                <a:cubicBezTo>
                  <a:pt x="47" y="8"/>
                  <a:pt x="46" y="7"/>
                  <a:pt x="46" y="6"/>
                </a:cubicBezTo>
                <a:cubicBezTo>
                  <a:pt x="45" y="5"/>
                  <a:pt x="44" y="5"/>
                  <a:pt x="43" y="5"/>
                </a:cubicBezTo>
                <a:close/>
                <a:moveTo>
                  <a:pt x="22" y="5"/>
                </a:moveTo>
                <a:cubicBezTo>
                  <a:pt x="22" y="5"/>
                  <a:pt x="22" y="5"/>
                  <a:pt x="22" y="5"/>
                </a:cubicBezTo>
                <a:cubicBezTo>
                  <a:pt x="21" y="5"/>
                  <a:pt x="20" y="5"/>
                  <a:pt x="20" y="6"/>
                </a:cubicBezTo>
                <a:cubicBezTo>
                  <a:pt x="19" y="7"/>
                  <a:pt x="19" y="8"/>
                  <a:pt x="19" y="9"/>
                </a:cubicBezTo>
                <a:cubicBezTo>
                  <a:pt x="19" y="21"/>
                  <a:pt x="19" y="21"/>
                  <a:pt x="19" y="21"/>
                </a:cubicBezTo>
                <a:cubicBezTo>
                  <a:pt x="19" y="22"/>
                  <a:pt x="19" y="23"/>
                  <a:pt x="20" y="23"/>
                </a:cubicBezTo>
                <a:cubicBezTo>
                  <a:pt x="20" y="24"/>
                  <a:pt x="21" y="25"/>
                  <a:pt x="22" y="25"/>
                </a:cubicBezTo>
                <a:cubicBezTo>
                  <a:pt x="22" y="25"/>
                  <a:pt x="22" y="25"/>
                  <a:pt x="22" y="25"/>
                </a:cubicBezTo>
                <a:cubicBezTo>
                  <a:pt x="23" y="25"/>
                  <a:pt x="24" y="24"/>
                  <a:pt x="24" y="23"/>
                </a:cubicBezTo>
                <a:cubicBezTo>
                  <a:pt x="25" y="23"/>
                  <a:pt x="25" y="22"/>
                  <a:pt x="25" y="21"/>
                </a:cubicBezTo>
                <a:cubicBezTo>
                  <a:pt x="25" y="9"/>
                  <a:pt x="25" y="9"/>
                  <a:pt x="25" y="9"/>
                </a:cubicBezTo>
                <a:cubicBezTo>
                  <a:pt x="25" y="8"/>
                  <a:pt x="25" y="7"/>
                  <a:pt x="24" y="6"/>
                </a:cubicBezTo>
                <a:cubicBezTo>
                  <a:pt x="24" y="5"/>
                  <a:pt x="23" y="5"/>
                  <a:pt x="22" y="5"/>
                </a:cubicBezTo>
                <a:close/>
              </a:path>
            </a:pathLst>
          </a:custGeom>
          <a:solidFill>
            <a:schemeClr val="bg1">
              <a:alpha val="100000"/>
            </a:schemeClr>
          </a:solidFill>
          <a:ln w="9525">
            <a:noFill/>
          </a:ln>
        </p:spPr>
        <p:txBody>
          <a:bodyPr/>
          <a:lstStyle/>
          <a:p>
            <a:endParaRPr lang="zh-CN" altLang="en-US"/>
          </a:p>
        </p:txBody>
      </p:sp>
      <p:sp>
        <p:nvSpPr>
          <p:cNvPr id="62507" name="Freeform 105"/>
          <p:cNvSpPr>
            <a:spLocks noEditPoints="1"/>
          </p:cNvSpPr>
          <p:nvPr/>
        </p:nvSpPr>
        <p:spPr>
          <a:xfrm>
            <a:off x="5378450" y="1087438"/>
            <a:ext cx="309563" cy="319087"/>
          </a:xfrm>
          <a:custGeom>
            <a:avLst/>
            <a:gdLst>
              <a:gd name="txL" fmla="*/ 0 w 91"/>
              <a:gd name="txT" fmla="*/ 0 h 93"/>
              <a:gd name="txR" fmla="*/ 91 w 91"/>
              <a:gd name="txB" fmla="*/ 93 h 93"/>
            </a:gdLst>
            <a:ahLst/>
            <a:cxnLst>
              <a:cxn ang="0">
                <a:pos x="1055898982" y="1098259713"/>
              </a:cxn>
              <a:cxn ang="0">
                <a:pos x="81224569" y="1015595593"/>
              </a:cxn>
              <a:cxn ang="0">
                <a:pos x="23207020" y="862073574"/>
              </a:cxn>
              <a:cxn ang="0">
                <a:pos x="127635206" y="826648055"/>
              </a:cxn>
              <a:cxn ang="0">
                <a:pos x="23207020" y="743983935"/>
              </a:cxn>
              <a:cxn ang="0">
                <a:pos x="23207020" y="614081216"/>
              </a:cxn>
              <a:cxn ang="0">
                <a:pos x="127635206" y="578652266"/>
              </a:cxn>
              <a:cxn ang="0">
                <a:pos x="23207020" y="484178497"/>
              </a:cxn>
              <a:cxn ang="0">
                <a:pos x="23207020" y="354275777"/>
              </a:cxn>
              <a:cxn ang="0">
                <a:pos x="127635206" y="330659908"/>
              </a:cxn>
              <a:cxn ang="0">
                <a:pos x="23207020" y="236186139"/>
              </a:cxn>
              <a:cxn ang="0">
                <a:pos x="23207020" y="106283419"/>
              </a:cxn>
              <a:cxn ang="0">
                <a:pos x="127635206" y="0"/>
              </a:cxn>
              <a:cxn ang="0">
                <a:pos x="69621059" y="401514377"/>
              </a:cxn>
              <a:cxn ang="0">
                <a:pos x="69621059" y="436943327"/>
              </a:cxn>
              <a:cxn ang="0">
                <a:pos x="266873922" y="436943327"/>
              </a:cxn>
              <a:cxn ang="0">
                <a:pos x="266873922" y="401514377"/>
              </a:cxn>
              <a:cxn ang="0">
                <a:pos x="81224569" y="141712369"/>
              </a:cxn>
              <a:cxn ang="0">
                <a:pos x="58017549" y="177137889"/>
              </a:cxn>
              <a:cxn ang="0">
                <a:pos x="243670304" y="200757189"/>
              </a:cxn>
              <a:cxn ang="0">
                <a:pos x="266873922" y="153518588"/>
              </a:cxn>
              <a:cxn ang="0">
                <a:pos x="81224569" y="897502524"/>
              </a:cxn>
              <a:cxn ang="0">
                <a:pos x="58017549" y="921121824"/>
              </a:cxn>
              <a:cxn ang="0">
                <a:pos x="243670304" y="956547343"/>
              </a:cxn>
              <a:cxn ang="0">
                <a:pos x="266873922" y="897502524"/>
              </a:cxn>
              <a:cxn ang="0">
                <a:pos x="81224569" y="649506735"/>
              </a:cxn>
              <a:cxn ang="0">
                <a:pos x="58017549" y="673126035"/>
              </a:cxn>
              <a:cxn ang="0">
                <a:pos x="243670304" y="708554985"/>
              </a:cxn>
              <a:cxn ang="0">
                <a:pos x="266873922" y="649506735"/>
              </a:cxn>
              <a:cxn ang="0">
                <a:pos x="348098491" y="460559196"/>
              </a:cxn>
              <a:cxn ang="0">
                <a:pos x="498940717" y="507797797"/>
              </a:cxn>
              <a:cxn ang="0">
                <a:pos x="812228678" y="436943327"/>
              </a:cxn>
              <a:cxn ang="0">
                <a:pos x="916660266" y="531417097"/>
              </a:cxn>
              <a:cxn ang="0">
                <a:pos x="974674414" y="425133677"/>
              </a:cxn>
              <a:cxn ang="0">
                <a:pos x="568561775" y="460559196"/>
              </a:cxn>
              <a:cxn ang="0">
                <a:pos x="452526677" y="566842616"/>
              </a:cxn>
              <a:cxn ang="0">
                <a:pos x="672989962" y="743983935"/>
              </a:cxn>
              <a:cxn ang="0">
                <a:pos x="881849737" y="566842616"/>
              </a:cxn>
              <a:cxn ang="0">
                <a:pos x="765818041" y="460559196"/>
              </a:cxn>
              <a:cxn ang="0">
                <a:pos x="672989962" y="519607447"/>
              </a:cxn>
              <a:cxn ang="0">
                <a:pos x="603372305" y="684935685"/>
              </a:cxn>
              <a:cxn ang="0">
                <a:pos x="707800491" y="661316385"/>
              </a:cxn>
              <a:cxn ang="0">
                <a:pos x="614975815" y="614081216"/>
              </a:cxn>
              <a:cxn ang="0">
                <a:pos x="707800491" y="578652266"/>
              </a:cxn>
              <a:cxn ang="0">
                <a:pos x="754214531" y="661316385"/>
              </a:cxn>
              <a:cxn ang="0">
                <a:pos x="672989962" y="519607447"/>
              </a:cxn>
              <a:cxn ang="0">
                <a:pos x="812228678" y="803028755"/>
              </a:cxn>
              <a:cxn ang="0">
                <a:pos x="464130187" y="755790154"/>
              </a:cxn>
              <a:cxn ang="0">
                <a:pos x="522147736" y="755790154"/>
              </a:cxn>
            </a:cxnLst>
            <a:rect l="txL" t="txT" r="txR" b="txB"/>
            <a:pathLst>
              <a:path w="91" h="93">
                <a:moveTo>
                  <a:pt x="11" y="0"/>
                </a:moveTo>
                <a:cubicBezTo>
                  <a:pt x="91" y="0"/>
                  <a:pt x="91" y="0"/>
                  <a:pt x="91" y="0"/>
                </a:cubicBezTo>
                <a:cubicBezTo>
                  <a:pt x="91" y="93"/>
                  <a:pt x="91" y="93"/>
                  <a:pt x="91" y="93"/>
                </a:cubicBezTo>
                <a:cubicBezTo>
                  <a:pt x="11" y="93"/>
                  <a:pt x="11" y="93"/>
                  <a:pt x="11" y="93"/>
                </a:cubicBezTo>
                <a:cubicBezTo>
                  <a:pt x="11" y="86"/>
                  <a:pt x="11" y="86"/>
                  <a:pt x="11" y="86"/>
                </a:cubicBezTo>
                <a:cubicBezTo>
                  <a:pt x="7" y="86"/>
                  <a:pt x="7" y="86"/>
                  <a:pt x="7" y="86"/>
                </a:cubicBezTo>
                <a:cubicBezTo>
                  <a:pt x="5" y="86"/>
                  <a:pt x="3" y="85"/>
                  <a:pt x="2" y="84"/>
                </a:cubicBezTo>
                <a:cubicBezTo>
                  <a:pt x="1" y="82"/>
                  <a:pt x="0" y="80"/>
                  <a:pt x="0" y="78"/>
                </a:cubicBezTo>
                <a:cubicBezTo>
                  <a:pt x="0" y="76"/>
                  <a:pt x="1" y="74"/>
                  <a:pt x="2" y="73"/>
                </a:cubicBezTo>
                <a:cubicBezTo>
                  <a:pt x="2" y="73"/>
                  <a:pt x="2" y="73"/>
                  <a:pt x="2" y="73"/>
                </a:cubicBezTo>
                <a:cubicBezTo>
                  <a:pt x="3" y="71"/>
                  <a:pt x="5" y="70"/>
                  <a:pt x="7" y="70"/>
                </a:cubicBezTo>
                <a:cubicBezTo>
                  <a:pt x="11" y="70"/>
                  <a:pt x="11" y="70"/>
                  <a:pt x="11" y="70"/>
                </a:cubicBezTo>
                <a:cubicBezTo>
                  <a:pt x="11" y="65"/>
                  <a:pt x="11" y="65"/>
                  <a:pt x="11" y="65"/>
                </a:cubicBezTo>
                <a:cubicBezTo>
                  <a:pt x="7" y="65"/>
                  <a:pt x="7" y="65"/>
                  <a:pt x="7" y="65"/>
                </a:cubicBezTo>
                <a:cubicBezTo>
                  <a:pt x="5" y="65"/>
                  <a:pt x="3" y="64"/>
                  <a:pt x="2" y="63"/>
                </a:cubicBezTo>
                <a:cubicBezTo>
                  <a:pt x="1" y="61"/>
                  <a:pt x="0" y="59"/>
                  <a:pt x="0" y="57"/>
                </a:cubicBezTo>
                <a:cubicBezTo>
                  <a:pt x="0" y="55"/>
                  <a:pt x="1" y="53"/>
                  <a:pt x="2" y="52"/>
                </a:cubicBezTo>
                <a:cubicBezTo>
                  <a:pt x="2" y="52"/>
                  <a:pt x="2" y="52"/>
                  <a:pt x="2" y="52"/>
                </a:cubicBezTo>
                <a:cubicBezTo>
                  <a:pt x="2" y="52"/>
                  <a:pt x="2" y="52"/>
                  <a:pt x="2" y="52"/>
                </a:cubicBezTo>
                <a:cubicBezTo>
                  <a:pt x="3" y="50"/>
                  <a:pt x="5" y="49"/>
                  <a:pt x="7" y="49"/>
                </a:cubicBezTo>
                <a:cubicBezTo>
                  <a:pt x="11" y="49"/>
                  <a:pt x="11" y="49"/>
                  <a:pt x="11" y="49"/>
                </a:cubicBezTo>
                <a:cubicBezTo>
                  <a:pt x="11" y="43"/>
                  <a:pt x="11" y="43"/>
                  <a:pt x="11" y="43"/>
                </a:cubicBezTo>
                <a:cubicBezTo>
                  <a:pt x="7" y="43"/>
                  <a:pt x="7" y="43"/>
                  <a:pt x="7" y="43"/>
                </a:cubicBezTo>
                <a:cubicBezTo>
                  <a:pt x="5" y="43"/>
                  <a:pt x="3" y="42"/>
                  <a:pt x="2" y="41"/>
                </a:cubicBezTo>
                <a:cubicBezTo>
                  <a:pt x="1" y="39"/>
                  <a:pt x="0" y="38"/>
                  <a:pt x="0" y="35"/>
                </a:cubicBezTo>
                <a:cubicBezTo>
                  <a:pt x="0" y="33"/>
                  <a:pt x="1" y="31"/>
                  <a:pt x="2" y="30"/>
                </a:cubicBezTo>
                <a:cubicBezTo>
                  <a:pt x="2" y="30"/>
                  <a:pt x="2" y="30"/>
                  <a:pt x="2" y="30"/>
                </a:cubicBezTo>
                <a:cubicBezTo>
                  <a:pt x="2" y="30"/>
                  <a:pt x="2" y="30"/>
                  <a:pt x="2" y="30"/>
                </a:cubicBezTo>
                <a:cubicBezTo>
                  <a:pt x="3" y="29"/>
                  <a:pt x="5" y="28"/>
                  <a:pt x="7" y="28"/>
                </a:cubicBezTo>
                <a:cubicBezTo>
                  <a:pt x="11" y="28"/>
                  <a:pt x="11" y="28"/>
                  <a:pt x="11" y="28"/>
                </a:cubicBezTo>
                <a:cubicBezTo>
                  <a:pt x="11" y="22"/>
                  <a:pt x="11" y="22"/>
                  <a:pt x="11" y="22"/>
                </a:cubicBezTo>
                <a:cubicBezTo>
                  <a:pt x="7" y="22"/>
                  <a:pt x="7" y="22"/>
                  <a:pt x="7" y="22"/>
                </a:cubicBezTo>
                <a:cubicBezTo>
                  <a:pt x="5" y="22"/>
                  <a:pt x="3" y="22"/>
                  <a:pt x="2" y="20"/>
                </a:cubicBezTo>
                <a:cubicBezTo>
                  <a:pt x="1" y="19"/>
                  <a:pt x="0" y="17"/>
                  <a:pt x="0" y="15"/>
                </a:cubicBezTo>
                <a:cubicBezTo>
                  <a:pt x="0" y="13"/>
                  <a:pt x="1" y="11"/>
                  <a:pt x="2" y="9"/>
                </a:cubicBezTo>
                <a:cubicBezTo>
                  <a:pt x="2" y="9"/>
                  <a:pt x="2" y="9"/>
                  <a:pt x="2" y="9"/>
                </a:cubicBezTo>
                <a:cubicBezTo>
                  <a:pt x="3" y="8"/>
                  <a:pt x="5" y="7"/>
                  <a:pt x="7" y="7"/>
                </a:cubicBezTo>
                <a:cubicBezTo>
                  <a:pt x="11" y="7"/>
                  <a:pt x="11" y="7"/>
                  <a:pt x="11" y="7"/>
                </a:cubicBezTo>
                <a:cubicBezTo>
                  <a:pt x="11" y="0"/>
                  <a:pt x="11" y="0"/>
                  <a:pt x="11" y="0"/>
                </a:cubicBezTo>
                <a:close/>
                <a:moveTo>
                  <a:pt x="21" y="33"/>
                </a:moveTo>
                <a:cubicBezTo>
                  <a:pt x="7" y="33"/>
                  <a:pt x="7" y="33"/>
                  <a:pt x="7" y="33"/>
                </a:cubicBezTo>
                <a:cubicBezTo>
                  <a:pt x="7" y="33"/>
                  <a:pt x="6" y="33"/>
                  <a:pt x="6" y="34"/>
                </a:cubicBezTo>
                <a:cubicBezTo>
                  <a:pt x="6" y="34"/>
                  <a:pt x="6" y="34"/>
                  <a:pt x="6" y="34"/>
                </a:cubicBezTo>
                <a:cubicBezTo>
                  <a:pt x="5" y="34"/>
                  <a:pt x="5" y="35"/>
                  <a:pt x="5" y="35"/>
                </a:cubicBezTo>
                <a:cubicBezTo>
                  <a:pt x="5" y="36"/>
                  <a:pt x="5" y="37"/>
                  <a:pt x="6" y="37"/>
                </a:cubicBezTo>
                <a:cubicBezTo>
                  <a:pt x="6" y="38"/>
                  <a:pt x="7" y="38"/>
                  <a:pt x="7" y="38"/>
                </a:cubicBezTo>
                <a:cubicBezTo>
                  <a:pt x="21" y="38"/>
                  <a:pt x="21" y="38"/>
                  <a:pt x="21" y="38"/>
                </a:cubicBezTo>
                <a:cubicBezTo>
                  <a:pt x="22" y="38"/>
                  <a:pt x="23" y="38"/>
                  <a:pt x="23" y="37"/>
                </a:cubicBezTo>
                <a:cubicBezTo>
                  <a:pt x="24" y="37"/>
                  <a:pt x="24" y="36"/>
                  <a:pt x="24" y="35"/>
                </a:cubicBezTo>
                <a:cubicBezTo>
                  <a:pt x="24" y="35"/>
                  <a:pt x="24" y="34"/>
                  <a:pt x="23" y="34"/>
                </a:cubicBezTo>
                <a:cubicBezTo>
                  <a:pt x="23" y="34"/>
                  <a:pt x="23" y="34"/>
                  <a:pt x="23" y="34"/>
                </a:cubicBezTo>
                <a:cubicBezTo>
                  <a:pt x="23" y="33"/>
                  <a:pt x="22" y="33"/>
                  <a:pt x="21" y="33"/>
                </a:cubicBezTo>
                <a:close/>
                <a:moveTo>
                  <a:pt x="21" y="12"/>
                </a:moveTo>
                <a:cubicBezTo>
                  <a:pt x="7" y="12"/>
                  <a:pt x="7" y="12"/>
                  <a:pt x="7" y="12"/>
                </a:cubicBezTo>
                <a:cubicBezTo>
                  <a:pt x="7" y="12"/>
                  <a:pt x="6" y="12"/>
                  <a:pt x="6" y="13"/>
                </a:cubicBezTo>
                <a:cubicBezTo>
                  <a:pt x="6" y="13"/>
                  <a:pt x="6" y="13"/>
                  <a:pt x="6" y="13"/>
                </a:cubicBezTo>
                <a:cubicBezTo>
                  <a:pt x="5" y="13"/>
                  <a:pt x="5" y="14"/>
                  <a:pt x="5" y="15"/>
                </a:cubicBezTo>
                <a:cubicBezTo>
                  <a:pt x="5" y="15"/>
                  <a:pt x="5" y="16"/>
                  <a:pt x="6" y="17"/>
                </a:cubicBezTo>
                <a:cubicBezTo>
                  <a:pt x="6" y="17"/>
                  <a:pt x="7" y="17"/>
                  <a:pt x="7" y="17"/>
                </a:cubicBezTo>
                <a:cubicBezTo>
                  <a:pt x="21" y="17"/>
                  <a:pt x="21" y="17"/>
                  <a:pt x="21" y="17"/>
                </a:cubicBezTo>
                <a:cubicBezTo>
                  <a:pt x="22" y="17"/>
                  <a:pt x="23" y="17"/>
                  <a:pt x="23" y="17"/>
                </a:cubicBezTo>
                <a:cubicBezTo>
                  <a:pt x="24" y="16"/>
                  <a:pt x="24" y="15"/>
                  <a:pt x="24" y="15"/>
                </a:cubicBezTo>
                <a:cubicBezTo>
                  <a:pt x="24" y="14"/>
                  <a:pt x="24" y="13"/>
                  <a:pt x="23" y="13"/>
                </a:cubicBezTo>
                <a:cubicBezTo>
                  <a:pt x="23" y="12"/>
                  <a:pt x="22" y="12"/>
                  <a:pt x="21" y="12"/>
                </a:cubicBezTo>
                <a:close/>
                <a:moveTo>
                  <a:pt x="21" y="76"/>
                </a:moveTo>
                <a:cubicBezTo>
                  <a:pt x="7" y="76"/>
                  <a:pt x="7" y="76"/>
                  <a:pt x="7" y="76"/>
                </a:cubicBezTo>
                <a:cubicBezTo>
                  <a:pt x="7" y="76"/>
                  <a:pt x="6" y="76"/>
                  <a:pt x="6" y="76"/>
                </a:cubicBezTo>
                <a:cubicBezTo>
                  <a:pt x="6" y="76"/>
                  <a:pt x="6" y="76"/>
                  <a:pt x="6" y="76"/>
                </a:cubicBezTo>
                <a:cubicBezTo>
                  <a:pt x="5" y="77"/>
                  <a:pt x="5" y="77"/>
                  <a:pt x="5" y="78"/>
                </a:cubicBezTo>
                <a:cubicBezTo>
                  <a:pt x="5" y="79"/>
                  <a:pt x="5" y="79"/>
                  <a:pt x="6" y="80"/>
                </a:cubicBezTo>
                <a:cubicBezTo>
                  <a:pt x="6" y="80"/>
                  <a:pt x="7" y="81"/>
                  <a:pt x="7" y="81"/>
                </a:cubicBezTo>
                <a:cubicBezTo>
                  <a:pt x="21" y="81"/>
                  <a:pt x="21" y="81"/>
                  <a:pt x="21" y="81"/>
                </a:cubicBezTo>
                <a:cubicBezTo>
                  <a:pt x="22" y="81"/>
                  <a:pt x="23" y="80"/>
                  <a:pt x="23" y="80"/>
                </a:cubicBezTo>
                <a:cubicBezTo>
                  <a:pt x="24" y="79"/>
                  <a:pt x="24" y="79"/>
                  <a:pt x="24" y="78"/>
                </a:cubicBezTo>
                <a:cubicBezTo>
                  <a:pt x="24" y="77"/>
                  <a:pt x="24" y="77"/>
                  <a:pt x="23" y="76"/>
                </a:cubicBezTo>
                <a:cubicBezTo>
                  <a:pt x="23" y="76"/>
                  <a:pt x="22" y="76"/>
                  <a:pt x="21" y="76"/>
                </a:cubicBezTo>
                <a:close/>
                <a:moveTo>
                  <a:pt x="21" y="55"/>
                </a:moveTo>
                <a:cubicBezTo>
                  <a:pt x="7" y="55"/>
                  <a:pt x="7" y="55"/>
                  <a:pt x="7" y="55"/>
                </a:cubicBezTo>
                <a:cubicBezTo>
                  <a:pt x="7" y="55"/>
                  <a:pt x="6" y="55"/>
                  <a:pt x="6" y="55"/>
                </a:cubicBezTo>
                <a:cubicBezTo>
                  <a:pt x="6" y="55"/>
                  <a:pt x="6" y="55"/>
                  <a:pt x="6" y="55"/>
                </a:cubicBezTo>
                <a:cubicBezTo>
                  <a:pt x="5" y="56"/>
                  <a:pt x="5" y="56"/>
                  <a:pt x="5" y="57"/>
                </a:cubicBezTo>
                <a:cubicBezTo>
                  <a:pt x="5" y="58"/>
                  <a:pt x="5" y="59"/>
                  <a:pt x="6" y="59"/>
                </a:cubicBezTo>
                <a:cubicBezTo>
                  <a:pt x="6" y="59"/>
                  <a:pt x="7" y="60"/>
                  <a:pt x="7" y="60"/>
                </a:cubicBezTo>
                <a:cubicBezTo>
                  <a:pt x="21" y="60"/>
                  <a:pt x="21" y="60"/>
                  <a:pt x="21" y="60"/>
                </a:cubicBezTo>
                <a:cubicBezTo>
                  <a:pt x="22" y="60"/>
                  <a:pt x="23" y="59"/>
                  <a:pt x="23" y="59"/>
                </a:cubicBezTo>
                <a:cubicBezTo>
                  <a:pt x="24" y="59"/>
                  <a:pt x="24" y="58"/>
                  <a:pt x="24" y="57"/>
                </a:cubicBezTo>
                <a:cubicBezTo>
                  <a:pt x="24" y="56"/>
                  <a:pt x="24" y="56"/>
                  <a:pt x="23" y="55"/>
                </a:cubicBezTo>
                <a:cubicBezTo>
                  <a:pt x="23" y="55"/>
                  <a:pt x="23" y="55"/>
                  <a:pt x="23" y="55"/>
                </a:cubicBezTo>
                <a:cubicBezTo>
                  <a:pt x="23" y="55"/>
                  <a:pt x="22" y="55"/>
                  <a:pt x="21" y="55"/>
                </a:cubicBezTo>
                <a:close/>
                <a:moveTo>
                  <a:pt x="30" y="39"/>
                </a:moveTo>
                <a:cubicBezTo>
                  <a:pt x="31" y="41"/>
                  <a:pt x="32" y="43"/>
                  <a:pt x="33" y="45"/>
                </a:cubicBezTo>
                <a:cubicBezTo>
                  <a:pt x="33" y="45"/>
                  <a:pt x="34" y="46"/>
                  <a:pt x="35" y="45"/>
                </a:cubicBezTo>
                <a:cubicBezTo>
                  <a:pt x="38" y="45"/>
                  <a:pt x="41" y="44"/>
                  <a:pt x="43" y="43"/>
                </a:cubicBezTo>
                <a:cubicBezTo>
                  <a:pt x="45" y="43"/>
                  <a:pt x="45" y="42"/>
                  <a:pt x="45" y="41"/>
                </a:cubicBezTo>
                <a:cubicBezTo>
                  <a:pt x="45" y="40"/>
                  <a:pt x="45" y="38"/>
                  <a:pt x="45" y="37"/>
                </a:cubicBezTo>
                <a:cubicBezTo>
                  <a:pt x="52" y="34"/>
                  <a:pt x="62" y="34"/>
                  <a:pt x="70" y="37"/>
                </a:cubicBezTo>
                <a:cubicBezTo>
                  <a:pt x="70" y="38"/>
                  <a:pt x="69" y="40"/>
                  <a:pt x="69" y="41"/>
                </a:cubicBezTo>
                <a:cubicBezTo>
                  <a:pt x="69" y="42"/>
                  <a:pt x="70" y="43"/>
                  <a:pt x="71" y="43"/>
                </a:cubicBezTo>
                <a:cubicBezTo>
                  <a:pt x="74" y="44"/>
                  <a:pt x="77" y="45"/>
                  <a:pt x="79" y="45"/>
                </a:cubicBezTo>
                <a:cubicBezTo>
                  <a:pt x="80" y="46"/>
                  <a:pt x="81" y="45"/>
                  <a:pt x="82" y="45"/>
                </a:cubicBezTo>
                <a:cubicBezTo>
                  <a:pt x="82" y="43"/>
                  <a:pt x="83" y="41"/>
                  <a:pt x="84" y="39"/>
                </a:cubicBezTo>
                <a:cubicBezTo>
                  <a:pt x="85" y="37"/>
                  <a:pt x="85" y="37"/>
                  <a:pt x="84" y="36"/>
                </a:cubicBezTo>
                <a:cubicBezTo>
                  <a:pt x="66" y="26"/>
                  <a:pt x="49" y="26"/>
                  <a:pt x="31" y="36"/>
                </a:cubicBezTo>
                <a:cubicBezTo>
                  <a:pt x="30" y="37"/>
                  <a:pt x="29" y="37"/>
                  <a:pt x="30" y="39"/>
                </a:cubicBezTo>
                <a:close/>
                <a:moveTo>
                  <a:pt x="49" y="39"/>
                </a:moveTo>
                <a:cubicBezTo>
                  <a:pt x="49" y="40"/>
                  <a:pt x="49" y="42"/>
                  <a:pt x="49" y="43"/>
                </a:cubicBezTo>
                <a:cubicBezTo>
                  <a:pt x="49" y="45"/>
                  <a:pt x="48" y="46"/>
                  <a:pt x="46" y="46"/>
                </a:cubicBezTo>
                <a:cubicBezTo>
                  <a:pt x="44" y="47"/>
                  <a:pt x="42" y="47"/>
                  <a:pt x="39" y="48"/>
                </a:cubicBezTo>
                <a:cubicBezTo>
                  <a:pt x="38" y="48"/>
                  <a:pt x="37" y="49"/>
                  <a:pt x="37" y="50"/>
                </a:cubicBezTo>
                <a:cubicBezTo>
                  <a:pt x="37" y="55"/>
                  <a:pt x="37" y="59"/>
                  <a:pt x="37" y="63"/>
                </a:cubicBezTo>
                <a:cubicBezTo>
                  <a:pt x="58" y="63"/>
                  <a:pt x="58" y="63"/>
                  <a:pt x="58" y="63"/>
                </a:cubicBezTo>
                <a:cubicBezTo>
                  <a:pt x="78" y="63"/>
                  <a:pt x="78" y="63"/>
                  <a:pt x="78" y="63"/>
                </a:cubicBezTo>
                <a:cubicBezTo>
                  <a:pt x="78" y="59"/>
                  <a:pt x="78" y="55"/>
                  <a:pt x="78" y="50"/>
                </a:cubicBezTo>
                <a:cubicBezTo>
                  <a:pt x="78" y="49"/>
                  <a:pt x="77" y="48"/>
                  <a:pt x="76" y="48"/>
                </a:cubicBezTo>
                <a:cubicBezTo>
                  <a:pt x="73" y="47"/>
                  <a:pt x="71" y="47"/>
                  <a:pt x="69" y="46"/>
                </a:cubicBezTo>
                <a:cubicBezTo>
                  <a:pt x="67" y="46"/>
                  <a:pt x="66" y="45"/>
                  <a:pt x="66" y="43"/>
                </a:cubicBezTo>
                <a:cubicBezTo>
                  <a:pt x="66" y="42"/>
                  <a:pt x="66" y="40"/>
                  <a:pt x="66" y="39"/>
                </a:cubicBezTo>
                <a:cubicBezTo>
                  <a:pt x="63" y="38"/>
                  <a:pt x="60" y="38"/>
                  <a:pt x="58" y="38"/>
                </a:cubicBezTo>
                <a:cubicBezTo>
                  <a:pt x="55" y="38"/>
                  <a:pt x="52" y="38"/>
                  <a:pt x="49" y="39"/>
                </a:cubicBezTo>
                <a:close/>
                <a:moveTo>
                  <a:pt x="58" y="44"/>
                </a:moveTo>
                <a:cubicBezTo>
                  <a:pt x="55" y="44"/>
                  <a:pt x="53" y="45"/>
                  <a:pt x="52" y="46"/>
                </a:cubicBezTo>
                <a:cubicBezTo>
                  <a:pt x="50" y="48"/>
                  <a:pt x="49" y="50"/>
                  <a:pt x="49" y="52"/>
                </a:cubicBezTo>
                <a:cubicBezTo>
                  <a:pt x="49" y="55"/>
                  <a:pt x="50" y="57"/>
                  <a:pt x="52" y="58"/>
                </a:cubicBezTo>
                <a:cubicBezTo>
                  <a:pt x="53" y="60"/>
                  <a:pt x="55" y="61"/>
                  <a:pt x="58" y="61"/>
                </a:cubicBezTo>
                <a:cubicBezTo>
                  <a:pt x="60" y="61"/>
                  <a:pt x="62" y="60"/>
                  <a:pt x="63" y="59"/>
                </a:cubicBezTo>
                <a:cubicBezTo>
                  <a:pt x="61" y="56"/>
                  <a:pt x="61" y="56"/>
                  <a:pt x="61" y="56"/>
                </a:cubicBezTo>
                <a:cubicBezTo>
                  <a:pt x="60" y="57"/>
                  <a:pt x="59" y="57"/>
                  <a:pt x="58" y="57"/>
                </a:cubicBezTo>
                <a:cubicBezTo>
                  <a:pt x="56" y="57"/>
                  <a:pt x="55" y="56"/>
                  <a:pt x="54" y="56"/>
                </a:cubicBezTo>
                <a:cubicBezTo>
                  <a:pt x="53" y="55"/>
                  <a:pt x="53" y="54"/>
                  <a:pt x="53" y="52"/>
                </a:cubicBezTo>
                <a:cubicBezTo>
                  <a:pt x="53" y="51"/>
                  <a:pt x="53" y="50"/>
                  <a:pt x="54" y="49"/>
                </a:cubicBezTo>
                <a:cubicBezTo>
                  <a:pt x="55" y="48"/>
                  <a:pt x="56" y="48"/>
                  <a:pt x="58" y="48"/>
                </a:cubicBezTo>
                <a:cubicBezTo>
                  <a:pt x="59" y="48"/>
                  <a:pt x="60" y="48"/>
                  <a:pt x="61" y="49"/>
                </a:cubicBezTo>
                <a:cubicBezTo>
                  <a:pt x="62" y="50"/>
                  <a:pt x="62" y="51"/>
                  <a:pt x="62" y="52"/>
                </a:cubicBezTo>
                <a:cubicBezTo>
                  <a:pt x="62" y="53"/>
                  <a:pt x="62" y="54"/>
                  <a:pt x="62" y="55"/>
                </a:cubicBezTo>
                <a:cubicBezTo>
                  <a:pt x="65" y="56"/>
                  <a:pt x="65" y="56"/>
                  <a:pt x="65" y="56"/>
                </a:cubicBezTo>
                <a:cubicBezTo>
                  <a:pt x="66" y="55"/>
                  <a:pt x="66" y="54"/>
                  <a:pt x="66" y="52"/>
                </a:cubicBezTo>
                <a:cubicBezTo>
                  <a:pt x="66" y="50"/>
                  <a:pt x="65" y="48"/>
                  <a:pt x="64" y="46"/>
                </a:cubicBezTo>
                <a:cubicBezTo>
                  <a:pt x="62" y="45"/>
                  <a:pt x="60" y="44"/>
                  <a:pt x="58" y="44"/>
                </a:cubicBezTo>
                <a:close/>
                <a:moveTo>
                  <a:pt x="75" y="64"/>
                </a:moveTo>
                <a:cubicBezTo>
                  <a:pt x="74" y="64"/>
                  <a:pt x="72" y="64"/>
                  <a:pt x="70" y="64"/>
                </a:cubicBezTo>
                <a:cubicBezTo>
                  <a:pt x="70" y="65"/>
                  <a:pt x="70" y="67"/>
                  <a:pt x="70" y="68"/>
                </a:cubicBezTo>
                <a:cubicBezTo>
                  <a:pt x="72" y="68"/>
                  <a:pt x="73" y="68"/>
                  <a:pt x="74" y="68"/>
                </a:cubicBezTo>
                <a:cubicBezTo>
                  <a:pt x="74" y="67"/>
                  <a:pt x="75" y="65"/>
                  <a:pt x="75" y="64"/>
                </a:cubicBezTo>
                <a:close/>
                <a:moveTo>
                  <a:pt x="40" y="64"/>
                </a:moveTo>
                <a:cubicBezTo>
                  <a:pt x="40" y="65"/>
                  <a:pt x="41" y="67"/>
                  <a:pt x="41" y="68"/>
                </a:cubicBezTo>
                <a:cubicBezTo>
                  <a:pt x="42" y="68"/>
                  <a:pt x="44" y="68"/>
                  <a:pt x="45" y="68"/>
                </a:cubicBezTo>
                <a:cubicBezTo>
                  <a:pt x="45" y="67"/>
                  <a:pt x="45" y="65"/>
                  <a:pt x="45" y="64"/>
                </a:cubicBezTo>
                <a:cubicBezTo>
                  <a:pt x="43" y="64"/>
                  <a:pt x="41" y="64"/>
                  <a:pt x="40" y="64"/>
                </a:cubicBezTo>
                <a:close/>
              </a:path>
            </a:pathLst>
          </a:custGeom>
          <a:solidFill>
            <a:schemeClr val="bg1">
              <a:alpha val="100000"/>
            </a:schemeClr>
          </a:solidFill>
          <a:ln w="9525">
            <a:noFill/>
          </a:ln>
        </p:spPr>
        <p:txBody>
          <a:bodyPr/>
          <a:lstStyle/>
          <a:p>
            <a:endParaRPr lang="zh-CN" altLang="en-US"/>
          </a:p>
        </p:txBody>
      </p:sp>
      <p:sp>
        <p:nvSpPr>
          <p:cNvPr id="502" name="Freeform 6"/>
          <p:cNvSpPr>
            <a:spLocks noEditPoints="1" noChangeArrowheads="1"/>
          </p:cNvSpPr>
          <p:nvPr/>
        </p:nvSpPr>
        <p:spPr bwMode="auto">
          <a:xfrm>
            <a:off x="1600200" y="3001963"/>
            <a:ext cx="255588" cy="233363"/>
          </a:xfrm>
          <a:custGeom>
            <a:avLst/>
            <a:gdLst>
              <a:gd name="T0" fmla="*/ 0 w 77"/>
              <a:gd name="T1" fmla="*/ 29 h 70"/>
              <a:gd name="T2" fmla="*/ 5 w 77"/>
              <a:gd name="T3" fmla="*/ 29 h 70"/>
              <a:gd name="T4" fmla="*/ 5 w 77"/>
              <a:gd name="T5" fmla="*/ 26 h 70"/>
              <a:gd name="T6" fmla="*/ 13 w 77"/>
              <a:gd name="T7" fmla="*/ 8 h 70"/>
              <a:gd name="T8" fmla="*/ 31 w 77"/>
              <a:gd name="T9" fmla="*/ 0 h 70"/>
              <a:gd name="T10" fmla="*/ 48 w 77"/>
              <a:gd name="T11" fmla="*/ 0 h 70"/>
              <a:gd name="T12" fmla="*/ 66 w 77"/>
              <a:gd name="T13" fmla="*/ 8 h 70"/>
              <a:gd name="T14" fmla="*/ 74 w 77"/>
              <a:gd name="T15" fmla="*/ 26 h 70"/>
              <a:gd name="T16" fmla="*/ 74 w 77"/>
              <a:gd name="T17" fmla="*/ 29 h 70"/>
              <a:gd name="T18" fmla="*/ 77 w 77"/>
              <a:gd name="T19" fmla="*/ 29 h 70"/>
              <a:gd name="T20" fmla="*/ 77 w 77"/>
              <a:gd name="T21" fmla="*/ 58 h 70"/>
              <a:gd name="T22" fmla="*/ 71 w 77"/>
              <a:gd name="T23" fmla="*/ 58 h 70"/>
              <a:gd name="T24" fmla="*/ 71 w 77"/>
              <a:gd name="T25" fmla="*/ 70 h 70"/>
              <a:gd name="T26" fmla="*/ 56 w 77"/>
              <a:gd name="T27" fmla="*/ 70 h 70"/>
              <a:gd name="T28" fmla="*/ 56 w 77"/>
              <a:gd name="T29" fmla="*/ 58 h 70"/>
              <a:gd name="T30" fmla="*/ 21 w 77"/>
              <a:gd name="T31" fmla="*/ 58 h 70"/>
              <a:gd name="T32" fmla="*/ 21 w 77"/>
              <a:gd name="T33" fmla="*/ 70 h 70"/>
              <a:gd name="T34" fmla="*/ 7 w 77"/>
              <a:gd name="T35" fmla="*/ 70 h 70"/>
              <a:gd name="T36" fmla="*/ 7 w 77"/>
              <a:gd name="T37" fmla="*/ 58 h 70"/>
              <a:gd name="T38" fmla="*/ 0 w 77"/>
              <a:gd name="T39" fmla="*/ 58 h 70"/>
              <a:gd name="T40" fmla="*/ 0 w 77"/>
              <a:gd name="T41" fmla="*/ 29 h 70"/>
              <a:gd name="T42" fmla="*/ 16 w 77"/>
              <a:gd name="T43" fmla="*/ 29 h 70"/>
              <a:gd name="T44" fmla="*/ 63 w 77"/>
              <a:gd name="T45" fmla="*/ 29 h 70"/>
              <a:gd name="T46" fmla="*/ 63 w 77"/>
              <a:gd name="T47" fmla="*/ 26 h 70"/>
              <a:gd name="T48" fmla="*/ 59 w 77"/>
              <a:gd name="T49" fmla="*/ 15 h 70"/>
              <a:gd name="T50" fmla="*/ 48 w 77"/>
              <a:gd name="T51" fmla="*/ 11 h 70"/>
              <a:gd name="T52" fmla="*/ 31 w 77"/>
              <a:gd name="T53" fmla="*/ 11 h 70"/>
              <a:gd name="T54" fmla="*/ 20 w 77"/>
              <a:gd name="T55" fmla="*/ 15 h 70"/>
              <a:gd name="T56" fmla="*/ 16 w 77"/>
              <a:gd name="T57" fmla="*/ 26 h 70"/>
              <a:gd name="T58" fmla="*/ 16 w 77"/>
              <a:gd name="T59" fmla="*/ 29 h 70"/>
              <a:gd name="T60" fmla="*/ 70 w 77"/>
              <a:gd name="T61" fmla="*/ 37 h 70"/>
              <a:gd name="T62" fmla="*/ 53 w 77"/>
              <a:gd name="T63" fmla="*/ 40 h 70"/>
              <a:gd name="T64" fmla="*/ 53 w 77"/>
              <a:gd name="T65" fmla="*/ 48 h 70"/>
              <a:gd name="T66" fmla="*/ 63 w 77"/>
              <a:gd name="T67" fmla="*/ 48 h 70"/>
              <a:gd name="T68" fmla="*/ 70 w 77"/>
              <a:gd name="T69" fmla="*/ 48 h 70"/>
              <a:gd name="T70" fmla="*/ 70 w 77"/>
              <a:gd name="T71" fmla="*/ 37 h 70"/>
              <a:gd name="T72" fmla="*/ 7 w 77"/>
              <a:gd name="T73" fmla="*/ 37 h 70"/>
              <a:gd name="T74" fmla="*/ 7 w 77"/>
              <a:gd name="T75" fmla="*/ 48 h 70"/>
              <a:gd name="T76" fmla="*/ 16 w 77"/>
              <a:gd name="T77" fmla="*/ 48 h 70"/>
              <a:gd name="T78" fmla="*/ 24 w 77"/>
              <a:gd name="T79" fmla="*/ 48 h 70"/>
              <a:gd name="T80" fmla="*/ 24 w 77"/>
              <a:gd name="T81" fmla="*/ 40 h 70"/>
              <a:gd name="T82" fmla="*/ 7 w 77"/>
              <a:gd name="T83" fmla="*/ 37 h 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
              <a:gd name="T127" fmla="*/ 0 h 70"/>
              <a:gd name="T128" fmla="*/ 77 w 77"/>
              <a:gd name="T129" fmla="*/ 70 h 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 h="70">
                <a:moveTo>
                  <a:pt x="0" y="29"/>
                </a:moveTo>
                <a:cubicBezTo>
                  <a:pt x="5" y="29"/>
                  <a:pt x="5" y="29"/>
                  <a:pt x="5" y="29"/>
                </a:cubicBezTo>
                <a:cubicBezTo>
                  <a:pt x="5" y="26"/>
                  <a:pt x="5" y="26"/>
                  <a:pt x="5" y="26"/>
                </a:cubicBezTo>
                <a:cubicBezTo>
                  <a:pt x="5" y="19"/>
                  <a:pt x="8" y="12"/>
                  <a:pt x="13" y="8"/>
                </a:cubicBezTo>
                <a:cubicBezTo>
                  <a:pt x="17" y="3"/>
                  <a:pt x="24" y="0"/>
                  <a:pt x="31" y="0"/>
                </a:cubicBezTo>
                <a:cubicBezTo>
                  <a:pt x="48" y="0"/>
                  <a:pt x="48" y="0"/>
                  <a:pt x="48" y="0"/>
                </a:cubicBezTo>
                <a:cubicBezTo>
                  <a:pt x="55" y="0"/>
                  <a:pt x="61" y="3"/>
                  <a:pt x="66" y="8"/>
                </a:cubicBezTo>
                <a:cubicBezTo>
                  <a:pt x="71" y="12"/>
                  <a:pt x="74" y="19"/>
                  <a:pt x="74" y="26"/>
                </a:cubicBezTo>
                <a:cubicBezTo>
                  <a:pt x="74" y="29"/>
                  <a:pt x="74" y="29"/>
                  <a:pt x="74" y="29"/>
                </a:cubicBezTo>
                <a:cubicBezTo>
                  <a:pt x="77" y="29"/>
                  <a:pt x="77" y="29"/>
                  <a:pt x="77" y="29"/>
                </a:cubicBezTo>
                <a:cubicBezTo>
                  <a:pt x="77" y="58"/>
                  <a:pt x="77" y="58"/>
                  <a:pt x="77" y="58"/>
                </a:cubicBezTo>
                <a:cubicBezTo>
                  <a:pt x="71" y="58"/>
                  <a:pt x="71" y="58"/>
                  <a:pt x="71" y="58"/>
                </a:cubicBezTo>
                <a:cubicBezTo>
                  <a:pt x="71" y="70"/>
                  <a:pt x="71" y="70"/>
                  <a:pt x="71" y="70"/>
                </a:cubicBezTo>
                <a:cubicBezTo>
                  <a:pt x="56" y="70"/>
                  <a:pt x="56" y="70"/>
                  <a:pt x="56" y="70"/>
                </a:cubicBezTo>
                <a:cubicBezTo>
                  <a:pt x="56" y="58"/>
                  <a:pt x="56" y="58"/>
                  <a:pt x="56" y="58"/>
                </a:cubicBezTo>
                <a:cubicBezTo>
                  <a:pt x="21" y="58"/>
                  <a:pt x="21" y="58"/>
                  <a:pt x="21" y="58"/>
                </a:cubicBezTo>
                <a:cubicBezTo>
                  <a:pt x="21" y="70"/>
                  <a:pt x="21" y="70"/>
                  <a:pt x="21" y="70"/>
                </a:cubicBezTo>
                <a:cubicBezTo>
                  <a:pt x="7" y="70"/>
                  <a:pt x="7" y="70"/>
                  <a:pt x="7" y="70"/>
                </a:cubicBezTo>
                <a:cubicBezTo>
                  <a:pt x="7" y="58"/>
                  <a:pt x="7" y="58"/>
                  <a:pt x="7" y="58"/>
                </a:cubicBezTo>
                <a:cubicBezTo>
                  <a:pt x="0" y="58"/>
                  <a:pt x="0" y="58"/>
                  <a:pt x="0" y="58"/>
                </a:cubicBezTo>
                <a:cubicBezTo>
                  <a:pt x="0" y="29"/>
                  <a:pt x="0" y="29"/>
                  <a:pt x="0" y="29"/>
                </a:cubicBezTo>
                <a:close/>
                <a:moveTo>
                  <a:pt x="16" y="29"/>
                </a:moveTo>
                <a:cubicBezTo>
                  <a:pt x="63" y="29"/>
                  <a:pt x="63" y="29"/>
                  <a:pt x="63" y="29"/>
                </a:cubicBezTo>
                <a:cubicBezTo>
                  <a:pt x="63" y="26"/>
                  <a:pt x="63" y="26"/>
                  <a:pt x="63" y="26"/>
                </a:cubicBezTo>
                <a:cubicBezTo>
                  <a:pt x="63" y="22"/>
                  <a:pt x="61" y="18"/>
                  <a:pt x="59" y="15"/>
                </a:cubicBezTo>
                <a:cubicBezTo>
                  <a:pt x="56" y="13"/>
                  <a:pt x="52" y="11"/>
                  <a:pt x="48" y="11"/>
                </a:cubicBezTo>
                <a:cubicBezTo>
                  <a:pt x="31" y="11"/>
                  <a:pt x="31" y="11"/>
                  <a:pt x="31" y="11"/>
                </a:cubicBezTo>
                <a:cubicBezTo>
                  <a:pt x="27" y="11"/>
                  <a:pt x="23" y="13"/>
                  <a:pt x="20" y="15"/>
                </a:cubicBezTo>
                <a:cubicBezTo>
                  <a:pt x="18" y="18"/>
                  <a:pt x="16" y="22"/>
                  <a:pt x="16" y="26"/>
                </a:cubicBezTo>
                <a:cubicBezTo>
                  <a:pt x="16" y="29"/>
                  <a:pt x="16" y="29"/>
                  <a:pt x="16" y="29"/>
                </a:cubicBezTo>
                <a:close/>
                <a:moveTo>
                  <a:pt x="70" y="37"/>
                </a:moveTo>
                <a:cubicBezTo>
                  <a:pt x="53" y="40"/>
                  <a:pt x="53" y="40"/>
                  <a:pt x="53" y="40"/>
                </a:cubicBezTo>
                <a:cubicBezTo>
                  <a:pt x="53" y="48"/>
                  <a:pt x="53" y="48"/>
                  <a:pt x="53" y="48"/>
                </a:cubicBezTo>
                <a:cubicBezTo>
                  <a:pt x="63" y="48"/>
                  <a:pt x="63" y="48"/>
                  <a:pt x="63" y="48"/>
                </a:cubicBezTo>
                <a:cubicBezTo>
                  <a:pt x="70" y="48"/>
                  <a:pt x="70" y="48"/>
                  <a:pt x="70" y="48"/>
                </a:cubicBezTo>
                <a:cubicBezTo>
                  <a:pt x="70" y="37"/>
                  <a:pt x="70" y="37"/>
                  <a:pt x="70" y="37"/>
                </a:cubicBezTo>
                <a:close/>
                <a:moveTo>
                  <a:pt x="7" y="37"/>
                </a:moveTo>
                <a:cubicBezTo>
                  <a:pt x="7" y="48"/>
                  <a:pt x="7" y="48"/>
                  <a:pt x="7" y="48"/>
                </a:cubicBezTo>
                <a:cubicBezTo>
                  <a:pt x="16" y="48"/>
                  <a:pt x="16" y="48"/>
                  <a:pt x="16" y="48"/>
                </a:cubicBezTo>
                <a:cubicBezTo>
                  <a:pt x="24" y="48"/>
                  <a:pt x="24" y="48"/>
                  <a:pt x="24" y="48"/>
                </a:cubicBezTo>
                <a:cubicBezTo>
                  <a:pt x="24" y="40"/>
                  <a:pt x="24" y="40"/>
                  <a:pt x="24" y="40"/>
                </a:cubicBezTo>
                <a:lnTo>
                  <a:pt x="7" y="37"/>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03" name="Freeform 11"/>
          <p:cNvSpPr>
            <a:spLocks noEditPoints="1" noChangeArrowheads="1"/>
          </p:cNvSpPr>
          <p:nvPr/>
        </p:nvSpPr>
        <p:spPr bwMode="auto">
          <a:xfrm>
            <a:off x="2203450" y="1733550"/>
            <a:ext cx="314325" cy="307975"/>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4"/>
              <a:gd name="T133" fmla="*/ 0 h 92"/>
              <a:gd name="T134" fmla="*/ 94 w 94"/>
              <a:gd name="T135" fmla="*/ 92 h 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08" name="Freeform 28"/>
          <p:cNvSpPr>
            <a:spLocks noEditPoints="1" noChangeArrowheads="1"/>
          </p:cNvSpPr>
          <p:nvPr/>
        </p:nvSpPr>
        <p:spPr bwMode="auto">
          <a:xfrm>
            <a:off x="1531938" y="3543300"/>
            <a:ext cx="314325" cy="328613"/>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98"/>
              <a:gd name="T95" fmla="*/ 94 w 94"/>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09" name="Freeform 29"/>
          <p:cNvSpPr>
            <a:spLocks noEditPoints="1" noChangeArrowheads="1"/>
          </p:cNvSpPr>
          <p:nvPr/>
        </p:nvSpPr>
        <p:spPr bwMode="auto">
          <a:xfrm>
            <a:off x="2146300" y="4160838"/>
            <a:ext cx="330200" cy="344488"/>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9"/>
              <a:gd name="T103" fmla="*/ 0 h 103"/>
              <a:gd name="T104" fmla="*/ 99 w 99"/>
              <a:gd name="T105" fmla="*/ 103 h 10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0" name="Freeform 30"/>
          <p:cNvSpPr>
            <a:spLocks noEditPoints="1" noChangeArrowheads="1"/>
          </p:cNvSpPr>
          <p:nvPr/>
        </p:nvSpPr>
        <p:spPr bwMode="auto">
          <a:xfrm>
            <a:off x="2835275" y="4173538"/>
            <a:ext cx="247650" cy="323850"/>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1" name="Freeform 31"/>
          <p:cNvSpPr>
            <a:spLocks noEditPoints="1" noChangeArrowheads="1"/>
          </p:cNvSpPr>
          <p:nvPr/>
        </p:nvSpPr>
        <p:spPr bwMode="auto">
          <a:xfrm>
            <a:off x="1541463" y="4192588"/>
            <a:ext cx="277813" cy="279400"/>
          </a:xfrm>
          <a:custGeom>
            <a:avLst/>
            <a:gdLst>
              <a:gd name="T0" fmla="*/ 42 w 83"/>
              <a:gd name="T1" fmla="*/ 0 h 83"/>
              <a:gd name="T2" fmla="*/ 71 w 83"/>
              <a:gd name="T3" fmla="*/ 12 h 83"/>
              <a:gd name="T4" fmla="*/ 83 w 83"/>
              <a:gd name="T5" fmla="*/ 41 h 83"/>
              <a:gd name="T6" fmla="*/ 71 w 83"/>
              <a:gd name="T7" fmla="*/ 71 h 83"/>
              <a:gd name="T8" fmla="*/ 42 w 83"/>
              <a:gd name="T9" fmla="*/ 83 h 83"/>
              <a:gd name="T10" fmla="*/ 12 w 83"/>
              <a:gd name="T11" fmla="*/ 71 h 83"/>
              <a:gd name="T12" fmla="*/ 0 w 83"/>
              <a:gd name="T13" fmla="*/ 41 h 83"/>
              <a:gd name="T14" fmla="*/ 12 w 83"/>
              <a:gd name="T15" fmla="*/ 12 h 83"/>
              <a:gd name="T16" fmla="*/ 42 w 83"/>
              <a:gd name="T17" fmla="*/ 0 h 83"/>
              <a:gd name="T18" fmla="*/ 58 w 83"/>
              <a:gd name="T19" fmla="*/ 46 h 83"/>
              <a:gd name="T20" fmla="*/ 59 w 83"/>
              <a:gd name="T21" fmla="*/ 37 h 83"/>
              <a:gd name="T22" fmla="*/ 48 w 83"/>
              <a:gd name="T23" fmla="*/ 31 h 83"/>
              <a:gd name="T24" fmla="*/ 37 w 83"/>
              <a:gd name="T25" fmla="*/ 25 h 83"/>
              <a:gd name="T26" fmla="*/ 29 w 83"/>
              <a:gd name="T27" fmla="*/ 29 h 83"/>
              <a:gd name="T28" fmla="*/ 29 w 83"/>
              <a:gd name="T29" fmla="*/ 41 h 83"/>
              <a:gd name="T30" fmla="*/ 29 w 83"/>
              <a:gd name="T31" fmla="*/ 53 h 83"/>
              <a:gd name="T32" fmla="*/ 36 w 83"/>
              <a:gd name="T33" fmla="*/ 59 h 83"/>
              <a:gd name="T34" fmla="*/ 48 w 83"/>
              <a:gd name="T35" fmla="*/ 52 h 83"/>
              <a:gd name="T36" fmla="*/ 58 w 83"/>
              <a:gd name="T37" fmla="*/ 46 h 83"/>
              <a:gd name="T38" fmla="*/ 61 w 83"/>
              <a:gd name="T39" fmla="*/ 23 h 83"/>
              <a:gd name="T40" fmla="*/ 42 w 83"/>
              <a:gd name="T41" fmla="*/ 15 h 83"/>
              <a:gd name="T42" fmla="*/ 23 w 83"/>
              <a:gd name="T43" fmla="*/ 23 h 83"/>
              <a:gd name="T44" fmla="*/ 15 w 83"/>
              <a:gd name="T45" fmla="*/ 41 h 83"/>
              <a:gd name="T46" fmla="*/ 23 w 83"/>
              <a:gd name="T47" fmla="*/ 60 h 83"/>
              <a:gd name="T48" fmla="*/ 42 w 83"/>
              <a:gd name="T49" fmla="*/ 68 h 83"/>
              <a:gd name="T50" fmla="*/ 61 w 83"/>
              <a:gd name="T51" fmla="*/ 60 h 83"/>
              <a:gd name="T52" fmla="*/ 69 w 83"/>
              <a:gd name="T53" fmla="*/ 41 h 83"/>
              <a:gd name="T54" fmla="*/ 61 w 83"/>
              <a:gd name="T55" fmla="*/ 23 h 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3"/>
              <a:gd name="T85" fmla="*/ 0 h 83"/>
              <a:gd name="T86" fmla="*/ 83 w 83"/>
              <a:gd name="T87" fmla="*/ 83 h 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3" h="83">
                <a:moveTo>
                  <a:pt x="42" y="0"/>
                </a:moveTo>
                <a:cubicBezTo>
                  <a:pt x="53" y="0"/>
                  <a:pt x="64" y="5"/>
                  <a:pt x="71" y="12"/>
                </a:cubicBezTo>
                <a:cubicBezTo>
                  <a:pt x="79" y="20"/>
                  <a:pt x="83" y="30"/>
                  <a:pt x="83" y="41"/>
                </a:cubicBezTo>
                <a:cubicBezTo>
                  <a:pt x="83" y="53"/>
                  <a:pt x="79" y="63"/>
                  <a:pt x="71" y="71"/>
                </a:cubicBezTo>
                <a:cubicBezTo>
                  <a:pt x="64" y="78"/>
                  <a:pt x="53" y="83"/>
                  <a:pt x="42" y="83"/>
                </a:cubicBezTo>
                <a:cubicBezTo>
                  <a:pt x="30" y="83"/>
                  <a:pt x="20" y="78"/>
                  <a:pt x="12" y="71"/>
                </a:cubicBezTo>
                <a:cubicBezTo>
                  <a:pt x="5" y="63"/>
                  <a:pt x="0" y="53"/>
                  <a:pt x="0" y="41"/>
                </a:cubicBezTo>
                <a:cubicBezTo>
                  <a:pt x="0" y="30"/>
                  <a:pt x="5" y="20"/>
                  <a:pt x="12" y="12"/>
                </a:cubicBezTo>
                <a:cubicBezTo>
                  <a:pt x="20" y="5"/>
                  <a:pt x="30" y="0"/>
                  <a:pt x="42" y="0"/>
                </a:cubicBezTo>
                <a:close/>
                <a:moveTo>
                  <a:pt x="58" y="46"/>
                </a:moveTo>
                <a:cubicBezTo>
                  <a:pt x="62" y="44"/>
                  <a:pt x="63" y="40"/>
                  <a:pt x="59" y="37"/>
                </a:cubicBezTo>
                <a:cubicBezTo>
                  <a:pt x="55" y="35"/>
                  <a:pt x="51" y="33"/>
                  <a:pt x="48" y="31"/>
                </a:cubicBezTo>
                <a:cubicBezTo>
                  <a:pt x="44" y="29"/>
                  <a:pt x="41" y="27"/>
                  <a:pt x="37" y="25"/>
                </a:cubicBezTo>
                <a:cubicBezTo>
                  <a:pt x="33" y="22"/>
                  <a:pt x="29" y="24"/>
                  <a:pt x="29" y="29"/>
                </a:cubicBezTo>
                <a:cubicBezTo>
                  <a:pt x="29" y="33"/>
                  <a:pt x="29" y="37"/>
                  <a:pt x="29" y="41"/>
                </a:cubicBezTo>
                <a:cubicBezTo>
                  <a:pt x="29" y="45"/>
                  <a:pt x="29" y="49"/>
                  <a:pt x="29" y="53"/>
                </a:cubicBezTo>
                <a:cubicBezTo>
                  <a:pt x="29" y="58"/>
                  <a:pt x="32" y="61"/>
                  <a:pt x="36" y="59"/>
                </a:cubicBezTo>
                <a:cubicBezTo>
                  <a:pt x="40" y="56"/>
                  <a:pt x="44" y="54"/>
                  <a:pt x="48" y="52"/>
                </a:cubicBezTo>
                <a:cubicBezTo>
                  <a:pt x="51" y="50"/>
                  <a:pt x="55" y="48"/>
                  <a:pt x="58" y="46"/>
                </a:cubicBezTo>
                <a:close/>
                <a:moveTo>
                  <a:pt x="61" y="23"/>
                </a:moveTo>
                <a:cubicBezTo>
                  <a:pt x="56" y="18"/>
                  <a:pt x="49" y="15"/>
                  <a:pt x="42" y="15"/>
                </a:cubicBezTo>
                <a:cubicBezTo>
                  <a:pt x="34" y="15"/>
                  <a:pt x="28" y="18"/>
                  <a:pt x="23" y="23"/>
                </a:cubicBezTo>
                <a:cubicBezTo>
                  <a:pt x="18" y="27"/>
                  <a:pt x="15" y="34"/>
                  <a:pt x="15" y="41"/>
                </a:cubicBezTo>
                <a:cubicBezTo>
                  <a:pt x="15" y="49"/>
                  <a:pt x="18" y="56"/>
                  <a:pt x="23" y="60"/>
                </a:cubicBezTo>
                <a:cubicBezTo>
                  <a:pt x="28" y="65"/>
                  <a:pt x="34" y="68"/>
                  <a:pt x="42" y="68"/>
                </a:cubicBezTo>
                <a:cubicBezTo>
                  <a:pt x="49" y="68"/>
                  <a:pt x="56" y="65"/>
                  <a:pt x="61" y="60"/>
                </a:cubicBezTo>
                <a:cubicBezTo>
                  <a:pt x="66" y="56"/>
                  <a:pt x="69" y="49"/>
                  <a:pt x="69" y="41"/>
                </a:cubicBezTo>
                <a:cubicBezTo>
                  <a:pt x="69" y="34"/>
                  <a:pt x="66" y="27"/>
                  <a:pt x="61" y="23"/>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2" name="Freeform 32"/>
          <p:cNvSpPr>
            <a:spLocks noEditPoints="1" noChangeArrowheads="1"/>
          </p:cNvSpPr>
          <p:nvPr/>
        </p:nvSpPr>
        <p:spPr bwMode="auto">
          <a:xfrm>
            <a:off x="3465513" y="4200525"/>
            <a:ext cx="238125" cy="271463"/>
          </a:xfrm>
          <a:custGeom>
            <a:avLst/>
            <a:gdLst>
              <a:gd name="T0" fmla="*/ 0 w 168"/>
              <a:gd name="T1" fmla="*/ 0 h 192"/>
              <a:gd name="T2" fmla="*/ 121 w 168"/>
              <a:gd name="T3" fmla="*/ 0 h 192"/>
              <a:gd name="T4" fmla="*/ 121 w 168"/>
              <a:gd name="T5" fmla="*/ 21 h 192"/>
              <a:gd name="T6" fmla="*/ 99 w 168"/>
              <a:gd name="T7" fmla="*/ 21 h 192"/>
              <a:gd name="T8" fmla="*/ 99 w 168"/>
              <a:gd name="T9" fmla="*/ 55 h 192"/>
              <a:gd name="T10" fmla="*/ 66 w 168"/>
              <a:gd name="T11" fmla="*/ 55 h 192"/>
              <a:gd name="T12" fmla="*/ 66 w 168"/>
              <a:gd name="T13" fmla="*/ 111 h 192"/>
              <a:gd name="T14" fmla="*/ 99 w 168"/>
              <a:gd name="T15" fmla="*/ 111 h 192"/>
              <a:gd name="T16" fmla="*/ 99 w 168"/>
              <a:gd name="T17" fmla="*/ 144 h 192"/>
              <a:gd name="T18" fmla="*/ 121 w 168"/>
              <a:gd name="T19" fmla="*/ 144 h 192"/>
              <a:gd name="T20" fmla="*/ 121 w 168"/>
              <a:gd name="T21" fmla="*/ 192 h 192"/>
              <a:gd name="T22" fmla="*/ 62 w 168"/>
              <a:gd name="T23" fmla="*/ 137 h 192"/>
              <a:gd name="T24" fmla="*/ 0 w 168"/>
              <a:gd name="T25" fmla="*/ 192 h 192"/>
              <a:gd name="T26" fmla="*/ 0 w 168"/>
              <a:gd name="T27" fmla="*/ 0 h 192"/>
              <a:gd name="T28" fmla="*/ 0 w 168"/>
              <a:gd name="T29" fmla="*/ 0 h 192"/>
              <a:gd name="T30" fmla="*/ 85 w 168"/>
              <a:gd name="T31" fmla="*/ 69 h 192"/>
              <a:gd name="T32" fmla="*/ 85 w 168"/>
              <a:gd name="T33" fmla="*/ 95 h 192"/>
              <a:gd name="T34" fmla="*/ 114 w 168"/>
              <a:gd name="T35" fmla="*/ 95 h 192"/>
              <a:gd name="T36" fmla="*/ 114 w 168"/>
              <a:gd name="T37" fmla="*/ 123 h 192"/>
              <a:gd name="T38" fmla="*/ 140 w 168"/>
              <a:gd name="T39" fmla="*/ 123 h 192"/>
              <a:gd name="T40" fmla="*/ 140 w 168"/>
              <a:gd name="T41" fmla="*/ 95 h 192"/>
              <a:gd name="T42" fmla="*/ 168 w 168"/>
              <a:gd name="T43" fmla="*/ 95 h 192"/>
              <a:gd name="T44" fmla="*/ 168 w 168"/>
              <a:gd name="T45" fmla="*/ 69 h 192"/>
              <a:gd name="T46" fmla="*/ 140 w 168"/>
              <a:gd name="T47" fmla="*/ 69 h 192"/>
              <a:gd name="T48" fmla="*/ 140 w 168"/>
              <a:gd name="T49" fmla="*/ 40 h 192"/>
              <a:gd name="T50" fmla="*/ 114 w 168"/>
              <a:gd name="T51" fmla="*/ 40 h 192"/>
              <a:gd name="T52" fmla="*/ 114 w 168"/>
              <a:gd name="T53" fmla="*/ 69 h 192"/>
              <a:gd name="T54" fmla="*/ 85 w 168"/>
              <a:gd name="T55" fmla="*/ 69 h 1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92"/>
              <a:gd name="T86" fmla="*/ 168 w 168"/>
              <a:gd name="T87" fmla="*/ 192 h 1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92">
                <a:moveTo>
                  <a:pt x="0" y="0"/>
                </a:moveTo>
                <a:lnTo>
                  <a:pt x="121" y="0"/>
                </a:lnTo>
                <a:lnTo>
                  <a:pt x="121" y="21"/>
                </a:lnTo>
                <a:lnTo>
                  <a:pt x="99" y="21"/>
                </a:lnTo>
                <a:lnTo>
                  <a:pt x="99" y="55"/>
                </a:lnTo>
                <a:lnTo>
                  <a:pt x="66" y="55"/>
                </a:lnTo>
                <a:lnTo>
                  <a:pt x="66" y="111"/>
                </a:lnTo>
                <a:lnTo>
                  <a:pt x="99" y="111"/>
                </a:lnTo>
                <a:lnTo>
                  <a:pt x="99" y="144"/>
                </a:lnTo>
                <a:lnTo>
                  <a:pt x="121" y="144"/>
                </a:lnTo>
                <a:lnTo>
                  <a:pt x="121" y="192"/>
                </a:lnTo>
                <a:lnTo>
                  <a:pt x="62" y="137"/>
                </a:lnTo>
                <a:lnTo>
                  <a:pt x="0" y="192"/>
                </a:lnTo>
                <a:lnTo>
                  <a:pt x="0" y="0"/>
                </a:lnTo>
                <a:lnTo>
                  <a:pt x="0" y="0"/>
                </a:lnTo>
                <a:close/>
                <a:moveTo>
                  <a:pt x="85" y="69"/>
                </a:moveTo>
                <a:lnTo>
                  <a:pt x="85" y="95"/>
                </a:lnTo>
                <a:lnTo>
                  <a:pt x="114" y="95"/>
                </a:lnTo>
                <a:lnTo>
                  <a:pt x="114" y="123"/>
                </a:lnTo>
                <a:lnTo>
                  <a:pt x="140" y="123"/>
                </a:lnTo>
                <a:lnTo>
                  <a:pt x="140" y="95"/>
                </a:lnTo>
                <a:lnTo>
                  <a:pt x="168" y="95"/>
                </a:lnTo>
                <a:lnTo>
                  <a:pt x="168" y="69"/>
                </a:lnTo>
                <a:lnTo>
                  <a:pt x="140" y="69"/>
                </a:lnTo>
                <a:lnTo>
                  <a:pt x="140" y="40"/>
                </a:lnTo>
                <a:lnTo>
                  <a:pt x="114" y="40"/>
                </a:lnTo>
                <a:lnTo>
                  <a:pt x="114" y="69"/>
                </a:lnTo>
                <a:lnTo>
                  <a:pt x="85" y="69"/>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3" name="Freeform 33"/>
          <p:cNvSpPr>
            <a:spLocks noEditPoints="1" noChangeArrowheads="1"/>
          </p:cNvSpPr>
          <p:nvPr/>
        </p:nvSpPr>
        <p:spPr bwMode="auto">
          <a:xfrm>
            <a:off x="2149475" y="3621088"/>
            <a:ext cx="314325" cy="204788"/>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
              <a:gd name="T85" fmla="*/ 0 h 61"/>
              <a:gd name="T86" fmla="*/ 94 w 94"/>
              <a:gd name="T87" fmla="*/ 61 h 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4" name="Freeform 34"/>
          <p:cNvSpPr>
            <a:spLocks noEditPoints="1" noChangeArrowheads="1"/>
          </p:cNvSpPr>
          <p:nvPr/>
        </p:nvSpPr>
        <p:spPr bwMode="auto">
          <a:xfrm>
            <a:off x="2808288" y="3548063"/>
            <a:ext cx="334963" cy="366713"/>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0"/>
              <a:gd name="T145" fmla="*/ 0 h 110"/>
              <a:gd name="T146" fmla="*/ 100 w 100"/>
              <a:gd name="T147" fmla="*/ 110 h 11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5" name="Freeform 35"/>
          <p:cNvSpPr>
            <a:spLocks noEditPoints="1" noChangeArrowheads="1"/>
          </p:cNvSpPr>
          <p:nvPr/>
        </p:nvSpPr>
        <p:spPr bwMode="auto">
          <a:xfrm>
            <a:off x="3417888" y="3589338"/>
            <a:ext cx="304800" cy="273050"/>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1"/>
              <a:gd name="T187" fmla="*/ 0 h 81"/>
              <a:gd name="T188" fmla="*/ 91 w 91"/>
              <a:gd name="T189" fmla="*/ 81 h 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6" name="Freeform 70"/>
          <p:cNvSpPr>
            <a:spLocks noChangeArrowheads="1"/>
          </p:cNvSpPr>
          <p:nvPr/>
        </p:nvSpPr>
        <p:spPr bwMode="auto">
          <a:xfrm>
            <a:off x="2825750" y="2974975"/>
            <a:ext cx="284163" cy="260350"/>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5"/>
              <a:gd name="T88" fmla="*/ 0 h 78"/>
              <a:gd name="T89" fmla="*/ 85 w 85"/>
              <a:gd name="T90" fmla="*/ 78 h 7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7" name="Freeform 71"/>
          <p:cNvSpPr>
            <a:spLocks noEditPoints="1" noChangeArrowheads="1"/>
          </p:cNvSpPr>
          <p:nvPr/>
        </p:nvSpPr>
        <p:spPr bwMode="auto">
          <a:xfrm>
            <a:off x="2798763" y="2335213"/>
            <a:ext cx="314325" cy="330200"/>
          </a:xfrm>
          <a:custGeom>
            <a:avLst/>
            <a:gdLst>
              <a:gd name="T0" fmla="*/ 170 w 222"/>
              <a:gd name="T1" fmla="*/ 28 h 233"/>
              <a:gd name="T2" fmla="*/ 182 w 222"/>
              <a:gd name="T3" fmla="*/ 7 h 233"/>
              <a:gd name="T4" fmla="*/ 151 w 222"/>
              <a:gd name="T5" fmla="*/ 18 h 233"/>
              <a:gd name="T6" fmla="*/ 7 w 222"/>
              <a:gd name="T7" fmla="*/ 158 h 233"/>
              <a:gd name="T8" fmla="*/ 31 w 222"/>
              <a:gd name="T9" fmla="*/ 222 h 233"/>
              <a:gd name="T10" fmla="*/ 31 w 222"/>
              <a:gd name="T11" fmla="*/ 170 h 233"/>
              <a:gd name="T12" fmla="*/ 109 w 222"/>
              <a:gd name="T13" fmla="*/ 113 h 233"/>
              <a:gd name="T14" fmla="*/ 116 w 222"/>
              <a:gd name="T15" fmla="*/ 92 h 233"/>
              <a:gd name="T16" fmla="*/ 88 w 222"/>
              <a:gd name="T17" fmla="*/ 103 h 233"/>
              <a:gd name="T18" fmla="*/ 76 w 222"/>
              <a:gd name="T19" fmla="*/ 99 h 233"/>
              <a:gd name="T20" fmla="*/ 116 w 222"/>
              <a:gd name="T21" fmla="*/ 82 h 233"/>
              <a:gd name="T22" fmla="*/ 132 w 222"/>
              <a:gd name="T23" fmla="*/ 89 h 233"/>
              <a:gd name="T24" fmla="*/ 132 w 222"/>
              <a:gd name="T25" fmla="*/ 18 h 233"/>
              <a:gd name="T26" fmla="*/ 180 w 222"/>
              <a:gd name="T27" fmla="*/ 0 h 233"/>
              <a:gd name="T28" fmla="*/ 182 w 222"/>
              <a:gd name="T29" fmla="*/ 0 h 233"/>
              <a:gd name="T30" fmla="*/ 222 w 222"/>
              <a:gd name="T31" fmla="*/ 18 h 233"/>
              <a:gd name="T32" fmla="*/ 173 w 222"/>
              <a:gd name="T33" fmla="*/ 186 h 233"/>
              <a:gd name="T34" fmla="*/ 158 w 222"/>
              <a:gd name="T35" fmla="*/ 179 h 233"/>
              <a:gd name="T36" fmla="*/ 106 w 222"/>
              <a:gd name="T37" fmla="*/ 210 h 233"/>
              <a:gd name="T38" fmla="*/ 90 w 222"/>
              <a:gd name="T39" fmla="*/ 200 h 233"/>
              <a:gd name="T40" fmla="*/ 38 w 222"/>
              <a:gd name="T41" fmla="*/ 233 h 233"/>
              <a:gd name="T42" fmla="*/ 3 w 222"/>
              <a:gd name="T43" fmla="*/ 217 h 233"/>
              <a:gd name="T44" fmla="*/ 0 w 222"/>
              <a:gd name="T45" fmla="*/ 212 h 233"/>
              <a:gd name="T46" fmla="*/ 0 w 222"/>
              <a:gd name="T47" fmla="*/ 146 h 233"/>
              <a:gd name="T48" fmla="*/ 47 w 222"/>
              <a:gd name="T49" fmla="*/ 127 h 233"/>
              <a:gd name="T50" fmla="*/ 50 w 222"/>
              <a:gd name="T51" fmla="*/ 127 h 233"/>
              <a:gd name="T52" fmla="*/ 90 w 222"/>
              <a:gd name="T53" fmla="*/ 146 h 233"/>
              <a:gd name="T54" fmla="*/ 99 w 222"/>
              <a:gd name="T55" fmla="*/ 198 h 233"/>
              <a:gd name="T56" fmla="*/ 76 w 222"/>
              <a:gd name="T57" fmla="*/ 113 h 233"/>
              <a:gd name="T58" fmla="*/ 69 w 222"/>
              <a:gd name="T59" fmla="*/ 137 h 233"/>
              <a:gd name="T60" fmla="*/ 69 w 222"/>
              <a:gd name="T61" fmla="*/ 101 h 233"/>
              <a:gd name="T62" fmla="*/ 140 w 222"/>
              <a:gd name="T63" fmla="*/ 94 h 233"/>
              <a:gd name="T64" fmla="*/ 158 w 222"/>
              <a:gd name="T65" fmla="*/ 101 h 233"/>
              <a:gd name="T66" fmla="*/ 166 w 222"/>
              <a:gd name="T67" fmla="*/ 174 h 233"/>
              <a:gd name="T68" fmla="*/ 140 w 222"/>
              <a:gd name="T69" fmla="*/ 30 h 233"/>
              <a:gd name="T70" fmla="*/ 140 w 222"/>
              <a:gd name="T71" fmla="*/ 94 h 233"/>
              <a:gd name="T72" fmla="*/ 38 w 222"/>
              <a:gd name="T73" fmla="*/ 158 h 233"/>
              <a:gd name="T74" fmla="*/ 47 w 222"/>
              <a:gd name="T75" fmla="*/ 137 h 233"/>
              <a:gd name="T76" fmla="*/ 19 w 222"/>
              <a:gd name="T77" fmla="*/ 148 h 233"/>
              <a:gd name="T78" fmla="*/ 173 w 222"/>
              <a:gd name="T79" fmla="*/ 35 h 233"/>
              <a:gd name="T80" fmla="*/ 173 w 222"/>
              <a:gd name="T81" fmla="*/ 37 h 2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3"/>
              <a:gd name="T125" fmla="*/ 222 w 222"/>
              <a:gd name="T126" fmla="*/ 233 h 2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3">
                <a:moveTo>
                  <a:pt x="151" y="18"/>
                </a:moveTo>
                <a:lnTo>
                  <a:pt x="170" y="28"/>
                </a:lnTo>
                <a:lnTo>
                  <a:pt x="203" y="18"/>
                </a:lnTo>
                <a:lnTo>
                  <a:pt x="182" y="7"/>
                </a:lnTo>
                <a:lnTo>
                  <a:pt x="151" y="18"/>
                </a:lnTo>
                <a:lnTo>
                  <a:pt x="151" y="18"/>
                </a:lnTo>
                <a:close/>
                <a:moveTo>
                  <a:pt x="31" y="170"/>
                </a:moveTo>
                <a:lnTo>
                  <a:pt x="7" y="158"/>
                </a:lnTo>
                <a:lnTo>
                  <a:pt x="7" y="210"/>
                </a:lnTo>
                <a:lnTo>
                  <a:pt x="31" y="222"/>
                </a:lnTo>
                <a:lnTo>
                  <a:pt x="31" y="170"/>
                </a:lnTo>
                <a:lnTo>
                  <a:pt x="31" y="170"/>
                </a:lnTo>
                <a:close/>
                <a:moveTo>
                  <a:pt x="88" y="103"/>
                </a:moveTo>
                <a:lnTo>
                  <a:pt x="109" y="113"/>
                </a:lnTo>
                <a:lnTo>
                  <a:pt x="137" y="101"/>
                </a:lnTo>
                <a:lnTo>
                  <a:pt x="116" y="92"/>
                </a:lnTo>
                <a:lnTo>
                  <a:pt x="88" y="103"/>
                </a:lnTo>
                <a:lnTo>
                  <a:pt x="88" y="103"/>
                </a:lnTo>
                <a:close/>
                <a:moveTo>
                  <a:pt x="69" y="101"/>
                </a:moveTo>
                <a:lnTo>
                  <a:pt x="76" y="99"/>
                </a:lnTo>
                <a:lnTo>
                  <a:pt x="116" y="82"/>
                </a:lnTo>
                <a:lnTo>
                  <a:pt x="116" y="82"/>
                </a:lnTo>
                <a:lnTo>
                  <a:pt x="118" y="82"/>
                </a:lnTo>
                <a:lnTo>
                  <a:pt x="132" y="89"/>
                </a:lnTo>
                <a:lnTo>
                  <a:pt x="132" y="23"/>
                </a:lnTo>
                <a:lnTo>
                  <a:pt x="132" y="18"/>
                </a:lnTo>
                <a:lnTo>
                  <a:pt x="140" y="14"/>
                </a:lnTo>
                <a:lnTo>
                  <a:pt x="180" y="0"/>
                </a:lnTo>
                <a:lnTo>
                  <a:pt x="182" y="0"/>
                </a:lnTo>
                <a:lnTo>
                  <a:pt x="182" y="0"/>
                </a:lnTo>
                <a:lnTo>
                  <a:pt x="215" y="14"/>
                </a:lnTo>
                <a:lnTo>
                  <a:pt x="222" y="18"/>
                </a:lnTo>
                <a:lnTo>
                  <a:pt x="222" y="167"/>
                </a:lnTo>
                <a:lnTo>
                  <a:pt x="173" y="186"/>
                </a:lnTo>
                <a:lnTo>
                  <a:pt x="168" y="184"/>
                </a:lnTo>
                <a:lnTo>
                  <a:pt x="158" y="179"/>
                </a:lnTo>
                <a:lnTo>
                  <a:pt x="158" y="191"/>
                </a:lnTo>
                <a:lnTo>
                  <a:pt x="106" y="210"/>
                </a:lnTo>
                <a:lnTo>
                  <a:pt x="102" y="207"/>
                </a:lnTo>
                <a:lnTo>
                  <a:pt x="90" y="200"/>
                </a:lnTo>
                <a:lnTo>
                  <a:pt x="90" y="214"/>
                </a:lnTo>
                <a:lnTo>
                  <a:pt x="38" y="233"/>
                </a:lnTo>
                <a:lnTo>
                  <a:pt x="33" y="231"/>
                </a:lnTo>
                <a:lnTo>
                  <a:pt x="3" y="217"/>
                </a:lnTo>
                <a:lnTo>
                  <a:pt x="0" y="214"/>
                </a:lnTo>
                <a:lnTo>
                  <a:pt x="0" y="212"/>
                </a:lnTo>
                <a:lnTo>
                  <a:pt x="0" y="153"/>
                </a:lnTo>
                <a:lnTo>
                  <a:pt x="0" y="146"/>
                </a:lnTo>
                <a:lnTo>
                  <a:pt x="7" y="144"/>
                </a:lnTo>
                <a:lnTo>
                  <a:pt x="47" y="127"/>
                </a:lnTo>
                <a:lnTo>
                  <a:pt x="47" y="127"/>
                </a:lnTo>
                <a:lnTo>
                  <a:pt x="50" y="127"/>
                </a:lnTo>
                <a:lnTo>
                  <a:pt x="80" y="144"/>
                </a:lnTo>
                <a:lnTo>
                  <a:pt x="90" y="146"/>
                </a:lnTo>
                <a:lnTo>
                  <a:pt x="90" y="193"/>
                </a:lnTo>
                <a:lnTo>
                  <a:pt x="99" y="198"/>
                </a:lnTo>
                <a:lnTo>
                  <a:pt x="99" y="125"/>
                </a:lnTo>
                <a:lnTo>
                  <a:pt x="76" y="113"/>
                </a:lnTo>
                <a:lnTo>
                  <a:pt x="76" y="141"/>
                </a:lnTo>
                <a:lnTo>
                  <a:pt x="69" y="137"/>
                </a:lnTo>
                <a:lnTo>
                  <a:pt x="69" y="108"/>
                </a:lnTo>
                <a:lnTo>
                  <a:pt x="69" y="101"/>
                </a:lnTo>
                <a:lnTo>
                  <a:pt x="69" y="101"/>
                </a:lnTo>
                <a:close/>
                <a:moveTo>
                  <a:pt x="140" y="94"/>
                </a:moveTo>
                <a:lnTo>
                  <a:pt x="149" y="99"/>
                </a:lnTo>
                <a:lnTo>
                  <a:pt x="158" y="101"/>
                </a:lnTo>
                <a:lnTo>
                  <a:pt x="158" y="170"/>
                </a:lnTo>
                <a:lnTo>
                  <a:pt x="166" y="174"/>
                </a:lnTo>
                <a:lnTo>
                  <a:pt x="166" y="42"/>
                </a:lnTo>
                <a:lnTo>
                  <a:pt x="140" y="30"/>
                </a:lnTo>
                <a:lnTo>
                  <a:pt x="140" y="94"/>
                </a:lnTo>
                <a:lnTo>
                  <a:pt x="140" y="94"/>
                </a:lnTo>
                <a:close/>
                <a:moveTo>
                  <a:pt x="19" y="148"/>
                </a:moveTo>
                <a:lnTo>
                  <a:pt x="38" y="158"/>
                </a:lnTo>
                <a:lnTo>
                  <a:pt x="71" y="146"/>
                </a:lnTo>
                <a:lnTo>
                  <a:pt x="47" y="137"/>
                </a:lnTo>
                <a:lnTo>
                  <a:pt x="19" y="148"/>
                </a:lnTo>
                <a:lnTo>
                  <a:pt x="19" y="148"/>
                </a:lnTo>
                <a:close/>
                <a:moveTo>
                  <a:pt x="173" y="37"/>
                </a:moveTo>
                <a:lnTo>
                  <a:pt x="173" y="35"/>
                </a:lnTo>
                <a:lnTo>
                  <a:pt x="173" y="37"/>
                </a:lnTo>
                <a:lnTo>
                  <a:pt x="173" y="37"/>
                </a:lnTo>
                <a:lnTo>
                  <a:pt x="173" y="37"/>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8" name="Freeform 72"/>
          <p:cNvSpPr>
            <a:spLocks noEditPoints="1" noChangeArrowheads="1"/>
          </p:cNvSpPr>
          <p:nvPr/>
        </p:nvSpPr>
        <p:spPr bwMode="auto">
          <a:xfrm>
            <a:off x="3489325" y="2967038"/>
            <a:ext cx="207963" cy="288925"/>
          </a:xfrm>
          <a:custGeom>
            <a:avLst/>
            <a:gdLst>
              <a:gd name="T0" fmla="*/ 62 w 62"/>
              <a:gd name="T1" fmla="*/ 8 h 86"/>
              <a:gd name="T2" fmla="*/ 0 w 62"/>
              <a:gd name="T3" fmla="*/ 86 h 86"/>
              <a:gd name="T4" fmla="*/ 8 w 62"/>
              <a:gd name="T5" fmla="*/ 14 h 86"/>
              <a:gd name="T6" fmla="*/ 54 w 62"/>
              <a:gd name="T7" fmla="*/ 29 h 86"/>
              <a:gd name="T8" fmla="*/ 8 w 62"/>
              <a:gd name="T9" fmla="*/ 14 h 86"/>
              <a:gd name="T10" fmla="*/ 8 w 62"/>
              <a:gd name="T11" fmla="*/ 41 h 86"/>
              <a:gd name="T12" fmla="*/ 18 w 62"/>
              <a:gd name="T13" fmla="*/ 41 h 86"/>
              <a:gd name="T14" fmla="*/ 50 w 62"/>
              <a:gd name="T15" fmla="*/ 63 h 86"/>
              <a:gd name="T16" fmla="*/ 50 w 62"/>
              <a:gd name="T17" fmla="*/ 73 h 86"/>
              <a:gd name="T18" fmla="*/ 50 w 62"/>
              <a:gd name="T19" fmla="*/ 63 h 86"/>
              <a:gd name="T20" fmla="*/ 32 w 62"/>
              <a:gd name="T21" fmla="*/ 68 h 86"/>
              <a:gd name="T22" fmla="*/ 42 w 62"/>
              <a:gd name="T23" fmla="*/ 68 h 86"/>
              <a:gd name="T24" fmla="*/ 25 w 62"/>
              <a:gd name="T25" fmla="*/ 63 h 86"/>
              <a:gd name="T26" fmla="*/ 25 w 62"/>
              <a:gd name="T27" fmla="*/ 73 h 86"/>
              <a:gd name="T28" fmla="*/ 25 w 62"/>
              <a:gd name="T29" fmla="*/ 63 h 86"/>
              <a:gd name="T30" fmla="*/ 8 w 62"/>
              <a:gd name="T31" fmla="*/ 68 h 86"/>
              <a:gd name="T32" fmla="*/ 18 w 62"/>
              <a:gd name="T33" fmla="*/ 68 h 86"/>
              <a:gd name="T34" fmla="*/ 50 w 62"/>
              <a:gd name="T35" fmla="*/ 50 h 86"/>
              <a:gd name="T36" fmla="*/ 50 w 62"/>
              <a:gd name="T37" fmla="*/ 60 h 86"/>
              <a:gd name="T38" fmla="*/ 50 w 62"/>
              <a:gd name="T39" fmla="*/ 50 h 86"/>
              <a:gd name="T40" fmla="*/ 32 w 62"/>
              <a:gd name="T41" fmla="*/ 55 h 86"/>
              <a:gd name="T42" fmla="*/ 42 w 62"/>
              <a:gd name="T43" fmla="*/ 55 h 86"/>
              <a:gd name="T44" fmla="*/ 25 w 62"/>
              <a:gd name="T45" fmla="*/ 50 h 86"/>
              <a:gd name="T46" fmla="*/ 25 w 62"/>
              <a:gd name="T47" fmla="*/ 60 h 86"/>
              <a:gd name="T48" fmla="*/ 25 w 62"/>
              <a:gd name="T49" fmla="*/ 50 h 86"/>
              <a:gd name="T50" fmla="*/ 8 w 62"/>
              <a:gd name="T51" fmla="*/ 55 h 86"/>
              <a:gd name="T52" fmla="*/ 18 w 62"/>
              <a:gd name="T53" fmla="*/ 55 h 86"/>
              <a:gd name="T54" fmla="*/ 50 w 62"/>
              <a:gd name="T55" fmla="*/ 36 h 86"/>
              <a:gd name="T56" fmla="*/ 50 w 62"/>
              <a:gd name="T57" fmla="*/ 46 h 86"/>
              <a:gd name="T58" fmla="*/ 50 w 62"/>
              <a:gd name="T59" fmla="*/ 36 h 86"/>
              <a:gd name="T60" fmla="*/ 32 w 62"/>
              <a:gd name="T61" fmla="*/ 41 h 86"/>
              <a:gd name="T62" fmla="*/ 42 w 62"/>
              <a:gd name="T63" fmla="*/ 41 h 86"/>
              <a:gd name="T64" fmla="*/ 25 w 62"/>
              <a:gd name="T65" fmla="*/ 36 h 86"/>
              <a:gd name="T66" fmla="*/ 25 w 62"/>
              <a:gd name="T67" fmla="*/ 46 h 86"/>
              <a:gd name="T68" fmla="*/ 25 w 62"/>
              <a:gd name="T69" fmla="*/ 3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
              <a:gd name="T106" fmla="*/ 0 h 86"/>
              <a:gd name="T107" fmla="*/ 62 w 62"/>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 h="86">
                <a:moveTo>
                  <a:pt x="0" y="8"/>
                </a:moveTo>
                <a:cubicBezTo>
                  <a:pt x="21" y="0"/>
                  <a:pt x="42" y="0"/>
                  <a:pt x="62" y="8"/>
                </a:cubicBezTo>
                <a:cubicBezTo>
                  <a:pt x="62" y="34"/>
                  <a:pt x="62" y="60"/>
                  <a:pt x="62" y="86"/>
                </a:cubicBezTo>
                <a:cubicBezTo>
                  <a:pt x="41" y="86"/>
                  <a:pt x="21" y="86"/>
                  <a:pt x="0" y="86"/>
                </a:cubicBezTo>
                <a:cubicBezTo>
                  <a:pt x="0" y="60"/>
                  <a:pt x="0" y="34"/>
                  <a:pt x="0" y="8"/>
                </a:cubicBezTo>
                <a:close/>
                <a:moveTo>
                  <a:pt x="8" y="14"/>
                </a:moveTo>
                <a:cubicBezTo>
                  <a:pt x="8" y="29"/>
                  <a:pt x="8" y="29"/>
                  <a:pt x="8" y="29"/>
                </a:cubicBezTo>
                <a:cubicBezTo>
                  <a:pt x="54" y="29"/>
                  <a:pt x="54" y="29"/>
                  <a:pt x="54" y="29"/>
                </a:cubicBezTo>
                <a:cubicBezTo>
                  <a:pt x="54" y="14"/>
                  <a:pt x="54" y="14"/>
                  <a:pt x="54" y="14"/>
                </a:cubicBezTo>
                <a:cubicBezTo>
                  <a:pt x="8" y="14"/>
                  <a:pt x="8" y="14"/>
                  <a:pt x="8" y="14"/>
                </a:cubicBezTo>
                <a:close/>
                <a:moveTo>
                  <a:pt x="13" y="36"/>
                </a:moveTo>
                <a:cubicBezTo>
                  <a:pt x="10" y="36"/>
                  <a:pt x="8" y="38"/>
                  <a:pt x="8" y="41"/>
                </a:cubicBezTo>
                <a:cubicBezTo>
                  <a:pt x="8" y="44"/>
                  <a:pt x="10" y="46"/>
                  <a:pt x="13" y="46"/>
                </a:cubicBezTo>
                <a:cubicBezTo>
                  <a:pt x="16" y="46"/>
                  <a:pt x="18" y="44"/>
                  <a:pt x="18" y="41"/>
                </a:cubicBezTo>
                <a:cubicBezTo>
                  <a:pt x="18" y="38"/>
                  <a:pt x="16" y="36"/>
                  <a:pt x="13" y="36"/>
                </a:cubicBezTo>
                <a:close/>
                <a:moveTo>
                  <a:pt x="50" y="63"/>
                </a:moveTo>
                <a:cubicBezTo>
                  <a:pt x="47" y="63"/>
                  <a:pt x="45" y="66"/>
                  <a:pt x="45" y="68"/>
                </a:cubicBezTo>
                <a:cubicBezTo>
                  <a:pt x="45" y="71"/>
                  <a:pt x="47" y="73"/>
                  <a:pt x="50" y="73"/>
                </a:cubicBezTo>
                <a:cubicBezTo>
                  <a:pt x="52" y="73"/>
                  <a:pt x="54" y="71"/>
                  <a:pt x="54" y="68"/>
                </a:cubicBezTo>
                <a:cubicBezTo>
                  <a:pt x="54" y="66"/>
                  <a:pt x="52" y="63"/>
                  <a:pt x="50" y="63"/>
                </a:cubicBezTo>
                <a:close/>
                <a:moveTo>
                  <a:pt x="37" y="63"/>
                </a:moveTo>
                <a:cubicBezTo>
                  <a:pt x="34" y="63"/>
                  <a:pt x="32" y="66"/>
                  <a:pt x="32" y="68"/>
                </a:cubicBezTo>
                <a:cubicBezTo>
                  <a:pt x="32" y="71"/>
                  <a:pt x="34" y="73"/>
                  <a:pt x="37" y="73"/>
                </a:cubicBezTo>
                <a:cubicBezTo>
                  <a:pt x="40" y="73"/>
                  <a:pt x="42" y="71"/>
                  <a:pt x="42" y="68"/>
                </a:cubicBezTo>
                <a:cubicBezTo>
                  <a:pt x="42" y="66"/>
                  <a:pt x="40" y="63"/>
                  <a:pt x="37" y="63"/>
                </a:cubicBezTo>
                <a:close/>
                <a:moveTo>
                  <a:pt x="25" y="63"/>
                </a:moveTo>
                <a:cubicBezTo>
                  <a:pt x="22" y="63"/>
                  <a:pt x="20" y="66"/>
                  <a:pt x="20" y="68"/>
                </a:cubicBezTo>
                <a:cubicBezTo>
                  <a:pt x="20" y="71"/>
                  <a:pt x="22" y="73"/>
                  <a:pt x="25" y="73"/>
                </a:cubicBezTo>
                <a:cubicBezTo>
                  <a:pt x="28" y="73"/>
                  <a:pt x="30" y="71"/>
                  <a:pt x="30" y="68"/>
                </a:cubicBezTo>
                <a:cubicBezTo>
                  <a:pt x="30" y="66"/>
                  <a:pt x="28" y="63"/>
                  <a:pt x="25" y="63"/>
                </a:cubicBezTo>
                <a:close/>
                <a:moveTo>
                  <a:pt x="13" y="63"/>
                </a:moveTo>
                <a:cubicBezTo>
                  <a:pt x="10" y="63"/>
                  <a:pt x="8" y="66"/>
                  <a:pt x="8" y="68"/>
                </a:cubicBezTo>
                <a:cubicBezTo>
                  <a:pt x="8" y="71"/>
                  <a:pt x="10" y="73"/>
                  <a:pt x="13" y="73"/>
                </a:cubicBezTo>
                <a:cubicBezTo>
                  <a:pt x="16" y="73"/>
                  <a:pt x="18" y="71"/>
                  <a:pt x="18" y="68"/>
                </a:cubicBezTo>
                <a:cubicBezTo>
                  <a:pt x="18" y="66"/>
                  <a:pt x="16" y="63"/>
                  <a:pt x="13" y="63"/>
                </a:cubicBezTo>
                <a:close/>
                <a:moveTo>
                  <a:pt x="50" y="50"/>
                </a:moveTo>
                <a:cubicBezTo>
                  <a:pt x="47" y="50"/>
                  <a:pt x="45" y="52"/>
                  <a:pt x="45" y="55"/>
                </a:cubicBezTo>
                <a:cubicBezTo>
                  <a:pt x="45" y="57"/>
                  <a:pt x="47" y="60"/>
                  <a:pt x="50" y="60"/>
                </a:cubicBezTo>
                <a:cubicBezTo>
                  <a:pt x="52" y="60"/>
                  <a:pt x="54" y="57"/>
                  <a:pt x="54" y="55"/>
                </a:cubicBezTo>
                <a:cubicBezTo>
                  <a:pt x="54" y="52"/>
                  <a:pt x="52" y="50"/>
                  <a:pt x="50" y="50"/>
                </a:cubicBezTo>
                <a:close/>
                <a:moveTo>
                  <a:pt x="37" y="50"/>
                </a:moveTo>
                <a:cubicBezTo>
                  <a:pt x="34" y="50"/>
                  <a:pt x="32" y="52"/>
                  <a:pt x="32" y="55"/>
                </a:cubicBezTo>
                <a:cubicBezTo>
                  <a:pt x="32" y="57"/>
                  <a:pt x="34" y="60"/>
                  <a:pt x="37" y="60"/>
                </a:cubicBezTo>
                <a:cubicBezTo>
                  <a:pt x="40" y="60"/>
                  <a:pt x="42" y="57"/>
                  <a:pt x="42" y="55"/>
                </a:cubicBezTo>
                <a:cubicBezTo>
                  <a:pt x="42" y="52"/>
                  <a:pt x="40" y="50"/>
                  <a:pt x="37" y="50"/>
                </a:cubicBezTo>
                <a:close/>
                <a:moveTo>
                  <a:pt x="25" y="50"/>
                </a:moveTo>
                <a:cubicBezTo>
                  <a:pt x="22" y="50"/>
                  <a:pt x="20" y="52"/>
                  <a:pt x="20" y="55"/>
                </a:cubicBezTo>
                <a:cubicBezTo>
                  <a:pt x="20" y="57"/>
                  <a:pt x="22" y="60"/>
                  <a:pt x="25" y="60"/>
                </a:cubicBezTo>
                <a:cubicBezTo>
                  <a:pt x="28" y="60"/>
                  <a:pt x="30" y="57"/>
                  <a:pt x="30" y="55"/>
                </a:cubicBezTo>
                <a:cubicBezTo>
                  <a:pt x="30" y="52"/>
                  <a:pt x="28" y="50"/>
                  <a:pt x="25" y="50"/>
                </a:cubicBezTo>
                <a:close/>
                <a:moveTo>
                  <a:pt x="13" y="50"/>
                </a:moveTo>
                <a:cubicBezTo>
                  <a:pt x="10" y="50"/>
                  <a:pt x="8" y="52"/>
                  <a:pt x="8" y="55"/>
                </a:cubicBezTo>
                <a:cubicBezTo>
                  <a:pt x="8" y="57"/>
                  <a:pt x="10" y="60"/>
                  <a:pt x="13" y="60"/>
                </a:cubicBezTo>
                <a:cubicBezTo>
                  <a:pt x="16" y="60"/>
                  <a:pt x="18" y="57"/>
                  <a:pt x="18" y="55"/>
                </a:cubicBezTo>
                <a:cubicBezTo>
                  <a:pt x="18" y="52"/>
                  <a:pt x="16" y="50"/>
                  <a:pt x="13" y="50"/>
                </a:cubicBezTo>
                <a:close/>
                <a:moveTo>
                  <a:pt x="50" y="36"/>
                </a:moveTo>
                <a:cubicBezTo>
                  <a:pt x="47" y="36"/>
                  <a:pt x="45" y="38"/>
                  <a:pt x="45" y="41"/>
                </a:cubicBezTo>
                <a:cubicBezTo>
                  <a:pt x="45" y="44"/>
                  <a:pt x="47" y="46"/>
                  <a:pt x="50" y="46"/>
                </a:cubicBezTo>
                <a:cubicBezTo>
                  <a:pt x="52" y="46"/>
                  <a:pt x="54" y="44"/>
                  <a:pt x="54" y="41"/>
                </a:cubicBezTo>
                <a:cubicBezTo>
                  <a:pt x="54" y="38"/>
                  <a:pt x="52" y="36"/>
                  <a:pt x="50" y="36"/>
                </a:cubicBezTo>
                <a:close/>
                <a:moveTo>
                  <a:pt x="37" y="36"/>
                </a:moveTo>
                <a:cubicBezTo>
                  <a:pt x="34" y="36"/>
                  <a:pt x="32" y="38"/>
                  <a:pt x="32" y="41"/>
                </a:cubicBezTo>
                <a:cubicBezTo>
                  <a:pt x="32" y="44"/>
                  <a:pt x="34" y="46"/>
                  <a:pt x="37" y="46"/>
                </a:cubicBezTo>
                <a:cubicBezTo>
                  <a:pt x="40" y="46"/>
                  <a:pt x="42" y="44"/>
                  <a:pt x="42" y="41"/>
                </a:cubicBezTo>
                <a:cubicBezTo>
                  <a:pt x="42" y="38"/>
                  <a:pt x="40" y="36"/>
                  <a:pt x="37" y="36"/>
                </a:cubicBezTo>
                <a:close/>
                <a:moveTo>
                  <a:pt x="25" y="36"/>
                </a:moveTo>
                <a:cubicBezTo>
                  <a:pt x="22" y="36"/>
                  <a:pt x="20" y="38"/>
                  <a:pt x="20" y="41"/>
                </a:cubicBezTo>
                <a:cubicBezTo>
                  <a:pt x="20" y="44"/>
                  <a:pt x="22" y="46"/>
                  <a:pt x="25" y="46"/>
                </a:cubicBezTo>
                <a:cubicBezTo>
                  <a:pt x="28" y="46"/>
                  <a:pt x="30" y="44"/>
                  <a:pt x="30" y="41"/>
                </a:cubicBezTo>
                <a:cubicBezTo>
                  <a:pt x="30" y="38"/>
                  <a:pt x="28" y="36"/>
                  <a:pt x="25" y="36"/>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19" name="Freeform 73"/>
          <p:cNvSpPr>
            <a:spLocks noEditPoints="1" noChangeArrowheads="1"/>
          </p:cNvSpPr>
          <p:nvPr/>
        </p:nvSpPr>
        <p:spPr bwMode="auto">
          <a:xfrm>
            <a:off x="2195513" y="2317750"/>
            <a:ext cx="298450" cy="317500"/>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0" name="Freeform 74"/>
          <p:cNvSpPr>
            <a:spLocks noEditPoints="1" noChangeArrowheads="1"/>
          </p:cNvSpPr>
          <p:nvPr/>
        </p:nvSpPr>
        <p:spPr bwMode="auto">
          <a:xfrm>
            <a:off x="3422650" y="2401888"/>
            <a:ext cx="330200" cy="215900"/>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65"/>
              <a:gd name="T101" fmla="*/ 99 w 99"/>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1" name="Freeform 75"/>
          <p:cNvSpPr>
            <a:spLocks noEditPoints="1" noChangeArrowheads="1"/>
          </p:cNvSpPr>
          <p:nvPr/>
        </p:nvSpPr>
        <p:spPr bwMode="auto">
          <a:xfrm>
            <a:off x="1582738" y="2363788"/>
            <a:ext cx="309563" cy="295275"/>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8"/>
              <a:gd name="T101" fmla="*/ 93 w 93"/>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2" name="Freeform 76"/>
          <p:cNvSpPr>
            <a:spLocks noEditPoints="1" noChangeArrowheads="1"/>
          </p:cNvSpPr>
          <p:nvPr/>
        </p:nvSpPr>
        <p:spPr bwMode="auto">
          <a:xfrm>
            <a:off x="2185988" y="2921000"/>
            <a:ext cx="284163" cy="354013"/>
          </a:xfrm>
          <a:custGeom>
            <a:avLst/>
            <a:gdLst>
              <a:gd name="T0" fmla="*/ 49 w 85"/>
              <a:gd name="T1" fmla="*/ 26 h 106"/>
              <a:gd name="T2" fmla="*/ 33 w 85"/>
              <a:gd name="T3" fmla="*/ 22 h 106"/>
              <a:gd name="T4" fmla="*/ 26 w 85"/>
              <a:gd name="T5" fmla="*/ 42 h 106"/>
              <a:gd name="T6" fmla="*/ 34 w 85"/>
              <a:gd name="T7" fmla="*/ 55 h 106"/>
              <a:gd name="T8" fmla="*/ 35 w 85"/>
              <a:gd name="T9" fmla="*/ 59 h 106"/>
              <a:gd name="T10" fmla="*/ 49 w 85"/>
              <a:gd name="T11" fmla="*/ 63 h 106"/>
              <a:gd name="T12" fmla="*/ 63 w 85"/>
              <a:gd name="T13" fmla="*/ 59 h 106"/>
              <a:gd name="T14" fmla="*/ 63 w 85"/>
              <a:gd name="T15" fmla="*/ 55 h 106"/>
              <a:gd name="T16" fmla="*/ 72 w 85"/>
              <a:gd name="T17" fmla="*/ 42 h 106"/>
              <a:gd name="T18" fmla="*/ 64 w 85"/>
              <a:gd name="T19" fmla="*/ 22 h 106"/>
              <a:gd name="T20" fmla="*/ 49 w 85"/>
              <a:gd name="T21" fmla="*/ 26 h 106"/>
              <a:gd name="T22" fmla="*/ 84 w 85"/>
              <a:gd name="T23" fmla="*/ 77 h 106"/>
              <a:gd name="T24" fmla="*/ 14 w 85"/>
              <a:gd name="T25" fmla="*/ 77 h 106"/>
              <a:gd name="T26" fmla="*/ 11 w 85"/>
              <a:gd name="T27" fmla="*/ 87 h 106"/>
              <a:gd name="T28" fmla="*/ 11 w 85"/>
              <a:gd name="T29" fmla="*/ 87 h 106"/>
              <a:gd name="T30" fmla="*/ 14 w 85"/>
              <a:gd name="T31" fmla="*/ 96 h 106"/>
              <a:gd name="T32" fmla="*/ 85 w 85"/>
              <a:gd name="T33" fmla="*/ 96 h 106"/>
              <a:gd name="T34" fmla="*/ 85 w 85"/>
              <a:gd name="T35" fmla="*/ 106 h 106"/>
              <a:gd name="T36" fmla="*/ 12 w 85"/>
              <a:gd name="T37" fmla="*/ 106 h 106"/>
              <a:gd name="T38" fmla="*/ 10 w 85"/>
              <a:gd name="T39" fmla="*/ 106 h 106"/>
              <a:gd name="T40" fmla="*/ 8 w 85"/>
              <a:gd name="T41" fmla="*/ 105 h 106"/>
              <a:gd name="T42" fmla="*/ 7 w 85"/>
              <a:gd name="T43" fmla="*/ 104 h 106"/>
              <a:gd name="T44" fmla="*/ 0 w 85"/>
              <a:gd name="T45" fmla="*/ 87 h 106"/>
              <a:gd name="T46" fmla="*/ 0 w 85"/>
              <a:gd name="T47" fmla="*/ 87 h 106"/>
              <a:gd name="T48" fmla="*/ 7 w 85"/>
              <a:gd name="T49" fmla="*/ 69 h 106"/>
              <a:gd name="T50" fmla="*/ 8 w 85"/>
              <a:gd name="T51" fmla="*/ 68 h 106"/>
              <a:gd name="T52" fmla="*/ 9 w 85"/>
              <a:gd name="T53" fmla="*/ 66 h 106"/>
              <a:gd name="T54" fmla="*/ 12 w 85"/>
              <a:gd name="T55" fmla="*/ 66 h 106"/>
              <a:gd name="T56" fmla="*/ 84 w 85"/>
              <a:gd name="T57" fmla="*/ 66 h 106"/>
              <a:gd name="T58" fmla="*/ 84 w 85"/>
              <a:gd name="T59" fmla="*/ 77 h 106"/>
              <a:gd name="T60" fmla="*/ 16 w 85"/>
              <a:gd name="T61" fmla="*/ 91 h 106"/>
              <a:gd name="T62" fmla="*/ 16 w 85"/>
              <a:gd name="T63" fmla="*/ 93 h 106"/>
              <a:gd name="T64" fmla="*/ 78 w 85"/>
              <a:gd name="T65" fmla="*/ 93 h 106"/>
              <a:gd name="T66" fmla="*/ 78 w 85"/>
              <a:gd name="T67" fmla="*/ 91 h 106"/>
              <a:gd name="T68" fmla="*/ 16 w 85"/>
              <a:gd name="T69" fmla="*/ 91 h 106"/>
              <a:gd name="T70" fmla="*/ 16 w 85"/>
              <a:gd name="T71" fmla="*/ 80 h 106"/>
              <a:gd name="T72" fmla="*/ 16 w 85"/>
              <a:gd name="T73" fmla="*/ 82 h 106"/>
              <a:gd name="T74" fmla="*/ 78 w 85"/>
              <a:gd name="T75" fmla="*/ 82 h 106"/>
              <a:gd name="T76" fmla="*/ 78 w 85"/>
              <a:gd name="T77" fmla="*/ 80 h 106"/>
              <a:gd name="T78" fmla="*/ 16 w 85"/>
              <a:gd name="T79" fmla="*/ 80 h 106"/>
              <a:gd name="T80" fmla="*/ 16 w 85"/>
              <a:gd name="T81" fmla="*/ 85 h 106"/>
              <a:gd name="T82" fmla="*/ 16 w 85"/>
              <a:gd name="T83" fmla="*/ 88 h 106"/>
              <a:gd name="T84" fmla="*/ 78 w 85"/>
              <a:gd name="T85" fmla="*/ 88 h 106"/>
              <a:gd name="T86" fmla="*/ 78 w 85"/>
              <a:gd name="T87" fmla="*/ 85 h 106"/>
              <a:gd name="T88" fmla="*/ 16 w 85"/>
              <a:gd name="T89" fmla="*/ 85 h 106"/>
              <a:gd name="T90" fmla="*/ 50 w 85"/>
              <a:gd name="T91" fmla="*/ 10 h 106"/>
              <a:gd name="T92" fmla="*/ 73 w 85"/>
              <a:gd name="T93" fmla="*/ 8 h 106"/>
              <a:gd name="T94" fmla="*/ 51 w 85"/>
              <a:gd name="T95" fmla="*/ 15 h 106"/>
              <a:gd name="T96" fmla="*/ 50 w 85"/>
              <a:gd name="T97" fmla="*/ 24 h 106"/>
              <a:gd name="T98" fmla="*/ 48 w 85"/>
              <a:gd name="T99" fmla="*/ 24 h 106"/>
              <a:gd name="T100" fmla="*/ 40 w 85"/>
              <a:gd name="T101" fmla="*/ 8 h 106"/>
              <a:gd name="T102" fmla="*/ 46 w 85"/>
              <a:gd name="T103" fmla="*/ 4 h 106"/>
              <a:gd name="T104" fmla="*/ 50 w 85"/>
              <a:gd name="T105" fmla="*/ 10 h 1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5"/>
              <a:gd name="T160" fmla="*/ 0 h 106"/>
              <a:gd name="T161" fmla="*/ 85 w 85"/>
              <a:gd name="T162" fmla="*/ 106 h 1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5" h="106">
                <a:moveTo>
                  <a:pt x="49" y="26"/>
                </a:moveTo>
                <a:cubicBezTo>
                  <a:pt x="47" y="24"/>
                  <a:pt x="40" y="19"/>
                  <a:pt x="33" y="22"/>
                </a:cubicBezTo>
                <a:cubicBezTo>
                  <a:pt x="25" y="25"/>
                  <a:pt x="22" y="34"/>
                  <a:pt x="26" y="42"/>
                </a:cubicBezTo>
                <a:cubicBezTo>
                  <a:pt x="30" y="50"/>
                  <a:pt x="33" y="53"/>
                  <a:pt x="34" y="55"/>
                </a:cubicBezTo>
                <a:cubicBezTo>
                  <a:pt x="35" y="56"/>
                  <a:pt x="34" y="58"/>
                  <a:pt x="35" y="59"/>
                </a:cubicBezTo>
                <a:cubicBezTo>
                  <a:pt x="36" y="64"/>
                  <a:pt x="46" y="66"/>
                  <a:pt x="49" y="63"/>
                </a:cubicBezTo>
                <a:cubicBezTo>
                  <a:pt x="52" y="66"/>
                  <a:pt x="62" y="64"/>
                  <a:pt x="63" y="59"/>
                </a:cubicBezTo>
                <a:cubicBezTo>
                  <a:pt x="63" y="58"/>
                  <a:pt x="63" y="56"/>
                  <a:pt x="63" y="55"/>
                </a:cubicBezTo>
                <a:cubicBezTo>
                  <a:pt x="64" y="53"/>
                  <a:pt x="68" y="50"/>
                  <a:pt x="72" y="42"/>
                </a:cubicBezTo>
                <a:cubicBezTo>
                  <a:pt x="76" y="34"/>
                  <a:pt x="73" y="25"/>
                  <a:pt x="64" y="22"/>
                </a:cubicBezTo>
                <a:cubicBezTo>
                  <a:pt x="58" y="19"/>
                  <a:pt x="51" y="24"/>
                  <a:pt x="49" y="26"/>
                </a:cubicBezTo>
                <a:close/>
                <a:moveTo>
                  <a:pt x="84" y="77"/>
                </a:moveTo>
                <a:cubicBezTo>
                  <a:pt x="14" y="77"/>
                  <a:pt x="14" y="77"/>
                  <a:pt x="14" y="77"/>
                </a:cubicBezTo>
                <a:cubicBezTo>
                  <a:pt x="11" y="80"/>
                  <a:pt x="10" y="83"/>
                  <a:pt x="11" y="87"/>
                </a:cubicBezTo>
                <a:cubicBezTo>
                  <a:pt x="11" y="87"/>
                  <a:pt x="11" y="87"/>
                  <a:pt x="11" y="87"/>
                </a:cubicBezTo>
                <a:cubicBezTo>
                  <a:pt x="11" y="90"/>
                  <a:pt x="12" y="93"/>
                  <a:pt x="14" y="96"/>
                </a:cubicBezTo>
                <a:cubicBezTo>
                  <a:pt x="85" y="96"/>
                  <a:pt x="85" y="96"/>
                  <a:pt x="85" y="96"/>
                </a:cubicBezTo>
                <a:cubicBezTo>
                  <a:pt x="85" y="106"/>
                  <a:pt x="85" y="106"/>
                  <a:pt x="85" y="106"/>
                </a:cubicBezTo>
                <a:cubicBezTo>
                  <a:pt x="12" y="106"/>
                  <a:pt x="12" y="106"/>
                  <a:pt x="12" y="106"/>
                </a:cubicBezTo>
                <a:cubicBezTo>
                  <a:pt x="10" y="106"/>
                  <a:pt x="10" y="106"/>
                  <a:pt x="10" y="106"/>
                </a:cubicBezTo>
                <a:cubicBezTo>
                  <a:pt x="8" y="105"/>
                  <a:pt x="8" y="105"/>
                  <a:pt x="8" y="105"/>
                </a:cubicBezTo>
                <a:cubicBezTo>
                  <a:pt x="8" y="104"/>
                  <a:pt x="7" y="104"/>
                  <a:pt x="7" y="104"/>
                </a:cubicBezTo>
                <a:cubicBezTo>
                  <a:pt x="3" y="99"/>
                  <a:pt x="0" y="93"/>
                  <a:pt x="0" y="87"/>
                </a:cubicBezTo>
                <a:cubicBezTo>
                  <a:pt x="0" y="87"/>
                  <a:pt x="0" y="87"/>
                  <a:pt x="0" y="87"/>
                </a:cubicBezTo>
                <a:cubicBezTo>
                  <a:pt x="0" y="81"/>
                  <a:pt x="2" y="74"/>
                  <a:pt x="7" y="69"/>
                </a:cubicBezTo>
                <a:cubicBezTo>
                  <a:pt x="7" y="69"/>
                  <a:pt x="7" y="68"/>
                  <a:pt x="8" y="68"/>
                </a:cubicBezTo>
                <a:cubicBezTo>
                  <a:pt x="9" y="66"/>
                  <a:pt x="9" y="66"/>
                  <a:pt x="9" y="66"/>
                </a:cubicBezTo>
                <a:cubicBezTo>
                  <a:pt x="12" y="66"/>
                  <a:pt x="12" y="66"/>
                  <a:pt x="12" y="66"/>
                </a:cubicBezTo>
                <a:cubicBezTo>
                  <a:pt x="84" y="66"/>
                  <a:pt x="84" y="66"/>
                  <a:pt x="84" y="66"/>
                </a:cubicBezTo>
                <a:cubicBezTo>
                  <a:pt x="84" y="77"/>
                  <a:pt x="84" y="77"/>
                  <a:pt x="84" y="77"/>
                </a:cubicBezTo>
                <a:close/>
                <a:moveTo>
                  <a:pt x="16" y="91"/>
                </a:moveTo>
                <a:cubicBezTo>
                  <a:pt x="16" y="93"/>
                  <a:pt x="16" y="93"/>
                  <a:pt x="16" y="93"/>
                </a:cubicBezTo>
                <a:cubicBezTo>
                  <a:pt x="78" y="93"/>
                  <a:pt x="78" y="93"/>
                  <a:pt x="78" y="93"/>
                </a:cubicBezTo>
                <a:cubicBezTo>
                  <a:pt x="78" y="91"/>
                  <a:pt x="78" y="91"/>
                  <a:pt x="78" y="91"/>
                </a:cubicBezTo>
                <a:cubicBezTo>
                  <a:pt x="16" y="91"/>
                  <a:pt x="16" y="91"/>
                  <a:pt x="16" y="91"/>
                </a:cubicBezTo>
                <a:close/>
                <a:moveTo>
                  <a:pt x="16" y="80"/>
                </a:moveTo>
                <a:cubicBezTo>
                  <a:pt x="16" y="82"/>
                  <a:pt x="16" y="82"/>
                  <a:pt x="16" y="82"/>
                </a:cubicBezTo>
                <a:cubicBezTo>
                  <a:pt x="78" y="82"/>
                  <a:pt x="78" y="82"/>
                  <a:pt x="78" y="82"/>
                </a:cubicBezTo>
                <a:cubicBezTo>
                  <a:pt x="78" y="80"/>
                  <a:pt x="78" y="80"/>
                  <a:pt x="78" y="80"/>
                </a:cubicBezTo>
                <a:cubicBezTo>
                  <a:pt x="16" y="80"/>
                  <a:pt x="16" y="80"/>
                  <a:pt x="16" y="80"/>
                </a:cubicBezTo>
                <a:close/>
                <a:moveTo>
                  <a:pt x="16" y="85"/>
                </a:moveTo>
                <a:cubicBezTo>
                  <a:pt x="16" y="88"/>
                  <a:pt x="16" y="88"/>
                  <a:pt x="16" y="88"/>
                </a:cubicBezTo>
                <a:cubicBezTo>
                  <a:pt x="78" y="88"/>
                  <a:pt x="78" y="88"/>
                  <a:pt x="78" y="88"/>
                </a:cubicBezTo>
                <a:cubicBezTo>
                  <a:pt x="78" y="85"/>
                  <a:pt x="78" y="85"/>
                  <a:pt x="78" y="85"/>
                </a:cubicBezTo>
                <a:cubicBezTo>
                  <a:pt x="16" y="85"/>
                  <a:pt x="16" y="85"/>
                  <a:pt x="16" y="85"/>
                </a:cubicBezTo>
                <a:close/>
                <a:moveTo>
                  <a:pt x="50" y="10"/>
                </a:moveTo>
                <a:cubicBezTo>
                  <a:pt x="54" y="0"/>
                  <a:pt x="64" y="5"/>
                  <a:pt x="73" y="8"/>
                </a:cubicBezTo>
                <a:cubicBezTo>
                  <a:pt x="69" y="14"/>
                  <a:pt x="58" y="18"/>
                  <a:pt x="51" y="15"/>
                </a:cubicBezTo>
                <a:cubicBezTo>
                  <a:pt x="51" y="18"/>
                  <a:pt x="50" y="21"/>
                  <a:pt x="50" y="24"/>
                </a:cubicBezTo>
                <a:cubicBezTo>
                  <a:pt x="48" y="24"/>
                  <a:pt x="48" y="24"/>
                  <a:pt x="48" y="24"/>
                </a:cubicBezTo>
                <a:cubicBezTo>
                  <a:pt x="48" y="17"/>
                  <a:pt x="46" y="13"/>
                  <a:pt x="40" y="8"/>
                </a:cubicBezTo>
                <a:cubicBezTo>
                  <a:pt x="46" y="4"/>
                  <a:pt x="46" y="4"/>
                  <a:pt x="46" y="4"/>
                </a:cubicBezTo>
                <a:cubicBezTo>
                  <a:pt x="48" y="6"/>
                  <a:pt x="50" y="8"/>
                  <a:pt x="50" y="10"/>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3" name="Freeform 91"/>
          <p:cNvSpPr>
            <a:spLocks noEditPoints="1" noChangeArrowheads="1"/>
          </p:cNvSpPr>
          <p:nvPr/>
        </p:nvSpPr>
        <p:spPr bwMode="auto">
          <a:xfrm>
            <a:off x="1536700" y="1730375"/>
            <a:ext cx="363538" cy="295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4" name="Freeform 96"/>
          <p:cNvSpPr>
            <a:spLocks noEditPoints="1" noChangeArrowheads="1"/>
          </p:cNvSpPr>
          <p:nvPr/>
        </p:nvSpPr>
        <p:spPr bwMode="auto">
          <a:xfrm>
            <a:off x="2817813" y="1687513"/>
            <a:ext cx="279400" cy="374650"/>
          </a:xfrm>
          <a:custGeom>
            <a:avLst/>
            <a:gdLst>
              <a:gd name="T0" fmla="*/ 15 w 83"/>
              <a:gd name="T1" fmla="*/ 35 h 112"/>
              <a:gd name="T2" fmla="*/ 38 w 83"/>
              <a:gd name="T3" fmla="*/ 78 h 112"/>
              <a:gd name="T4" fmla="*/ 80 w 83"/>
              <a:gd name="T5" fmla="*/ 55 h 112"/>
              <a:gd name="T6" fmla="*/ 58 w 83"/>
              <a:gd name="T7" fmla="*/ 13 h 112"/>
              <a:gd name="T8" fmla="*/ 34 w 83"/>
              <a:gd name="T9" fmla="*/ 68 h 112"/>
              <a:gd name="T10" fmla="*/ 46 w 83"/>
              <a:gd name="T11" fmla="*/ 72 h 112"/>
              <a:gd name="T12" fmla="*/ 34 w 83"/>
              <a:gd name="T13" fmla="*/ 68 h 112"/>
              <a:gd name="T14" fmla="*/ 56 w 83"/>
              <a:gd name="T15" fmla="*/ 61 h 112"/>
              <a:gd name="T16" fmla="*/ 62 w 83"/>
              <a:gd name="T17" fmla="*/ 60 h 112"/>
              <a:gd name="T18" fmla="*/ 51 w 83"/>
              <a:gd name="T19" fmla="*/ 66 h 112"/>
              <a:gd name="T20" fmla="*/ 69 w 83"/>
              <a:gd name="T21" fmla="*/ 52 h 112"/>
              <a:gd name="T22" fmla="*/ 73 w 83"/>
              <a:gd name="T23" fmla="*/ 53 h 112"/>
              <a:gd name="T24" fmla="*/ 69 w 83"/>
              <a:gd name="T25" fmla="*/ 52 h 112"/>
              <a:gd name="T26" fmla="*/ 54 w 83"/>
              <a:gd name="T27" fmla="*/ 24 h 112"/>
              <a:gd name="T28" fmla="*/ 56 w 83"/>
              <a:gd name="T29" fmla="*/ 20 h 112"/>
              <a:gd name="T30" fmla="*/ 46 w 83"/>
              <a:gd name="T31" fmla="*/ 27 h 112"/>
              <a:gd name="T32" fmla="*/ 33 w 83"/>
              <a:gd name="T33" fmla="*/ 33 h 112"/>
              <a:gd name="T34" fmla="*/ 35 w 83"/>
              <a:gd name="T35" fmla="*/ 22 h 112"/>
              <a:gd name="T36" fmla="*/ 46 w 83"/>
              <a:gd name="T37" fmla="*/ 27 h 112"/>
              <a:gd name="T38" fmla="*/ 21 w 83"/>
              <a:gd name="T39" fmla="*/ 44 h 112"/>
              <a:gd name="T40" fmla="*/ 25 w 83"/>
              <a:gd name="T41" fmla="*/ 32 h 112"/>
              <a:gd name="T42" fmla="*/ 33 w 83"/>
              <a:gd name="T43" fmla="*/ 60 h 112"/>
              <a:gd name="T44" fmla="*/ 27 w 83"/>
              <a:gd name="T45" fmla="*/ 49 h 112"/>
              <a:gd name="T46" fmla="*/ 32 w 83"/>
              <a:gd name="T47" fmla="*/ 54 h 112"/>
              <a:gd name="T48" fmla="*/ 33 w 83"/>
              <a:gd name="T49" fmla="*/ 60 h 112"/>
              <a:gd name="T50" fmla="*/ 43 w 83"/>
              <a:gd name="T51" fmla="*/ 36 h 112"/>
              <a:gd name="T52" fmla="*/ 57 w 83"/>
              <a:gd name="T53" fmla="*/ 41 h 112"/>
              <a:gd name="T54" fmla="*/ 52 w 83"/>
              <a:gd name="T55" fmla="*/ 54 h 112"/>
              <a:gd name="T56" fmla="*/ 39 w 83"/>
              <a:gd name="T57" fmla="*/ 50 h 112"/>
              <a:gd name="T58" fmla="*/ 60 w 83"/>
              <a:gd name="T59" fmla="*/ 31 h 112"/>
              <a:gd name="T60" fmla="*/ 71 w 83"/>
              <a:gd name="T61" fmla="*/ 33 h 112"/>
              <a:gd name="T62" fmla="*/ 66 w 83"/>
              <a:gd name="T63" fmla="*/ 44 h 112"/>
              <a:gd name="T64" fmla="*/ 60 w 83"/>
              <a:gd name="T65" fmla="*/ 31 h 112"/>
              <a:gd name="T66" fmla="*/ 71 w 83"/>
              <a:gd name="T67" fmla="*/ 112 h 112"/>
              <a:gd name="T68" fmla="*/ 30 w 83"/>
              <a:gd name="T69" fmla="*/ 104 h 112"/>
              <a:gd name="T70" fmla="*/ 44 w 83"/>
              <a:gd name="T71" fmla="*/ 93 h 112"/>
              <a:gd name="T72" fmla="*/ 0 w 83"/>
              <a:gd name="T73" fmla="*/ 45 h 112"/>
              <a:gd name="T74" fmla="*/ 32 w 83"/>
              <a:gd name="T75" fmla="*/ 0 h 112"/>
              <a:gd name="T76" fmla="*/ 21 w 83"/>
              <a:gd name="T77" fmla="*/ 18 h 112"/>
              <a:gd name="T78" fmla="*/ 21 w 83"/>
              <a:gd name="T79" fmla="*/ 72 h 112"/>
              <a:gd name="T80" fmla="*/ 72 w 83"/>
              <a:gd name="T81" fmla="*/ 75 h 112"/>
              <a:gd name="T82" fmla="*/ 56 w 83"/>
              <a:gd name="T83" fmla="*/ 92 h 112"/>
              <a:gd name="T84" fmla="*/ 71 w 83"/>
              <a:gd name="T85" fmla="*/ 104 h 1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12"/>
              <a:gd name="T131" fmla="*/ 83 w 83"/>
              <a:gd name="T132" fmla="*/ 112 h 1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12">
                <a:moveTo>
                  <a:pt x="32" y="15"/>
                </a:moveTo>
                <a:cubicBezTo>
                  <a:pt x="24" y="20"/>
                  <a:pt x="18" y="27"/>
                  <a:pt x="15" y="35"/>
                </a:cubicBezTo>
                <a:cubicBezTo>
                  <a:pt x="13" y="44"/>
                  <a:pt x="13" y="53"/>
                  <a:pt x="18" y="61"/>
                </a:cubicBezTo>
                <a:cubicBezTo>
                  <a:pt x="22" y="69"/>
                  <a:pt x="29" y="75"/>
                  <a:pt x="38" y="78"/>
                </a:cubicBezTo>
                <a:cubicBezTo>
                  <a:pt x="46" y="80"/>
                  <a:pt x="55" y="80"/>
                  <a:pt x="63" y="75"/>
                </a:cubicBezTo>
                <a:cubicBezTo>
                  <a:pt x="72" y="71"/>
                  <a:pt x="77" y="64"/>
                  <a:pt x="80" y="55"/>
                </a:cubicBezTo>
                <a:cubicBezTo>
                  <a:pt x="83" y="47"/>
                  <a:pt x="82" y="38"/>
                  <a:pt x="78" y="30"/>
                </a:cubicBezTo>
                <a:cubicBezTo>
                  <a:pt x="73" y="21"/>
                  <a:pt x="66" y="16"/>
                  <a:pt x="58" y="13"/>
                </a:cubicBezTo>
                <a:cubicBezTo>
                  <a:pt x="50" y="10"/>
                  <a:pt x="40" y="11"/>
                  <a:pt x="32" y="15"/>
                </a:cubicBezTo>
                <a:close/>
                <a:moveTo>
                  <a:pt x="34" y="68"/>
                </a:moveTo>
                <a:cubicBezTo>
                  <a:pt x="36" y="68"/>
                  <a:pt x="39" y="67"/>
                  <a:pt x="41" y="67"/>
                </a:cubicBezTo>
                <a:cubicBezTo>
                  <a:pt x="43" y="69"/>
                  <a:pt x="45" y="70"/>
                  <a:pt x="46" y="72"/>
                </a:cubicBezTo>
                <a:cubicBezTo>
                  <a:pt x="44" y="71"/>
                  <a:pt x="42" y="71"/>
                  <a:pt x="40" y="70"/>
                </a:cubicBezTo>
                <a:cubicBezTo>
                  <a:pt x="38" y="70"/>
                  <a:pt x="36" y="69"/>
                  <a:pt x="34" y="68"/>
                </a:cubicBezTo>
                <a:close/>
                <a:moveTo>
                  <a:pt x="49" y="64"/>
                </a:moveTo>
                <a:cubicBezTo>
                  <a:pt x="51" y="63"/>
                  <a:pt x="54" y="62"/>
                  <a:pt x="56" y="61"/>
                </a:cubicBezTo>
                <a:cubicBezTo>
                  <a:pt x="58" y="60"/>
                  <a:pt x="60" y="59"/>
                  <a:pt x="62" y="57"/>
                </a:cubicBezTo>
                <a:cubicBezTo>
                  <a:pt x="62" y="58"/>
                  <a:pt x="62" y="59"/>
                  <a:pt x="62" y="60"/>
                </a:cubicBezTo>
                <a:cubicBezTo>
                  <a:pt x="63" y="64"/>
                  <a:pt x="62" y="68"/>
                  <a:pt x="60" y="69"/>
                </a:cubicBezTo>
                <a:cubicBezTo>
                  <a:pt x="58" y="70"/>
                  <a:pt x="55" y="68"/>
                  <a:pt x="51" y="66"/>
                </a:cubicBezTo>
                <a:cubicBezTo>
                  <a:pt x="51" y="65"/>
                  <a:pt x="50" y="65"/>
                  <a:pt x="49" y="64"/>
                </a:cubicBezTo>
                <a:close/>
                <a:moveTo>
                  <a:pt x="69" y="52"/>
                </a:moveTo>
                <a:cubicBezTo>
                  <a:pt x="71" y="50"/>
                  <a:pt x="73" y="49"/>
                  <a:pt x="74" y="47"/>
                </a:cubicBezTo>
                <a:cubicBezTo>
                  <a:pt x="74" y="49"/>
                  <a:pt x="73" y="51"/>
                  <a:pt x="73" y="53"/>
                </a:cubicBezTo>
                <a:cubicBezTo>
                  <a:pt x="72" y="55"/>
                  <a:pt x="71" y="57"/>
                  <a:pt x="70" y="59"/>
                </a:cubicBezTo>
                <a:cubicBezTo>
                  <a:pt x="70" y="57"/>
                  <a:pt x="70" y="55"/>
                  <a:pt x="69" y="52"/>
                </a:cubicBezTo>
                <a:close/>
                <a:moveTo>
                  <a:pt x="61" y="23"/>
                </a:moveTo>
                <a:cubicBezTo>
                  <a:pt x="59" y="23"/>
                  <a:pt x="57" y="23"/>
                  <a:pt x="54" y="24"/>
                </a:cubicBezTo>
                <a:cubicBezTo>
                  <a:pt x="53" y="22"/>
                  <a:pt x="51" y="20"/>
                  <a:pt x="49" y="19"/>
                </a:cubicBezTo>
                <a:cubicBezTo>
                  <a:pt x="51" y="19"/>
                  <a:pt x="53" y="20"/>
                  <a:pt x="56" y="20"/>
                </a:cubicBezTo>
                <a:cubicBezTo>
                  <a:pt x="58" y="21"/>
                  <a:pt x="60" y="22"/>
                  <a:pt x="61" y="23"/>
                </a:cubicBezTo>
                <a:close/>
                <a:moveTo>
                  <a:pt x="46" y="27"/>
                </a:moveTo>
                <a:cubicBezTo>
                  <a:pt x="44" y="27"/>
                  <a:pt x="42" y="28"/>
                  <a:pt x="39" y="30"/>
                </a:cubicBezTo>
                <a:cubicBezTo>
                  <a:pt x="37" y="31"/>
                  <a:pt x="35" y="32"/>
                  <a:pt x="33" y="33"/>
                </a:cubicBezTo>
                <a:cubicBezTo>
                  <a:pt x="33" y="33"/>
                  <a:pt x="33" y="32"/>
                  <a:pt x="33" y="31"/>
                </a:cubicBezTo>
                <a:cubicBezTo>
                  <a:pt x="33" y="26"/>
                  <a:pt x="34" y="23"/>
                  <a:pt x="35" y="22"/>
                </a:cubicBezTo>
                <a:cubicBezTo>
                  <a:pt x="37" y="21"/>
                  <a:pt x="41" y="22"/>
                  <a:pt x="44" y="25"/>
                </a:cubicBezTo>
                <a:cubicBezTo>
                  <a:pt x="45" y="25"/>
                  <a:pt x="46" y="26"/>
                  <a:pt x="46" y="27"/>
                </a:cubicBezTo>
                <a:close/>
                <a:moveTo>
                  <a:pt x="26" y="39"/>
                </a:moveTo>
                <a:cubicBezTo>
                  <a:pt x="24" y="40"/>
                  <a:pt x="23" y="42"/>
                  <a:pt x="21" y="44"/>
                </a:cubicBezTo>
                <a:cubicBezTo>
                  <a:pt x="22" y="42"/>
                  <a:pt x="22" y="40"/>
                  <a:pt x="23" y="38"/>
                </a:cubicBezTo>
                <a:cubicBezTo>
                  <a:pt x="23" y="35"/>
                  <a:pt x="24" y="33"/>
                  <a:pt x="25" y="32"/>
                </a:cubicBezTo>
                <a:cubicBezTo>
                  <a:pt x="25" y="34"/>
                  <a:pt x="26" y="36"/>
                  <a:pt x="26" y="39"/>
                </a:cubicBezTo>
                <a:close/>
                <a:moveTo>
                  <a:pt x="33" y="60"/>
                </a:moveTo>
                <a:cubicBezTo>
                  <a:pt x="29" y="60"/>
                  <a:pt x="25" y="60"/>
                  <a:pt x="24" y="58"/>
                </a:cubicBezTo>
                <a:cubicBezTo>
                  <a:pt x="23" y="56"/>
                  <a:pt x="25" y="52"/>
                  <a:pt x="27" y="49"/>
                </a:cubicBezTo>
                <a:cubicBezTo>
                  <a:pt x="28" y="48"/>
                  <a:pt x="28" y="48"/>
                  <a:pt x="29" y="47"/>
                </a:cubicBezTo>
                <a:cubicBezTo>
                  <a:pt x="30" y="49"/>
                  <a:pt x="31" y="51"/>
                  <a:pt x="32" y="54"/>
                </a:cubicBezTo>
                <a:cubicBezTo>
                  <a:pt x="33" y="56"/>
                  <a:pt x="34" y="58"/>
                  <a:pt x="36" y="60"/>
                </a:cubicBezTo>
                <a:cubicBezTo>
                  <a:pt x="35" y="60"/>
                  <a:pt x="34" y="60"/>
                  <a:pt x="33" y="60"/>
                </a:cubicBezTo>
                <a:close/>
                <a:moveTo>
                  <a:pt x="35" y="41"/>
                </a:moveTo>
                <a:cubicBezTo>
                  <a:pt x="37" y="40"/>
                  <a:pt x="40" y="38"/>
                  <a:pt x="43" y="36"/>
                </a:cubicBezTo>
                <a:cubicBezTo>
                  <a:pt x="46" y="35"/>
                  <a:pt x="49" y="34"/>
                  <a:pt x="52" y="33"/>
                </a:cubicBezTo>
                <a:cubicBezTo>
                  <a:pt x="53" y="35"/>
                  <a:pt x="55" y="38"/>
                  <a:pt x="57" y="41"/>
                </a:cubicBezTo>
                <a:cubicBezTo>
                  <a:pt x="58" y="44"/>
                  <a:pt x="59" y="46"/>
                  <a:pt x="60" y="49"/>
                </a:cubicBezTo>
                <a:cubicBezTo>
                  <a:pt x="58" y="51"/>
                  <a:pt x="55" y="53"/>
                  <a:pt x="52" y="54"/>
                </a:cubicBezTo>
                <a:cubicBezTo>
                  <a:pt x="49" y="56"/>
                  <a:pt x="47" y="57"/>
                  <a:pt x="44" y="58"/>
                </a:cubicBezTo>
                <a:cubicBezTo>
                  <a:pt x="42" y="56"/>
                  <a:pt x="40" y="53"/>
                  <a:pt x="39" y="50"/>
                </a:cubicBezTo>
                <a:cubicBezTo>
                  <a:pt x="37" y="47"/>
                  <a:pt x="36" y="44"/>
                  <a:pt x="35" y="41"/>
                </a:cubicBezTo>
                <a:close/>
                <a:moveTo>
                  <a:pt x="60" y="31"/>
                </a:moveTo>
                <a:cubicBezTo>
                  <a:pt x="60" y="31"/>
                  <a:pt x="61" y="31"/>
                  <a:pt x="62" y="31"/>
                </a:cubicBezTo>
                <a:cubicBezTo>
                  <a:pt x="67" y="30"/>
                  <a:pt x="70" y="31"/>
                  <a:pt x="71" y="33"/>
                </a:cubicBezTo>
                <a:cubicBezTo>
                  <a:pt x="72" y="35"/>
                  <a:pt x="71" y="38"/>
                  <a:pt x="68" y="42"/>
                </a:cubicBezTo>
                <a:cubicBezTo>
                  <a:pt x="68" y="43"/>
                  <a:pt x="67" y="43"/>
                  <a:pt x="66" y="44"/>
                </a:cubicBezTo>
                <a:cubicBezTo>
                  <a:pt x="66" y="42"/>
                  <a:pt x="65" y="39"/>
                  <a:pt x="63" y="37"/>
                </a:cubicBezTo>
                <a:cubicBezTo>
                  <a:pt x="62" y="35"/>
                  <a:pt x="61" y="33"/>
                  <a:pt x="60" y="31"/>
                </a:cubicBezTo>
                <a:close/>
                <a:moveTo>
                  <a:pt x="71" y="104"/>
                </a:moveTo>
                <a:cubicBezTo>
                  <a:pt x="71" y="112"/>
                  <a:pt x="71" y="112"/>
                  <a:pt x="71" y="112"/>
                </a:cubicBezTo>
                <a:cubicBezTo>
                  <a:pt x="30" y="112"/>
                  <a:pt x="30" y="112"/>
                  <a:pt x="30" y="112"/>
                </a:cubicBezTo>
                <a:cubicBezTo>
                  <a:pt x="30" y="104"/>
                  <a:pt x="30" y="104"/>
                  <a:pt x="30" y="104"/>
                </a:cubicBezTo>
                <a:cubicBezTo>
                  <a:pt x="44" y="104"/>
                  <a:pt x="44" y="104"/>
                  <a:pt x="44" y="104"/>
                </a:cubicBezTo>
                <a:cubicBezTo>
                  <a:pt x="44" y="93"/>
                  <a:pt x="44" y="93"/>
                  <a:pt x="44" y="93"/>
                </a:cubicBezTo>
                <a:cubicBezTo>
                  <a:pt x="32" y="92"/>
                  <a:pt x="22" y="87"/>
                  <a:pt x="14" y="79"/>
                </a:cubicBezTo>
                <a:cubicBezTo>
                  <a:pt x="5" y="71"/>
                  <a:pt x="0" y="59"/>
                  <a:pt x="0" y="45"/>
                </a:cubicBezTo>
                <a:cubicBezTo>
                  <a:pt x="0" y="32"/>
                  <a:pt x="5" y="20"/>
                  <a:pt x="14" y="12"/>
                </a:cubicBezTo>
                <a:cubicBezTo>
                  <a:pt x="19" y="7"/>
                  <a:pt x="25" y="3"/>
                  <a:pt x="32" y="0"/>
                </a:cubicBezTo>
                <a:cubicBezTo>
                  <a:pt x="37" y="9"/>
                  <a:pt x="37" y="9"/>
                  <a:pt x="37" y="9"/>
                </a:cubicBezTo>
                <a:cubicBezTo>
                  <a:pt x="31" y="11"/>
                  <a:pt x="25" y="14"/>
                  <a:pt x="21" y="18"/>
                </a:cubicBezTo>
                <a:cubicBezTo>
                  <a:pt x="14" y="25"/>
                  <a:pt x="9" y="35"/>
                  <a:pt x="9" y="45"/>
                </a:cubicBezTo>
                <a:cubicBezTo>
                  <a:pt x="9" y="56"/>
                  <a:pt x="14" y="65"/>
                  <a:pt x="21" y="72"/>
                </a:cubicBezTo>
                <a:cubicBezTo>
                  <a:pt x="27" y="79"/>
                  <a:pt x="37" y="84"/>
                  <a:pt x="48" y="84"/>
                </a:cubicBezTo>
                <a:cubicBezTo>
                  <a:pt x="57" y="84"/>
                  <a:pt x="65" y="80"/>
                  <a:pt x="72" y="75"/>
                </a:cubicBezTo>
                <a:cubicBezTo>
                  <a:pt x="76" y="83"/>
                  <a:pt x="76" y="83"/>
                  <a:pt x="76" y="83"/>
                </a:cubicBezTo>
                <a:cubicBezTo>
                  <a:pt x="70" y="88"/>
                  <a:pt x="63" y="91"/>
                  <a:pt x="56" y="92"/>
                </a:cubicBezTo>
                <a:cubicBezTo>
                  <a:pt x="56" y="104"/>
                  <a:pt x="56" y="104"/>
                  <a:pt x="56" y="104"/>
                </a:cubicBezTo>
                <a:lnTo>
                  <a:pt x="71" y="104"/>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5" name="Freeform 99"/>
          <p:cNvSpPr>
            <a:spLocks noEditPoints="1" noChangeArrowheads="1"/>
          </p:cNvSpPr>
          <p:nvPr/>
        </p:nvSpPr>
        <p:spPr bwMode="auto">
          <a:xfrm>
            <a:off x="3402013" y="1784350"/>
            <a:ext cx="349250" cy="203200"/>
          </a:xfrm>
          <a:custGeom>
            <a:avLst/>
            <a:gdLst>
              <a:gd name="T0" fmla="*/ 62 w 246"/>
              <a:gd name="T1" fmla="*/ 0 h 144"/>
              <a:gd name="T2" fmla="*/ 189 w 246"/>
              <a:gd name="T3" fmla="*/ 0 h 144"/>
              <a:gd name="T4" fmla="*/ 246 w 246"/>
              <a:gd name="T5" fmla="*/ 80 h 144"/>
              <a:gd name="T6" fmla="*/ 232 w 246"/>
              <a:gd name="T7" fmla="*/ 80 h 144"/>
              <a:gd name="T8" fmla="*/ 232 w 246"/>
              <a:gd name="T9" fmla="*/ 130 h 144"/>
              <a:gd name="T10" fmla="*/ 246 w 246"/>
              <a:gd name="T11" fmla="*/ 130 h 144"/>
              <a:gd name="T12" fmla="*/ 246 w 246"/>
              <a:gd name="T13" fmla="*/ 144 h 144"/>
              <a:gd name="T14" fmla="*/ 0 w 246"/>
              <a:gd name="T15" fmla="*/ 144 h 144"/>
              <a:gd name="T16" fmla="*/ 0 w 246"/>
              <a:gd name="T17" fmla="*/ 130 h 144"/>
              <a:gd name="T18" fmla="*/ 19 w 246"/>
              <a:gd name="T19" fmla="*/ 130 h 144"/>
              <a:gd name="T20" fmla="*/ 19 w 246"/>
              <a:gd name="T21" fmla="*/ 88 h 144"/>
              <a:gd name="T22" fmla="*/ 7 w 246"/>
              <a:gd name="T23" fmla="*/ 88 h 144"/>
              <a:gd name="T24" fmla="*/ 0 w 246"/>
              <a:gd name="T25" fmla="*/ 73 h 144"/>
              <a:gd name="T26" fmla="*/ 62 w 246"/>
              <a:gd name="T27" fmla="*/ 0 h 144"/>
              <a:gd name="T28" fmla="*/ 62 w 246"/>
              <a:gd name="T29" fmla="*/ 0 h 144"/>
              <a:gd name="T30" fmla="*/ 213 w 246"/>
              <a:gd name="T31" fmla="*/ 130 h 144"/>
              <a:gd name="T32" fmla="*/ 213 w 246"/>
              <a:gd name="T33" fmla="*/ 80 h 144"/>
              <a:gd name="T34" fmla="*/ 142 w 246"/>
              <a:gd name="T35" fmla="*/ 80 h 144"/>
              <a:gd name="T36" fmla="*/ 142 w 246"/>
              <a:gd name="T37" fmla="*/ 130 h 144"/>
              <a:gd name="T38" fmla="*/ 152 w 246"/>
              <a:gd name="T39" fmla="*/ 130 h 144"/>
              <a:gd name="T40" fmla="*/ 152 w 246"/>
              <a:gd name="T41" fmla="*/ 85 h 144"/>
              <a:gd name="T42" fmla="*/ 180 w 246"/>
              <a:gd name="T43" fmla="*/ 85 h 144"/>
              <a:gd name="T44" fmla="*/ 180 w 246"/>
              <a:gd name="T45" fmla="*/ 130 h 144"/>
              <a:gd name="T46" fmla="*/ 213 w 246"/>
              <a:gd name="T47" fmla="*/ 130 h 144"/>
              <a:gd name="T48" fmla="*/ 213 w 246"/>
              <a:gd name="T49" fmla="*/ 130 h 144"/>
              <a:gd name="T50" fmla="*/ 123 w 246"/>
              <a:gd name="T51" fmla="*/ 130 h 144"/>
              <a:gd name="T52" fmla="*/ 123 w 246"/>
              <a:gd name="T53" fmla="*/ 80 h 144"/>
              <a:gd name="T54" fmla="*/ 118 w 246"/>
              <a:gd name="T55" fmla="*/ 80 h 144"/>
              <a:gd name="T56" fmla="*/ 71 w 246"/>
              <a:gd name="T57" fmla="*/ 14 h 144"/>
              <a:gd name="T58" fmla="*/ 26 w 246"/>
              <a:gd name="T59" fmla="*/ 69 h 144"/>
              <a:gd name="T60" fmla="*/ 29 w 246"/>
              <a:gd name="T61" fmla="*/ 69 h 144"/>
              <a:gd name="T62" fmla="*/ 38 w 246"/>
              <a:gd name="T63" fmla="*/ 69 h 144"/>
              <a:gd name="T64" fmla="*/ 38 w 246"/>
              <a:gd name="T65" fmla="*/ 130 h 144"/>
              <a:gd name="T66" fmla="*/ 123 w 246"/>
              <a:gd name="T67" fmla="*/ 130 h 144"/>
              <a:gd name="T68" fmla="*/ 123 w 246"/>
              <a:gd name="T69" fmla="*/ 130 h 144"/>
              <a:gd name="T70" fmla="*/ 62 w 246"/>
              <a:gd name="T71" fmla="*/ 78 h 144"/>
              <a:gd name="T72" fmla="*/ 62 w 246"/>
              <a:gd name="T73" fmla="*/ 114 h 144"/>
              <a:gd name="T74" fmla="*/ 85 w 246"/>
              <a:gd name="T75" fmla="*/ 114 h 144"/>
              <a:gd name="T76" fmla="*/ 85 w 246"/>
              <a:gd name="T77" fmla="*/ 78 h 144"/>
              <a:gd name="T78" fmla="*/ 62 w 246"/>
              <a:gd name="T79" fmla="*/ 78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6"/>
              <a:gd name="T121" fmla="*/ 0 h 144"/>
              <a:gd name="T122" fmla="*/ 246 w 246"/>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6" h="144">
                <a:moveTo>
                  <a:pt x="62" y="0"/>
                </a:moveTo>
                <a:lnTo>
                  <a:pt x="189" y="0"/>
                </a:lnTo>
                <a:lnTo>
                  <a:pt x="246" y="80"/>
                </a:lnTo>
                <a:lnTo>
                  <a:pt x="232" y="80"/>
                </a:lnTo>
                <a:lnTo>
                  <a:pt x="232" y="130"/>
                </a:lnTo>
                <a:lnTo>
                  <a:pt x="246" y="130"/>
                </a:lnTo>
                <a:lnTo>
                  <a:pt x="246" y="144"/>
                </a:lnTo>
                <a:lnTo>
                  <a:pt x="0" y="144"/>
                </a:lnTo>
                <a:lnTo>
                  <a:pt x="0" y="130"/>
                </a:lnTo>
                <a:lnTo>
                  <a:pt x="19" y="130"/>
                </a:lnTo>
                <a:lnTo>
                  <a:pt x="19" y="88"/>
                </a:lnTo>
                <a:lnTo>
                  <a:pt x="7" y="88"/>
                </a:lnTo>
                <a:lnTo>
                  <a:pt x="0" y="73"/>
                </a:lnTo>
                <a:lnTo>
                  <a:pt x="62" y="0"/>
                </a:lnTo>
                <a:lnTo>
                  <a:pt x="62" y="0"/>
                </a:lnTo>
                <a:close/>
                <a:moveTo>
                  <a:pt x="213" y="130"/>
                </a:moveTo>
                <a:lnTo>
                  <a:pt x="213" y="80"/>
                </a:lnTo>
                <a:lnTo>
                  <a:pt x="142" y="80"/>
                </a:lnTo>
                <a:lnTo>
                  <a:pt x="142" y="130"/>
                </a:lnTo>
                <a:lnTo>
                  <a:pt x="152" y="130"/>
                </a:lnTo>
                <a:lnTo>
                  <a:pt x="152" y="85"/>
                </a:lnTo>
                <a:lnTo>
                  <a:pt x="180" y="85"/>
                </a:lnTo>
                <a:lnTo>
                  <a:pt x="180" y="130"/>
                </a:lnTo>
                <a:lnTo>
                  <a:pt x="213" y="130"/>
                </a:lnTo>
                <a:lnTo>
                  <a:pt x="213" y="130"/>
                </a:lnTo>
                <a:close/>
                <a:moveTo>
                  <a:pt x="123" y="130"/>
                </a:moveTo>
                <a:lnTo>
                  <a:pt x="123" y="80"/>
                </a:lnTo>
                <a:lnTo>
                  <a:pt x="118" y="80"/>
                </a:lnTo>
                <a:lnTo>
                  <a:pt x="71" y="14"/>
                </a:lnTo>
                <a:lnTo>
                  <a:pt x="26" y="69"/>
                </a:lnTo>
                <a:lnTo>
                  <a:pt x="29" y="69"/>
                </a:lnTo>
                <a:lnTo>
                  <a:pt x="38" y="69"/>
                </a:lnTo>
                <a:lnTo>
                  <a:pt x="38" y="130"/>
                </a:lnTo>
                <a:lnTo>
                  <a:pt x="123" y="130"/>
                </a:lnTo>
                <a:lnTo>
                  <a:pt x="123" y="130"/>
                </a:lnTo>
                <a:close/>
                <a:moveTo>
                  <a:pt x="62" y="78"/>
                </a:moveTo>
                <a:lnTo>
                  <a:pt x="62" y="114"/>
                </a:lnTo>
                <a:lnTo>
                  <a:pt x="85" y="114"/>
                </a:lnTo>
                <a:lnTo>
                  <a:pt x="85" y="78"/>
                </a:lnTo>
                <a:lnTo>
                  <a:pt x="62" y="78"/>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6" name="Freeform 101"/>
          <p:cNvSpPr>
            <a:spLocks noEditPoints="1" noChangeArrowheads="1"/>
          </p:cNvSpPr>
          <p:nvPr/>
        </p:nvSpPr>
        <p:spPr bwMode="auto">
          <a:xfrm>
            <a:off x="2835275" y="1096963"/>
            <a:ext cx="277813" cy="317500"/>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3"/>
              <a:gd name="T103" fmla="*/ 0 h 95"/>
              <a:gd name="T104" fmla="*/ 83 w 83"/>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7" name="Freeform 102"/>
          <p:cNvSpPr>
            <a:spLocks noEditPoints="1" noChangeArrowheads="1"/>
          </p:cNvSpPr>
          <p:nvPr/>
        </p:nvSpPr>
        <p:spPr bwMode="auto">
          <a:xfrm>
            <a:off x="3408363" y="1093788"/>
            <a:ext cx="349250" cy="358775"/>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8" name="Freeform 105"/>
          <p:cNvSpPr>
            <a:spLocks noEditPoints="1" noChangeArrowheads="1"/>
          </p:cNvSpPr>
          <p:nvPr/>
        </p:nvSpPr>
        <p:spPr bwMode="auto">
          <a:xfrm>
            <a:off x="1595438" y="1106488"/>
            <a:ext cx="258763" cy="31273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7"/>
              <a:gd name="T115" fmla="*/ 0 h 93"/>
              <a:gd name="T116" fmla="*/ 77 w 77"/>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29" name="Freeform 106"/>
          <p:cNvSpPr>
            <a:spLocks noChangeArrowheads="1"/>
          </p:cNvSpPr>
          <p:nvPr/>
        </p:nvSpPr>
        <p:spPr bwMode="auto">
          <a:xfrm>
            <a:off x="2225675" y="1093788"/>
            <a:ext cx="207963" cy="382588"/>
          </a:xfrm>
          <a:custGeom>
            <a:avLst/>
            <a:gdLst>
              <a:gd name="T0" fmla="*/ 62 w 147"/>
              <a:gd name="T1" fmla="*/ 0 h 269"/>
              <a:gd name="T2" fmla="*/ 133 w 147"/>
              <a:gd name="T3" fmla="*/ 0 h 269"/>
              <a:gd name="T4" fmla="*/ 133 w 147"/>
              <a:gd name="T5" fmla="*/ 44 h 269"/>
              <a:gd name="T6" fmla="*/ 118 w 147"/>
              <a:gd name="T7" fmla="*/ 44 h 269"/>
              <a:gd name="T8" fmla="*/ 147 w 147"/>
              <a:gd name="T9" fmla="*/ 222 h 269"/>
              <a:gd name="T10" fmla="*/ 99 w 147"/>
              <a:gd name="T11" fmla="*/ 269 h 269"/>
              <a:gd name="T12" fmla="*/ 45 w 147"/>
              <a:gd name="T13" fmla="*/ 224 h 269"/>
              <a:gd name="T14" fmla="*/ 62 w 147"/>
              <a:gd name="T15" fmla="*/ 127 h 269"/>
              <a:gd name="T16" fmla="*/ 12 w 147"/>
              <a:gd name="T17" fmla="*/ 170 h 269"/>
              <a:gd name="T18" fmla="*/ 0 w 147"/>
              <a:gd name="T19" fmla="*/ 153 h 269"/>
              <a:gd name="T20" fmla="*/ 71 w 147"/>
              <a:gd name="T21" fmla="*/ 77 h 269"/>
              <a:gd name="T22" fmla="*/ 76 w 147"/>
              <a:gd name="T23" fmla="*/ 44 h 269"/>
              <a:gd name="T24" fmla="*/ 62 w 147"/>
              <a:gd name="T25" fmla="*/ 44 h 269"/>
              <a:gd name="T26" fmla="*/ 62 w 147"/>
              <a:gd name="T27" fmla="*/ 0 h 2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7"/>
              <a:gd name="T43" fmla="*/ 0 h 269"/>
              <a:gd name="T44" fmla="*/ 147 w 147"/>
              <a:gd name="T45" fmla="*/ 269 h 2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7" h="269">
                <a:moveTo>
                  <a:pt x="62" y="0"/>
                </a:moveTo>
                <a:lnTo>
                  <a:pt x="133" y="0"/>
                </a:lnTo>
                <a:lnTo>
                  <a:pt x="133" y="44"/>
                </a:lnTo>
                <a:lnTo>
                  <a:pt x="118" y="44"/>
                </a:lnTo>
                <a:lnTo>
                  <a:pt x="147" y="222"/>
                </a:lnTo>
                <a:lnTo>
                  <a:pt x="99" y="269"/>
                </a:lnTo>
                <a:lnTo>
                  <a:pt x="45" y="224"/>
                </a:lnTo>
                <a:lnTo>
                  <a:pt x="62" y="127"/>
                </a:lnTo>
                <a:lnTo>
                  <a:pt x="12" y="170"/>
                </a:lnTo>
                <a:lnTo>
                  <a:pt x="0" y="153"/>
                </a:lnTo>
                <a:lnTo>
                  <a:pt x="71" y="77"/>
                </a:lnTo>
                <a:lnTo>
                  <a:pt x="76" y="44"/>
                </a:lnTo>
                <a:lnTo>
                  <a:pt x="62" y="44"/>
                </a:lnTo>
                <a:lnTo>
                  <a:pt x="62" y="0"/>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0" name="Freeform 10"/>
          <p:cNvSpPr>
            <a:spLocks noEditPoints="1" noChangeArrowheads="1"/>
          </p:cNvSpPr>
          <p:nvPr/>
        </p:nvSpPr>
        <p:spPr bwMode="auto">
          <a:xfrm>
            <a:off x="998538" y="3586163"/>
            <a:ext cx="334963" cy="29527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2" name="Freeform 67"/>
          <p:cNvSpPr>
            <a:spLocks noEditPoints="1" noChangeArrowheads="1"/>
          </p:cNvSpPr>
          <p:nvPr/>
        </p:nvSpPr>
        <p:spPr bwMode="auto">
          <a:xfrm>
            <a:off x="1038225" y="4157663"/>
            <a:ext cx="258763" cy="377825"/>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
              <a:gd name="T118" fmla="*/ 0 h 113"/>
              <a:gd name="T119" fmla="*/ 77 w 77"/>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3" name="Freeform 79"/>
          <p:cNvSpPr>
            <a:spLocks noEditPoints="1" noChangeArrowheads="1"/>
          </p:cNvSpPr>
          <p:nvPr/>
        </p:nvSpPr>
        <p:spPr bwMode="auto">
          <a:xfrm>
            <a:off x="984250" y="2333625"/>
            <a:ext cx="331788" cy="334963"/>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
              <a:gd name="T88" fmla="*/ 0 h 100"/>
              <a:gd name="T89" fmla="*/ 99 w 99"/>
              <a:gd name="T90" fmla="*/ 100 h 1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4" name="Freeform 83"/>
          <p:cNvSpPr>
            <a:spLocks noEditPoints="1" noChangeArrowheads="1"/>
          </p:cNvSpPr>
          <p:nvPr/>
        </p:nvSpPr>
        <p:spPr bwMode="auto">
          <a:xfrm>
            <a:off x="979488" y="2946400"/>
            <a:ext cx="357188" cy="361950"/>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
              <a:gd name="T157" fmla="*/ 0 h 108"/>
              <a:gd name="T158" fmla="*/ 107 w 107"/>
              <a:gd name="T159" fmla="*/ 108 h 1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5" name="Freeform 93"/>
          <p:cNvSpPr>
            <a:spLocks noEditPoints="1" noChangeArrowheads="1"/>
          </p:cNvSpPr>
          <p:nvPr/>
        </p:nvSpPr>
        <p:spPr bwMode="auto">
          <a:xfrm>
            <a:off x="993775" y="1724025"/>
            <a:ext cx="331788" cy="334963"/>
          </a:xfrm>
          <a:custGeom>
            <a:avLst/>
            <a:gdLst>
              <a:gd name="T0" fmla="*/ 22 w 99"/>
              <a:gd name="T1" fmla="*/ 2 h 100"/>
              <a:gd name="T2" fmla="*/ 1 w 99"/>
              <a:gd name="T3" fmla="*/ 33 h 100"/>
              <a:gd name="T4" fmla="*/ 53 w 99"/>
              <a:gd name="T5" fmla="*/ 96 h 100"/>
              <a:gd name="T6" fmla="*/ 86 w 99"/>
              <a:gd name="T7" fmla="*/ 20 h 100"/>
              <a:gd name="T8" fmla="*/ 64 w 99"/>
              <a:gd name="T9" fmla="*/ 25 h 100"/>
              <a:gd name="T10" fmla="*/ 22 w 99"/>
              <a:gd name="T11" fmla="*/ 2 h 100"/>
              <a:gd name="T12" fmla="*/ 73 w 99"/>
              <a:gd name="T13" fmla="*/ 37 h 100"/>
              <a:gd name="T14" fmla="*/ 78 w 99"/>
              <a:gd name="T15" fmla="*/ 49 h 100"/>
              <a:gd name="T16" fmla="*/ 70 w 99"/>
              <a:gd name="T17" fmla="*/ 60 h 100"/>
              <a:gd name="T18" fmla="*/ 64 w 99"/>
              <a:gd name="T19" fmla="*/ 48 h 100"/>
              <a:gd name="T20" fmla="*/ 73 w 99"/>
              <a:gd name="T21" fmla="*/ 37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00"/>
              <a:gd name="T35" fmla="*/ 99 w 99"/>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00">
                <a:moveTo>
                  <a:pt x="22" y="2"/>
                </a:moveTo>
                <a:cubicBezTo>
                  <a:pt x="3" y="2"/>
                  <a:pt x="0" y="16"/>
                  <a:pt x="1" y="33"/>
                </a:cubicBezTo>
                <a:cubicBezTo>
                  <a:pt x="2" y="62"/>
                  <a:pt x="20" y="100"/>
                  <a:pt x="53" y="96"/>
                </a:cubicBezTo>
                <a:cubicBezTo>
                  <a:pt x="99" y="91"/>
                  <a:pt x="98" y="24"/>
                  <a:pt x="86" y="20"/>
                </a:cubicBezTo>
                <a:cubicBezTo>
                  <a:pt x="76" y="16"/>
                  <a:pt x="73" y="22"/>
                  <a:pt x="64" y="25"/>
                </a:cubicBezTo>
                <a:cubicBezTo>
                  <a:pt x="42" y="34"/>
                  <a:pt x="51" y="0"/>
                  <a:pt x="22" y="2"/>
                </a:cubicBezTo>
                <a:close/>
                <a:moveTo>
                  <a:pt x="73" y="37"/>
                </a:moveTo>
                <a:cubicBezTo>
                  <a:pt x="76" y="38"/>
                  <a:pt x="79" y="43"/>
                  <a:pt x="78" y="49"/>
                </a:cubicBezTo>
                <a:cubicBezTo>
                  <a:pt x="77" y="56"/>
                  <a:pt x="74" y="60"/>
                  <a:pt x="70" y="60"/>
                </a:cubicBezTo>
                <a:cubicBezTo>
                  <a:pt x="66" y="59"/>
                  <a:pt x="64" y="54"/>
                  <a:pt x="64" y="48"/>
                </a:cubicBezTo>
                <a:cubicBezTo>
                  <a:pt x="65" y="42"/>
                  <a:pt x="69" y="37"/>
                  <a:pt x="73" y="37"/>
                </a:cubicBez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
        <p:nvSpPr>
          <p:cNvPr id="536" name="Freeform 98"/>
          <p:cNvSpPr>
            <a:spLocks noEditPoints="1" noChangeArrowheads="1"/>
          </p:cNvSpPr>
          <p:nvPr/>
        </p:nvSpPr>
        <p:spPr bwMode="auto">
          <a:xfrm>
            <a:off x="971550" y="1163638"/>
            <a:ext cx="346075" cy="268288"/>
          </a:xfrm>
          <a:custGeom>
            <a:avLst/>
            <a:gdLst>
              <a:gd name="T0" fmla="*/ 21 w 104"/>
              <a:gd name="T1" fmla="*/ 44 h 80"/>
              <a:gd name="T2" fmla="*/ 13 w 104"/>
              <a:gd name="T3" fmla="*/ 73 h 80"/>
              <a:gd name="T4" fmla="*/ 33 w 104"/>
              <a:gd name="T5" fmla="*/ 73 h 80"/>
              <a:gd name="T6" fmla="*/ 51 w 104"/>
              <a:gd name="T7" fmla="*/ 80 h 80"/>
              <a:gd name="T8" fmla="*/ 69 w 104"/>
              <a:gd name="T9" fmla="*/ 73 h 80"/>
              <a:gd name="T10" fmla="*/ 87 w 104"/>
              <a:gd name="T11" fmla="*/ 73 h 80"/>
              <a:gd name="T12" fmla="*/ 81 w 104"/>
              <a:gd name="T13" fmla="*/ 44 h 80"/>
              <a:gd name="T14" fmla="*/ 86 w 104"/>
              <a:gd name="T15" fmla="*/ 44 h 80"/>
              <a:gd name="T16" fmla="*/ 86 w 104"/>
              <a:gd name="T17" fmla="*/ 28 h 80"/>
              <a:gd name="T18" fmla="*/ 97 w 104"/>
              <a:gd name="T19" fmla="*/ 25 h 80"/>
              <a:gd name="T20" fmla="*/ 97 w 104"/>
              <a:gd name="T21" fmla="*/ 34 h 80"/>
              <a:gd name="T22" fmla="*/ 95 w 104"/>
              <a:gd name="T23" fmla="*/ 51 h 80"/>
              <a:gd name="T24" fmla="*/ 103 w 104"/>
              <a:gd name="T25" fmla="*/ 51 h 80"/>
              <a:gd name="T26" fmla="*/ 101 w 104"/>
              <a:gd name="T27" fmla="*/ 34 h 80"/>
              <a:gd name="T28" fmla="*/ 101 w 104"/>
              <a:gd name="T29" fmla="*/ 23 h 80"/>
              <a:gd name="T30" fmla="*/ 104 w 104"/>
              <a:gd name="T31" fmla="*/ 22 h 80"/>
              <a:gd name="T32" fmla="*/ 104 w 104"/>
              <a:gd name="T33" fmla="*/ 15 h 80"/>
              <a:gd name="T34" fmla="*/ 52 w 104"/>
              <a:gd name="T35" fmla="*/ 0 h 80"/>
              <a:gd name="T36" fmla="*/ 0 w 104"/>
              <a:gd name="T37" fmla="*/ 15 h 80"/>
              <a:gd name="T38" fmla="*/ 0 w 104"/>
              <a:gd name="T39" fmla="*/ 22 h 80"/>
              <a:gd name="T40" fmla="*/ 19 w 104"/>
              <a:gd name="T41" fmla="*/ 28 h 80"/>
              <a:gd name="T42" fmla="*/ 19 w 104"/>
              <a:gd name="T43" fmla="*/ 44 h 80"/>
              <a:gd name="T44" fmla="*/ 21 w 104"/>
              <a:gd name="T45" fmla="*/ 44 h 80"/>
              <a:gd name="T46" fmla="*/ 71 w 104"/>
              <a:gd name="T47" fmla="*/ 44 h 80"/>
              <a:gd name="T48" fmla="*/ 72 w 104"/>
              <a:gd name="T49" fmla="*/ 48 h 80"/>
              <a:gd name="T50" fmla="*/ 65 w 104"/>
              <a:gd name="T51" fmla="*/ 66 h 80"/>
              <a:gd name="T52" fmla="*/ 51 w 104"/>
              <a:gd name="T53" fmla="*/ 73 h 80"/>
              <a:gd name="T54" fmla="*/ 37 w 104"/>
              <a:gd name="T55" fmla="*/ 66 h 80"/>
              <a:gd name="T56" fmla="*/ 31 w 104"/>
              <a:gd name="T57" fmla="*/ 48 h 80"/>
              <a:gd name="T58" fmla="*/ 31 w 104"/>
              <a:gd name="T59" fmla="*/ 44 h 80"/>
              <a:gd name="T60" fmla="*/ 71 w 104"/>
              <a:gd name="T61" fmla="*/ 44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80"/>
              <a:gd name="T95" fmla="*/ 104 w 104"/>
              <a:gd name="T96" fmla="*/ 80 h 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chemeClr val="bg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pitchFamily="34" charset="-122"/>
              <a:cs typeface="+mn-cs"/>
              <a:sym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468313" y="1447800"/>
            <a:ext cx="8518525" cy="573088"/>
          </a:xfrm>
          <a:prstGeom prst="rect">
            <a:avLst/>
          </a:prstGeom>
          <a:noFill/>
          <a:ln w="9525">
            <a:noFill/>
          </a:ln>
        </p:spPr>
        <p:txBody>
          <a:bodyPr>
            <a:spAutoFit/>
          </a:bodyPr>
          <a:lstStyle/>
          <a:p>
            <a:pPr lvl="0" eaLnBrk="1" hangingPunct="1">
              <a:lnSpc>
                <a:spcPct val="130000"/>
              </a:lnSpc>
            </a:pPr>
            <a:r>
              <a:rPr lang="en-US" altLang="zh-CN" sz="12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 in some form, by injected humor, or randomized words which don't look even slightly believable</a:t>
            </a:r>
            <a:endParaRPr lang="zh-CN" altLang="en-US" sz="1200" dirty="0">
              <a:solidFill>
                <a:schemeClr val="bg1"/>
              </a:solidFill>
              <a:latin typeface="华文细黑" panose="02010600040101010101" pitchFamily="2" charset="-122"/>
              <a:ea typeface="微软雅黑" panose="020B0503020204020204" pitchFamily="34" charset="-122"/>
            </a:endParaRPr>
          </a:p>
        </p:txBody>
      </p:sp>
      <p:grpSp>
        <p:nvGrpSpPr>
          <p:cNvPr id="22" name="组合 21"/>
          <p:cNvGrpSpPr/>
          <p:nvPr/>
        </p:nvGrpSpPr>
        <p:grpSpPr>
          <a:xfrm>
            <a:off x="468313" y="2389188"/>
            <a:ext cx="2555875" cy="1025525"/>
            <a:chOff x="290945" y="2874818"/>
            <a:chExt cx="2556164" cy="1025051"/>
          </a:xfrm>
        </p:grpSpPr>
        <p:grpSp>
          <p:nvGrpSpPr>
            <p:cNvPr id="14370" name="组合 22"/>
            <p:cNvGrpSpPr/>
            <p:nvPr/>
          </p:nvGrpSpPr>
          <p:grpSpPr>
            <a:xfrm>
              <a:off x="374073" y="2874818"/>
              <a:ext cx="387927" cy="387927"/>
              <a:chOff x="374073" y="2874818"/>
              <a:chExt cx="387927" cy="387927"/>
            </a:xfrm>
          </p:grpSpPr>
          <p:sp>
            <p:nvSpPr>
              <p:cNvPr id="26" name="矩形 25"/>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74" name="文本框 26"/>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71" name="文本框 23"/>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VIDEO ANIMATION</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72" name="文本框 24"/>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28" name="组合 27"/>
          <p:cNvGrpSpPr/>
          <p:nvPr/>
        </p:nvGrpSpPr>
        <p:grpSpPr>
          <a:xfrm>
            <a:off x="3325813" y="2389188"/>
            <a:ext cx="2555875" cy="1025525"/>
            <a:chOff x="290945" y="2874818"/>
            <a:chExt cx="2556164" cy="1025051"/>
          </a:xfrm>
        </p:grpSpPr>
        <p:grpSp>
          <p:nvGrpSpPr>
            <p:cNvPr id="14365" name="组合 28"/>
            <p:cNvGrpSpPr/>
            <p:nvPr/>
          </p:nvGrpSpPr>
          <p:grpSpPr>
            <a:xfrm>
              <a:off x="374073" y="2874818"/>
              <a:ext cx="387927" cy="387927"/>
              <a:chOff x="374073" y="2874818"/>
              <a:chExt cx="387927" cy="387927"/>
            </a:xfrm>
          </p:grpSpPr>
          <p:sp>
            <p:nvSpPr>
              <p:cNvPr id="32" name="矩形 31"/>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69" name="文本框 32"/>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66" name="文本框 29"/>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PHOTOGRAPHY</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67" name="文本框 30"/>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34" name="组合 33"/>
          <p:cNvGrpSpPr/>
          <p:nvPr/>
        </p:nvGrpSpPr>
        <p:grpSpPr>
          <a:xfrm>
            <a:off x="6183313" y="2389188"/>
            <a:ext cx="2555875" cy="1025525"/>
            <a:chOff x="290945" y="2874818"/>
            <a:chExt cx="2556164" cy="1025051"/>
          </a:xfrm>
        </p:grpSpPr>
        <p:grpSp>
          <p:nvGrpSpPr>
            <p:cNvPr id="14360" name="组合 34"/>
            <p:cNvGrpSpPr/>
            <p:nvPr/>
          </p:nvGrpSpPr>
          <p:grpSpPr>
            <a:xfrm>
              <a:off x="374073" y="2874818"/>
              <a:ext cx="387927" cy="387927"/>
              <a:chOff x="374073" y="2874818"/>
              <a:chExt cx="387927" cy="387927"/>
            </a:xfrm>
          </p:grpSpPr>
          <p:sp>
            <p:nvSpPr>
              <p:cNvPr id="38" name="矩形 37"/>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64" name="文本框 38"/>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61" name="文本框 35"/>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SEO OPITIMZED</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62" name="文本框 36"/>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40" name="组合 39"/>
          <p:cNvGrpSpPr/>
          <p:nvPr/>
        </p:nvGrpSpPr>
        <p:grpSpPr>
          <a:xfrm>
            <a:off x="468313" y="3633788"/>
            <a:ext cx="2555875" cy="1025525"/>
            <a:chOff x="290945" y="2874818"/>
            <a:chExt cx="2556164" cy="1025051"/>
          </a:xfrm>
        </p:grpSpPr>
        <p:grpSp>
          <p:nvGrpSpPr>
            <p:cNvPr id="14355" name="组合 40"/>
            <p:cNvGrpSpPr/>
            <p:nvPr/>
          </p:nvGrpSpPr>
          <p:grpSpPr>
            <a:xfrm>
              <a:off x="374073" y="2874818"/>
              <a:ext cx="387927" cy="387927"/>
              <a:chOff x="374073" y="2874818"/>
              <a:chExt cx="387927" cy="387927"/>
            </a:xfrm>
          </p:grpSpPr>
          <p:sp>
            <p:nvSpPr>
              <p:cNvPr id="44" name="矩形 43"/>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59" name="文本框 44"/>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56" name="文本框 41"/>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VIDEO ANIMATION</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57" name="文本框 42"/>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46" name="组合 45"/>
          <p:cNvGrpSpPr/>
          <p:nvPr/>
        </p:nvGrpSpPr>
        <p:grpSpPr>
          <a:xfrm>
            <a:off x="3325813" y="3633788"/>
            <a:ext cx="2555875" cy="1025525"/>
            <a:chOff x="290945" y="2874818"/>
            <a:chExt cx="2556164" cy="1025051"/>
          </a:xfrm>
        </p:grpSpPr>
        <p:grpSp>
          <p:nvGrpSpPr>
            <p:cNvPr id="14350" name="组合 46"/>
            <p:cNvGrpSpPr/>
            <p:nvPr/>
          </p:nvGrpSpPr>
          <p:grpSpPr>
            <a:xfrm>
              <a:off x="374073" y="2874818"/>
              <a:ext cx="387927" cy="387927"/>
              <a:chOff x="374073" y="2874818"/>
              <a:chExt cx="387927" cy="387927"/>
            </a:xfrm>
          </p:grpSpPr>
          <p:sp>
            <p:nvSpPr>
              <p:cNvPr id="50" name="矩形 49"/>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54" name="文本框 50"/>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51" name="文本框 47"/>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PHOTOGRAPHY</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52" name="文本框 48"/>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52" name="组合 51"/>
          <p:cNvGrpSpPr/>
          <p:nvPr/>
        </p:nvGrpSpPr>
        <p:grpSpPr>
          <a:xfrm>
            <a:off x="6183313" y="3633788"/>
            <a:ext cx="2555875" cy="1025525"/>
            <a:chOff x="290945" y="2874818"/>
            <a:chExt cx="2556164" cy="1025051"/>
          </a:xfrm>
        </p:grpSpPr>
        <p:grpSp>
          <p:nvGrpSpPr>
            <p:cNvPr id="14345" name="组合 52"/>
            <p:cNvGrpSpPr/>
            <p:nvPr/>
          </p:nvGrpSpPr>
          <p:grpSpPr>
            <a:xfrm>
              <a:off x="374073" y="2874818"/>
              <a:ext cx="387927" cy="387927"/>
              <a:chOff x="374073" y="2874818"/>
              <a:chExt cx="387927" cy="387927"/>
            </a:xfrm>
          </p:grpSpPr>
          <p:sp>
            <p:nvSpPr>
              <p:cNvPr id="56" name="矩形 55"/>
              <p:cNvSpPr/>
              <p:nvPr/>
            </p:nvSpPr>
            <p:spPr>
              <a:xfrm>
                <a:off x="373504" y="2874818"/>
                <a:ext cx="388981"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4349" name="文本框 56"/>
              <p:cNvSpPr txBox="1"/>
              <p:nvPr/>
            </p:nvSpPr>
            <p:spPr>
              <a:xfrm>
                <a:off x="374073" y="2916382"/>
                <a:ext cx="387927" cy="338554"/>
              </a:xfrm>
              <a:prstGeom prst="rect">
                <a:avLst/>
              </a:prstGeom>
              <a:noFill/>
              <a:ln w="9525">
                <a:noFill/>
              </a:ln>
            </p:spPr>
            <p:txBody>
              <a:bodyPr>
                <a:spAutoFit/>
              </a:bodyPr>
              <a:lstStyle/>
              <a:p>
                <a:pPr lvl="0" eaLnBrk="1" hangingPunct="1"/>
                <a:r>
                  <a:rPr lang="zh-CN" altLang="en-US" sz="1600" dirty="0">
                    <a:solidFill>
                      <a:schemeClr val="bg1"/>
                    </a:solidFill>
                    <a:latin typeface="FontAwesome" pitchFamily="2" charset="0"/>
                    <a:ea typeface="微软雅黑" panose="020B0503020204020204" pitchFamily="34" charset="-122"/>
                  </a:rPr>
                  <a:t></a:t>
                </a:r>
                <a:endParaRPr lang="zh-CN" altLang="en-US" sz="1600" dirty="0">
                  <a:solidFill>
                    <a:schemeClr val="bg1"/>
                  </a:solidFill>
                  <a:latin typeface="华文细黑" panose="02010600040101010101" pitchFamily="2" charset="-122"/>
                  <a:ea typeface="微软雅黑" panose="020B0503020204020204" pitchFamily="34" charset="-122"/>
                </a:endParaRPr>
              </a:p>
            </p:txBody>
          </p:sp>
        </p:grpSp>
        <p:sp>
          <p:nvSpPr>
            <p:cNvPr id="14346" name="文本框 53"/>
            <p:cNvSpPr txBox="1"/>
            <p:nvPr/>
          </p:nvSpPr>
          <p:spPr>
            <a:xfrm>
              <a:off x="762000" y="3028098"/>
              <a:ext cx="1939636" cy="276999"/>
            </a:xfrm>
            <a:prstGeom prst="rect">
              <a:avLst/>
            </a:prstGeom>
            <a:noFill/>
            <a:ln w="9525">
              <a:noFill/>
            </a:ln>
          </p:spPr>
          <p:txBody>
            <a:bodyPr>
              <a:spAutoFit/>
            </a:bodyPr>
            <a:lstStyle/>
            <a:p>
              <a:pPr lvl="0" eaLnBrk="1" hangingPunct="1"/>
              <a:r>
                <a:rPr lang="en-US" altLang="zh-CN" sz="1200" dirty="0">
                  <a:solidFill>
                    <a:schemeClr val="bg1"/>
                  </a:solidFill>
                  <a:latin typeface="华文细黑" panose="02010600040101010101" pitchFamily="2" charset="-122"/>
                  <a:ea typeface="微软雅黑" panose="020B0503020204020204" pitchFamily="34" charset="-122"/>
                </a:rPr>
                <a:t>SEO OPITIMZED</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14347" name="文本框 54"/>
            <p:cNvSpPr txBox="1"/>
            <p:nvPr/>
          </p:nvSpPr>
          <p:spPr>
            <a:xfrm>
              <a:off x="290945" y="3345871"/>
              <a:ext cx="2556164" cy="553998"/>
            </a:xfrm>
            <a:prstGeom prst="rect">
              <a:avLst/>
            </a:prstGeom>
            <a:noFill/>
            <a:ln w="9525">
              <a:noFill/>
            </a:ln>
          </p:spPr>
          <p:txBody>
            <a:bodyPr>
              <a:spAutoFit/>
            </a:bodyPr>
            <a:lstStyle/>
            <a:p>
              <a:pPr lvl="0" eaLnBrk="1" hangingPunct="1"/>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par>
                                <p:cTn id="12" presetID="10" presetClass="entr" presetSubtype="0" fill="hold" nodeType="withEffect">
                                  <p:stCondLst>
                                    <p:cond delay="20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nodeType="withEffect">
                                  <p:stCondLst>
                                    <p:cond delay="4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nodeType="withEffect">
                                  <p:stCondLst>
                                    <p:cond delay="60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par>
                                <p:cTn id="21" presetID="10" presetClass="entr" presetSubtype="0" fill="hold" nodeType="withEffect">
                                  <p:stCondLst>
                                    <p:cond delay="80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10" presetClass="entr" presetSubtype="0" fill="hold" nodeType="withEffect">
                                  <p:stCondLst>
                                    <p:cond delay="100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30888" y="1495425"/>
            <a:ext cx="1911350" cy="847725"/>
            <a:chOff x="5831396" y="1495025"/>
            <a:chExt cx="1911575" cy="847701"/>
          </a:xfrm>
        </p:grpSpPr>
        <p:sp>
          <p:nvSpPr>
            <p:cNvPr id="16414" name="文本框 3"/>
            <p:cNvSpPr txBox="1"/>
            <p:nvPr/>
          </p:nvSpPr>
          <p:spPr>
            <a:xfrm>
              <a:off x="5831396" y="1495025"/>
              <a:ext cx="1466418" cy="261610"/>
            </a:xfrm>
            <a:prstGeom prst="rect">
              <a:avLst/>
            </a:prstGeom>
            <a:noFill/>
            <a:ln w="9525">
              <a:noFill/>
            </a:ln>
          </p:spPr>
          <p:txBody>
            <a:bodyPr>
              <a:spAutoFit/>
            </a:bodyPr>
            <a:lstStyle/>
            <a:p>
              <a:pPr lvl="0" defTabSz="1087755"/>
              <a:r>
                <a:rPr lang="en-US" altLang="zh-CN" sz="1100" dirty="0">
                  <a:solidFill>
                    <a:schemeClr val="bg1"/>
                  </a:solidFill>
                  <a:latin typeface="华文细黑" panose="02010600040101010101" pitchFamily="2" charset="-122"/>
                  <a:ea typeface="微软雅黑" panose="020B0503020204020204" pitchFamily="34" charset="-122"/>
                </a:rPr>
                <a:t>Howard Allen</a:t>
              </a:r>
            </a:p>
          </p:txBody>
        </p:sp>
        <p:sp>
          <p:nvSpPr>
            <p:cNvPr id="5" name="文本框 4"/>
            <p:cNvSpPr txBox="1"/>
            <p:nvPr/>
          </p:nvSpPr>
          <p:spPr>
            <a:xfrm>
              <a:off x="5831396" y="1655358"/>
              <a:ext cx="1297140" cy="261930"/>
            </a:xfrm>
            <a:prstGeom prst="rect">
              <a:avLst/>
            </a:prstGeom>
            <a:noFill/>
          </p:spPr>
          <p:txBody>
            <a:bodyPr>
              <a:spAutoFit/>
            </a:bodyPr>
            <a:lstStyle/>
            <a:p>
              <a:pPr marL="0" marR="0" lvl="0" indent="0" algn="l"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CEO</a:t>
              </a:r>
            </a:p>
          </p:txBody>
        </p:sp>
        <p:sp>
          <p:nvSpPr>
            <p:cNvPr id="16416" name="文本框 5"/>
            <p:cNvSpPr txBox="1"/>
            <p:nvPr/>
          </p:nvSpPr>
          <p:spPr>
            <a:xfrm>
              <a:off x="5831396" y="1834895"/>
              <a:ext cx="1911575" cy="507831"/>
            </a:xfrm>
            <a:prstGeom prst="rect">
              <a:avLst/>
            </a:prstGeom>
            <a:noFill/>
            <a:ln w="9525">
              <a:noFill/>
            </a:ln>
          </p:spPr>
          <p:txBody>
            <a:bodyPr>
              <a:spAutoFit/>
            </a:bodyPr>
            <a:lstStyle/>
            <a:p>
              <a:pPr lvl="0"/>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7" name="椭圆 6"/>
          <p:cNvSpPr/>
          <p:nvPr/>
        </p:nvSpPr>
        <p:spPr>
          <a:xfrm>
            <a:off x="4757738" y="1495425"/>
            <a:ext cx="908050" cy="908050"/>
          </a:xfrm>
          <a:prstGeom prst="ellipse">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3" name="组合 2"/>
          <p:cNvGrpSpPr/>
          <p:nvPr/>
        </p:nvGrpSpPr>
        <p:grpSpPr>
          <a:xfrm>
            <a:off x="5830888" y="2657475"/>
            <a:ext cx="1911350" cy="847725"/>
            <a:chOff x="5831396" y="2658177"/>
            <a:chExt cx="1911575" cy="847701"/>
          </a:xfrm>
        </p:grpSpPr>
        <p:sp>
          <p:nvSpPr>
            <p:cNvPr id="16411" name="文本框 8"/>
            <p:cNvSpPr txBox="1"/>
            <p:nvPr/>
          </p:nvSpPr>
          <p:spPr>
            <a:xfrm>
              <a:off x="5831396" y="2658177"/>
              <a:ext cx="1466418" cy="261610"/>
            </a:xfrm>
            <a:prstGeom prst="rect">
              <a:avLst/>
            </a:prstGeom>
            <a:noFill/>
            <a:ln w="9525">
              <a:noFill/>
            </a:ln>
          </p:spPr>
          <p:txBody>
            <a:bodyPr>
              <a:spAutoFit/>
            </a:bodyPr>
            <a:lstStyle/>
            <a:p>
              <a:pPr lvl="0" defTabSz="1087755"/>
              <a:r>
                <a:rPr lang="en-US" altLang="zh-CN" sz="1100" dirty="0">
                  <a:solidFill>
                    <a:schemeClr val="bg1"/>
                  </a:solidFill>
                  <a:latin typeface="华文细黑" panose="02010600040101010101" pitchFamily="2" charset="-122"/>
                  <a:ea typeface="微软雅黑" panose="020B0503020204020204" pitchFamily="34" charset="-122"/>
                </a:rPr>
                <a:t>Jim Burner</a:t>
              </a:r>
            </a:p>
          </p:txBody>
        </p:sp>
        <p:sp>
          <p:nvSpPr>
            <p:cNvPr id="10" name="文本框 9"/>
            <p:cNvSpPr txBox="1"/>
            <p:nvPr/>
          </p:nvSpPr>
          <p:spPr>
            <a:xfrm>
              <a:off x="5831396" y="2818510"/>
              <a:ext cx="1297140" cy="253993"/>
            </a:xfrm>
            <a:prstGeom prst="rect">
              <a:avLst/>
            </a:prstGeom>
            <a:noFill/>
          </p:spPr>
          <p:txBody>
            <a:bodyPr>
              <a:spAutoFit/>
            </a:bodyPr>
            <a:lstStyle/>
            <a:p>
              <a:pPr marL="0" marR="0" lvl="0" indent="0" algn="l"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Designer</a:t>
              </a:r>
            </a:p>
          </p:txBody>
        </p:sp>
        <p:sp>
          <p:nvSpPr>
            <p:cNvPr id="16413" name="文本框 10"/>
            <p:cNvSpPr txBox="1"/>
            <p:nvPr/>
          </p:nvSpPr>
          <p:spPr>
            <a:xfrm>
              <a:off x="5831396" y="2998047"/>
              <a:ext cx="1911575" cy="507831"/>
            </a:xfrm>
            <a:prstGeom prst="rect">
              <a:avLst/>
            </a:prstGeom>
            <a:noFill/>
            <a:ln w="9525">
              <a:noFill/>
            </a:ln>
          </p:spPr>
          <p:txBody>
            <a:bodyPr>
              <a:spAutoFit/>
            </a:bodyPr>
            <a:lstStyle/>
            <a:p>
              <a:pPr lvl="0"/>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12" name="椭圆 11"/>
          <p:cNvSpPr/>
          <p:nvPr/>
        </p:nvSpPr>
        <p:spPr>
          <a:xfrm>
            <a:off x="4757738" y="2657475"/>
            <a:ext cx="908050" cy="908050"/>
          </a:xfrm>
          <a:prstGeom prst="ellipse">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8" name="组合 7"/>
          <p:cNvGrpSpPr/>
          <p:nvPr/>
        </p:nvGrpSpPr>
        <p:grpSpPr>
          <a:xfrm>
            <a:off x="5830888" y="3787775"/>
            <a:ext cx="1911350" cy="847725"/>
            <a:chOff x="5831396" y="3787037"/>
            <a:chExt cx="1911575" cy="847701"/>
          </a:xfrm>
        </p:grpSpPr>
        <p:sp>
          <p:nvSpPr>
            <p:cNvPr id="16408" name="文本框 13"/>
            <p:cNvSpPr txBox="1"/>
            <p:nvPr/>
          </p:nvSpPr>
          <p:spPr>
            <a:xfrm>
              <a:off x="5831396" y="3787037"/>
              <a:ext cx="1466418" cy="261610"/>
            </a:xfrm>
            <a:prstGeom prst="rect">
              <a:avLst/>
            </a:prstGeom>
            <a:noFill/>
            <a:ln w="9525">
              <a:noFill/>
            </a:ln>
          </p:spPr>
          <p:txBody>
            <a:bodyPr>
              <a:spAutoFit/>
            </a:bodyPr>
            <a:lstStyle/>
            <a:p>
              <a:pPr lvl="0" defTabSz="1087755"/>
              <a:r>
                <a:rPr lang="en-US" altLang="zh-CN" sz="1100" dirty="0">
                  <a:solidFill>
                    <a:schemeClr val="bg1"/>
                  </a:solidFill>
                  <a:latin typeface="华文细黑" panose="02010600040101010101" pitchFamily="2" charset="-122"/>
                  <a:ea typeface="微软雅黑" panose="020B0503020204020204" pitchFamily="34" charset="-122"/>
                </a:rPr>
                <a:t>Shila Akter</a:t>
              </a:r>
            </a:p>
          </p:txBody>
        </p:sp>
        <p:sp>
          <p:nvSpPr>
            <p:cNvPr id="15" name="文本框 14"/>
            <p:cNvSpPr txBox="1"/>
            <p:nvPr/>
          </p:nvSpPr>
          <p:spPr>
            <a:xfrm>
              <a:off x="5831396" y="3947370"/>
              <a:ext cx="1297140" cy="253993"/>
            </a:xfrm>
            <a:prstGeom prst="rect">
              <a:avLst/>
            </a:prstGeom>
            <a:noFill/>
          </p:spPr>
          <p:txBody>
            <a:bodyPr>
              <a:spAutoFit/>
            </a:bodyPr>
            <a:lstStyle/>
            <a:p>
              <a:pPr marL="0" marR="0" lvl="0" indent="0" algn="l"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Photographer</a:t>
              </a:r>
            </a:p>
          </p:txBody>
        </p:sp>
        <p:sp>
          <p:nvSpPr>
            <p:cNvPr id="16410" name="文本框 15"/>
            <p:cNvSpPr txBox="1"/>
            <p:nvPr/>
          </p:nvSpPr>
          <p:spPr>
            <a:xfrm>
              <a:off x="5831396" y="4126907"/>
              <a:ext cx="1911575" cy="507831"/>
            </a:xfrm>
            <a:prstGeom prst="rect">
              <a:avLst/>
            </a:prstGeom>
            <a:noFill/>
            <a:ln w="9525">
              <a:noFill/>
            </a:ln>
          </p:spPr>
          <p:txBody>
            <a:bodyPr>
              <a:spAutoFit/>
            </a:bodyPr>
            <a:lstStyle/>
            <a:p>
              <a:pPr lvl="0"/>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17" name="椭圆 16"/>
          <p:cNvSpPr/>
          <p:nvPr/>
        </p:nvSpPr>
        <p:spPr>
          <a:xfrm>
            <a:off x="4757738" y="3787775"/>
            <a:ext cx="908050" cy="906463"/>
          </a:xfrm>
          <a:prstGeom prst="ellipse">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23" name="组合 22"/>
          <p:cNvGrpSpPr/>
          <p:nvPr/>
        </p:nvGrpSpPr>
        <p:grpSpPr>
          <a:xfrm>
            <a:off x="1023938" y="1501775"/>
            <a:ext cx="1912937" cy="868363"/>
            <a:chOff x="1024569" y="1501454"/>
            <a:chExt cx="1911576" cy="868481"/>
          </a:xfrm>
        </p:grpSpPr>
        <p:sp>
          <p:nvSpPr>
            <p:cNvPr id="16405" name="文本框 18"/>
            <p:cNvSpPr txBox="1"/>
            <p:nvPr/>
          </p:nvSpPr>
          <p:spPr>
            <a:xfrm>
              <a:off x="1024569" y="1501454"/>
              <a:ext cx="1911575" cy="261610"/>
            </a:xfrm>
            <a:prstGeom prst="rect">
              <a:avLst/>
            </a:prstGeom>
            <a:noFill/>
            <a:ln w="9525">
              <a:noFill/>
            </a:ln>
          </p:spPr>
          <p:txBody>
            <a:bodyPr>
              <a:spAutoFit/>
            </a:bodyPr>
            <a:lstStyle/>
            <a:p>
              <a:pPr lvl="0" algn="r" defTabSz="1087755"/>
              <a:r>
                <a:rPr lang="en-US" altLang="zh-CN" sz="1100" dirty="0">
                  <a:solidFill>
                    <a:schemeClr val="bg1"/>
                  </a:solidFill>
                  <a:latin typeface="华文细黑" panose="02010600040101010101" pitchFamily="2" charset="-122"/>
                  <a:ea typeface="微软雅黑" panose="020B0503020204020204" pitchFamily="34" charset="-122"/>
                </a:rPr>
                <a:t>Alex White</a:t>
              </a:r>
            </a:p>
          </p:txBody>
        </p:sp>
        <p:sp>
          <p:nvSpPr>
            <p:cNvPr id="20" name="文本框 19"/>
            <p:cNvSpPr txBox="1"/>
            <p:nvPr/>
          </p:nvSpPr>
          <p:spPr>
            <a:xfrm>
              <a:off x="1024569" y="1682454"/>
              <a:ext cx="1911576" cy="261974"/>
            </a:xfrm>
            <a:prstGeom prst="rect">
              <a:avLst/>
            </a:prstGeom>
            <a:noFill/>
          </p:spPr>
          <p:txBody>
            <a:bodyPr>
              <a:spAutoFit/>
            </a:bodyPr>
            <a:lstStyle/>
            <a:p>
              <a:pPr marL="0" marR="0" lvl="0" indent="0" algn="r"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Director</a:t>
              </a:r>
            </a:p>
          </p:txBody>
        </p:sp>
        <p:sp>
          <p:nvSpPr>
            <p:cNvPr id="16407" name="文本框 20"/>
            <p:cNvSpPr txBox="1"/>
            <p:nvPr/>
          </p:nvSpPr>
          <p:spPr>
            <a:xfrm>
              <a:off x="1024571" y="1862104"/>
              <a:ext cx="1911574" cy="507831"/>
            </a:xfrm>
            <a:prstGeom prst="rect">
              <a:avLst/>
            </a:prstGeom>
            <a:noFill/>
            <a:ln w="9525">
              <a:noFill/>
            </a:ln>
          </p:spPr>
          <p:txBody>
            <a:bodyPr>
              <a:spAutoFit/>
            </a:bodyPr>
            <a:lstStyle/>
            <a:p>
              <a:pPr lvl="0" algn="r"/>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22" name="椭圆 21"/>
          <p:cNvSpPr/>
          <p:nvPr/>
        </p:nvSpPr>
        <p:spPr>
          <a:xfrm>
            <a:off x="3040063" y="1511300"/>
            <a:ext cx="908050" cy="906463"/>
          </a:xfrm>
          <a:prstGeom prst="ellipse">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18" name="组合 17"/>
          <p:cNvGrpSpPr/>
          <p:nvPr/>
        </p:nvGrpSpPr>
        <p:grpSpPr>
          <a:xfrm>
            <a:off x="1023938" y="2662238"/>
            <a:ext cx="1912937" cy="868362"/>
            <a:chOff x="1024569" y="2662550"/>
            <a:chExt cx="1911576" cy="868481"/>
          </a:xfrm>
        </p:grpSpPr>
        <p:sp>
          <p:nvSpPr>
            <p:cNvPr id="16402" name="文本框 23"/>
            <p:cNvSpPr txBox="1"/>
            <p:nvPr/>
          </p:nvSpPr>
          <p:spPr>
            <a:xfrm>
              <a:off x="1024569" y="2662550"/>
              <a:ext cx="1911575" cy="261610"/>
            </a:xfrm>
            <a:prstGeom prst="rect">
              <a:avLst/>
            </a:prstGeom>
            <a:noFill/>
            <a:ln w="9525">
              <a:noFill/>
            </a:ln>
          </p:spPr>
          <p:txBody>
            <a:bodyPr>
              <a:spAutoFit/>
            </a:bodyPr>
            <a:lstStyle/>
            <a:p>
              <a:pPr lvl="0" algn="r" defTabSz="1087755"/>
              <a:r>
                <a:rPr lang="en-US" altLang="zh-CN" sz="1100" dirty="0">
                  <a:solidFill>
                    <a:schemeClr val="bg1"/>
                  </a:solidFill>
                  <a:latin typeface="华文细黑" panose="02010600040101010101" pitchFamily="2" charset="-122"/>
                  <a:ea typeface="微软雅黑" panose="020B0503020204020204" pitchFamily="34" charset="-122"/>
                </a:rPr>
                <a:t>Amanda Spring</a:t>
              </a:r>
            </a:p>
          </p:txBody>
        </p:sp>
        <p:sp>
          <p:nvSpPr>
            <p:cNvPr id="25" name="文本框 24"/>
            <p:cNvSpPr txBox="1"/>
            <p:nvPr/>
          </p:nvSpPr>
          <p:spPr>
            <a:xfrm>
              <a:off x="1024569" y="2843550"/>
              <a:ext cx="1911576" cy="254035"/>
            </a:xfrm>
            <a:prstGeom prst="rect">
              <a:avLst/>
            </a:prstGeom>
            <a:noFill/>
          </p:spPr>
          <p:txBody>
            <a:bodyPr>
              <a:spAutoFit/>
            </a:bodyPr>
            <a:lstStyle/>
            <a:p>
              <a:pPr marL="0" marR="0" lvl="0" indent="0" algn="r"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Manager</a:t>
              </a:r>
            </a:p>
          </p:txBody>
        </p:sp>
        <p:sp>
          <p:nvSpPr>
            <p:cNvPr id="16404" name="文本框 25"/>
            <p:cNvSpPr txBox="1"/>
            <p:nvPr/>
          </p:nvSpPr>
          <p:spPr>
            <a:xfrm>
              <a:off x="1024571" y="3023200"/>
              <a:ext cx="1911574" cy="507831"/>
            </a:xfrm>
            <a:prstGeom prst="rect">
              <a:avLst/>
            </a:prstGeom>
            <a:noFill/>
            <a:ln w="9525">
              <a:noFill/>
            </a:ln>
          </p:spPr>
          <p:txBody>
            <a:bodyPr>
              <a:spAutoFit/>
            </a:bodyPr>
            <a:lstStyle/>
            <a:p>
              <a:pPr lvl="0" algn="r"/>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27" name="椭圆 26"/>
          <p:cNvSpPr/>
          <p:nvPr/>
        </p:nvSpPr>
        <p:spPr>
          <a:xfrm>
            <a:off x="3040063" y="2671763"/>
            <a:ext cx="908050" cy="908050"/>
          </a:xfrm>
          <a:prstGeom prst="ellipse">
            <a:avLst/>
          </a:prstGeom>
          <a:blipFill>
            <a:blip r:embed="rId7"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nvGrpSpPr>
          <p:cNvPr id="13" name="组合 12"/>
          <p:cNvGrpSpPr/>
          <p:nvPr/>
        </p:nvGrpSpPr>
        <p:grpSpPr>
          <a:xfrm>
            <a:off x="1023938" y="3787775"/>
            <a:ext cx="1912937" cy="868363"/>
            <a:chOff x="1024569" y="3787037"/>
            <a:chExt cx="1911576" cy="868481"/>
          </a:xfrm>
        </p:grpSpPr>
        <p:sp>
          <p:nvSpPr>
            <p:cNvPr id="16399" name="文本框 28"/>
            <p:cNvSpPr txBox="1"/>
            <p:nvPr/>
          </p:nvSpPr>
          <p:spPr>
            <a:xfrm>
              <a:off x="1024569" y="3787037"/>
              <a:ext cx="1911575" cy="261610"/>
            </a:xfrm>
            <a:prstGeom prst="rect">
              <a:avLst/>
            </a:prstGeom>
            <a:noFill/>
            <a:ln w="9525">
              <a:noFill/>
            </a:ln>
          </p:spPr>
          <p:txBody>
            <a:bodyPr>
              <a:spAutoFit/>
            </a:bodyPr>
            <a:lstStyle/>
            <a:p>
              <a:pPr lvl="0" algn="r" defTabSz="1087755"/>
              <a:r>
                <a:rPr lang="en-US" altLang="zh-CN" sz="1100" dirty="0">
                  <a:solidFill>
                    <a:schemeClr val="bg1"/>
                  </a:solidFill>
                  <a:latin typeface="华文细黑" panose="02010600040101010101" pitchFamily="2" charset="-122"/>
                  <a:ea typeface="微软雅黑" panose="020B0503020204020204" pitchFamily="34" charset="-122"/>
                </a:rPr>
                <a:t>Milly Whitney</a:t>
              </a:r>
            </a:p>
          </p:txBody>
        </p:sp>
        <p:sp>
          <p:nvSpPr>
            <p:cNvPr id="30" name="文本框 29"/>
            <p:cNvSpPr txBox="1"/>
            <p:nvPr/>
          </p:nvSpPr>
          <p:spPr>
            <a:xfrm>
              <a:off x="1024569" y="3968037"/>
              <a:ext cx="1911576" cy="254035"/>
            </a:xfrm>
            <a:prstGeom prst="rect">
              <a:avLst/>
            </a:prstGeom>
            <a:noFill/>
          </p:spPr>
          <p:txBody>
            <a:bodyPr>
              <a:spAutoFit/>
            </a:bodyPr>
            <a:lstStyle/>
            <a:p>
              <a:pPr marL="0" marR="0" lvl="0" indent="0" algn="r" defTabSz="1087755"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rPr>
                <a:t>Designer</a:t>
              </a:r>
            </a:p>
          </p:txBody>
        </p:sp>
        <p:sp>
          <p:nvSpPr>
            <p:cNvPr id="16401" name="文本框 30"/>
            <p:cNvSpPr txBox="1"/>
            <p:nvPr/>
          </p:nvSpPr>
          <p:spPr>
            <a:xfrm>
              <a:off x="1024571" y="4147687"/>
              <a:ext cx="1911574" cy="507831"/>
            </a:xfrm>
            <a:prstGeom prst="rect">
              <a:avLst/>
            </a:prstGeom>
            <a:noFill/>
            <a:ln w="9525">
              <a:noFill/>
            </a:ln>
          </p:spPr>
          <p:txBody>
            <a:bodyPr>
              <a:spAutoFit/>
            </a:bodyPr>
            <a:lstStyle/>
            <a:p>
              <a:pPr lvl="0" algn="r"/>
              <a:r>
                <a:rPr lang="en-US" altLang="zh-CN" sz="900" dirty="0">
                  <a:solidFill>
                    <a:schemeClr val="bg1"/>
                  </a:solidFill>
                  <a:latin typeface="华文细黑" panose="02010600040101010101" pitchFamily="2" charset="-122"/>
                  <a:ea typeface="Arial" panose="020B0604020202020204" pitchFamily="34" charset="0"/>
                </a:rPr>
                <a:t>Please click here to modify the text for example, the text here, you may post texts. Please click</a:t>
              </a:r>
              <a:endParaRPr lang="zh-CN" altLang="en-US" sz="900" dirty="0">
                <a:solidFill>
                  <a:schemeClr val="bg1"/>
                </a:solidFill>
                <a:latin typeface="华文细黑" panose="02010600040101010101" pitchFamily="2" charset="-122"/>
                <a:ea typeface="微软雅黑" panose="020B0503020204020204" pitchFamily="34" charset="-122"/>
              </a:endParaRPr>
            </a:p>
          </p:txBody>
        </p:sp>
      </p:grpSp>
      <p:sp>
        <p:nvSpPr>
          <p:cNvPr id="32" name="椭圆 31"/>
          <p:cNvSpPr/>
          <p:nvPr/>
        </p:nvSpPr>
        <p:spPr>
          <a:xfrm>
            <a:off x="3040063" y="3795713"/>
            <a:ext cx="908050" cy="908050"/>
          </a:xfrm>
          <a:prstGeom prst="ellipse">
            <a:avLst/>
          </a:prstGeom>
          <a:blipFill>
            <a:blip r:embed="rId8"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cxnSp>
        <p:nvCxnSpPr>
          <p:cNvPr id="33" name="直接连接符 32"/>
          <p:cNvCxnSpPr/>
          <p:nvPr/>
        </p:nvCxnSpPr>
        <p:spPr>
          <a:xfrm>
            <a:off x="4349750" y="1511300"/>
            <a:ext cx="0" cy="31448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250" fill="hold"/>
                                        <p:tgtEl>
                                          <p:spTgt spid="7"/>
                                        </p:tgtEl>
                                        <p:attrNameLst>
                                          <p:attrName>ppt_w</p:attrName>
                                        </p:attrNameLst>
                                      </p:cBhvr>
                                      <p:tavLst>
                                        <p:tav tm="0">
                                          <p:val>
                                            <p:fltVal val="0"/>
                                          </p:val>
                                        </p:tav>
                                        <p:tav tm="100000">
                                          <p:val>
                                            <p:strVal val="#ppt_w"/>
                                          </p:val>
                                        </p:tav>
                                      </p:tavLst>
                                    </p:anim>
                                    <p:anim calcmode="lin" valueType="num">
                                      <p:cBhvr>
                                        <p:cTn id="12" dur="250" fill="hold"/>
                                        <p:tgtEl>
                                          <p:spTgt spid="7"/>
                                        </p:tgtEl>
                                        <p:attrNameLst>
                                          <p:attrName>ppt_h</p:attrName>
                                        </p:attrNameLst>
                                      </p:cBhvr>
                                      <p:tavLst>
                                        <p:tav tm="0">
                                          <p:val>
                                            <p:fltVal val="0"/>
                                          </p:val>
                                        </p:tav>
                                        <p:tav tm="100000">
                                          <p:val>
                                            <p:strVal val="#ppt_h"/>
                                          </p:val>
                                        </p:tav>
                                      </p:tavLst>
                                    </p:anim>
                                    <p:animEffect transition="in" filter="fade">
                                      <p:cBhvr>
                                        <p:cTn id="13" dur="250"/>
                                        <p:tgtEl>
                                          <p:spTgt spid="7"/>
                                        </p:tgtEl>
                                      </p:cBhvr>
                                    </p:animEffect>
                                  </p:childTnLst>
                                </p:cTn>
                              </p:par>
                              <p:par>
                                <p:cTn id="14" presetID="6" presetClass="emph" presetSubtype="0" decel="100000" fill="hold" grpId="1" nodeType="withEffect">
                                  <p:stCondLst>
                                    <p:cond delay="200"/>
                                  </p:stCondLst>
                                  <p:childTnLst>
                                    <p:animScale>
                                      <p:cBhvr>
                                        <p:cTn id="15" dur="250" fill="hold"/>
                                        <p:tgtEl>
                                          <p:spTgt spid="7"/>
                                        </p:tgtEl>
                                      </p:cBhvr>
                                      <p:by x="110000" y="110000"/>
                                    </p:animScale>
                                  </p:childTnLst>
                                </p:cTn>
                              </p:par>
                              <p:par>
                                <p:cTn id="16" presetID="6" presetClass="emph" presetSubtype="0" decel="100000" fill="hold" grpId="2" nodeType="withEffect">
                                  <p:stCondLst>
                                    <p:cond delay="300"/>
                                  </p:stCondLst>
                                  <p:childTnLst>
                                    <p:animScale>
                                      <p:cBhvr>
                                        <p:cTn id="17" dur="250" fill="hold"/>
                                        <p:tgtEl>
                                          <p:spTgt spid="7"/>
                                        </p:tgtEl>
                                      </p:cBhvr>
                                      <p:by x="91000" y="91000"/>
                                    </p:animScale>
                                  </p:childTnLst>
                                </p:cTn>
                              </p:par>
                            </p:childTnLst>
                          </p:cTn>
                        </p:par>
                        <p:par>
                          <p:cTn id="18" fill="hold">
                            <p:stCondLst>
                              <p:cond delay="1000"/>
                            </p:stCondLst>
                            <p:childTnLst>
                              <p:par>
                                <p:cTn id="19" presetID="2" presetClass="entr" presetSubtype="2"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1+#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250" fill="hold"/>
                                        <p:tgtEl>
                                          <p:spTgt spid="12"/>
                                        </p:tgtEl>
                                        <p:attrNameLst>
                                          <p:attrName>ppt_w</p:attrName>
                                        </p:attrNameLst>
                                      </p:cBhvr>
                                      <p:tavLst>
                                        <p:tav tm="0">
                                          <p:val>
                                            <p:fltVal val="0"/>
                                          </p:val>
                                        </p:tav>
                                        <p:tav tm="100000">
                                          <p:val>
                                            <p:strVal val="#ppt_w"/>
                                          </p:val>
                                        </p:tav>
                                      </p:tavLst>
                                    </p:anim>
                                    <p:anim calcmode="lin" valueType="num">
                                      <p:cBhvr>
                                        <p:cTn id="27" dur="250" fill="hold"/>
                                        <p:tgtEl>
                                          <p:spTgt spid="12"/>
                                        </p:tgtEl>
                                        <p:attrNameLst>
                                          <p:attrName>ppt_h</p:attrName>
                                        </p:attrNameLst>
                                      </p:cBhvr>
                                      <p:tavLst>
                                        <p:tav tm="0">
                                          <p:val>
                                            <p:fltVal val="0"/>
                                          </p:val>
                                        </p:tav>
                                        <p:tav tm="100000">
                                          <p:val>
                                            <p:strVal val="#ppt_h"/>
                                          </p:val>
                                        </p:tav>
                                      </p:tavLst>
                                    </p:anim>
                                    <p:animEffect transition="in" filter="fade">
                                      <p:cBhvr>
                                        <p:cTn id="28" dur="250"/>
                                        <p:tgtEl>
                                          <p:spTgt spid="12"/>
                                        </p:tgtEl>
                                      </p:cBhvr>
                                    </p:animEffect>
                                  </p:childTnLst>
                                </p:cTn>
                              </p:par>
                              <p:par>
                                <p:cTn id="29" presetID="6" presetClass="emph" presetSubtype="0" decel="100000" fill="hold" grpId="1" nodeType="withEffect">
                                  <p:stCondLst>
                                    <p:cond delay="200"/>
                                  </p:stCondLst>
                                  <p:childTnLst>
                                    <p:animScale>
                                      <p:cBhvr>
                                        <p:cTn id="30" dur="250" fill="hold"/>
                                        <p:tgtEl>
                                          <p:spTgt spid="12"/>
                                        </p:tgtEl>
                                      </p:cBhvr>
                                      <p:by x="110000" y="110000"/>
                                    </p:animScale>
                                  </p:childTnLst>
                                </p:cTn>
                              </p:par>
                              <p:par>
                                <p:cTn id="31" presetID="6" presetClass="emph" presetSubtype="0" decel="100000" fill="hold" grpId="2" nodeType="withEffect">
                                  <p:stCondLst>
                                    <p:cond delay="300"/>
                                  </p:stCondLst>
                                  <p:childTnLst>
                                    <p:animScale>
                                      <p:cBhvr>
                                        <p:cTn id="32" dur="250" fill="hold"/>
                                        <p:tgtEl>
                                          <p:spTgt spid="12"/>
                                        </p:tgtEl>
                                      </p:cBhvr>
                                      <p:by x="91000" y="91000"/>
                                    </p:animScale>
                                  </p:childTnLst>
                                </p:cTn>
                              </p:par>
                            </p:childTnLst>
                          </p:cTn>
                        </p:par>
                        <p:par>
                          <p:cTn id="33" fill="hold">
                            <p:stCondLst>
                              <p:cond delay="2000"/>
                            </p:stCondLst>
                            <p:childTnLst>
                              <p:par>
                                <p:cTn id="34" presetID="2" presetClass="entr" presetSubtype="2" decel="10000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1+#ppt_w/2"/>
                                          </p:val>
                                        </p:tav>
                                        <p:tav tm="100000">
                                          <p:val>
                                            <p:strVal val="#ppt_x"/>
                                          </p:val>
                                        </p:tav>
                                      </p:tavLst>
                                    </p:anim>
                                    <p:anim calcmode="lin" valueType="num">
                                      <p:cBhvr additive="base">
                                        <p:cTn id="37" dur="500" fill="hold"/>
                                        <p:tgtEl>
                                          <p:spTgt spid="3"/>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250" fill="hold"/>
                                        <p:tgtEl>
                                          <p:spTgt spid="17"/>
                                        </p:tgtEl>
                                        <p:attrNameLst>
                                          <p:attrName>ppt_w</p:attrName>
                                        </p:attrNameLst>
                                      </p:cBhvr>
                                      <p:tavLst>
                                        <p:tav tm="0">
                                          <p:val>
                                            <p:fltVal val="0"/>
                                          </p:val>
                                        </p:tav>
                                        <p:tav tm="100000">
                                          <p:val>
                                            <p:strVal val="#ppt_w"/>
                                          </p:val>
                                        </p:tav>
                                      </p:tavLst>
                                    </p:anim>
                                    <p:anim calcmode="lin" valueType="num">
                                      <p:cBhvr>
                                        <p:cTn id="42" dur="250" fill="hold"/>
                                        <p:tgtEl>
                                          <p:spTgt spid="17"/>
                                        </p:tgtEl>
                                        <p:attrNameLst>
                                          <p:attrName>ppt_h</p:attrName>
                                        </p:attrNameLst>
                                      </p:cBhvr>
                                      <p:tavLst>
                                        <p:tav tm="0">
                                          <p:val>
                                            <p:fltVal val="0"/>
                                          </p:val>
                                        </p:tav>
                                        <p:tav tm="100000">
                                          <p:val>
                                            <p:strVal val="#ppt_h"/>
                                          </p:val>
                                        </p:tav>
                                      </p:tavLst>
                                    </p:anim>
                                    <p:animEffect transition="in" filter="fade">
                                      <p:cBhvr>
                                        <p:cTn id="43" dur="250"/>
                                        <p:tgtEl>
                                          <p:spTgt spid="17"/>
                                        </p:tgtEl>
                                      </p:cBhvr>
                                    </p:animEffect>
                                  </p:childTnLst>
                                </p:cTn>
                              </p:par>
                              <p:par>
                                <p:cTn id="44" presetID="6" presetClass="emph" presetSubtype="0" decel="100000" fill="hold" grpId="1" nodeType="withEffect">
                                  <p:stCondLst>
                                    <p:cond delay="200"/>
                                  </p:stCondLst>
                                  <p:childTnLst>
                                    <p:animScale>
                                      <p:cBhvr>
                                        <p:cTn id="45" dur="250" fill="hold"/>
                                        <p:tgtEl>
                                          <p:spTgt spid="17"/>
                                        </p:tgtEl>
                                      </p:cBhvr>
                                      <p:by x="110000" y="110000"/>
                                    </p:animScale>
                                  </p:childTnLst>
                                </p:cTn>
                              </p:par>
                              <p:par>
                                <p:cTn id="46" presetID="6" presetClass="emph" presetSubtype="0" decel="100000" fill="hold" grpId="2" nodeType="withEffect">
                                  <p:stCondLst>
                                    <p:cond delay="300"/>
                                  </p:stCondLst>
                                  <p:childTnLst>
                                    <p:animScale>
                                      <p:cBhvr>
                                        <p:cTn id="47" dur="250" fill="hold"/>
                                        <p:tgtEl>
                                          <p:spTgt spid="17"/>
                                        </p:tgtEl>
                                      </p:cBhvr>
                                      <p:by x="91000" y="91000"/>
                                    </p:animScale>
                                  </p:childTnLst>
                                </p:cTn>
                              </p:par>
                            </p:childTnLst>
                          </p:cTn>
                        </p:par>
                        <p:par>
                          <p:cTn id="48" fill="hold">
                            <p:stCondLst>
                              <p:cond delay="3000"/>
                            </p:stCondLst>
                            <p:childTnLst>
                              <p:par>
                                <p:cTn id="49" presetID="2" presetClass="entr" presetSubtype="2" decel="10000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250" fill="hold"/>
                                        <p:tgtEl>
                                          <p:spTgt spid="22"/>
                                        </p:tgtEl>
                                        <p:attrNameLst>
                                          <p:attrName>ppt_w</p:attrName>
                                        </p:attrNameLst>
                                      </p:cBhvr>
                                      <p:tavLst>
                                        <p:tav tm="0">
                                          <p:val>
                                            <p:fltVal val="0"/>
                                          </p:val>
                                        </p:tav>
                                        <p:tav tm="100000">
                                          <p:val>
                                            <p:strVal val="#ppt_w"/>
                                          </p:val>
                                        </p:tav>
                                      </p:tavLst>
                                    </p:anim>
                                    <p:anim calcmode="lin" valueType="num">
                                      <p:cBhvr>
                                        <p:cTn id="57" dur="250" fill="hold"/>
                                        <p:tgtEl>
                                          <p:spTgt spid="22"/>
                                        </p:tgtEl>
                                        <p:attrNameLst>
                                          <p:attrName>ppt_h</p:attrName>
                                        </p:attrNameLst>
                                      </p:cBhvr>
                                      <p:tavLst>
                                        <p:tav tm="0">
                                          <p:val>
                                            <p:fltVal val="0"/>
                                          </p:val>
                                        </p:tav>
                                        <p:tav tm="100000">
                                          <p:val>
                                            <p:strVal val="#ppt_h"/>
                                          </p:val>
                                        </p:tav>
                                      </p:tavLst>
                                    </p:anim>
                                    <p:animEffect transition="in" filter="fade">
                                      <p:cBhvr>
                                        <p:cTn id="58" dur="250"/>
                                        <p:tgtEl>
                                          <p:spTgt spid="22"/>
                                        </p:tgtEl>
                                      </p:cBhvr>
                                    </p:animEffect>
                                  </p:childTnLst>
                                </p:cTn>
                              </p:par>
                              <p:par>
                                <p:cTn id="59" presetID="6" presetClass="emph" presetSubtype="0" decel="100000" fill="hold" grpId="1" nodeType="withEffect">
                                  <p:stCondLst>
                                    <p:cond delay="200"/>
                                  </p:stCondLst>
                                  <p:childTnLst>
                                    <p:animScale>
                                      <p:cBhvr>
                                        <p:cTn id="60" dur="250" fill="hold"/>
                                        <p:tgtEl>
                                          <p:spTgt spid="22"/>
                                        </p:tgtEl>
                                      </p:cBhvr>
                                      <p:by x="110000" y="110000"/>
                                    </p:animScale>
                                  </p:childTnLst>
                                </p:cTn>
                              </p:par>
                              <p:par>
                                <p:cTn id="61" presetID="6" presetClass="emph" presetSubtype="0" decel="100000" fill="hold" grpId="2" nodeType="withEffect">
                                  <p:stCondLst>
                                    <p:cond delay="300"/>
                                  </p:stCondLst>
                                  <p:childTnLst>
                                    <p:animScale>
                                      <p:cBhvr>
                                        <p:cTn id="62" dur="250" fill="hold"/>
                                        <p:tgtEl>
                                          <p:spTgt spid="22"/>
                                        </p:tgtEl>
                                      </p:cBhvr>
                                      <p:by x="91000" y="91000"/>
                                    </p:animScale>
                                  </p:childTnLst>
                                </p:cTn>
                              </p:par>
                            </p:childTnLst>
                          </p:cTn>
                        </p:par>
                        <p:par>
                          <p:cTn id="63" fill="hold">
                            <p:stCondLst>
                              <p:cond delay="4000"/>
                            </p:stCondLst>
                            <p:childTnLst>
                              <p:par>
                                <p:cTn id="64" presetID="2" presetClass="entr" presetSubtype="8" decel="100000" fill="hold"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0-#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53" presetClass="entr" presetSubtype="16"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250" fill="hold"/>
                                        <p:tgtEl>
                                          <p:spTgt spid="27"/>
                                        </p:tgtEl>
                                        <p:attrNameLst>
                                          <p:attrName>ppt_w</p:attrName>
                                        </p:attrNameLst>
                                      </p:cBhvr>
                                      <p:tavLst>
                                        <p:tav tm="0">
                                          <p:val>
                                            <p:fltVal val="0"/>
                                          </p:val>
                                        </p:tav>
                                        <p:tav tm="100000">
                                          <p:val>
                                            <p:strVal val="#ppt_w"/>
                                          </p:val>
                                        </p:tav>
                                      </p:tavLst>
                                    </p:anim>
                                    <p:anim calcmode="lin" valueType="num">
                                      <p:cBhvr>
                                        <p:cTn id="72" dur="250" fill="hold"/>
                                        <p:tgtEl>
                                          <p:spTgt spid="27"/>
                                        </p:tgtEl>
                                        <p:attrNameLst>
                                          <p:attrName>ppt_h</p:attrName>
                                        </p:attrNameLst>
                                      </p:cBhvr>
                                      <p:tavLst>
                                        <p:tav tm="0">
                                          <p:val>
                                            <p:fltVal val="0"/>
                                          </p:val>
                                        </p:tav>
                                        <p:tav tm="100000">
                                          <p:val>
                                            <p:strVal val="#ppt_h"/>
                                          </p:val>
                                        </p:tav>
                                      </p:tavLst>
                                    </p:anim>
                                    <p:animEffect transition="in" filter="fade">
                                      <p:cBhvr>
                                        <p:cTn id="73" dur="250"/>
                                        <p:tgtEl>
                                          <p:spTgt spid="27"/>
                                        </p:tgtEl>
                                      </p:cBhvr>
                                    </p:animEffect>
                                  </p:childTnLst>
                                </p:cTn>
                              </p:par>
                              <p:par>
                                <p:cTn id="74" presetID="6" presetClass="emph" presetSubtype="0" decel="100000" fill="hold" grpId="1" nodeType="withEffect">
                                  <p:stCondLst>
                                    <p:cond delay="200"/>
                                  </p:stCondLst>
                                  <p:childTnLst>
                                    <p:animScale>
                                      <p:cBhvr>
                                        <p:cTn id="75" dur="250" fill="hold"/>
                                        <p:tgtEl>
                                          <p:spTgt spid="27"/>
                                        </p:tgtEl>
                                      </p:cBhvr>
                                      <p:by x="110000" y="110000"/>
                                    </p:animScale>
                                  </p:childTnLst>
                                </p:cTn>
                              </p:par>
                              <p:par>
                                <p:cTn id="76" presetID="6" presetClass="emph" presetSubtype="0" decel="100000" fill="hold" grpId="2" nodeType="withEffect">
                                  <p:stCondLst>
                                    <p:cond delay="300"/>
                                  </p:stCondLst>
                                  <p:childTnLst>
                                    <p:animScale>
                                      <p:cBhvr>
                                        <p:cTn id="77" dur="250" fill="hold"/>
                                        <p:tgtEl>
                                          <p:spTgt spid="27"/>
                                        </p:tgtEl>
                                      </p:cBhvr>
                                      <p:by x="91000" y="91000"/>
                                    </p:animScale>
                                  </p:childTnLst>
                                </p:cTn>
                              </p:par>
                            </p:childTnLst>
                          </p:cTn>
                        </p:par>
                        <p:par>
                          <p:cTn id="78" fill="hold">
                            <p:stCondLst>
                              <p:cond delay="5000"/>
                            </p:stCondLst>
                            <p:childTnLst>
                              <p:par>
                                <p:cTn id="79" presetID="2" presetClass="entr" presetSubtype="8" decel="100000" fill="hold" nodeType="after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0-#ppt_w/2"/>
                                          </p:val>
                                        </p:tav>
                                        <p:tav tm="100000">
                                          <p:val>
                                            <p:strVal val="#ppt_x"/>
                                          </p:val>
                                        </p:tav>
                                      </p:tavLst>
                                    </p:anim>
                                    <p:anim calcmode="lin" valueType="num">
                                      <p:cBhvr additive="base">
                                        <p:cTn id="82" dur="500" fill="hold"/>
                                        <p:tgtEl>
                                          <p:spTgt spid="18"/>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53" presetClass="entr" presetSubtype="16"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250" fill="hold"/>
                                        <p:tgtEl>
                                          <p:spTgt spid="32"/>
                                        </p:tgtEl>
                                        <p:attrNameLst>
                                          <p:attrName>ppt_w</p:attrName>
                                        </p:attrNameLst>
                                      </p:cBhvr>
                                      <p:tavLst>
                                        <p:tav tm="0">
                                          <p:val>
                                            <p:fltVal val="0"/>
                                          </p:val>
                                        </p:tav>
                                        <p:tav tm="100000">
                                          <p:val>
                                            <p:strVal val="#ppt_w"/>
                                          </p:val>
                                        </p:tav>
                                      </p:tavLst>
                                    </p:anim>
                                    <p:anim calcmode="lin" valueType="num">
                                      <p:cBhvr>
                                        <p:cTn id="87" dur="250" fill="hold"/>
                                        <p:tgtEl>
                                          <p:spTgt spid="32"/>
                                        </p:tgtEl>
                                        <p:attrNameLst>
                                          <p:attrName>ppt_h</p:attrName>
                                        </p:attrNameLst>
                                      </p:cBhvr>
                                      <p:tavLst>
                                        <p:tav tm="0">
                                          <p:val>
                                            <p:fltVal val="0"/>
                                          </p:val>
                                        </p:tav>
                                        <p:tav tm="100000">
                                          <p:val>
                                            <p:strVal val="#ppt_h"/>
                                          </p:val>
                                        </p:tav>
                                      </p:tavLst>
                                    </p:anim>
                                    <p:animEffect transition="in" filter="fade">
                                      <p:cBhvr>
                                        <p:cTn id="88" dur="250"/>
                                        <p:tgtEl>
                                          <p:spTgt spid="32"/>
                                        </p:tgtEl>
                                      </p:cBhvr>
                                    </p:animEffect>
                                  </p:childTnLst>
                                </p:cTn>
                              </p:par>
                              <p:par>
                                <p:cTn id="89" presetID="6" presetClass="emph" presetSubtype="0" decel="100000" fill="hold" grpId="1" nodeType="withEffect">
                                  <p:stCondLst>
                                    <p:cond delay="200"/>
                                  </p:stCondLst>
                                  <p:childTnLst>
                                    <p:animScale>
                                      <p:cBhvr>
                                        <p:cTn id="90" dur="250" fill="hold"/>
                                        <p:tgtEl>
                                          <p:spTgt spid="32"/>
                                        </p:tgtEl>
                                      </p:cBhvr>
                                      <p:by x="110000" y="110000"/>
                                    </p:animScale>
                                  </p:childTnLst>
                                </p:cTn>
                              </p:par>
                              <p:par>
                                <p:cTn id="91" presetID="6" presetClass="emph" presetSubtype="0" decel="100000" fill="hold" grpId="2" nodeType="withEffect">
                                  <p:stCondLst>
                                    <p:cond delay="300"/>
                                  </p:stCondLst>
                                  <p:childTnLst>
                                    <p:animScale>
                                      <p:cBhvr>
                                        <p:cTn id="92" dur="250" fill="hold"/>
                                        <p:tgtEl>
                                          <p:spTgt spid="32"/>
                                        </p:tgtEl>
                                      </p:cBhvr>
                                      <p:by x="91000" y="91000"/>
                                    </p:animScale>
                                  </p:childTnLst>
                                </p:cTn>
                              </p:par>
                            </p:childTnLst>
                          </p:cTn>
                        </p:par>
                        <p:par>
                          <p:cTn id="93" fill="hold">
                            <p:stCondLst>
                              <p:cond delay="6000"/>
                            </p:stCondLst>
                            <p:childTnLst>
                              <p:par>
                                <p:cTn id="94" presetID="2" presetClass="entr" presetSubtype="8" decel="100000"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additive="base">
                                        <p:cTn id="96" dur="500" fill="hold"/>
                                        <p:tgtEl>
                                          <p:spTgt spid="13"/>
                                        </p:tgtEl>
                                        <p:attrNameLst>
                                          <p:attrName>ppt_x</p:attrName>
                                        </p:attrNameLst>
                                      </p:cBhvr>
                                      <p:tavLst>
                                        <p:tav tm="0">
                                          <p:val>
                                            <p:strVal val="0-#ppt_w/2"/>
                                          </p:val>
                                        </p:tav>
                                        <p:tav tm="100000">
                                          <p:val>
                                            <p:strVal val="#ppt_x"/>
                                          </p:val>
                                        </p:tav>
                                      </p:tavLst>
                                    </p:anim>
                                    <p:anim calcmode="lin" valueType="num">
                                      <p:cBhvr additive="base">
                                        <p:cTn id="9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12" grpId="0" animBg="1"/>
      <p:bldP spid="12" grpId="1" animBg="1"/>
      <p:bldP spid="12" grpId="2" animBg="1"/>
      <p:bldP spid="17" grpId="0" animBg="1"/>
      <p:bldP spid="17" grpId="1" animBg="1"/>
      <p:bldP spid="17" grpId="2" animBg="1"/>
      <p:bldP spid="22" grpId="0" animBg="1"/>
      <p:bldP spid="22" grpId="1" animBg="1"/>
      <p:bldP spid="22" grpId="2" animBg="1"/>
      <p:bldP spid="27" grpId="0" animBg="1"/>
      <p:bldP spid="27" grpId="1" animBg="1"/>
      <p:bldP spid="27" grpId="2" animBg="1"/>
      <p:bldP spid="32" grpId="0" animBg="1"/>
      <p:bldP spid="32" grpId="1" animBg="1"/>
      <p:bldP spid="32"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029200" y="1520825"/>
            <a:ext cx="3214688" cy="2681288"/>
          </a:xfrm>
          <a:prstGeom prst="rect">
            <a:avLst/>
          </a:prstGeom>
          <a:noFill/>
          <a:ln w="9525">
            <a:noFill/>
          </a:ln>
        </p:spPr>
      </p:pic>
      <p:sp>
        <p:nvSpPr>
          <p:cNvPr id="4" name="矩形 3"/>
          <p:cNvSpPr/>
          <p:nvPr/>
        </p:nvSpPr>
        <p:spPr>
          <a:xfrm>
            <a:off x="5126038" y="1606550"/>
            <a:ext cx="3024188" cy="1717675"/>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pic>
        <p:nvPicPr>
          <p:cNvPr id="6" name="Picture 3"/>
          <p:cNvPicPr>
            <a:picLocks noChangeAspect="1"/>
          </p:cNvPicPr>
          <p:nvPr/>
        </p:nvPicPr>
        <p:blipFill>
          <a:blip r:embed="rId5"/>
          <a:srcRect l="19221" t="29398" r="17921" b="13718"/>
          <a:stretch>
            <a:fillRect/>
          </a:stretch>
        </p:blipFill>
        <p:spPr>
          <a:xfrm>
            <a:off x="4138613" y="2862263"/>
            <a:ext cx="2728912" cy="1647825"/>
          </a:xfrm>
          <a:prstGeom prst="rect">
            <a:avLst/>
          </a:prstGeom>
          <a:noFill/>
          <a:ln w="9525">
            <a:noFill/>
          </a:ln>
        </p:spPr>
      </p:pic>
      <p:sp>
        <p:nvSpPr>
          <p:cNvPr id="7" name="Rectangle 19"/>
          <p:cNvSpPr/>
          <p:nvPr/>
        </p:nvSpPr>
        <p:spPr>
          <a:xfrm>
            <a:off x="4529138" y="3057525"/>
            <a:ext cx="1908175" cy="1223963"/>
          </a:xfrm>
          <a:prstGeom prst="rect">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grpSp>
        <p:nvGrpSpPr>
          <p:cNvPr id="8" name="组合 7"/>
          <p:cNvGrpSpPr/>
          <p:nvPr/>
        </p:nvGrpSpPr>
        <p:grpSpPr>
          <a:xfrm>
            <a:off x="7388225" y="2994025"/>
            <a:ext cx="1084263" cy="1411288"/>
            <a:chOff x="915591" y="1453733"/>
            <a:chExt cx="2490788" cy="3242072"/>
          </a:xfrm>
        </p:grpSpPr>
        <p:pic>
          <p:nvPicPr>
            <p:cNvPr id="18444" name="Picture 1"/>
            <p:cNvPicPr>
              <a:picLocks noChangeAspect="1"/>
            </p:cNvPicPr>
            <p:nvPr/>
          </p:nvPicPr>
          <p:blipFill>
            <a:blip r:embed="rId7"/>
            <a:stretch>
              <a:fillRect/>
            </a:stretch>
          </p:blipFill>
          <p:spPr>
            <a:xfrm>
              <a:off x="915591" y="1453733"/>
              <a:ext cx="2490788" cy="3242072"/>
            </a:xfrm>
            <a:prstGeom prst="rect">
              <a:avLst/>
            </a:prstGeom>
            <a:noFill/>
            <a:ln w="9525">
              <a:noFill/>
            </a:ln>
          </p:spPr>
        </p:pic>
        <p:sp>
          <p:nvSpPr>
            <p:cNvPr id="10"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dirty="0">
                <a:ln>
                  <a:noFill/>
                </a:ln>
                <a:solidFill>
                  <a:prstClr val="white"/>
                </a:solidFill>
                <a:effectLst/>
                <a:uLnTx/>
                <a:uFillTx/>
                <a:latin typeface="+mn-lt"/>
                <a:ea typeface="+mn-ea"/>
                <a:cs typeface="+mn-ea"/>
                <a:sym typeface="+mn-lt"/>
              </a:endParaRPr>
            </a:p>
          </p:txBody>
        </p:sp>
      </p:grpSp>
      <p:sp>
        <p:nvSpPr>
          <p:cNvPr id="11" name="圆角矩形 10"/>
          <p:cNvSpPr/>
          <p:nvPr/>
        </p:nvSpPr>
        <p:spPr bwMode="auto">
          <a:xfrm>
            <a:off x="7502525" y="3132138"/>
            <a:ext cx="855663" cy="1146175"/>
          </a:xfrm>
          <a:prstGeom prst="roundRect">
            <a:avLst>
              <a:gd name="adj" fmla="val 758"/>
            </a:avLst>
          </a:prstGeom>
          <a:blipFill>
            <a:blip r:embed="rId8"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sp>
        <p:nvSpPr>
          <p:cNvPr id="12" name="矩形 11"/>
          <p:cNvSpPr/>
          <p:nvPr/>
        </p:nvSpPr>
        <p:spPr>
          <a:xfrm>
            <a:off x="665163" y="1793875"/>
            <a:ext cx="90488" cy="366713"/>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755650" y="1793875"/>
            <a:ext cx="2306638" cy="369888"/>
          </a:xfrm>
          <a:prstGeom prst="rect">
            <a:avLst/>
          </a:prstGeom>
          <a:noFill/>
          <a:ln w="9525">
            <a:noFill/>
          </a:ln>
        </p:spPr>
        <p:txBody>
          <a:bodyPr>
            <a:spAutoFit/>
          </a:bodyPr>
          <a:lstStyle/>
          <a:p>
            <a:pPr lvl="0"/>
            <a:r>
              <a:rPr lang="en-US" altLang="zh-CN" dirty="0">
                <a:solidFill>
                  <a:schemeClr val="bg1"/>
                </a:solidFill>
                <a:latin typeface="Lao UI" panose="020B0502040204020203" pitchFamily="34" charset="0"/>
                <a:ea typeface="微软雅黑" panose="020B0503020204020204" pitchFamily="34" charset="-122"/>
              </a:rPr>
              <a:t>LANDING PAGES</a:t>
            </a:r>
            <a:endParaRPr lang="zh-CN" altLang="en-US" dirty="0">
              <a:solidFill>
                <a:schemeClr val="bg1"/>
              </a:solidFill>
              <a:latin typeface="Lao UI" panose="020B0502040204020203" pitchFamily="34" charset="0"/>
              <a:ea typeface="微软雅黑" panose="020B0503020204020204" pitchFamily="34" charset="-122"/>
            </a:endParaRPr>
          </a:p>
        </p:txBody>
      </p:sp>
      <p:sp>
        <p:nvSpPr>
          <p:cNvPr id="14" name="Content Placeholder 2"/>
          <p:cNvSpPr txBox="1"/>
          <p:nvPr/>
        </p:nvSpPr>
        <p:spPr>
          <a:xfrm>
            <a:off x="573088" y="2260600"/>
            <a:ext cx="3636963" cy="1155700"/>
          </a:xfrm>
          <a:prstGeom prst="rect">
            <a:avLst/>
          </a:prstGeom>
        </p:spPr>
        <p:txBody>
          <a:bodyPr/>
          <a:lstStyle/>
          <a:p>
            <a:pPr lvl="0" defTabSz="1087755" eaLnBrk="1" hangingPunct="1">
              <a:lnSpc>
                <a:spcPct val="12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a:t>
            </a:r>
          </a:p>
        </p:txBody>
      </p:sp>
      <p:sp>
        <p:nvSpPr>
          <p:cNvPr id="15" name="Rectangle 27"/>
          <p:cNvSpPr/>
          <p:nvPr/>
        </p:nvSpPr>
        <p:spPr>
          <a:xfrm>
            <a:off x="665163" y="3714750"/>
            <a:ext cx="1406525" cy="366713"/>
          </a:xfrm>
          <a:prstGeom prst="roundRect">
            <a:avLst>
              <a:gd name="adj" fmla="val 27968"/>
            </a:avLst>
          </a:prstGeom>
          <a:solidFill>
            <a:schemeClr val="bg1">
              <a:alpha val="39999"/>
            </a:schemeClr>
          </a:solidFill>
          <a:ln w="12700">
            <a:noFill/>
          </a:ln>
        </p:spPr>
        <p:txBody>
          <a:bodyPr>
            <a:spAutoFit/>
          </a:bodyPr>
          <a:lstStyle/>
          <a:p>
            <a:pPr lvl="0" algn="ctr"/>
            <a:r>
              <a:rPr lang="en-US" altLang="zh-CN" sz="1400" dirty="0">
                <a:solidFill>
                  <a:schemeClr val="bg1"/>
                </a:solidFill>
                <a:latin typeface="Lao UI" panose="020B0502040204020203" pitchFamily="34" charset="0"/>
                <a:ea typeface="微软雅黑" panose="020B0503020204020204" pitchFamily="34" charset="-122"/>
              </a:rPr>
              <a:t>More Details</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1500"/>
                            </p:stCondLst>
                            <p:childTnLst>
                              <p:par>
                                <p:cTn id="31" presetID="2" presetClass="entr" presetSubtype="1" decel="10000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500"/>
                            </p:stCondLst>
                            <p:childTnLst>
                              <p:par>
                                <p:cTn id="41" presetID="2" presetClass="entr" presetSubtype="4"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 presetClass="entr" presetSubtype="4"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1" grpId="0" animBg="1"/>
      <p:bldP spid="12" grpId="0" animBg="1"/>
      <p:bldP spid="13" grpId="0"/>
      <p:bldP spid="14" grpId="0"/>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357313"/>
            <a:ext cx="3082925" cy="1725613"/>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3030538" y="1357313"/>
            <a:ext cx="3082925" cy="1725613"/>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6061075" y="1357313"/>
            <a:ext cx="3082925" cy="1725613"/>
          </a:xfrm>
          <a:prstGeom prst="rect">
            <a:avLst/>
          </a:prstGeom>
          <a:blipFill>
            <a:blip r:embed="rId5"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a:off x="207963" y="3254375"/>
            <a:ext cx="2382837" cy="1298575"/>
            <a:chOff x="207818" y="3253810"/>
            <a:chExt cx="2382982" cy="1298574"/>
          </a:xfrm>
        </p:grpSpPr>
        <p:sp>
          <p:nvSpPr>
            <p:cNvPr id="20496" name="Rectangle 23"/>
            <p:cNvSpPr/>
            <p:nvPr/>
          </p:nvSpPr>
          <p:spPr>
            <a:xfrm>
              <a:off x="207818"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sp>
          <p:nvSpPr>
            <p:cNvPr id="11" name="文本框 10"/>
            <p:cNvSpPr txBox="1"/>
            <p:nvPr/>
          </p:nvSpPr>
          <p:spPr>
            <a:xfrm>
              <a:off x="719024" y="3253810"/>
              <a:ext cx="1462176"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One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grpSp>
      <p:grpSp>
        <p:nvGrpSpPr>
          <p:cNvPr id="9" name="组合 8"/>
          <p:cNvGrpSpPr/>
          <p:nvPr/>
        </p:nvGrpSpPr>
        <p:grpSpPr>
          <a:xfrm>
            <a:off x="3317875" y="3254375"/>
            <a:ext cx="2382838" cy="1298575"/>
            <a:chOff x="3318163" y="3253810"/>
            <a:chExt cx="2382982" cy="1298574"/>
          </a:xfrm>
        </p:grpSpPr>
        <p:sp>
          <p:nvSpPr>
            <p:cNvPr id="12" name="文本框 11"/>
            <p:cNvSpPr txBox="1"/>
            <p:nvPr/>
          </p:nvSpPr>
          <p:spPr>
            <a:xfrm>
              <a:off x="3837307" y="3253810"/>
              <a:ext cx="1460588"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Two</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0495" name="Rectangle 23"/>
            <p:cNvSpPr/>
            <p:nvPr/>
          </p:nvSpPr>
          <p:spPr>
            <a:xfrm>
              <a:off x="3318163"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grpSp>
        <p:nvGrpSpPr>
          <p:cNvPr id="10" name="组合 9"/>
          <p:cNvGrpSpPr/>
          <p:nvPr/>
        </p:nvGrpSpPr>
        <p:grpSpPr>
          <a:xfrm>
            <a:off x="6630988" y="3254375"/>
            <a:ext cx="2382837" cy="1298575"/>
            <a:chOff x="6630509" y="3253810"/>
            <a:chExt cx="2382982" cy="1298574"/>
          </a:xfrm>
        </p:grpSpPr>
        <p:sp>
          <p:nvSpPr>
            <p:cNvPr id="13" name="文本框 12"/>
            <p:cNvSpPr txBox="1"/>
            <p:nvPr/>
          </p:nvSpPr>
          <p:spPr>
            <a:xfrm>
              <a:off x="7006769" y="3253810"/>
              <a:ext cx="1630462"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Three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0493" name="Rectangle 23"/>
            <p:cNvSpPr/>
            <p:nvPr/>
          </p:nvSpPr>
          <p:spPr>
            <a:xfrm>
              <a:off x="6630509"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sp>
        <p:nvSpPr>
          <p:cNvPr id="20488" name="Title 13"/>
          <p:cNvSpPr txBox="1"/>
          <p:nvPr/>
        </p:nvSpPr>
        <p:spPr>
          <a:xfrm>
            <a:off x="207963" y="390525"/>
            <a:ext cx="2252662" cy="307975"/>
          </a:xfrm>
          <a:prstGeom prst="rect">
            <a:avLst/>
          </a:prstGeom>
          <a:noFill/>
          <a:ln w="9525">
            <a:noFill/>
          </a:ln>
        </p:spPr>
        <p:txBody>
          <a:bodyPr/>
          <a:lstStyle/>
          <a:p>
            <a:pPr lvl="0" defTabSz="685800" eaLnBrk="1" hangingPunct="1">
              <a:lnSpc>
                <a:spcPct val="90000"/>
              </a:lnSpc>
            </a:pPr>
            <a:r>
              <a:rPr lang="en-US" altLang="zh-CN" sz="2000" dirty="0">
                <a:solidFill>
                  <a:schemeClr val="bg1"/>
                </a:solidFill>
                <a:latin typeface="华文细黑" panose="02010600040101010101" pitchFamily="2" charset="-122"/>
                <a:ea typeface="华文细黑" panose="02010600040101010101" pitchFamily="2" charset="-122"/>
              </a:rPr>
              <a:t>BLOG POST</a:t>
            </a:r>
          </a:p>
        </p:txBody>
      </p:sp>
      <p:sp>
        <p:nvSpPr>
          <p:cNvPr id="17" name="Content Placeholder 2"/>
          <p:cNvSpPr txBox="1"/>
          <p:nvPr/>
        </p:nvSpPr>
        <p:spPr>
          <a:xfrm>
            <a:off x="207963" y="752475"/>
            <a:ext cx="8491538" cy="409575"/>
          </a:xfrm>
          <a:prstGeom prst="rect">
            <a:avLst/>
          </a:prstGeom>
        </p:spPr>
        <p:txBody>
          <a:bodyPr/>
          <a:lstStyle/>
          <a:p>
            <a:pPr lvl="0" defTabSz="1087755" eaLnBrk="1" hangingPunct="1">
              <a:spcBef>
                <a:spcPct val="20000"/>
              </a:spcBef>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a:t>
            </a:r>
          </a:p>
        </p:txBody>
      </p:sp>
      <p:sp>
        <p:nvSpPr>
          <p:cNvPr id="18" name="矩形 17"/>
          <p:cNvSpPr/>
          <p:nvPr/>
        </p:nvSpPr>
        <p:spPr>
          <a:xfrm>
            <a:off x="0" y="1357313"/>
            <a:ext cx="3030538" cy="1725613"/>
          </a:xfrm>
          <a:prstGeom prst="rect">
            <a:avLst/>
          </a:prstGeom>
          <a:solidFill>
            <a:srgbClr val="6A254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Oval 53"/>
          <p:cNvSpPr>
            <a:spLocks noChangeAspect="1"/>
          </p:cNvSpPr>
          <p:nvPr/>
        </p:nvSpPr>
        <p:spPr>
          <a:xfrm rot="10800000" flipV="1">
            <a:off x="1128713" y="1931988"/>
            <a:ext cx="574675" cy="576263"/>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rgbClr val="6A2546"/>
                </a:solidFill>
                <a:effectLst/>
                <a:uLnTx/>
                <a:uFillTx/>
                <a:latin typeface="FontAwesome" pitchFamily="2" charset="0"/>
                <a:ea typeface="+mn-ea"/>
                <a:cs typeface="+mn-cs"/>
              </a:rPr>
              <a:t></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50" fill="hold"/>
                                        <p:tgtEl>
                                          <p:spTgt spid="19"/>
                                        </p:tgtEl>
                                        <p:attrNameLst>
                                          <p:attrName>ppt_w</p:attrName>
                                        </p:attrNameLst>
                                      </p:cBhvr>
                                      <p:tavLst>
                                        <p:tav tm="0">
                                          <p:val>
                                            <p:fltVal val="0"/>
                                          </p:val>
                                        </p:tav>
                                        <p:tav tm="100000">
                                          <p:val>
                                            <p:strVal val="#ppt_w"/>
                                          </p:val>
                                        </p:tav>
                                      </p:tavLst>
                                    </p:anim>
                                    <p:anim calcmode="lin" valueType="num">
                                      <p:cBhvr>
                                        <p:cTn id="28" dur="250" fill="hold"/>
                                        <p:tgtEl>
                                          <p:spTgt spid="19"/>
                                        </p:tgtEl>
                                        <p:attrNameLst>
                                          <p:attrName>ppt_h</p:attrName>
                                        </p:attrNameLst>
                                      </p:cBhvr>
                                      <p:tavLst>
                                        <p:tav tm="0">
                                          <p:val>
                                            <p:fltVal val="0"/>
                                          </p:val>
                                        </p:tav>
                                        <p:tav tm="100000">
                                          <p:val>
                                            <p:strVal val="#ppt_h"/>
                                          </p:val>
                                        </p:tav>
                                      </p:tavLst>
                                    </p:anim>
                                    <p:animEffect transition="in" filter="fade">
                                      <p:cBhvr>
                                        <p:cTn id="29" dur="250"/>
                                        <p:tgtEl>
                                          <p:spTgt spid="19"/>
                                        </p:tgtEl>
                                      </p:cBhvr>
                                    </p:animEffect>
                                  </p:childTnLst>
                                </p:cTn>
                              </p:par>
                              <p:par>
                                <p:cTn id="30" presetID="6" presetClass="emph" presetSubtype="0" decel="100000" fill="hold" grpId="1" nodeType="withEffect">
                                  <p:stCondLst>
                                    <p:cond delay="200"/>
                                  </p:stCondLst>
                                  <p:childTnLst>
                                    <p:animScale>
                                      <p:cBhvr>
                                        <p:cTn id="31" dur="250" fill="hold"/>
                                        <p:tgtEl>
                                          <p:spTgt spid="19"/>
                                        </p:tgtEl>
                                      </p:cBhvr>
                                      <p:by x="110000" y="110000"/>
                                    </p:animScale>
                                  </p:childTnLst>
                                </p:cTn>
                              </p:par>
                              <p:par>
                                <p:cTn id="32" presetID="6" presetClass="emph" presetSubtype="0" decel="100000" fill="hold" grpId="2" nodeType="withEffect">
                                  <p:stCondLst>
                                    <p:cond delay="300"/>
                                  </p:stCondLst>
                                  <p:childTnLst>
                                    <p:animScale>
                                      <p:cBhvr>
                                        <p:cTn id="33" dur="250" fill="hold"/>
                                        <p:tgtEl>
                                          <p:spTgt spid="19"/>
                                        </p:tgtEl>
                                      </p:cBhvr>
                                      <p:by x="91000" y="91000"/>
                                    </p:animScale>
                                  </p:childTnLst>
                                </p:cTn>
                              </p:par>
                            </p:childTnLst>
                          </p:cTn>
                        </p:par>
                        <p:par>
                          <p:cTn id="34" fill="hold">
                            <p:stCondLst>
                              <p:cond delay="1000"/>
                            </p:stCondLst>
                            <p:childTnLst>
                              <p:par>
                                <p:cTn id="35" presetID="2" presetClass="entr" presetSubtype="4" decel="10000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25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5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8" grpId="0" animBg="1"/>
      <p:bldP spid="19" grpId="0" animBg="1"/>
      <p:bldP spid="19" grpId="1" animBg="1"/>
      <p:bldP spid="19"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52750" y="2609850"/>
            <a:ext cx="3076575" cy="1103313"/>
            <a:chOff x="629723" y="4306893"/>
            <a:chExt cx="4102319" cy="1472209"/>
          </a:xfrm>
        </p:grpSpPr>
        <p:grpSp>
          <p:nvGrpSpPr>
            <p:cNvPr id="22532" name="组合 5"/>
            <p:cNvGrpSpPr/>
            <p:nvPr/>
          </p:nvGrpSpPr>
          <p:grpSpPr>
            <a:xfrm>
              <a:off x="629723" y="4306893"/>
              <a:ext cx="4102319" cy="1472209"/>
              <a:chOff x="4020428" y="4709180"/>
              <a:chExt cx="4102319" cy="1472209"/>
            </a:xfrm>
          </p:grpSpPr>
          <p:sp>
            <p:nvSpPr>
              <p:cNvPr id="11" name="文本框 10"/>
              <p:cNvSpPr txBox="1"/>
              <p:nvPr/>
            </p:nvSpPr>
            <p:spPr>
              <a:xfrm>
                <a:off x="4020428" y="5626398"/>
                <a:ext cx="4102319" cy="55499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Click To Add Title</a:t>
                </a:r>
                <a:endParaRPr kumimoji="0" lang="zh-CN" altLang="en-US" sz="21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2" name="文本框 11"/>
              <p:cNvSpPr txBox="1"/>
              <p:nvPr/>
            </p:nvSpPr>
            <p:spPr>
              <a:xfrm>
                <a:off x="4158019" y="4709180"/>
                <a:ext cx="3875823" cy="86214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PART TWO</a:t>
                </a:r>
                <a:endParaRPr kumimoji="0" lang="zh-CN" altLang="en-US" sz="3600" b="0" i="0" u="none" strike="noStrike" kern="1200" cap="none" spc="0" normalizeH="0" baseline="-300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cxnSp>
          <p:nvCxnSpPr>
            <p:cNvPr id="7" name="直接连接符 6"/>
            <p:cNvCxnSpPr/>
            <p:nvPr/>
          </p:nvCxnSpPr>
          <p:spPr>
            <a:xfrm>
              <a:off x="1285925" y="5147853"/>
              <a:ext cx="282801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noChangeAspect="1"/>
          </p:cNvGrpSpPr>
          <p:nvPr/>
        </p:nvGrpSpPr>
        <p:grpSpPr>
          <a:xfrm>
            <a:off x="3879937" y="1437953"/>
            <a:ext cx="1285819" cy="1102718"/>
            <a:chOff x="5084763" y="971550"/>
            <a:chExt cx="323850" cy="277813"/>
          </a:xfrm>
          <a:solidFill>
            <a:schemeClr val="bg1">
              <a:lumMod val="95000"/>
            </a:schemeClr>
          </a:solidFill>
        </p:grpSpPr>
        <p:sp>
          <p:nvSpPr>
            <p:cNvPr id="14"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mn-lt"/>
                <a:ea typeface="+mn-ea"/>
                <a:cs typeface="+mn-cs"/>
              </a:endParaRPr>
            </a:p>
          </p:txBody>
        </p:sp>
        <p:sp>
          <p:nvSpPr>
            <p:cNvPr id="15"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mn-lt"/>
                <a:ea typeface="+mn-ea"/>
                <a:cs typeface="+mn-cs"/>
              </a:endParaRPr>
            </a:p>
          </p:txBody>
        </p:sp>
        <p:sp>
          <p:nvSpPr>
            <p:cNvPr id="16"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mn-lt"/>
                <a:ea typeface="+mn-ea"/>
                <a:cs typeface="+mn-cs"/>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400" fill="hold"/>
                                        <p:tgtEl>
                                          <p:spTgt spid="13"/>
                                        </p:tgtEl>
                                        <p:attrNameLst>
                                          <p:attrName>ppt_w</p:attrName>
                                        </p:attrNameLst>
                                      </p:cBhvr>
                                      <p:tavLst>
                                        <p:tav tm="0">
                                          <p:val>
                                            <p:fltVal val="0"/>
                                          </p:val>
                                        </p:tav>
                                        <p:tav tm="100000">
                                          <p:val>
                                            <p:strVal val="#ppt_w"/>
                                          </p:val>
                                        </p:tav>
                                      </p:tavLst>
                                    </p:anim>
                                    <p:anim calcmode="lin" valueType="num">
                                      <p:cBhvr>
                                        <p:cTn id="12" dur="400" fill="hold"/>
                                        <p:tgtEl>
                                          <p:spTgt spid="13"/>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 presetClass="exit" presetSubtype="4" fill="hold" nodeType="afterEffect">
                                  <p:stCondLst>
                                    <p:cond delay="1200"/>
                                  </p:stCondLst>
                                  <p:childTnLst>
                                    <p:anim calcmode="lin" valueType="num">
                                      <p:cBhvr additive="base">
                                        <p:cTn id="15" dur="400"/>
                                        <p:tgtEl>
                                          <p:spTgt spid="5"/>
                                        </p:tgtEl>
                                        <p:attrNameLst>
                                          <p:attrName>ppt_x</p:attrName>
                                        </p:attrNameLst>
                                      </p:cBhvr>
                                      <p:tavLst>
                                        <p:tav tm="0">
                                          <p:val>
                                            <p:strVal val="ppt_x"/>
                                          </p:val>
                                        </p:tav>
                                        <p:tav tm="100000">
                                          <p:val>
                                            <p:strVal val="ppt_x"/>
                                          </p:val>
                                        </p:tav>
                                      </p:tavLst>
                                    </p:anim>
                                    <p:anim calcmode="lin" valueType="num">
                                      <p:cBhvr additive="base">
                                        <p:cTn id="16" dur="400"/>
                                        <p:tgtEl>
                                          <p:spTgt spid="5"/>
                                        </p:tgtEl>
                                        <p:attrNameLst>
                                          <p:attrName>ppt_y</p:attrName>
                                        </p:attrNameLst>
                                      </p:cBhvr>
                                      <p:tavLst>
                                        <p:tav tm="0">
                                          <p:val>
                                            <p:strVal val="ppt_y"/>
                                          </p:val>
                                        </p:tav>
                                        <p:tav tm="100000">
                                          <p:val>
                                            <p:strVal val="1+ppt_h/2"/>
                                          </p:val>
                                        </p:tav>
                                      </p:tavLst>
                                    </p:anim>
                                    <p:set>
                                      <p:cBhvr>
                                        <p:cTn id="17" dur="1" fill="hold">
                                          <p:stCondLst>
                                            <p:cond delay="399"/>
                                          </p:stCondLst>
                                        </p:cTn>
                                        <p:tgtEl>
                                          <p:spTgt spid="5"/>
                                        </p:tgtEl>
                                        <p:attrNameLst>
                                          <p:attrName>style.visibility</p:attrName>
                                        </p:attrNameLst>
                                      </p:cBhvr>
                                      <p:to>
                                        <p:strVal val="hidden"/>
                                      </p:to>
                                    </p:set>
                                  </p:childTnLst>
                                </p:cTn>
                              </p:par>
                              <p:par>
                                <p:cTn id="18" presetID="2" presetClass="exit" presetSubtype="1" fill="hold" nodeType="withEffect">
                                  <p:stCondLst>
                                    <p:cond delay="1200"/>
                                  </p:stCondLst>
                                  <p:childTnLst>
                                    <p:anim calcmode="lin" valueType="num">
                                      <p:cBhvr additive="base">
                                        <p:cTn id="19" dur="400"/>
                                        <p:tgtEl>
                                          <p:spTgt spid="13"/>
                                        </p:tgtEl>
                                        <p:attrNameLst>
                                          <p:attrName>ppt_x</p:attrName>
                                        </p:attrNameLst>
                                      </p:cBhvr>
                                      <p:tavLst>
                                        <p:tav tm="0">
                                          <p:val>
                                            <p:strVal val="ppt_x"/>
                                          </p:val>
                                        </p:tav>
                                        <p:tav tm="100000">
                                          <p:val>
                                            <p:strVal val="ppt_x"/>
                                          </p:val>
                                        </p:tav>
                                      </p:tavLst>
                                    </p:anim>
                                    <p:anim calcmode="lin" valueType="num">
                                      <p:cBhvr additive="base">
                                        <p:cTn id="20" dur="400"/>
                                        <p:tgtEl>
                                          <p:spTgt spid="13"/>
                                        </p:tgtEl>
                                        <p:attrNameLst>
                                          <p:attrName>ppt_y</p:attrName>
                                        </p:attrNameLst>
                                      </p:cBhvr>
                                      <p:tavLst>
                                        <p:tav tm="0">
                                          <p:val>
                                            <p:strVal val="ppt_y"/>
                                          </p:val>
                                        </p:tav>
                                        <p:tav tm="100000">
                                          <p:val>
                                            <p:strVal val="0-ppt_h/2"/>
                                          </p:val>
                                        </p:tav>
                                      </p:tavLst>
                                    </p:anim>
                                    <p:set>
                                      <p:cBhvr>
                                        <p:cTn id="21" dur="1" fill="hold">
                                          <p:stCondLst>
                                            <p:cond delay="399"/>
                                          </p:stCondLst>
                                        </p:cTn>
                                        <p:tgtEl>
                                          <p:spTgt spid="13"/>
                                        </p:tgtEl>
                                        <p:attrNameLst>
                                          <p:attrName>style.visibility</p:attrName>
                                        </p:attrNameLst>
                                      </p:cBhvr>
                                      <p:to>
                                        <p:strVal val="hidden"/>
                                      </p:to>
                                    </p:set>
                                  </p:childTnLst>
                                </p:cTn>
                              </p:par>
                              <p:par>
                                <p:cTn id="22" presetID="10" presetClass="exit" presetSubtype="0" fill="hold" nodeType="withEffect">
                                  <p:stCondLst>
                                    <p:cond delay="1100"/>
                                  </p:stCondLst>
                                  <p:childTnLst>
                                    <p:animEffect transition="out" filter="fade">
                                      <p:cBhvr>
                                        <p:cTn id="23" dur="400"/>
                                        <p:tgtEl>
                                          <p:spTgt spid="5"/>
                                        </p:tgtEl>
                                      </p:cBhvr>
                                    </p:animEffect>
                                    <p:set>
                                      <p:cBhvr>
                                        <p:cTn id="24" dur="1" fill="hold">
                                          <p:stCondLst>
                                            <p:cond delay="399"/>
                                          </p:stCondLst>
                                        </p:cTn>
                                        <p:tgtEl>
                                          <p:spTgt spid="5"/>
                                        </p:tgtEl>
                                        <p:attrNameLst>
                                          <p:attrName>style.visibility</p:attrName>
                                        </p:attrNameLst>
                                      </p:cBhvr>
                                      <p:to>
                                        <p:strVal val="hidden"/>
                                      </p:to>
                                    </p:set>
                                  </p:childTnLst>
                                </p:cTn>
                              </p:par>
                              <p:par>
                                <p:cTn id="25" presetID="10" presetClass="exit" presetSubtype="0" fill="hold" nodeType="withEffect">
                                  <p:stCondLst>
                                    <p:cond delay="1100"/>
                                  </p:stCondLst>
                                  <p:childTnLst>
                                    <p:animEffect transition="out" filter="fade">
                                      <p:cBhvr>
                                        <p:cTn id="26" dur="400"/>
                                        <p:tgtEl>
                                          <p:spTgt spid="13"/>
                                        </p:tgtEl>
                                      </p:cBhvr>
                                    </p:animEffect>
                                    <p:set>
                                      <p:cBhvr>
                                        <p:cTn id="27" dur="1" fill="hold">
                                          <p:stCondLst>
                                            <p:cond delay="3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17575" y="1866900"/>
            <a:ext cx="1158875" cy="1160463"/>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8" name="Arc 20"/>
            <p:cNvSpPr/>
            <p:nvPr/>
          </p:nvSpPr>
          <p:spPr>
            <a:xfrm>
              <a:off x="916933" y="1568174"/>
              <a:ext cx="1159002" cy="1159002"/>
            </a:xfrm>
            <a:prstGeom prst="arc">
              <a:avLst>
                <a:gd name="adj1" fmla="val 20172577"/>
                <a:gd name="adj2" fmla="val 16297434"/>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24601" name="TextBox 24"/>
            <p:cNvSpPr txBox="1"/>
            <p:nvPr/>
          </p:nvSpPr>
          <p:spPr>
            <a:xfrm>
              <a:off x="1244833" y="1972316"/>
              <a:ext cx="620683"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80%</a:t>
              </a:r>
            </a:p>
          </p:txBody>
        </p:sp>
        <p:sp>
          <p:nvSpPr>
            <p:cNvPr id="21" name="Arc 37"/>
            <p:cNvSpPr/>
            <p:nvPr/>
          </p:nvSpPr>
          <p:spPr>
            <a:xfrm>
              <a:off x="980440" y="1633180"/>
              <a:ext cx="1028813" cy="1027405"/>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7" name="组合 26"/>
          <p:cNvGrpSpPr/>
          <p:nvPr/>
        </p:nvGrpSpPr>
        <p:grpSpPr>
          <a:xfrm>
            <a:off x="2960688" y="1866900"/>
            <a:ext cx="1158875" cy="1158875"/>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24597" name="TextBox 27"/>
            <p:cNvSpPr txBox="1"/>
            <p:nvPr/>
          </p:nvSpPr>
          <p:spPr>
            <a:xfrm>
              <a:off x="3285521" y="1972316"/>
              <a:ext cx="633507"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70%</a:t>
              </a:r>
            </a:p>
          </p:txBody>
        </p:sp>
        <p:sp>
          <p:nvSpPr>
            <p:cNvPr id="22" name="Arc 38"/>
            <p:cNvSpPr/>
            <p:nvPr/>
          </p:nvSpPr>
          <p:spPr>
            <a:xfrm>
              <a:off x="3022072" y="1623050"/>
              <a:ext cx="1028813" cy="1028813"/>
            </a:xfrm>
            <a:prstGeom prst="arc">
              <a:avLst>
                <a:gd name="adj1" fmla="val 17379292"/>
                <a:gd name="adj2" fmla="val 8693360"/>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8" name="组合 27"/>
          <p:cNvGrpSpPr/>
          <p:nvPr/>
        </p:nvGrpSpPr>
        <p:grpSpPr>
          <a:xfrm>
            <a:off x="4995863" y="1863725"/>
            <a:ext cx="1158875" cy="1158875"/>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24593" name="TextBox 28"/>
            <p:cNvSpPr txBox="1"/>
            <p:nvPr/>
          </p:nvSpPr>
          <p:spPr>
            <a:xfrm>
              <a:off x="5324942" y="1973731"/>
              <a:ext cx="639919"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76%</a:t>
              </a:r>
            </a:p>
          </p:txBody>
        </p:sp>
        <p:sp>
          <p:nvSpPr>
            <p:cNvPr id="23" name="Arc 39"/>
            <p:cNvSpPr/>
            <p:nvPr/>
          </p:nvSpPr>
          <p:spPr>
            <a:xfrm>
              <a:off x="5056107" y="1623418"/>
              <a:ext cx="1028813" cy="1028813"/>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9" name="组合 28"/>
          <p:cNvGrpSpPr/>
          <p:nvPr/>
        </p:nvGrpSpPr>
        <p:grpSpPr>
          <a:xfrm>
            <a:off x="7042150" y="1863725"/>
            <a:ext cx="1158875" cy="1158875"/>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24589" name="TextBox 29"/>
            <p:cNvSpPr txBox="1"/>
            <p:nvPr/>
          </p:nvSpPr>
          <p:spPr>
            <a:xfrm>
              <a:off x="7370694" y="1972316"/>
              <a:ext cx="620683"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92%</a:t>
              </a:r>
            </a:p>
          </p:txBody>
        </p:sp>
        <p:sp>
          <p:nvSpPr>
            <p:cNvPr id="24" name="Arc 40"/>
            <p:cNvSpPr/>
            <p:nvPr/>
          </p:nvSpPr>
          <p:spPr>
            <a:xfrm>
              <a:off x="7114240" y="1623418"/>
              <a:ext cx="1028813" cy="1028813"/>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sp>
        <p:nvSpPr>
          <p:cNvPr id="30" name="文本框 29"/>
          <p:cNvSpPr txBox="1"/>
          <p:nvPr/>
        </p:nvSpPr>
        <p:spPr>
          <a:xfrm>
            <a:off x="642938" y="3219450"/>
            <a:ext cx="1622425" cy="277813"/>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 Adobe Photoshop</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1" name="文本框 30"/>
          <p:cNvSpPr txBox="1"/>
          <p:nvPr/>
        </p:nvSpPr>
        <p:spPr>
          <a:xfrm>
            <a:off x="2713038" y="3233738"/>
            <a:ext cx="1711325" cy="277812"/>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Adobe Illustrator</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2" name="文本框 31"/>
          <p:cNvSpPr txBox="1"/>
          <p:nvPr/>
        </p:nvSpPr>
        <p:spPr>
          <a:xfrm>
            <a:off x="4830763" y="3219450"/>
            <a:ext cx="1368425" cy="277813"/>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Adobe Flash</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3" name="文本框 32"/>
          <p:cNvSpPr txBox="1"/>
          <p:nvPr/>
        </p:nvSpPr>
        <p:spPr>
          <a:xfrm>
            <a:off x="6723063" y="3219450"/>
            <a:ext cx="1855787" cy="277813"/>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 Adobe After Effects </a:t>
            </a:r>
            <a:endParaRPr lang="zh-CN" altLang="en-US" sz="700" dirty="0">
              <a:solidFill>
                <a:schemeClr val="bg1"/>
              </a:solidFill>
              <a:latin typeface="Lao UI" panose="020B0502040204020203" pitchFamily="34" charset="0"/>
              <a:ea typeface="Arial" panose="020B0604020202020204" pitchFamily="34" charset="0"/>
            </a:endParaRPr>
          </a:p>
        </p:txBody>
      </p:sp>
      <p:sp>
        <p:nvSpPr>
          <p:cNvPr id="34" name="Content Placeholder 2"/>
          <p:cNvSpPr txBox="1"/>
          <p:nvPr/>
        </p:nvSpPr>
        <p:spPr>
          <a:xfrm>
            <a:off x="381000" y="3851275"/>
            <a:ext cx="8493125" cy="841375"/>
          </a:xfrm>
          <a:prstGeom prst="rect">
            <a:avLst/>
          </a:prstGeom>
          <a:noFill/>
          <a:ln w="9525">
            <a:noFill/>
          </a:ln>
        </p:spPr>
        <p:txBody>
          <a:bodyPr/>
          <a:lstStyle/>
          <a:p>
            <a:pPr lvl="0" algn="ctr" defTabSz="1087755" eaLnBrk="1" hangingPunct="1">
              <a:lnSpc>
                <a:spcPct val="120000"/>
              </a:lnSpc>
              <a:buFont typeface="Arial" panose="020B0604020202020204" pitchFamily="34" charset="0"/>
              <a:buNone/>
            </a:pPr>
            <a:r>
              <a:rPr lang="en-US" altLang="zh-CN" sz="12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15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style.rotation</p:attrName>
                                        </p:attrNameLst>
                                      </p:cBhvr>
                                      <p:tavLst>
                                        <p:tav tm="0">
                                          <p:val>
                                            <p:fltVal val="360"/>
                                          </p:val>
                                        </p:tav>
                                        <p:tav tm="100000">
                                          <p:val>
                                            <p:fltVal val="0"/>
                                          </p:val>
                                        </p:tav>
                                      </p:tavLst>
                                    </p:anim>
                                    <p:animEffect transition="in" filter="fade">
                                      <p:cBhvr>
                                        <p:cTn id="34" dur="500"/>
                                        <p:tgtEl>
                                          <p:spTgt spid="28"/>
                                        </p:tgtEl>
                                      </p:cBhvr>
                                    </p:animEffect>
                                  </p:childTnLst>
                                </p:cTn>
                              </p:par>
                            </p:childTnLst>
                          </p:cTn>
                        </p:par>
                        <p:par>
                          <p:cTn id="35" fill="hold">
                            <p:stCondLst>
                              <p:cond delay="2500"/>
                            </p:stCondLst>
                            <p:childTnLst>
                              <p:par>
                                <p:cTn id="36" presetID="2" presetClass="entr" presetSubtype="4" decel="10000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 calcmode="lin" valueType="num">
                                      <p:cBhvr>
                                        <p:cTn id="45" dur="500" fill="hold"/>
                                        <p:tgtEl>
                                          <p:spTgt spid="29"/>
                                        </p:tgtEl>
                                        <p:attrNameLst>
                                          <p:attrName>style.rotation</p:attrName>
                                        </p:attrNameLst>
                                      </p:cBhvr>
                                      <p:tavLst>
                                        <p:tav tm="0">
                                          <p:val>
                                            <p:fltVal val="360"/>
                                          </p:val>
                                        </p:tav>
                                        <p:tav tm="100000">
                                          <p:val>
                                            <p:fltVal val="0"/>
                                          </p:val>
                                        </p:tav>
                                      </p:tavLst>
                                    </p:anim>
                                    <p:animEffect transition="in" filter="fade">
                                      <p:cBhvr>
                                        <p:cTn id="46" dur="500"/>
                                        <p:tgtEl>
                                          <p:spTgt spid="29"/>
                                        </p:tgtEl>
                                      </p:cBhvr>
                                    </p:animEffect>
                                  </p:childTnLst>
                                </p:cTn>
                              </p:par>
                            </p:childTnLst>
                          </p:cTn>
                        </p:par>
                        <p:par>
                          <p:cTn id="47" fill="hold">
                            <p:stCondLst>
                              <p:cond delay="3500"/>
                            </p:stCondLst>
                            <p:childTnLst>
                              <p:par>
                                <p:cTn id="48" presetID="2" presetClass="entr" presetSubtype="4" decel="10000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ppt_x"/>
                                          </p:val>
                                        </p:tav>
                                        <p:tav tm="100000">
                                          <p:val>
                                            <p:strVal val="#ppt_x"/>
                                          </p:val>
                                        </p:tav>
                                      </p:tavLst>
                                    </p:anim>
                                    <p:anim calcmode="lin" valueType="num">
                                      <p:cBhvr additive="base">
                                        <p:cTn id="5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barn(outVertical)">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8">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1645</Words>
  <PresentationFormat>全屏显示(16:9)</PresentationFormat>
  <Paragraphs>209</Paragraphs>
  <Slides>31</Slides>
  <Notes>23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31</vt:i4>
      </vt:variant>
    </vt:vector>
  </HeadingPairs>
  <TitlesOfParts>
    <vt:vector size="43" baseType="lpstr">
      <vt:lpstr>微软雅黑</vt:lpstr>
      <vt:lpstr>方正正黑简体</vt:lpstr>
      <vt:lpstr>Open Sans</vt:lpstr>
      <vt:lpstr>Open Sans Light</vt:lpstr>
      <vt:lpstr>宋体</vt:lpstr>
      <vt:lpstr>Arial Unicode MS</vt:lpstr>
      <vt:lpstr>华文细黑</vt:lpstr>
      <vt:lpstr>Calibri</vt:lpstr>
      <vt:lpstr>Arial</vt:lpstr>
      <vt:lpstr>Lao UI</vt:lpstr>
      <vt:lpstr>FontAwesome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2014-09-01T14:19:00Z</dcterms:created>
  <dcterms:modified xsi:type="dcterms:W3CDTF">2018-04-07T01:16:27Z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